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04FD6-E9D8-F34D-E63F-34C34BB98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891AF0-27ED-5721-D92B-5D0419767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721D1F-D8F4-BBB9-D1CD-3F57717B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82FE-5F6E-4CA3-A77B-47866F8721F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01C2B2-2F4D-7A0D-2F75-10631D7FB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4985B4-5774-932B-409F-8CDE1902C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AA36-C400-47CC-954D-4B938D1ACF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10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7CB03D-F22D-6BC8-AC9B-C6422BE2C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601DEE-E543-2CA2-56E0-AB351DC351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15D11A-C31F-92F1-7A86-E722D02E1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82FE-5F6E-4CA3-A77B-47866F8721F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B1DC94-36B8-D92E-D29F-CB6D0216B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7D93F3-7395-1F67-97EB-98940ED8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AA36-C400-47CC-954D-4B938D1ACF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768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D709BF8-F9CE-2905-8AE6-2BBB7EC80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8D6567-8574-61A3-2890-56421EFF4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8D018D-05F2-B98C-0D94-1520B0B9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82FE-5F6E-4CA3-A77B-47866F8721F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D0965A-1E1F-B297-198F-214E8387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B07CD6-32DC-998E-120B-71127B6B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AA36-C400-47CC-954D-4B938D1ACF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99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F87E-B56E-FA50-1142-8DF3FE85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F76C3F-3C74-9454-89F3-C056FC020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9B3A8C-3BC7-B4A9-DF5E-07FBB8EE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82FE-5F6E-4CA3-A77B-47866F8721F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42C8BA-FDCE-C411-7B3A-FA4D8365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23E881-B2E7-4CA3-98AF-C7EF43EA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AA36-C400-47CC-954D-4B938D1ACF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24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825DA-9A3B-8128-98EA-74D69512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106AC7-64D8-24B1-7050-3E56DB4B7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F70850-8907-479E-BE48-C27A91F1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82FE-5F6E-4CA3-A77B-47866F8721F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167F0B-C5F1-3B20-3241-5B7812A6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8E06B0-CE19-B11A-3C53-F1026DDA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AA36-C400-47CC-954D-4B938D1ACF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11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9C0E1A-8439-B0EA-4163-D20569ADC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AB5BEB-CEED-8672-8A5A-E5F18F95D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60A112-9167-DD96-54DC-4E87CD698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7B4725-FE07-F938-7875-34138776B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82FE-5F6E-4CA3-A77B-47866F8721F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1A4FDE-4595-1361-49BC-AA1EA6CA7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3450B6-80BC-6FDF-2D8B-7DF0C37B2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AA36-C400-47CC-954D-4B938D1ACF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2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AD7FC-3627-1C1F-39F6-9DACE245F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3BEBA0-FBD3-53D5-495A-A56E7C3FF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0AD0FD-6274-F4F6-4935-3D607AAFE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2016C9A-5134-0ACE-5E53-16E9193F2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EC9C7D-B21D-6FD0-3257-CEDD28DA7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2382E62-B9B3-5103-0F8B-E3B0C4818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82FE-5F6E-4CA3-A77B-47866F8721F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722DD8-7BAE-BA9B-CA71-DC10EC0D3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AE4798E-2AFF-4C3C-A316-44706B75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AA36-C400-47CC-954D-4B938D1ACF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96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6221B-7D0D-94D8-D501-ACF36FE8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C24D162-FFEB-B4D9-0105-5198B9AE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82FE-5F6E-4CA3-A77B-47866F8721F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B4CED2-426D-3CD0-1C48-03782B6C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BE870C-5B1C-43ED-F8C6-AF6F9842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AA36-C400-47CC-954D-4B938D1ACF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41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73D395D-162A-A051-21C5-79F813A0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82FE-5F6E-4CA3-A77B-47866F8721F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3C7B32-14CF-2C0B-B3F9-791C08906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EC1357-CCDE-9D21-ECF2-2AFCA3B5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AA36-C400-47CC-954D-4B938D1ACF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444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1B330-0138-5213-C8B3-5AF285E76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5412E1-BC15-5ACC-F680-7AB23D9BC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05AF6B-22AA-9DC2-9EB9-05E642CB1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982586-8717-20FE-F7F6-2EEAA9689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82FE-5F6E-4CA3-A77B-47866F8721F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F4C60D-8EF6-02CC-A54B-53798CAA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EB78A5-54F9-74FE-CED1-9E38E6512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AA36-C400-47CC-954D-4B938D1ACF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42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9BAB59-12E4-FD7B-18CE-CC053627E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5122139-217F-40D2-3ACD-7B31375B6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875585-28EE-AF4C-3A16-41FF8435F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486B72-5FEC-78BB-4FB9-05E631B84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182FE-5F6E-4CA3-A77B-47866F8721F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2F076F-1B97-88F3-D7AA-173E72C9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CD001D-38B0-2C4C-2A8B-AFBD017C8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AA36-C400-47CC-954D-4B938D1ACF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199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4EB962-1FD5-0305-6BF2-D196DFC05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E831C4-B73D-3947-FC8B-9FBC4B8E2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E9343F-E24B-5A33-AF3C-C5F60D1F7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3182FE-5F6E-4CA3-A77B-47866F8721F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C7721C-D48A-65E5-C941-2A079C9C9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D9337E-E779-9644-D438-AD41CA1C3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1FAA36-C400-47CC-954D-4B938D1ACF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10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8C2CF-00F8-A698-AB04-99422C2BA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4188"/>
            <a:ext cx="9144000" cy="2387600"/>
          </a:xfrm>
        </p:spPr>
        <p:txBody>
          <a:bodyPr/>
          <a:lstStyle/>
          <a:p>
            <a:r>
              <a:rPr lang="ru-RU" dirty="0"/>
              <a:t>Телеграмм-бот менеджер по продаже спорт-пита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829800-2919-4267-28F0-4DE1D36A32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5700" y="4557714"/>
            <a:ext cx="4191000" cy="2119312"/>
          </a:xfrm>
        </p:spPr>
        <p:txBody>
          <a:bodyPr/>
          <a:lstStyle/>
          <a:p>
            <a:r>
              <a:rPr lang="ru-RU" dirty="0"/>
              <a:t>Проект ученика 10 А класса:</a:t>
            </a:r>
          </a:p>
          <a:p>
            <a:r>
              <a:rPr lang="ru-RU" dirty="0"/>
              <a:t>Юрин Дмитрий С.</a:t>
            </a:r>
          </a:p>
        </p:txBody>
      </p:sp>
    </p:spTree>
    <p:extLst>
      <p:ext uri="{BB962C8B-B14F-4D97-AF65-F5344CB8AC3E}">
        <p14:creationId xmlns:p14="http://schemas.microsoft.com/office/powerpoint/2010/main" val="3035954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A1567D-45E7-9FCC-09FB-8C9551B4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Цел</a:t>
            </a:r>
            <a:r>
              <a:rPr lang="ru-RU" sz="6600" dirty="0"/>
              <a:t>и проекта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FAAE37-FF67-C9A8-E07C-37C6A232B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983276"/>
            <a:ext cx="10512552" cy="170403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Цель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автоматизировать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рутинные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процессы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ответить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часто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задаваемые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вопросы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выполнить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такие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задачи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оформление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заказа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поддержка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многое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другое</a:t>
            </a:r>
            <a:r>
              <a:rPr lang="en-US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>
                <a:solidFill>
                  <a:schemeClr val="tx1"/>
                </a:solidFill>
              </a:rPr>
              <a:t>2. Изучение различных библиотек для создания ботов на </a:t>
            </a:r>
            <a:r>
              <a:rPr lang="en-US" dirty="0">
                <a:solidFill>
                  <a:schemeClr val="tx1"/>
                </a:solidFill>
              </a:rPr>
              <a:t>python</a:t>
            </a:r>
            <a:r>
              <a:rPr lang="ru-RU" dirty="0">
                <a:solidFill>
                  <a:schemeClr val="tx1"/>
                </a:solidFill>
              </a:rPr>
              <a:t>.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ты всего лишь робот - YouTube">
            <a:extLst>
              <a:ext uri="{FF2B5EF4-FFF2-40B4-BE49-F238E27FC236}">
                <a16:creationId xmlns:a16="http://schemas.microsoft.com/office/drawing/2014/main" id="{8C227186-BAF8-E8EC-4EC1-C702B2F84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4" y="432684"/>
            <a:ext cx="11182352" cy="270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98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D81B6A-9EAA-A952-CBAC-40869CB2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Актуальность чат-ботов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B85499-5EF5-705A-F34D-4AE512E4925A}"/>
              </a:ext>
            </a:extLst>
          </p:cNvPr>
          <p:cNvSpPr txBox="1"/>
          <p:nvPr/>
        </p:nvSpPr>
        <p:spPr>
          <a:xfrm>
            <a:off x="742950" y="1533524"/>
            <a:ext cx="1060132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i="0" dirty="0">
                <a:solidFill>
                  <a:srgbClr val="002060"/>
                </a:solidFill>
                <a:effectLst/>
                <a:latin typeface="Google Sans"/>
              </a:rPr>
              <a:t>Боты позволяют минимизировать расходы, связанные с ежедневным и однотипным взаимодействием с большим количеством пользователей. Как и в других сферах бизнеса и производства, автоматизация рабочего процесса целесообразна в том случае, если задачи и цели этого процесса могут быть описаны и конкретизированы.</a:t>
            </a:r>
            <a:endParaRPr lang="ru-RU" sz="2800" dirty="0">
              <a:solidFill>
                <a:srgbClr val="002060"/>
              </a:solidFill>
            </a:endParaRPr>
          </a:p>
        </p:txBody>
      </p:sp>
      <p:pic>
        <p:nvPicPr>
          <p:cNvPr id="1026" name="Picture 2" descr="Чат-бот для прохождения проверок Яндекс.Диалогов">
            <a:extLst>
              <a:ext uri="{FF2B5EF4-FFF2-40B4-BE49-F238E27FC236}">
                <a16:creationId xmlns:a16="http://schemas.microsoft.com/office/drawing/2014/main" id="{031EC72B-CEF1-CAC3-088F-399574FC8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1" y="71438"/>
            <a:ext cx="16192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Чат бот WhatsApp: что такое whatsapp бот и чем он полезен бизнесу?">
            <a:extLst>
              <a:ext uri="{FF2B5EF4-FFF2-40B4-BE49-F238E27FC236}">
                <a16:creationId xmlns:a16="http://schemas.microsoft.com/office/drawing/2014/main" id="{A8F3BE87-FC83-7AE3-BE44-1F6977F44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63" y="4067175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Простой Telegram bot для выполнения команд linux на сервере. —  blog.mailon.com.ua">
            <a:extLst>
              <a:ext uri="{FF2B5EF4-FFF2-40B4-BE49-F238E27FC236}">
                <a16:creationId xmlns:a16="http://schemas.microsoft.com/office/drawing/2014/main" id="{BA5216BD-691A-6E14-0AD3-F03111E47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0493">
            <a:off x="10035687" y="365125"/>
            <a:ext cx="1670539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08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9C03C-08AD-2324-9B03-1FF662A19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Что такое </a:t>
            </a:r>
            <a:r>
              <a:rPr lang="en-US" dirty="0"/>
              <a:t>Python</a:t>
            </a:r>
            <a:r>
              <a:rPr lang="ru-RU" dirty="0"/>
              <a:t>? Почему?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BBB480-0AC5-9EB5-B00B-ACEF01384CBA}"/>
              </a:ext>
            </a:extLst>
          </p:cNvPr>
          <p:cNvSpPr txBox="1"/>
          <p:nvPr/>
        </p:nvSpPr>
        <p:spPr>
          <a:xfrm>
            <a:off x="3067050" y="1690688"/>
            <a:ext cx="741997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i="0" dirty="0">
                <a:solidFill>
                  <a:schemeClr val="accent4">
                    <a:lumMod val="50000"/>
                  </a:schemeClr>
                </a:solidFill>
                <a:effectLst/>
                <a:latin typeface="Google Sans"/>
              </a:rPr>
              <a:t>Python — это язык программирования, который широко используется в интернет-приложениях, разработке программного обеспечения, науке о данных и машинном обучении.</a:t>
            </a:r>
            <a:endParaRPr lang="ru-RU" sz="28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26" name="Picture 2" descr="Corporate Python (60 Hours) - Niltech Edu | Blogs">
            <a:extLst>
              <a:ext uri="{FF2B5EF4-FFF2-40B4-BE49-F238E27FC236}">
                <a16:creationId xmlns:a16="http://schemas.microsoft.com/office/drawing/2014/main" id="{32AFFC71-A3B2-B664-A83E-7C354CA9F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45723">
            <a:off x="439216" y="35718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rporate Python (60 Hours) - Niltech Edu | Blogs">
            <a:extLst>
              <a:ext uri="{FF2B5EF4-FFF2-40B4-BE49-F238E27FC236}">
                <a16:creationId xmlns:a16="http://schemas.microsoft.com/office/drawing/2014/main" id="{5792A58F-8567-29A0-E4BF-D83688DA4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07406">
            <a:off x="9577389" y="410326"/>
            <a:ext cx="2224524" cy="203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rporate Python (60 Hours) - Niltech Edu | Blogs">
            <a:extLst>
              <a:ext uri="{FF2B5EF4-FFF2-40B4-BE49-F238E27FC236}">
                <a16:creationId xmlns:a16="http://schemas.microsoft.com/office/drawing/2014/main" id="{339AA508-349A-8CB7-AFAB-E6D9BA3AF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1736">
            <a:off x="307369" y="34290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rporate Python (60 Hours) - Niltech Edu | Blogs">
            <a:extLst>
              <a:ext uri="{FF2B5EF4-FFF2-40B4-BE49-F238E27FC236}">
                <a16:creationId xmlns:a16="http://schemas.microsoft.com/office/drawing/2014/main" id="{75D71F2A-F741-C6BC-70B3-F27FAA97B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15162">
            <a:off x="9963867" y="457812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ython снова первый: в чем секрет популярности и что с другими языками /  Хабр">
            <a:extLst>
              <a:ext uri="{FF2B5EF4-FFF2-40B4-BE49-F238E27FC236}">
                <a16:creationId xmlns:a16="http://schemas.microsoft.com/office/drawing/2014/main" id="{8D2AA0BA-AFE4-44BA-4A9F-03D3AC64E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4024617"/>
            <a:ext cx="69627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05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CAD3A7-559E-B1D8-B508-0904615A9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Части кода</a:t>
            </a:r>
          </a:p>
        </p:txBody>
      </p:sp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1855B9FB-E3B0-5A0F-B0B8-005F4A2A8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749" y="1816736"/>
            <a:ext cx="7361752" cy="4891468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E2EB7568-5A56-42AE-4F34-56F0E1794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9" y="1816736"/>
            <a:ext cx="4585751" cy="489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534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135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Google Sans</vt:lpstr>
      <vt:lpstr>Тема Office</vt:lpstr>
      <vt:lpstr>Телеграмм-бот менеджер по продаже спорт-пита</vt:lpstr>
      <vt:lpstr>Цели проекта</vt:lpstr>
      <vt:lpstr>Актуальность чат-ботов</vt:lpstr>
      <vt:lpstr>Что такое Python? Почему?</vt:lpstr>
      <vt:lpstr>Части кода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Дмитрий Юрин</dc:creator>
  <cp:lastModifiedBy>Дмитрий Юрин</cp:lastModifiedBy>
  <cp:revision>2</cp:revision>
  <dcterms:created xsi:type="dcterms:W3CDTF">2025-05-16T11:14:09Z</dcterms:created>
  <dcterms:modified xsi:type="dcterms:W3CDTF">2025-05-16T15:16:44Z</dcterms:modified>
</cp:coreProperties>
</file>