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069B1E-3134-4D8D-B111-9C7CF64A4574}" v="200" dt="2024-05-24T23:35:20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Юрин Дмитрий" userId="844fbb4eca9e9d03" providerId="Windows Live" clId="Web-{FD069B1E-3134-4D8D-B111-9C7CF64A4574}"/>
    <pc:docChg chg="addSld modSld addMainMaster delMainMaster">
      <pc:chgData name="Юрин Дмитрий" userId="844fbb4eca9e9d03" providerId="Windows Live" clId="Web-{FD069B1E-3134-4D8D-B111-9C7CF64A4574}" dt="2024-05-24T23:35:20.635" v="203" actId="14100"/>
      <pc:docMkLst>
        <pc:docMk/>
      </pc:docMkLst>
      <pc:sldChg chg="addSp delSp modSp mod setBg modClrScheme chgLayout">
        <pc:chgData name="Юрин Дмитрий" userId="844fbb4eca9e9d03" providerId="Windows Live" clId="Web-{FD069B1E-3134-4D8D-B111-9C7CF64A4574}" dt="2024-05-24T23:23:45.888" v="67" actId="20577"/>
        <pc:sldMkLst>
          <pc:docMk/>
          <pc:sldMk cId="1351651579" sldId="256"/>
        </pc:sldMkLst>
        <pc:spChg chg="mod">
          <ac:chgData name="Юрин Дмитрий" userId="844fbb4eca9e9d03" providerId="Windows Live" clId="Web-{FD069B1E-3134-4D8D-B111-9C7CF64A4574}" dt="2024-05-24T23:22:53.714" v="4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Юрин Дмитрий" userId="844fbb4eca9e9d03" providerId="Windows Live" clId="Web-{FD069B1E-3134-4D8D-B111-9C7CF64A4574}" dt="2024-05-24T23:23:45.888" v="67" actId="20577"/>
          <ac:spMkLst>
            <pc:docMk/>
            <pc:sldMk cId="1351651579" sldId="256"/>
            <ac:spMk id="3" creationId="{00000000-0000-0000-0000-000000000000}"/>
          </ac:spMkLst>
        </pc:spChg>
        <pc:spChg chg="add del">
          <ac:chgData name="Юрин Дмитрий" userId="844fbb4eca9e9d03" providerId="Windows Live" clId="Web-{FD069B1E-3134-4D8D-B111-9C7CF64A4574}" dt="2024-05-24T23:20:26.489" v="1"/>
          <ac:spMkLst>
            <pc:docMk/>
            <pc:sldMk cId="1351651579" sldId="256"/>
            <ac:spMk id="8" creationId="{9FF4A234-29BA-4B70-BFC0-64FBB64F2A7B}"/>
          </ac:spMkLst>
        </pc:spChg>
        <pc:spChg chg="add del">
          <ac:chgData name="Юрин Дмитрий" userId="844fbb4eca9e9d03" providerId="Windows Live" clId="Web-{FD069B1E-3134-4D8D-B111-9C7CF64A4574}" dt="2024-05-24T23:20:26.489" v="1"/>
          <ac:spMkLst>
            <pc:docMk/>
            <pc:sldMk cId="1351651579" sldId="256"/>
            <ac:spMk id="10" creationId="{B0FD9CD4-1DEA-4176-A124-D8917EB46F78}"/>
          </ac:spMkLst>
        </pc:spChg>
        <pc:spChg chg="add del">
          <ac:chgData name="Юрин Дмитрий" userId="844fbb4eca9e9d03" providerId="Windows Live" clId="Web-{FD069B1E-3134-4D8D-B111-9C7CF64A4574}" dt="2024-05-24T23:20:29.552" v="3"/>
          <ac:spMkLst>
            <pc:docMk/>
            <pc:sldMk cId="1351651579" sldId="256"/>
            <ac:spMk id="156" creationId="{39A80C15-3247-4F0B-9E9F-027A6C9407D4}"/>
          </ac:spMkLst>
        </pc:spChg>
        <pc:spChg chg="add del">
          <ac:chgData name="Юрин Дмитрий" userId="844fbb4eca9e9d03" providerId="Windows Live" clId="Web-{FD069B1E-3134-4D8D-B111-9C7CF64A4574}" dt="2024-05-24T23:20:34.411" v="5"/>
          <ac:spMkLst>
            <pc:docMk/>
            <pc:sldMk cId="1351651579" sldId="256"/>
            <ac:spMk id="160" creationId="{4905C695-F54E-4EF8-8AEF-811D460E7AFE}"/>
          </ac:spMkLst>
        </pc:spChg>
        <pc:spChg chg="add del">
          <ac:chgData name="Юрин Дмитрий" userId="844fbb4eca9e9d03" providerId="Windows Live" clId="Web-{FD069B1E-3134-4D8D-B111-9C7CF64A4574}" dt="2024-05-24T23:20:34.411" v="5"/>
          <ac:spMkLst>
            <pc:docMk/>
            <pc:sldMk cId="1351651579" sldId="256"/>
            <ac:spMk id="161" creationId="{485CD2A3-2099-476E-9A85-55DC735FA2B7}"/>
          </ac:spMkLst>
        </pc:spChg>
        <pc:spChg chg="add del">
          <ac:chgData name="Юрин Дмитрий" userId="844fbb4eca9e9d03" providerId="Windows Live" clId="Web-{FD069B1E-3134-4D8D-B111-9C7CF64A4574}" dt="2024-05-24T23:20:37.255" v="7"/>
          <ac:spMkLst>
            <pc:docMk/>
            <pc:sldMk cId="1351651579" sldId="256"/>
            <ac:spMk id="164" creationId="{39A80C15-3247-4F0B-9E9F-027A6C9407D4}"/>
          </ac:spMkLst>
        </pc:spChg>
        <pc:spChg chg="add del">
          <ac:chgData name="Юрин Дмитрий" userId="844fbb4eca9e9d03" providerId="Windows Live" clId="Web-{FD069B1E-3134-4D8D-B111-9C7CF64A4574}" dt="2024-05-24T23:20:44.662" v="9"/>
          <ac:spMkLst>
            <pc:docMk/>
            <pc:sldMk cId="1351651579" sldId="256"/>
            <ac:spMk id="168" creationId="{9FF4A234-29BA-4B70-BFC0-64FBB64F2A7B}"/>
          </ac:spMkLst>
        </pc:spChg>
        <pc:spChg chg="add del">
          <ac:chgData name="Юрин Дмитрий" userId="844fbb4eca9e9d03" providerId="Windows Live" clId="Web-{FD069B1E-3134-4D8D-B111-9C7CF64A4574}" dt="2024-05-24T23:20:44.662" v="9"/>
          <ac:spMkLst>
            <pc:docMk/>
            <pc:sldMk cId="1351651579" sldId="256"/>
            <ac:spMk id="169" creationId="{B0FD9CD4-1DEA-4176-A124-D8917EB46F78}"/>
          </ac:spMkLst>
        </pc:spChg>
        <pc:spChg chg="add del">
          <ac:chgData name="Юрин Дмитрий" userId="844fbb4eca9e9d03" providerId="Windows Live" clId="Web-{FD069B1E-3134-4D8D-B111-9C7CF64A4574}" dt="2024-05-24T23:21:15.741" v="11"/>
          <ac:spMkLst>
            <pc:docMk/>
            <pc:sldMk cId="1351651579" sldId="256"/>
            <ac:spMk id="172" creationId="{FEC7823C-FDD6-429C-986C-063FDEBF9EAA}"/>
          </ac:spMkLst>
        </pc:spChg>
        <pc:spChg chg="add del">
          <ac:chgData name="Юрин Дмитрий" userId="844fbb4eca9e9d03" providerId="Windows Live" clId="Web-{FD069B1E-3134-4D8D-B111-9C7CF64A4574}" dt="2024-05-24T23:21:15.741" v="11"/>
          <ac:spMkLst>
            <pc:docMk/>
            <pc:sldMk cId="1351651579" sldId="256"/>
            <ac:spMk id="173" creationId="{9CF7FE1C-8BC5-4B0C-A2BC-93AB72C90FDD}"/>
          </ac:spMkLst>
        </pc:spChg>
        <pc:spChg chg="add del">
          <ac:chgData name="Юрин Дмитрий" userId="844fbb4eca9e9d03" providerId="Windows Live" clId="Web-{FD069B1E-3134-4D8D-B111-9C7CF64A4574}" dt="2024-05-24T23:21:15.741" v="11"/>
          <ac:spMkLst>
            <pc:docMk/>
            <pc:sldMk cId="1351651579" sldId="256"/>
            <ac:spMk id="174" creationId="{B0651F5E-0457-4065-ACB2-8B81590C204B}"/>
          </ac:spMkLst>
        </pc:spChg>
        <pc:spChg chg="add del">
          <ac:chgData name="Юрин Дмитрий" userId="844fbb4eca9e9d03" providerId="Windows Live" clId="Web-{FD069B1E-3134-4D8D-B111-9C7CF64A4574}" dt="2024-05-24T23:21:35.601" v="17"/>
          <ac:spMkLst>
            <pc:docMk/>
            <pc:sldMk cId="1351651579" sldId="256"/>
            <ac:spMk id="176" creationId="{077F0382-62A9-4892-8762-DE9257672E39}"/>
          </ac:spMkLst>
        </pc:spChg>
        <pc:spChg chg="add del">
          <ac:chgData name="Юрин Дмитрий" userId="844fbb4eca9e9d03" providerId="Windows Live" clId="Web-{FD069B1E-3134-4D8D-B111-9C7CF64A4574}" dt="2024-05-24T23:21:35.601" v="17"/>
          <ac:spMkLst>
            <pc:docMk/>
            <pc:sldMk cId="1351651579" sldId="256"/>
            <ac:spMk id="177" creationId="{6DA65B90-7B06-4499-91BA-CDDD36132481}"/>
          </ac:spMkLst>
        </pc:spChg>
        <pc:spChg chg="add del">
          <ac:chgData name="Юрин Дмитрий" userId="844fbb4eca9e9d03" providerId="Windows Live" clId="Web-{FD069B1E-3134-4D8D-B111-9C7CF64A4574}" dt="2024-05-24T23:21:35.601" v="17"/>
          <ac:spMkLst>
            <pc:docMk/>
            <pc:sldMk cId="1351651579" sldId="256"/>
            <ac:spMk id="178" creationId="{93449CBA-4E79-4D04-90E8-F06D2CBBEA67}"/>
          </ac:spMkLst>
        </pc:spChg>
        <pc:spChg chg="add">
          <ac:chgData name="Юрин Дмитрий" userId="844fbb4eca9e9d03" providerId="Windows Live" clId="Web-{FD069B1E-3134-4D8D-B111-9C7CF64A4574}" dt="2024-05-24T23:21:35.601" v="17"/>
          <ac:spMkLst>
            <pc:docMk/>
            <pc:sldMk cId="1351651579" sldId="256"/>
            <ac:spMk id="183" creationId="{B26DD882-9EA6-DF4B-AF70-0C6166EA8FC9}"/>
          </ac:spMkLst>
        </pc:spChg>
        <pc:spChg chg="add">
          <ac:chgData name="Юрин Дмитрий" userId="844fbb4eca9e9d03" providerId="Windows Live" clId="Web-{FD069B1E-3134-4D8D-B111-9C7CF64A4574}" dt="2024-05-24T23:21:35.601" v="17"/>
          <ac:spMkLst>
            <pc:docMk/>
            <pc:sldMk cId="1351651579" sldId="256"/>
            <ac:spMk id="185" creationId="{EFB2E755-2902-3512-ABBE-E472FC038976}"/>
          </ac:spMkLst>
        </pc:spChg>
        <pc:grpChg chg="add del">
          <ac:chgData name="Юрин Дмитрий" userId="844fbb4eca9e9d03" providerId="Windows Live" clId="Web-{FD069B1E-3134-4D8D-B111-9C7CF64A4574}" dt="2024-05-24T23:20:26.489" v="1"/>
          <ac:grpSpMkLst>
            <pc:docMk/>
            <pc:sldMk cId="1351651579" sldId="256"/>
            <ac:grpSpMk id="12" creationId="{D1F75336-B532-4E6E-95DF-0A6F259731D4}"/>
          </ac:grpSpMkLst>
        </pc:grpChg>
        <pc:grpChg chg="add del">
          <ac:chgData name="Юрин Дмитрий" userId="844fbb4eca9e9d03" providerId="Windows Live" clId="Web-{FD069B1E-3134-4D8D-B111-9C7CF64A4574}" dt="2024-05-24T23:20:34.411" v="5"/>
          <ac:grpSpMkLst>
            <pc:docMk/>
            <pc:sldMk cId="1351651579" sldId="256"/>
            <ac:grpSpMk id="162" creationId="{E92979E8-2E86-433E-A7E4-5F102E45A8EE}"/>
          </ac:grpSpMkLst>
        </pc:grpChg>
        <pc:grpChg chg="add del">
          <ac:chgData name="Юрин Дмитрий" userId="844fbb4eca9e9d03" providerId="Windows Live" clId="Web-{FD069B1E-3134-4D8D-B111-9C7CF64A4574}" dt="2024-05-24T23:20:44.662" v="9"/>
          <ac:grpSpMkLst>
            <pc:docMk/>
            <pc:sldMk cId="1351651579" sldId="256"/>
            <ac:grpSpMk id="170" creationId="{D1F75336-B532-4E6E-95DF-0A6F259731D4}"/>
          </ac:grpSpMkLst>
        </pc:grpChg>
        <pc:cxnChg chg="add del">
          <ac:chgData name="Юрин Дмитрий" userId="844fbb4eca9e9d03" providerId="Windows Live" clId="Web-{FD069B1E-3134-4D8D-B111-9C7CF64A4574}" dt="2024-05-24T23:20:29.552" v="3"/>
          <ac:cxnSpMkLst>
            <pc:docMk/>
            <pc:sldMk cId="1351651579" sldId="256"/>
            <ac:cxnSpMk id="157" creationId="{D587ADE6-D373-4E0F-BB12-D30968CB60E1}"/>
          </ac:cxnSpMkLst>
        </pc:cxnChg>
        <pc:cxnChg chg="add del">
          <ac:chgData name="Юрин Дмитрий" userId="844fbb4eca9e9d03" providerId="Windows Live" clId="Web-{FD069B1E-3134-4D8D-B111-9C7CF64A4574}" dt="2024-05-24T23:20:29.552" v="3"/>
          <ac:cxnSpMkLst>
            <pc:docMk/>
            <pc:sldMk cId="1351651579" sldId="256"/>
            <ac:cxnSpMk id="158" creationId="{6E3312C9-88BC-4F55-8078-5589DAADC2CF}"/>
          </ac:cxnSpMkLst>
        </pc:cxnChg>
        <pc:cxnChg chg="add del">
          <ac:chgData name="Юрин Дмитрий" userId="844fbb4eca9e9d03" providerId="Windows Live" clId="Web-{FD069B1E-3134-4D8D-B111-9C7CF64A4574}" dt="2024-05-24T23:20:37.255" v="7"/>
          <ac:cxnSpMkLst>
            <pc:docMk/>
            <pc:sldMk cId="1351651579" sldId="256"/>
            <ac:cxnSpMk id="165" creationId="{D587ADE6-D373-4E0F-BB12-D30968CB60E1}"/>
          </ac:cxnSpMkLst>
        </pc:cxnChg>
        <pc:cxnChg chg="add del">
          <ac:chgData name="Юрин Дмитрий" userId="844fbb4eca9e9d03" providerId="Windows Live" clId="Web-{FD069B1E-3134-4D8D-B111-9C7CF64A4574}" dt="2024-05-24T23:20:37.255" v="7"/>
          <ac:cxnSpMkLst>
            <pc:docMk/>
            <pc:sldMk cId="1351651579" sldId="256"/>
            <ac:cxnSpMk id="166" creationId="{6E3312C9-88BC-4F55-8078-5589DAADC2CF}"/>
          </ac:cxnSpMkLst>
        </pc:cxnChg>
        <pc:cxnChg chg="add">
          <ac:chgData name="Юрин Дмитрий" userId="844fbb4eca9e9d03" providerId="Windows Live" clId="Web-{FD069B1E-3134-4D8D-B111-9C7CF64A4574}" dt="2024-05-24T23:21:35.601" v="17"/>
          <ac:cxnSpMkLst>
            <pc:docMk/>
            <pc:sldMk cId="1351651579" sldId="256"/>
            <ac:cxnSpMk id="187" creationId="{5D6A2EB7-6350-58C2-B619-F0C3C0C06C08}"/>
          </ac:cxnSpMkLst>
        </pc:cxnChg>
      </pc:sldChg>
      <pc:sldChg chg="modSp new">
        <pc:chgData name="Юрин Дмитрий" userId="844fbb4eca9e9d03" providerId="Windows Live" clId="Web-{FD069B1E-3134-4D8D-B111-9C7CF64A4574}" dt="2024-05-24T23:28:28.336" v="118" actId="20577"/>
        <pc:sldMkLst>
          <pc:docMk/>
          <pc:sldMk cId="2600480226" sldId="257"/>
        </pc:sldMkLst>
        <pc:spChg chg="mod">
          <ac:chgData name="Юрин Дмитрий" userId="844fbb4eca9e9d03" providerId="Windows Live" clId="Web-{FD069B1E-3134-4D8D-B111-9C7CF64A4574}" dt="2024-05-24T23:24:23.342" v="77" actId="20577"/>
          <ac:spMkLst>
            <pc:docMk/>
            <pc:sldMk cId="2600480226" sldId="257"/>
            <ac:spMk id="2" creationId="{04D605A6-465A-0400-23C5-7B87B83FB068}"/>
          </ac:spMkLst>
        </pc:spChg>
        <pc:spChg chg="mod">
          <ac:chgData name="Юрин Дмитрий" userId="844fbb4eca9e9d03" providerId="Windows Live" clId="Web-{FD069B1E-3134-4D8D-B111-9C7CF64A4574}" dt="2024-05-24T23:28:28.336" v="118" actId="20577"/>
          <ac:spMkLst>
            <pc:docMk/>
            <pc:sldMk cId="2600480226" sldId="257"/>
            <ac:spMk id="3" creationId="{852ED11A-25AC-60A1-1160-D7517D81A07A}"/>
          </ac:spMkLst>
        </pc:spChg>
      </pc:sldChg>
      <pc:sldChg chg="modSp new">
        <pc:chgData name="Юрин Дмитрий" userId="844fbb4eca9e9d03" providerId="Windows Live" clId="Web-{FD069B1E-3134-4D8D-B111-9C7CF64A4574}" dt="2024-05-24T23:30:53.435" v="178" actId="20577"/>
        <pc:sldMkLst>
          <pc:docMk/>
          <pc:sldMk cId="1422356277" sldId="258"/>
        </pc:sldMkLst>
        <pc:spChg chg="mod">
          <ac:chgData name="Юрин Дмитрий" userId="844fbb4eca9e9d03" providerId="Windows Live" clId="Web-{FD069B1E-3134-4D8D-B111-9C7CF64A4574}" dt="2024-05-24T23:29:06.603" v="122" actId="20577"/>
          <ac:spMkLst>
            <pc:docMk/>
            <pc:sldMk cId="1422356277" sldId="258"/>
            <ac:spMk id="2" creationId="{358C1047-D92E-6F59-A0DD-95963AB0A3BF}"/>
          </ac:spMkLst>
        </pc:spChg>
        <pc:spChg chg="mod">
          <ac:chgData name="Юрин Дмитрий" userId="844fbb4eca9e9d03" providerId="Windows Live" clId="Web-{FD069B1E-3134-4D8D-B111-9C7CF64A4574}" dt="2024-05-24T23:30:53.435" v="178" actId="20577"/>
          <ac:spMkLst>
            <pc:docMk/>
            <pc:sldMk cId="1422356277" sldId="258"/>
            <ac:spMk id="3" creationId="{067BF115-6D0F-349C-CE27-9923F72E96AF}"/>
          </ac:spMkLst>
        </pc:spChg>
      </pc:sldChg>
      <pc:sldChg chg="addSp delSp modSp new">
        <pc:chgData name="Юрин Дмитрий" userId="844fbb4eca9e9d03" providerId="Windows Live" clId="Web-{FD069B1E-3134-4D8D-B111-9C7CF64A4574}" dt="2024-05-24T23:35:20.635" v="203" actId="14100"/>
        <pc:sldMkLst>
          <pc:docMk/>
          <pc:sldMk cId="657662963" sldId="259"/>
        </pc:sldMkLst>
        <pc:spChg chg="del">
          <ac:chgData name="Юрин Дмитрий" userId="844fbb4eca9e9d03" providerId="Windows Live" clId="Web-{FD069B1E-3134-4D8D-B111-9C7CF64A4574}" dt="2024-05-24T23:31:20.264" v="179"/>
          <ac:spMkLst>
            <pc:docMk/>
            <pc:sldMk cId="657662963" sldId="259"/>
            <ac:spMk id="3" creationId="{5455BB49-1879-241B-252A-5FB6C6C052AD}"/>
          </ac:spMkLst>
        </pc:spChg>
        <pc:spChg chg="add del mod">
          <ac:chgData name="Юрин Дмитрий" userId="844fbb4eca9e9d03" providerId="Windows Live" clId="Web-{FD069B1E-3134-4D8D-B111-9C7CF64A4574}" dt="2024-05-24T23:32:33.939" v="186"/>
          <ac:spMkLst>
            <pc:docMk/>
            <pc:sldMk cId="657662963" sldId="259"/>
            <ac:spMk id="6" creationId="{8EC14BE6-A155-13B8-A4CB-807EB884603D}"/>
          </ac:spMkLst>
        </pc:spChg>
        <pc:picChg chg="add del mod ord">
          <ac:chgData name="Юрин Дмитрий" userId="844fbb4eca9e9d03" providerId="Windows Live" clId="Web-{FD069B1E-3134-4D8D-B111-9C7CF64A4574}" dt="2024-05-24T23:32:12.485" v="185"/>
          <ac:picMkLst>
            <pc:docMk/>
            <pc:sldMk cId="657662963" sldId="259"/>
            <ac:picMk id="4" creationId="{4315713E-0546-6B24-0958-D1E499BFE230}"/>
          </ac:picMkLst>
        </pc:picChg>
        <pc:picChg chg="add mod ord">
          <ac:chgData name="Юрин Дмитрий" userId="844fbb4eca9e9d03" providerId="Windows Live" clId="Web-{FD069B1E-3134-4D8D-B111-9C7CF64A4574}" dt="2024-05-24T23:35:18.791" v="202" actId="14100"/>
          <ac:picMkLst>
            <pc:docMk/>
            <pc:sldMk cId="657662963" sldId="259"/>
            <ac:picMk id="7" creationId="{3F856721-E3DE-8E8F-5FF9-3BB47206CDB7}"/>
          </ac:picMkLst>
        </pc:picChg>
        <pc:picChg chg="add mod">
          <ac:chgData name="Юрин Дмитрий" userId="844fbb4eca9e9d03" providerId="Windows Live" clId="Web-{FD069B1E-3134-4D8D-B111-9C7CF64A4574}" dt="2024-05-24T23:35:20.635" v="203" actId="14100"/>
          <ac:picMkLst>
            <pc:docMk/>
            <pc:sldMk cId="657662963" sldId="259"/>
            <ac:picMk id="8" creationId="{C4CF7957-1158-4E30-2550-09AA4DB5BF7B}"/>
          </ac:picMkLst>
        </pc:picChg>
      </pc:sldChg>
      <pc:sldMasterChg chg="add del addSldLayout delSldLayout">
        <pc:chgData name="Юрин Дмитрий" userId="844fbb4eca9e9d03" providerId="Windows Live" clId="Web-{FD069B1E-3134-4D8D-B111-9C7CF64A4574}" dt="2024-05-24T23:21:15.788" v="12"/>
        <pc:sldMasterMkLst>
          <pc:docMk/>
          <pc:sldMasterMk cId="3154979492" sldId="2147483648"/>
        </pc:sldMasterMkLst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161079921" sldId="2147483649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2703711724" sldId="2147483650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4076369896" sldId="2147483651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2625762208" sldId="2147483652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188002762" sldId="2147483653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2295335545" sldId="2147483654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1988754143" sldId="2147483655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3665695281" sldId="2147483656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2134169247" sldId="2147483657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2065727480" sldId="2147483658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88" v="12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del addSldLayout delSldLayout">
        <pc:chgData name="Юрин Дмитрий" userId="844fbb4eca9e9d03" providerId="Windows Live" clId="Web-{FD069B1E-3134-4D8D-B111-9C7CF64A4574}" dt="2024-05-24T23:20:34.411" v="5"/>
        <pc:sldMasterMkLst>
          <pc:docMk/>
          <pc:sldMasterMk cId="4105881396" sldId="2147483673"/>
        </pc:sldMasterMkLst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3710315356" sldId="2147483662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681250760" sldId="2147483663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1461425434" sldId="2147483664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2147748349" sldId="2147483665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1806918549" sldId="2147483666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4162365533" sldId="2147483667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2936948479" sldId="2147483668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3562263624" sldId="2147483669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137464715" sldId="2147483670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2256368849" sldId="2147483671"/>
          </pc:sldLayoutMkLst>
        </pc:sldLayoutChg>
        <pc:sldLayoutChg chg="add del">
          <pc:chgData name="Юрин Дмитрий" userId="844fbb4eca9e9d03" providerId="Windows Live" clId="Web-{FD069B1E-3134-4D8D-B111-9C7CF64A4574}" dt="2024-05-24T23:20:34.411" v="5"/>
          <pc:sldLayoutMkLst>
            <pc:docMk/>
            <pc:sldMasterMk cId="4105881396" sldId="2147483673"/>
            <pc:sldLayoutMk cId="4057240419" sldId="2147483672"/>
          </pc:sldLayoutMkLst>
        </pc:sldLayoutChg>
      </pc:sldMasterChg>
      <pc:sldMasterChg chg="add del addSldLayout delSldLayout">
        <pc:chgData name="Юрин Дмитрий" userId="844fbb4eca9e9d03" providerId="Windows Live" clId="Web-{FD069B1E-3134-4D8D-B111-9C7CF64A4574}" dt="2024-05-24T23:21:15.741" v="11"/>
        <pc:sldMasterMkLst>
          <pc:docMk/>
          <pc:sldMasterMk cId="2544488916" sldId="2147483674"/>
        </pc:sldMasterMkLst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3157459296" sldId="2147483662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1799123219" sldId="2147483663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2961792999" sldId="2147483664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4062576876" sldId="2147483665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4273982022" sldId="2147483666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755721590" sldId="2147483667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1588063621" sldId="2147483668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1310508561" sldId="2147483669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2246219142" sldId="2147483670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2441055792" sldId="2147483671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398068766" sldId="2147483672"/>
          </pc:sldLayoutMkLst>
        </pc:sldLayoutChg>
        <pc:sldLayoutChg chg="add del">
          <pc:chgData name="Юрин Дмитрий" userId="844fbb4eca9e9d03" providerId="Windows Live" clId="Web-{FD069B1E-3134-4D8D-B111-9C7CF64A4574}" dt="2024-05-24T23:21:15.741" v="11"/>
          <pc:sldLayoutMkLst>
            <pc:docMk/>
            <pc:sldMasterMk cId="2544488916" sldId="2147483674"/>
            <pc:sldLayoutMk cId="1892264021" sldId="2147483673"/>
          </pc:sldLayoutMkLst>
        </pc:sldLayoutChg>
      </pc:sldMasterChg>
      <pc:sldMasterChg chg="add del addSldLayout delSldLayout">
        <pc:chgData name="Юрин Дмитрий" userId="844fbb4eca9e9d03" providerId="Windows Live" clId="Web-{FD069B1E-3134-4D8D-B111-9C7CF64A4574}" dt="2024-05-24T23:20:37.255" v="7"/>
        <pc:sldMasterMkLst>
          <pc:docMk/>
          <pc:sldMasterMk cId="538041101" sldId="2147483699"/>
        </pc:sldMasterMkLst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2826932470" sldId="2147483688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2837079517" sldId="2147483689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690737517" sldId="2147483690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2857928031" sldId="2147483691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3824039986" sldId="2147483692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1053449118" sldId="2147483693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4141646136" sldId="2147483694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705109495" sldId="2147483695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3198340011" sldId="2147483696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162314277" sldId="2147483697"/>
          </pc:sldLayoutMkLst>
        </pc:sldLayoutChg>
        <pc:sldLayoutChg chg="add del">
          <pc:chgData name="Юрин Дмитрий" userId="844fbb4eca9e9d03" providerId="Windows Live" clId="Web-{FD069B1E-3134-4D8D-B111-9C7CF64A4574}" dt="2024-05-24T23:20:37.255" v="7"/>
          <pc:sldLayoutMkLst>
            <pc:docMk/>
            <pc:sldMasterMk cId="538041101" sldId="2147483699"/>
            <pc:sldLayoutMk cId="805338572" sldId="2147483698"/>
          </pc:sldLayoutMkLst>
        </pc:sldLayoutChg>
      </pc:sldMasterChg>
      <pc:sldMasterChg chg="add del addSldLayout delSldLayout">
        <pc:chgData name="Юрин Дмитрий" userId="844fbb4eca9e9d03" providerId="Windows Live" clId="Web-{FD069B1E-3134-4D8D-B111-9C7CF64A4574}" dt="2024-05-24T23:20:44.662" v="9"/>
        <pc:sldMasterMkLst>
          <pc:docMk/>
          <pc:sldMasterMk cId="4187428553" sldId="2147483725"/>
        </pc:sldMasterMkLst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2619742889" sldId="2147483714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2969398587" sldId="2147483715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2631388816" sldId="2147483716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3812693898" sldId="2147483717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3547591729" sldId="2147483718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1410388165" sldId="2147483719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1616250613" sldId="2147483720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3672524046" sldId="2147483721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3186511120" sldId="2147483722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566256956" sldId="2147483723"/>
          </pc:sldLayoutMkLst>
        </pc:sldLayoutChg>
        <pc:sldLayoutChg chg="add del">
          <pc:chgData name="Юрин Дмитрий" userId="844fbb4eca9e9d03" providerId="Windows Live" clId="Web-{FD069B1E-3134-4D8D-B111-9C7CF64A4574}" dt="2024-05-24T23:20:44.662" v="9"/>
          <pc:sldLayoutMkLst>
            <pc:docMk/>
            <pc:sldMasterMk cId="4187428553" sldId="2147483725"/>
            <pc:sldLayoutMk cId="41665076" sldId="2147483724"/>
          </pc:sldLayoutMkLst>
        </pc:sldLayoutChg>
      </pc:sldMasterChg>
      <pc:sldMasterChg chg="add del addSldLayout delSldLayout">
        <pc:chgData name="Юрин Дмитрий" userId="844fbb4eca9e9d03" providerId="Windows Live" clId="Web-{FD069B1E-3134-4D8D-B111-9C7CF64A4574}" dt="2024-05-24T23:21:35.601" v="17"/>
        <pc:sldMasterMkLst>
          <pc:docMk/>
          <pc:sldMasterMk cId="1480315898" sldId="2147483757"/>
        </pc:sldMasterMkLst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2714116547" sldId="2147483746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1567034077" sldId="2147483747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2531395149" sldId="2147483748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2027213654" sldId="2147483749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2962582298" sldId="2147483750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532405867" sldId="2147483751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1514395053" sldId="2147483752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1643541060" sldId="2147483753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243238727" sldId="2147483754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3981988971" sldId="2147483755"/>
          </pc:sldLayoutMkLst>
        </pc:sldLayoutChg>
        <pc:sldLayoutChg chg="add del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480315898" sldId="2147483757"/>
            <pc:sldLayoutMk cId="3641008922" sldId="2147483756"/>
          </pc:sldLayoutMkLst>
        </pc:sldLayoutChg>
      </pc:sldMasterChg>
      <pc:sldMasterChg chg="add addSldLayout">
        <pc:chgData name="Юрин Дмитрий" userId="844fbb4eca9e9d03" providerId="Windows Live" clId="Web-{FD069B1E-3134-4D8D-B111-9C7CF64A4574}" dt="2024-05-24T23:21:35.601" v="17"/>
        <pc:sldMasterMkLst>
          <pc:docMk/>
          <pc:sldMasterMk cId="1579563497" sldId="2147483820"/>
        </pc:sldMasterMkLst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1354693585" sldId="2147483809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1170615775" sldId="2147483810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1199345231" sldId="2147483811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653295193" sldId="2147483812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2775839947" sldId="2147483813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1160981897" sldId="2147483814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1019258930" sldId="2147483815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2662831014" sldId="2147483816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2752748683" sldId="2147483817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1966253507" sldId="2147483818"/>
          </pc:sldLayoutMkLst>
        </pc:sldLayoutChg>
        <pc:sldLayoutChg chg="add">
          <pc:chgData name="Юрин Дмитрий" userId="844fbb4eca9e9d03" providerId="Windows Live" clId="Web-{FD069B1E-3134-4D8D-B111-9C7CF64A4574}" dt="2024-05-24T23:21:35.601" v="17"/>
          <pc:sldLayoutMkLst>
            <pc:docMk/>
            <pc:sldMasterMk cId="1579563497" sldId="2147483820"/>
            <pc:sldLayoutMk cId="2576253484" sldId="214748381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5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95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1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3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4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5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83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1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4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5/24/2024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56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13" r:id="rId6"/>
    <p:sldLayoutId id="2147483809" r:id="rId7"/>
    <p:sldLayoutId id="2147483810" r:id="rId8"/>
    <p:sldLayoutId id="2147483811" r:id="rId9"/>
    <p:sldLayoutId id="2147483812" r:id="rId10"/>
    <p:sldLayoutId id="214748381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B26DD882-9EA6-DF4B-AF70-0C6166EA8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38807" y="1165539"/>
            <a:ext cx="7714388" cy="1248330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cs typeface="Posterama"/>
              </a:rPr>
              <a:t>Телеграмм бот-менеджер</a:t>
            </a:r>
            <a:br>
              <a:rPr lang="ru-RU" dirty="0">
                <a:cs typeface="Posterama"/>
              </a:rPr>
            </a:br>
            <a:r>
              <a:rPr lang="ru-RU" dirty="0">
                <a:cs typeface="Posterama"/>
              </a:rPr>
              <a:t>"Спорт-пит бот"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FB2E755-2902-3512-ABBE-E472FC038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15988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08390" y="5701118"/>
            <a:ext cx="7714388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ru-RU" dirty="0"/>
              <a:t>Юрин Дмитрий Сергеевич</a:t>
            </a:r>
          </a:p>
          <a:p>
            <a:pPr algn="ctr"/>
            <a:r>
              <a:rPr lang="ru-RU" dirty="0"/>
              <a:t>IT-CUB  P-16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5D6A2EB7-6350-58C2-B619-F0C3C0C06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4" y="2710755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605A6-465A-0400-23C5-7B87B83F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ED11A-25AC-60A1-1160-D7517D81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2400" dirty="0"/>
              <a:t>Подробно изучить новые библиотеки и методы.</a:t>
            </a:r>
          </a:p>
          <a:p>
            <a:r>
              <a:rPr lang="ru-RU" sz="2400" dirty="0"/>
              <a:t>Спроектировать программу.</a:t>
            </a:r>
          </a:p>
          <a:p>
            <a:r>
              <a:rPr lang="ru-RU" sz="2400" dirty="0"/>
              <a:t>Получение опыта и знаний.</a:t>
            </a:r>
          </a:p>
        </p:txBody>
      </p:sp>
    </p:spTree>
    <p:extLst>
      <p:ext uri="{BB962C8B-B14F-4D97-AF65-F5344CB8AC3E}">
        <p14:creationId xmlns:p14="http://schemas.microsoft.com/office/powerpoint/2010/main" val="260048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C1047-D92E-6F59-A0DD-95963AB0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7BF115-6D0F-349C-CE27-9923F72E9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Телеграмм бот-менеджер по продаже товаров спортивного питания.</a:t>
            </a:r>
          </a:p>
          <a:p>
            <a:r>
              <a:rPr lang="ru-RU" dirty="0"/>
              <a:t>Служит для чёткого подбора товара для покупателя.</a:t>
            </a:r>
          </a:p>
        </p:txBody>
      </p:sp>
    </p:spTree>
    <p:extLst>
      <p:ext uri="{BB962C8B-B14F-4D97-AF65-F5344CB8AC3E}">
        <p14:creationId xmlns:p14="http://schemas.microsoft.com/office/powerpoint/2010/main" val="142235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E1C17-CAFA-768A-B843-3BE4878B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F856721-E3DE-8E8F-5FF9-3BB47206C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39" y="74080"/>
            <a:ext cx="6084821" cy="6684965"/>
          </a:xfrm>
        </p:spPr>
      </p:pic>
      <p:pic>
        <p:nvPicPr>
          <p:cNvPr id="8" name="Рисунок 7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C4CF7957-1158-4E30-2550-09AA4DB5B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838" y="74083"/>
            <a:ext cx="5655160" cy="668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62963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AfterglowVTI</vt:lpstr>
      <vt:lpstr>Телеграмм бот-менеджер "Спорт-пит бот"</vt:lpstr>
      <vt:lpstr>Цели и задачи:</vt:lpstr>
      <vt:lpstr>Описание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90</cp:revision>
  <dcterms:created xsi:type="dcterms:W3CDTF">2024-05-24T23:20:07Z</dcterms:created>
  <dcterms:modified xsi:type="dcterms:W3CDTF">2024-05-24T23:35:24Z</dcterms:modified>
</cp:coreProperties>
</file>