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F787B-7D8F-4B9B-BE8F-2102B916FE48}" v="541" dt="2024-05-23T17:47:01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ин Дмитрий" userId="844fbb4eca9e9d03" providerId="Windows Live" clId="Web-{482F787B-7D8F-4B9B-BE8F-2102B916FE48}"/>
    <pc:docChg chg="addSld delSld modSld sldOrd addMainMaster delMainMaster">
      <pc:chgData name="Юрин Дмитрий" userId="844fbb4eca9e9d03" providerId="Windows Live" clId="Web-{482F787B-7D8F-4B9B-BE8F-2102B916FE48}" dt="2024-05-23T17:47:56.644" v="465"/>
      <pc:docMkLst>
        <pc:docMk/>
      </pc:docMkLst>
      <pc:sldChg chg="addSp delSp modSp mod setBg modClrScheme chgLayout">
        <pc:chgData name="Юрин Дмитрий" userId="844fbb4eca9e9d03" providerId="Windows Live" clId="Web-{482F787B-7D8F-4B9B-BE8F-2102B916FE48}" dt="2024-05-23T17:12:04.860" v="64" actId="1076"/>
        <pc:sldMkLst>
          <pc:docMk/>
          <pc:sldMk cId="1351651579" sldId="256"/>
        </pc:sldMkLst>
        <pc:spChg chg="mod">
          <ac:chgData name="Юрин Дмитрий" userId="844fbb4eca9e9d03" providerId="Windows Live" clId="Web-{482F787B-7D8F-4B9B-BE8F-2102B916FE48}" dt="2024-05-23T17:11:43.171" v="47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Юрин Дмитрий" userId="844fbb4eca9e9d03" providerId="Windows Live" clId="Web-{482F787B-7D8F-4B9B-BE8F-2102B916FE48}" dt="2024-05-23T17:12:04.860" v="64" actId="1076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Юрин Дмитрий" userId="844fbb4eca9e9d03" providerId="Windows Live" clId="Web-{482F787B-7D8F-4B9B-BE8F-2102B916FE48}" dt="2024-05-23T17:09:40.777" v="1"/>
          <ac:spMkLst>
            <pc:docMk/>
            <pc:sldMk cId="1351651579" sldId="256"/>
            <ac:spMk id="8" creationId="{E20BB609-EF92-42DB-836C-0699A590B5CF}"/>
          </ac:spMkLst>
        </pc:spChg>
        <pc:spChg chg="add del">
          <ac:chgData name="Юрин Дмитрий" userId="844fbb4eca9e9d03" providerId="Windows Live" clId="Web-{482F787B-7D8F-4B9B-BE8F-2102B916FE48}" dt="2024-05-23T17:09:40.777" v="1"/>
          <ac:spMkLst>
            <pc:docMk/>
            <pc:sldMk cId="1351651579" sldId="256"/>
            <ac:spMk id="10" creationId="{B2C335F7-F61C-4EB4-80F2-4B1438FE66BB}"/>
          </ac:spMkLst>
        </pc:spChg>
        <pc:spChg chg="add del">
          <ac:chgData name="Юрин Дмитрий" userId="844fbb4eca9e9d03" providerId="Windows Live" clId="Web-{482F787B-7D8F-4B9B-BE8F-2102B916FE48}" dt="2024-05-23T17:09:40.777" v="1"/>
          <ac:spMkLst>
            <pc:docMk/>
            <pc:sldMk cId="1351651579" sldId="256"/>
            <ac:spMk id="12" creationId="{20011C4F-7FF0-7357-C559-B7679DC27621}"/>
          </ac:spMkLst>
        </pc:spChg>
        <pc:spChg chg="add">
          <ac:chgData name="Юрин Дмитрий" userId="844fbb4eca9e9d03" providerId="Windows Live" clId="Web-{482F787B-7D8F-4B9B-BE8F-2102B916FE48}" dt="2024-05-23T17:09:40.840" v="2"/>
          <ac:spMkLst>
            <pc:docMk/>
            <pc:sldMk cId="1351651579" sldId="256"/>
            <ac:spMk id="15" creationId="{5964CBE2-084A-47DF-A704-CF5F6217B569}"/>
          </ac:spMkLst>
        </pc:spChg>
        <pc:grpChg chg="add">
          <ac:chgData name="Юрин Дмитрий" userId="844fbb4eca9e9d03" providerId="Windows Live" clId="Web-{482F787B-7D8F-4B9B-BE8F-2102B916FE48}" dt="2024-05-23T17:09:40.840" v="2"/>
          <ac:grpSpMkLst>
            <pc:docMk/>
            <pc:sldMk cId="1351651579" sldId="256"/>
            <ac:grpSpMk id="16" creationId="{648ED110-4482-40CA-9CCB-3A3DF37D55DF}"/>
          </ac:grpSpMkLst>
        </pc:grpChg>
      </pc:sldChg>
      <pc:sldChg chg="addSp delSp modSp new mod setBg">
        <pc:chgData name="Юрин Дмитрий" userId="844fbb4eca9e9d03" providerId="Windows Live" clId="Web-{482F787B-7D8F-4B9B-BE8F-2102B916FE48}" dt="2024-05-23T17:47:56.644" v="465"/>
        <pc:sldMkLst>
          <pc:docMk/>
          <pc:sldMk cId="1012806937" sldId="257"/>
        </pc:sldMkLst>
        <pc:spChg chg="mod">
          <ac:chgData name="Юрин Дмитрий" userId="844fbb4eca9e9d03" providerId="Windows Live" clId="Web-{482F787B-7D8F-4B9B-BE8F-2102B916FE48}" dt="2024-05-23T17:47:56.644" v="465"/>
          <ac:spMkLst>
            <pc:docMk/>
            <pc:sldMk cId="1012806937" sldId="257"/>
            <ac:spMk id="2" creationId="{D73739AF-6BEE-88B3-77DC-0D77AA9C70D0}"/>
          </ac:spMkLst>
        </pc:spChg>
        <pc:spChg chg="add del mod">
          <ac:chgData name="Юрин Дмитрий" userId="844fbb4eca9e9d03" providerId="Windows Live" clId="Web-{482F787B-7D8F-4B9B-BE8F-2102B916FE48}" dt="2024-05-23T17:47:56.644" v="465"/>
          <ac:spMkLst>
            <pc:docMk/>
            <pc:sldMk cId="1012806937" sldId="257"/>
            <ac:spMk id="3" creationId="{0D40C84A-11E8-DB22-D325-A33DB5651778}"/>
          </ac:spMkLst>
        </pc:spChg>
        <pc:spChg chg="add del">
          <ac:chgData name="Юрин Дмитрий" userId="844fbb4eca9e9d03" providerId="Windows Live" clId="Web-{482F787B-7D8F-4B9B-BE8F-2102B916FE48}" dt="2024-05-23T17:47:56.629" v="464"/>
          <ac:spMkLst>
            <pc:docMk/>
            <pc:sldMk cId="1012806937" sldId="257"/>
            <ac:spMk id="9" creationId="{60DB02BD-FF61-4042-BC21-4EFF543EC0C3}"/>
          </ac:spMkLst>
        </pc:spChg>
        <pc:spChg chg="add del">
          <ac:chgData name="Юрин Дмитрий" userId="844fbb4eca9e9d03" providerId="Windows Live" clId="Web-{482F787B-7D8F-4B9B-BE8F-2102B916FE48}" dt="2024-05-23T17:47:56.629" v="464"/>
          <ac:spMkLst>
            <pc:docMk/>
            <pc:sldMk cId="1012806937" sldId="257"/>
            <ac:spMk id="11" creationId="{5811A85E-38EA-465A-84F9-6230CF743E76}"/>
          </ac:spMkLst>
        </pc:spChg>
        <pc:spChg chg="add del">
          <ac:chgData name="Юрин Дмитрий" userId="844fbb4eca9e9d03" providerId="Windows Live" clId="Web-{482F787B-7D8F-4B9B-BE8F-2102B916FE48}" dt="2024-05-23T17:47:56.629" v="464"/>
          <ac:spMkLst>
            <pc:docMk/>
            <pc:sldMk cId="1012806937" sldId="257"/>
            <ac:spMk id="13" creationId="{866290A3-7E80-441D-AA1E-5263326B1657}"/>
          </ac:spMkLst>
        </pc:spChg>
        <pc:spChg chg="add">
          <ac:chgData name="Юрин Дмитрий" userId="844fbb4eca9e9d03" providerId="Windows Live" clId="Web-{482F787B-7D8F-4B9B-BE8F-2102B916FE48}" dt="2024-05-23T17:47:56.644" v="465"/>
          <ac:spMkLst>
            <pc:docMk/>
            <pc:sldMk cId="1012806937" sldId="257"/>
            <ac:spMk id="15" creationId="{6B0479F5-59EA-43F3-BAFC-2606376EB662}"/>
          </ac:spMkLst>
        </pc:spChg>
        <pc:graphicFrameChg chg="add del">
          <ac:chgData name="Юрин Дмитрий" userId="844fbb4eca9e9d03" providerId="Windows Live" clId="Web-{482F787B-7D8F-4B9B-BE8F-2102B916FE48}" dt="2024-05-23T17:47:56.629" v="464"/>
          <ac:graphicFrameMkLst>
            <pc:docMk/>
            <pc:sldMk cId="1012806937" sldId="257"/>
            <ac:graphicFrameMk id="5" creationId="{8626A17A-9ABD-E54E-9108-2589F01DDC44}"/>
          </ac:graphicFrameMkLst>
        </pc:graphicFrameChg>
        <pc:graphicFrameChg chg="add">
          <ac:chgData name="Юрин Дмитрий" userId="844fbb4eca9e9d03" providerId="Windows Live" clId="Web-{482F787B-7D8F-4B9B-BE8F-2102B916FE48}" dt="2024-05-23T17:47:56.644" v="465"/>
          <ac:graphicFrameMkLst>
            <pc:docMk/>
            <pc:sldMk cId="1012806937" sldId="257"/>
            <ac:graphicFrameMk id="16" creationId="{6BD52C29-9235-D2AE-6797-49A8C993C768}"/>
          </ac:graphicFrameMkLst>
        </pc:graphicFrameChg>
      </pc:sldChg>
      <pc:sldChg chg="addSp delSp modSp new">
        <pc:chgData name="Юрин Дмитрий" userId="844fbb4eca9e9d03" providerId="Windows Live" clId="Web-{482F787B-7D8F-4B9B-BE8F-2102B916FE48}" dt="2024-05-23T17:33:08.508" v="230" actId="14100"/>
        <pc:sldMkLst>
          <pc:docMk/>
          <pc:sldMk cId="87077635" sldId="258"/>
        </pc:sldMkLst>
        <pc:spChg chg="mod">
          <ac:chgData name="Юрин Дмитрий" userId="844fbb4eca9e9d03" providerId="Windows Live" clId="Web-{482F787B-7D8F-4B9B-BE8F-2102B916FE48}" dt="2024-05-23T17:32:06.506" v="217" actId="1076"/>
          <ac:spMkLst>
            <pc:docMk/>
            <pc:sldMk cId="87077635" sldId="258"/>
            <ac:spMk id="2" creationId="{9E78D31A-20A5-3A4F-F18B-DE18D211501B}"/>
          </ac:spMkLst>
        </pc:spChg>
        <pc:spChg chg="del">
          <ac:chgData name="Юрин Дмитрий" userId="844fbb4eca9e9d03" providerId="Windows Live" clId="Web-{482F787B-7D8F-4B9B-BE8F-2102B916FE48}" dt="2024-05-23T17:32:09.443" v="218"/>
          <ac:spMkLst>
            <pc:docMk/>
            <pc:sldMk cId="87077635" sldId="258"/>
            <ac:spMk id="3" creationId="{938D502C-26E9-C110-99F2-E5C2BD1D8FA3}"/>
          </ac:spMkLst>
        </pc:spChg>
        <pc:picChg chg="add mod ord">
          <ac:chgData name="Юрин Дмитрий" userId="844fbb4eca9e9d03" providerId="Windows Live" clId="Web-{482F787B-7D8F-4B9B-BE8F-2102B916FE48}" dt="2024-05-23T17:33:02.023" v="229" actId="14100"/>
          <ac:picMkLst>
            <pc:docMk/>
            <pc:sldMk cId="87077635" sldId="258"/>
            <ac:picMk id="4" creationId="{70077773-8F9C-0410-0EE5-3781BBD1ECBA}"/>
          </ac:picMkLst>
        </pc:picChg>
        <pc:picChg chg="add mod">
          <ac:chgData name="Юрин Дмитрий" userId="844fbb4eca9e9d03" providerId="Windows Live" clId="Web-{482F787B-7D8F-4B9B-BE8F-2102B916FE48}" dt="2024-05-23T17:33:08.508" v="230" actId="14100"/>
          <ac:picMkLst>
            <pc:docMk/>
            <pc:sldMk cId="87077635" sldId="258"/>
            <ac:picMk id="5" creationId="{2381FE6C-70C4-29F8-F97A-A29445B9F269}"/>
          </ac:picMkLst>
        </pc:picChg>
      </pc:sldChg>
      <pc:sldChg chg="addSp delSp modSp new del mod setBg">
        <pc:chgData name="Юрин Дмитрий" userId="844fbb4eca9e9d03" providerId="Windows Live" clId="Web-{482F787B-7D8F-4B9B-BE8F-2102B916FE48}" dt="2024-05-23T17:43:37.668" v="415"/>
        <pc:sldMkLst>
          <pc:docMk/>
          <pc:sldMk cId="1438326453" sldId="259"/>
        </pc:sldMkLst>
        <pc:spChg chg="mod ord">
          <ac:chgData name="Юрин Дмитрий" userId="844fbb4eca9e9d03" providerId="Windows Live" clId="Web-{482F787B-7D8F-4B9B-BE8F-2102B916FE48}" dt="2024-05-23T17:38:24.002" v="310" actId="1076"/>
          <ac:spMkLst>
            <pc:docMk/>
            <pc:sldMk cId="1438326453" sldId="259"/>
            <ac:spMk id="2" creationId="{5DD8D343-5D18-E998-03C0-D07B84B3A387}"/>
          </ac:spMkLst>
        </pc:spChg>
        <pc:spChg chg="del">
          <ac:chgData name="Юрин Дмитрий" userId="844fbb4eca9e9d03" providerId="Windows Live" clId="Web-{482F787B-7D8F-4B9B-BE8F-2102B916FE48}" dt="2024-05-23T17:34:11.072" v="238"/>
          <ac:spMkLst>
            <pc:docMk/>
            <pc:sldMk cId="1438326453" sldId="259"/>
            <ac:spMk id="3" creationId="{D559F806-8D2A-7B43-117B-BBFA970608FC}"/>
          </ac:spMkLst>
        </pc:spChg>
        <pc:spChg chg="add mod">
          <ac:chgData name="Юрин Дмитрий" userId="844fbb4eca9e9d03" providerId="Windows Live" clId="Web-{482F787B-7D8F-4B9B-BE8F-2102B916FE48}" dt="2024-05-23T17:38:59.050" v="333" actId="20577"/>
          <ac:spMkLst>
            <pc:docMk/>
            <pc:sldMk cId="1438326453" sldId="259"/>
            <ac:spMk id="5" creationId="{B7286164-0327-9228-DEF5-8A4A5BD1AF7C}"/>
          </ac:spMkLst>
        </pc:spChg>
        <pc:spChg chg="add del mod">
          <ac:chgData name="Юрин Дмитрий" userId="844fbb4eca9e9d03" providerId="Windows Live" clId="Web-{482F787B-7D8F-4B9B-BE8F-2102B916FE48}" dt="2024-05-23T17:36:22.561" v="276"/>
          <ac:spMkLst>
            <pc:docMk/>
            <pc:sldMk cId="1438326453" sldId="259"/>
            <ac:spMk id="8" creationId="{63632618-2D66-74D0-1738-64C7CD66620F}"/>
          </ac:spMkLst>
        </pc:spChg>
        <pc:spChg chg="add del">
          <ac:chgData name="Юрин Дмитрий" userId="844fbb4eca9e9d03" providerId="Windows Live" clId="Web-{482F787B-7D8F-4B9B-BE8F-2102B916FE48}" dt="2024-05-23T17:36:22.561" v="276"/>
          <ac:spMkLst>
            <pc:docMk/>
            <pc:sldMk cId="1438326453" sldId="259"/>
            <ac:spMk id="11" creationId="{B95B9BA8-1D69-4796-85F5-B6D0BD52354B}"/>
          </ac:spMkLst>
        </pc:spChg>
        <pc:spChg chg="add del">
          <ac:chgData name="Юрин Дмитрий" userId="844fbb4eca9e9d03" providerId="Windows Live" clId="Web-{482F787B-7D8F-4B9B-BE8F-2102B916FE48}" dt="2024-05-23T17:36:22.561" v="276"/>
          <ac:spMkLst>
            <pc:docMk/>
            <pc:sldMk cId="1438326453" sldId="259"/>
            <ac:spMk id="13" creationId="{A027D562-8F7E-478A-942E-D959A950C55E}"/>
          </ac:spMkLst>
        </pc:spChg>
        <pc:spChg chg="add del">
          <ac:chgData name="Юрин Дмитрий" userId="844fbb4eca9e9d03" providerId="Windows Live" clId="Web-{482F787B-7D8F-4B9B-BE8F-2102B916FE48}" dt="2024-05-23T17:36:22.561" v="276"/>
          <ac:spMkLst>
            <pc:docMk/>
            <pc:sldMk cId="1438326453" sldId="259"/>
            <ac:spMk id="15" creationId="{48A28C56-2619-47F0-B448-9D145309B8BE}"/>
          </ac:spMkLst>
        </pc:spChg>
        <pc:spChg chg="add del">
          <ac:chgData name="Юрин Дмитрий" userId="844fbb4eca9e9d03" providerId="Windows Live" clId="Web-{482F787B-7D8F-4B9B-BE8F-2102B916FE48}" dt="2024-05-23T17:36:18.264" v="272"/>
          <ac:spMkLst>
            <pc:docMk/>
            <pc:sldMk cId="1438326453" sldId="259"/>
            <ac:spMk id="20" creationId="{22E5DF58-5CFD-4D62-AC3A-9EA04E1AF237}"/>
          </ac:spMkLst>
        </pc:spChg>
        <pc:spChg chg="add del">
          <ac:chgData name="Юрин Дмитрий" userId="844fbb4eca9e9d03" providerId="Windows Live" clId="Web-{482F787B-7D8F-4B9B-BE8F-2102B916FE48}" dt="2024-05-23T17:36:18.264" v="272"/>
          <ac:spMkLst>
            <pc:docMk/>
            <pc:sldMk cId="1438326453" sldId="259"/>
            <ac:spMk id="22" creationId="{8064D39A-E0A4-461B-A8D2-9C3AE870CED4}"/>
          </ac:spMkLst>
        </pc:spChg>
        <pc:spChg chg="add del">
          <ac:chgData name="Юрин Дмитрий" userId="844fbb4eca9e9d03" providerId="Windows Live" clId="Web-{482F787B-7D8F-4B9B-BE8F-2102B916FE48}" dt="2024-05-23T17:36:16.435" v="270"/>
          <ac:spMkLst>
            <pc:docMk/>
            <pc:sldMk cId="1438326453" sldId="259"/>
            <ac:spMk id="27" creationId="{B95B9BA8-1D69-4796-85F5-B6D0BD52354B}"/>
          </ac:spMkLst>
        </pc:spChg>
        <pc:picChg chg="add mod ord">
          <ac:chgData name="Юрин Дмитрий" userId="844fbb4eca9e9d03" providerId="Windows Live" clId="Web-{482F787B-7D8F-4B9B-BE8F-2102B916FE48}" dt="2024-05-23T17:43:35.214" v="414" actId="1076"/>
          <ac:picMkLst>
            <pc:docMk/>
            <pc:sldMk cId="1438326453" sldId="259"/>
            <ac:picMk id="4" creationId="{15A612DE-C05D-B4C7-4D4E-7E337421F648}"/>
          </ac:picMkLst>
        </pc:picChg>
      </pc:sldChg>
      <pc:sldChg chg="addSp delSp modSp new">
        <pc:chgData name="Юрин Дмитрий" userId="844fbb4eca9e9d03" providerId="Windows Live" clId="Web-{482F787B-7D8F-4B9B-BE8F-2102B916FE48}" dt="2024-05-23T17:47:01.049" v="462" actId="1076"/>
        <pc:sldMkLst>
          <pc:docMk/>
          <pc:sldMk cId="785866281" sldId="260"/>
        </pc:sldMkLst>
        <pc:spChg chg="del">
          <ac:chgData name="Юрин Дмитрий" userId="844fbb4eca9e9d03" providerId="Windows Live" clId="Web-{482F787B-7D8F-4B9B-BE8F-2102B916FE48}" dt="2024-05-23T17:39:21.097" v="335"/>
          <ac:spMkLst>
            <pc:docMk/>
            <pc:sldMk cId="785866281" sldId="260"/>
            <ac:spMk id="3" creationId="{C031F94E-084C-5005-8B65-F7F4CEB5ABCE}"/>
          </ac:spMkLst>
        </pc:spChg>
        <pc:spChg chg="add del mod">
          <ac:chgData name="Юрин Дмитрий" userId="844fbb4eca9e9d03" providerId="Windows Live" clId="Web-{482F787B-7D8F-4B9B-BE8F-2102B916FE48}" dt="2024-05-23T17:42:43.385" v="401"/>
          <ac:spMkLst>
            <pc:docMk/>
            <pc:sldMk cId="785866281" sldId="260"/>
            <ac:spMk id="5" creationId="{2ADCA084-11BA-91DD-00D4-A0D864CBA580}"/>
          </ac:spMkLst>
        </pc:spChg>
        <pc:spChg chg="add del mod">
          <ac:chgData name="Юрин Дмитрий" userId="844fbb4eca9e9d03" providerId="Windows Live" clId="Web-{482F787B-7D8F-4B9B-BE8F-2102B916FE48}" dt="2024-05-23T17:42:41.510" v="400"/>
          <ac:spMkLst>
            <pc:docMk/>
            <pc:sldMk cId="785866281" sldId="260"/>
            <ac:spMk id="8" creationId="{C0031C74-C623-F447-B39D-A3E10B67C76E}"/>
          </ac:spMkLst>
        </pc:spChg>
        <pc:spChg chg="add mod">
          <ac:chgData name="Юрин Дмитрий" userId="844fbb4eca9e9d03" providerId="Windows Live" clId="Web-{482F787B-7D8F-4B9B-BE8F-2102B916FE48}" dt="2024-05-23T17:47:01.049" v="462" actId="1076"/>
          <ac:spMkLst>
            <pc:docMk/>
            <pc:sldMk cId="785866281" sldId="260"/>
            <ac:spMk id="9" creationId="{57343CBB-291E-3C67-5935-9093D4A2DCAB}"/>
          </ac:spMkLst>
        </pc:spChg>
        <pc:picChg chg="add mod ord">
          <ac:chgData name="Юрин Дмитрий" userId="844fbb4eca9e9d03" providerId="Windows Live" clId="Web-{482F787B-7D8F-4B9B-BE8F-2102B916FE48}" dt="2024-05-23T17:45:51.078" v="445" actId="14100"/>
          <ac:picMkLst>
            <pc:docMk/>
            <pc:sldMk cId="785866281" sldId="260"/>
            <ac:picMk id="4" creationId="{EA85B3A7-7D7D-41C5-72FC-B62059B67EFC}"/>
          </ac:picMkLst>
        </pc:picChg>
        <pc:picChg chg="add del mod">
          <ac:chgData name="Юрин Дмитрий" userId="844fbb4eca9e9d03" providerId="Windows Live" clId="Web-{482F787B-7D8F-4B9B-BE8F-2102B916FE48}" dt="2024-05-23T17:41:04.507" v="374"/>
          <ac:picMkLst>
            <pc:docMk/>
            <pc:sldMk cId="785866281" sldId="260"/>
            <ac:picMk id="6" creationId="{19BAF683-BB76-A758-CDC6-B080A61BDA20}"/>
          </ac:picMkLst>
        </pc:picChg>
        <pc:picChg chg="add del mod">
          <ac:chgData name="Юрин Дмитрий" userId="844fbb4eca9e9d03" providerId="Windows Live" clId="Web-{482F787B-7D8F-4B9B-BE8F-2102B916FE48}" dt="2024-05-23T17:45:29.124" v="435"/>
          <ac:picMkLst>
            <pc:docMk/>
            <pc:sldMk cId="785866281" sldId="260"/>
            <ac:picMk id="7" creationId="{95F2893C-EFB1-20B9-44A9-0CC6940790C3}"/>
          </ac:picMkLst>
        </pc:picChg>
      </pc:sldChg>
      <pc:sldChg chg="addSp delSp modSp new ord">
        <pc:chgData name="Юрин Дмитрий" userId="844fbb4eca9e9d03" providerId="Windows Live" clId="Web-{482F787B-7D8F-4B9B-BE8F-2102B916FE48}" dt="2024-05-23T17:46:46.002" v="458" actId="1076"/>
        <pc:sldMkLst>
          <pc:docMk/>
          <pc:sldMk cId="1144775858" sldId="261"/>
        </pc:sldMkLst>
        <pc:spChg chg="mod">
          <ac:chgData name="Юрин Дмитрий" userId="844fbb4eca9e9d03" providerId="Windows Live" clId="Web-{482F787B-7D8F-4B9B-BE8F-2102B916FE48}" dt="2024-05-23T17:44:18.950" v="423" actId="1076"/>
          <ac:spMkLst>
            <pc:docMk/>
            <pc:sldMk cId="1144775858" sldId="261"/>
            <ac:spMk id="2" creationId="{7A90D5AF-4FFA-D838-248D-81F6EC25619E}"/>
          </ac:spMkLst>
        </pc:spChg>
        <pc:spChg chg="del">
          <ac:chgData name="Юрин Дмитрий" userId="844fbb4eca9e9d03" providerId="Windows Live" clId="Web-{482F787B-7D8F-4B9B-BE8F-2102B916FE48}" dt="2024-05-23T17:44:21.513" v="424"/>
          <ac:spMkLst>
            <pc:docMk/>
            <pc:sldMk cId="1144775858" sldId="261"/>
            <ac:spMk id="3" creationId="{034A4A25-1A64-381E-4DC1-73B9F6C8C764}"/>
          </ac:spMkLst>
        </pc:spChg>
        <pc:spChg chg="add mod">
          <ac:chgData name="Юрин Дмитрий" userId="844fbb4eca9e9d03" providerId="Windows Live" clId="Web-{482F787B-7D8F-4B9B-BE8F-2102B916FE48}" dt="2024-05-23T17:46:37.548" v="457" actId="1076"/>
          <ac:spMkLst>
            <pc:docMk/>
            <pc:sldMk cId="1144775858" sldId="261"/>
            <ac:spMk id="5" creationId="{2BC42A72-EC4D-1865-E3C4-9CD94B902FF0}"/>
          </ac:spMkLst>
        </pc:spChg>
        <pc:picChg chg="add mod ord">
          <ac:chgData name="Юрин Дмитрий" userId="844fbb4eca9e9d03" providerId="Windows Live" clId="Web-{482F787B-7D8F-4B9B-BE8F-2102B916FE48}" dt="2024-05-23T17:46:46.002" v="458" actId="1076"/>
          <ac:picMkLst>
            <pc:docMk/>
            <pc:sldMk cId="1144775858" sldId="261"/>
            <ac:picMk id="4" creationId="{54A4FCBF-695E-73F1-7945-4A2B51C2F44E}"/>
          </ac:picMkLst>
        </pc:picChg>
      </pc:sldChg>
      <pc:sldChg chg="new del">
        <pc:chgData name="Юрин Дмитрий" userId="844fbb4eca9e9d03" providerId="Windows Live" clId="Web-{482F787B-7D8F-4B9B-BE8F-2102B916FE48}" dt="2024-05-23T17:44:48.607" v="432"/>
        <pc:sldMkLst>
          <pc:docMk/>
          <pc:sldMk cId="3225093737" sldId="262"/>
        </pc:sldMkLst>
      </pc:sldChg>
      <pc:sldMasterChg chg="add del addSldLayout delSldLayout">
        <pc:chgData name="Юрин Дмитрий" userId="844fbb4eca9e9d03" providerId="Windows Live" clId="Web-{482F787B-7D8F-4B9B-BE8F-2102B916FE48}" dt="2024-05-23T17:09:40.840" v="2"/>
        <pc:sldMasterMkLst>
          <pc:docMk/>
          <pc:sldMasterMk cId="3154979492" sldId="2147483648"/>
        </pc:sldMasterMkLst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Юрин Дмитрий" userId="844fbb4eca9e9d03" providerId="Windows Live" clId="Web-{482F787B-7D8F-4B9B-BE8F-2102B916FE48}" dt="2024-05-23T17:09:40.777" v="1"/>
        <pc:sldMasterMkLst>
          <pc:docMk/>
          <pc:sldMasterMk cId="1869541010" sldId="2147483673"/>
        </pc:sldMasterMkLst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1814611385" sldId="2147483662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2690266636" sldId="2147483663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799069044" sldId="2147483664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1190762093" sldId="2147483665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36988135" sldId="2147483666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4213320909" sldId="2147483667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2200357733" sldId="2147483668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1831082296" sldId="2147483669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485209494" sldId="2147483670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466828514" sldId="2147483671"/>
          </pc:sldLayoutMkLst>
        </pc:sldLayoutChg>
        <pc:sldLayoutChg chg="add del">
          <pc:chgData name="Юрин Дмитрий" userId="844fbb4eca9e9d03" providerId="Windows Live" clId="Web-{482F787B-7D8F-4B9B-BE8F-2102B916FE48}" dt="2024-05-23T17:09:40.777" v="1"/>
          <pc:sldLayoutMkLst>
            <pc:docMk/>
            <pc:sldMasterMk cId="1869541010" sldId="2147483673"/>
            <pc:sldLayoutMk cId="3403536925" sldId="2147483672"/>
          </pc:sldLayoutMkLst>
        </pc:sldLayoutChg>
      </pc:sldMasterChg>
      <pc:sldMasterChg chg="add addSldLayout">
        <pc:chgData name="Юрин Дмитрий" userId="844fbb4eca9e9d03" providerId="Windows Live" clId="Web-{482F787B-7D8F-4B9B-BE8F-2102B916FE48}" dt="2024-05-23T17:09:40.840" v="2"/>
        <pc:sldMasterMkLst>
          <pc:docMk/>
          <pc:sldMasterMk cId="3432797726" sldId="2147483751"/>
        </pc:sldMasterMkLst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341005991" sldId="2147483740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4030196610" sldId="2147483741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1620183604" sldId="2147483742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1803674369" sldId="2147483743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192623095" sldId="2147483744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3394923180" sldId="2147483745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3384333384" sldId="2147483746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3906807730" sldId="2147483747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482290380" sldId="2147483748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43489626" sldId="2147483749"/>
          </pc:sldLayoutMkLst>
        </pc:sldLayoutChg>
        <pc:sldLayoutChg chg="add">
          <pc:chgData name="Юрин Дмитрий" userId="844fbb4eca9e9d03" providerId="Windows Live" clId="Web-{482F787B-7D8F-4B9B-BE8F-2102B916FE48}" dt="2024-05-23T17:09:40.840" v="2"/>
          <pc:sldLayoutMkLst>
            <pc:docMk/>
            <pc:sldMasterMk cId="3432797726" sldId="2147483751"/>
            <pc:sldLayoutMk cId="3002768652" sldId="214748375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50606-9BF7-4BF0-BC63-D14B5EFE5B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0B51EC-DA12-40F0-BBD9-6B64371D7786}">
      <dgm:prSet/>
      <dgm:spPr/>
      <dgm:t>
        <a:bodyPr/>
        <a:lstStyle/>
        <a:p>
          <a:r>
            <a:rPr lang="ru-RU"/>
            <a:t>Данный телеграмм-бот создан для продажи товара спортивного питания.</a:t>
          </a:r>
          <a:endParaRPr lang="en-US"/>
        </a:p>
      </dgm:t>
    </dgm:pt>
    <dgm:pt modelId="{D5C349DB-92FF-4ED7-A5D4-A3903A80C28D}" type="parTrans" cxnId="{D9C20FF6-3B04-490E-B434-DF2DD4662FBF}">
      <dgm:prSet/>
      <dgm:spPr/>
      <dgm:t>
        <a:bodyPr/>
        <a:lstStyle/>
        <a:p>
          <a:endParaRPr lang="en-US"/>
        </a:p>
      </dgm:t>
    </dgm:pt>
    <dgm:pt modelId="{0B10F936-8A88-4A4F-AA58-28DA3B8E9631}" type="sibTrans" cxnId="{D9C20FF6-3B04-490E-B434-DF2DD4662FBF}">
      <dgm:prSet/>
      <dgm:spPr/>
      <dgm:t>
        <a:bodyPr/>
        <a:lstStyle/>
        <a:p>
          <a:endParaRPr lang="en-US"/>
        </a:p>
      </dgm:t>
    </dgm:pt>
    <dgm:pt modelId="{71256A6A-DBA4-4262-8C3F-C5091C7AEDDC}">
      <dgm:prSet/>
      <dgm:spPr/>
      <dgm:t>
        <a:bodyPr/>
        <a:lstStyle/>
        <a:p>
          <a:r>
            <a:rPr lang="ru-RU"/>
            <a:t>Мой первый проект, он не совсем закончен и имеет право на жизнь, пути развития.</a:t>
          </a:r>
          <a:endParaRPr lang="en-US"/>
        </a:p>
      </dgm:t>
    </dgm:pt>
    <dgm:pt modelId="{A85A0D37-9B6E-4A92-809D-694C15C383B3}" type="parTrans" cxnId="{93734DA2-B638-4428-996D-737DC6EA169D}">
      <dgm:prSet/>
      <dgm:spPr/>
      <dgm:t>
        <a:bodyPr/>
        <a:lstStyle/>
        <a:p>
          <a:endParaRPr lang="en-US"/>
        </a:p>
      </dgm:t>
    </dgm:pt>
    <dgm:pt modelId="{13C7369C-9227-4BCF-9F5F-82AB635D32F5}" type="sibTrans" cxnId="{93734DA2-B638-4428-996D-737DC6EA169D}">
      <dgm:prSet/>
      <dgm:spPr/>
      <dgm:t>
        <a:bodyPr/>
        <a:lstStyle/>
        <a:p>
          <a:endParaRPr lang="en-US"/>
        </a:p>
      </dgm:t>
    </dgm:pt>
    <dgm:pt modelId="{1578BD83-AA9A-4CDC-9FC8-2123D0E884CC}" type="pres">
      <dgm:prSet presAssocID="{E4C50606-9BF7-4BF0-BC63-D14B5EFE5B85}" presName="linear" presStyleCnt="0">
        <dgm:presLayoutVars>
          <dgm:animLvl val="lvl"/>
          <dgm:resizeHandles val="exact"/>
        </dgm:presLayoutVars>
      </dgm:prSet>
      <dgm:spPr/>
    </dgm:pt>
    <dgm:pt modelId="{414E9828-349A-4B02-8AEF-3EC9A045DC0D}" type="pres">
      <dgm:prSet presAssocID="{7F0B51EC-DA12-40F0-BBD9-6B64371D77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04A2ED-F03B-47AB-94A8-BB1A0161BA41}" type="pres">
      <dgm:prSet presAssocID="{0B10F936-8A88-4A4F-AA58-28DA3B8E9631}" presName="spacer" presStyleCnt="0"/>
      <dgm:spPr/>
    </dgm:pt>
    <dgm:pt modelId="{D362F7E9-877E-4582-8073-4E2A5C9CEF83}" type="pres">
      <dgm:prSet presAssocID="{71256A6A-DBA4-4262-8C3F-C5091C7AEDD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5832010-BA20-48D8-AE1C-3D159EFF87B1}" type="presOf" srcId="{7F0B51EC-DA12-40F0-BBD9-6B64371D7786}" destId="{414E9828-349A-4B02-8AEF-3EC9A045DC0D}" srcOrd="0" destOrd="0" presId="urn:microsoft.com/office/officeart/2005/8/layout/vList2"/>
    <dgm:cxn modelId="{2D66DE3D-F291-4704-9D7E-8841FF078278}" type="presOf" srcId="{71256A6A-DBA4-4262-8C3F-C5091C7AEDDC}" destId="{D362F7E9-877E-4582-8073-4E2A5C9CEF83}" srcOrd="0" destOrd="0" presId="urn:microsoft.com/office/officeart/2005/8/layout/vList2"/>
    <dgm:cxn modelId="{CE156976-DCA6-4AAF-93A5-EE1937700330}" type="presOf" srcId="{E4C50606-9BF7-4BF0-BC63-D14B5EFE5B85}" destId="{1578BD83-AA9A-4CDC-9FC8-2123D0E884CC}" srcOrd="0" destOrd="0" presId="urn:microsoft.com/office/officeart/2005/8/layout/vList2"/>
    <dgm:cxn modelId="{93734DA2-B638-4428-996D-737DC6EA169D}" srcId="{E4C50606-9BF7-4BF0-BC63-D14B5EFE5B85}" destId="{71256A6A-DBA4-4262-8C3F-C5091C7AEDDC}" srcOrd="1" destOrd="0" parTransId="{A85A0D37-9B6E-4A92-809D-694C15C383B3}" sibTransId="{13C7369C-9227-4BCF-9F5F-82AB635D32F5}"/>
    <dgm:cxn modelId="{D9C20FF6-3B04-490E-B434-DF2DD4662FBF}" srcId="{E4C50606-9BF7-4BF0-BC63-D14B5EFE5B85}" destId="{7F0B51EC-DA12-40F0-BBD9-6B64371D7786}" srcOrd="0" destOrd="0" parTransId="{D5C349DB-92FF-4ED7-A5D4-A3903A80C28D}" sibTransId="{0B10F936-8A88-4A4F-AA58-28DA3B8E9631}"/>
    <dgm:cxn modelId="{BCECDEB7-0F03-4F99-A90F-0BE0E516F81A}" type="presParOf" srcId="{1578BD83-AA9A-4CDC-9FC8-2123D0E884CC}" destId="{414E9828-349A-4B02-8AEF-3EC9A045DC0D}" srcOrd="0" destOrd="0" presId="urn:microsoft.com/office/officeart/2005/8/layout/vList2"/>
    <dgm:cxn modelId="{12A89FDF-46E3-4FA0-9F96-95C0FD408DDC}" type="presParOf" srcId="{1578BD83-AA9A-4CDC-9FC8-2123D0E884CC}" destId="{FE04A2ED-F03B-47AB-94A8-BB1A0161BA41}" srcOrd="1" destOrd="0" presId="urn:microsoft.com/office/officeart/2005/8/layout/vList2"/>
    <dgm:cxn modelId="{9F7BEBF9-85B7-4105-B2C2-DBD2FD2A7BDA}" type="presParOf" srcId="{1578BD83-AA9A-4CDC-9FC8-2123D0E884CC}" destId="{D362F7E9-877E-4582-8073-4E2A5C9CEF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E9828-349A-4B02-8AEF-3EC9A045DC0D}">
      <dsp:nvSpPr>
        <dsp:cNvPr id="0" name=""/>
        <dsp:cNvSpPr/>
      </dsp:nvSpPr>
      <dsp:spPr>
        <a:xfrm>
          <a:off x="0" y="21083"/>
          <a:ext cx="6858000" cy="2597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Данный телеграмм-бот создан для продажи товара спортивного питания.</a:t>
          </a:r>
          <a:endParaRPr lang="en-US" sz="3700" kern="1200"/>
        </a:p>
      </dsp:txBody>
      <dsp:txXfrm>
        <a:off x="126795" y="147878"/>
        <a:ext cx="6604410" cy="2343810"/>
      </dsp:txXfrm>
    </dsp:sp>
    <dsp:sp modelId="{D362F7E9-877E-4582-8073-4E2A5C9CEF83}">
      <dsp:nvSpPr>
        <dsp:cNvPr id="0" name=""/>
        <dsp:cNvSpPr/>
      </dsp:nvSpPr>
      <dsp:spPr>
        <a:xfrm>
          <a:off x="0" y="2725043"/>
          <a:ext cx="6858000" cy="2597400"/>
        </a:xfrm>
        <a:prstGeom prst="roundRect">
          <a:avLst/>
        </a:prstGeom>
        <a:solidFill>
          <a:schemeClr val="accent2">
            <a:hueOff val="3195217"/>
            <a:satOff val="-39150"/>
            <a:lumOff val="-2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Мой первый проект, он не совсем закончен и имеет право на жизнь, пути развития.</a:t>
          </a:r>
          <a:endParaRPr lang="en-US" sz="3700" kern="1200"/>
        </a:p>
      </dsp:txBody>
      <dsp:txXfrm>
        <a:off x="126795" y="2851838"/>
        <a:ext cx="6604410" cy="2343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7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6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9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97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87365" y="369844"/>
            <a:ext cx="9660836" cy="3060958"/>
          </a:xfrm>
        </p:spPr>
        <p:txBody>
          <a:bodyPr>
            <a:normAutofit/>
          </a:bodyPr>
          <a:lstStyle/>
          <a:p>
            <a:pPr algn="l"/>
            <a:r>
              <a:rPr lang="ru-RU" sz="4000" dirty="0"/>
              <a:t>Телеграмм бот-менеджер</a:t>
            </a:r>
            <a:br>
              <a:rPr lang="ru-RU" sz="4000" dirty="0"/>
            </a:br>
            <a:r>
              <a:rPr lang="ru-RU" sz="4000" dirty="0"/>
              <a:t>"Спорт-пит бот"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0862" y="5344086"/>
            <a:ext cx="6104837" cy="15102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dirty="0"/>
              <a:t>Юрин Дмитрий Сергеевич</a:t>
            </a: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648ED110-4482-40CA-9CCB-3A3DF37D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6D154F-9E4F-4BAB-9E27-642EAB2EA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7" name="Group 11">
              <a:extLst>
                <a:ext uri="{FF2B5EF4-FFF2-40B4-BE49-F238E27FC236}">
                  <a16:creationId xmlns:a16="http://schemas.microsoft.com/office/drawing/2014/main" id="{064496DF-E0AD-4FB8-B8B5-EE1502F16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0C3D9EF-A4AC-4717-9584-617E7F3AD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C880BB0-FB1C-4D74-B566-0D3273334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739AF-6BEE-88B3-77DC-0D77AA9C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ru-RU"/>
              <a:t>Значение</a:t>
            </a:r>
          </a:p>
        </p:txBody>
      </p:sp>
      <p:graphicFrame>
        <p:nvGraphicFramePr>
          <p:cNvPr id="16" name="Объект 2">
            <a:extLst>
              <a:ext uri="{FF2B5EF4-FFF2-40B4-BE49-F238E27FC236}">
                <a16:creationId xmlns:a16="http://schemas.microsoft.com/office/drawing/2014/main" id="{6BD52C29-9235-D2AE-6797-49A8C993C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093606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80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8D31A-20A5-3A4F-F18B-DE18D211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25" y="619125"/>
            <a:ext cx="9144000" cy="1263649"/>
          </a:xfrm>
        </p:spPr>
        <p:txBody>
          <a:bodyPr/>
          <a:lstStyle/>
          <a:p>
            <a:r>
              <a:rPr lang="ru-RU" dirty="0"/>
              <a:t>Кусочки кода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0077773-8F9C-0410-0EE5-3781BBD1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" y="1514474"/>
            <a:ext cx="5736160" cy="5343526"/>
          </a:xfrm>
        </p:spPr>
      </p:pic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381FE6C-70C4-29F8-F97A-A29445B9F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538" y="1514475"/>
            <a:ext cx="59817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0D5AF-4FFA-D838-248D-81F6EC25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425" y="133350"/>
            <a:ext cx="9144000" cy="1263649"/>
          </a:xfrm>
        </p:spPr>
        <p:txBody>
          <a:bodyPr/>
          <a:lstStyle/>
          <a:p>
            <a:r>
              <a:rPr lang="ru-RU" dirty="0"/>
              <a:t>Работа бота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4A4FCBF-695E-73F1-7945-4A2B51C2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264" y="771524"/>
            <a:ext cx="9699072" cy="60864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C42A72-EC4D-1865-E3C4-9CD94B902FF0}"/>
              </a:ext>
            </a:extLst>
          </p:cNvPr>
          <p:cNvSpPr txBox="1"/>
          <p:nvPr/>
        </p:nvSpPr>
        <p:spPr>
          <a:xfrm>
            <a:off x="6400800" y="2324099"/>
            <a:ext cx="2266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Приветствие</a:t>
            </a:r>
          </a:p>
        </p:txBody>
      </p:sp>
    </p:spTree>
    <p:extLst>
      <p:ext uri="{BB962C8B-B14F-4D97-AF65-F5344CB8AC3E}">
        <p14:creationId xmlns:p14="http://schemas.microsoft.com/office/powerpoint/2010/main" val="114477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B0F6A-C90A-5428-3E19-40531BDC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EA85B3A7-7D7D-41C5-72FC-B62059B67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" y="-1"/>
            <a:ext cx="12190795" cy="685800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343CBB-291E-3C67-5935-9093D4A2DCAB}"/>
              </a:ext>
            </a:extLst>
          </p:cNvPr>
          <p:cNvSpPr txBox="1"/>
          <p:nvPr/>
        </p:nvSpPr>
        <p:spPr>
          <a:xfrm>
            <a:off x="6791324" y="1971675"/>
            <a:ext cx="324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/>
              <a:t>Товары</a:t>
            </a:r>
          </a:p>
        </p:txBody>
      </p:sp>
    </p:spTree>
    <p:extLst>
      <p:ext uri="{BB962C8B-B14F-4D97-AF65-F5344CB8AC3E}">
        <p14:creationId xmlns:p14="http://schemas.microsoft.com/office/powerpoint/2010/main" val="78586628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TornVTI</vt:lpstr>
      <vt:lpstr>Телеграмм бот-менеджер "Спорт-пит бот" </vt:lpstr>
      <vt:lpstr>Значение</vt:lpstr>
      <vt:lpstr>Кусочки кода</vt:lpstr>
      <vt:lpstr>Работа бота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171</cp:revision>
  <dcterms:created xsi:type="dcterms:W3CDTF">2024-05-23T17:09:10Z</dcterms:created>
  <dcterms:modified xsi:type="dcterms:W3CDTF">2024-05-23T17:48:04Z</dcterms:modified>
</cp:coreProperties>
</file>