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7"/>
  </p:notesMasterIdLst>
  <p:sldIdLst>
    <p:sldId id="256" r:id="rId2"/>
    <p:sldId id="261" r:id="rId3"/>
    <p:sldId id="289" r:id="rId4"/>
    <p:sldId id="269" r:id="rId5"/>
    <p:sldId id="292" r:id="rId6"/>
    <p:sldId id="291" r:id="rId7"/>
    <p:sldId id="293" r:id="rId8"/>
    <p:sldId id="295" r:id="rId9"/>
    <p:sldId id="296" r:id="rId10"/>
    <p:sldId id="299" r:id="rId11"/>
    <p:sldId id="300" r:id="rId12"/>
    <p:sldId id="301" r:id="rId13"/>
    <p:sldId id="302" r:id="rId14"/>
    <p:sldId id="298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66FF"/>
    <a:srgbClr val="0156B6"/>
    <a:srgbClr val="95B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054" autoAdjust="0"/>
  </p:normalViewPr>
  <p:slideViewPr>
    <p:cSldViewPr snapToGrid="0">
      <p:cViewPr varScale="1">
        <p:scale>
          <a:sx n="48" d="100"/>
          <a:sy n="48" d="100"/>
        </p:scale>
        <p:origin x="5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ZAIC SALVADOR HUESCAS VERGARA" userId="bb2992b7d96ddd21" providerId="LiveId" clId="{4B51DA63-8367-48E9-A339-82C214EAB9CB}"/>
    <pc:docChg chg="modSld">
      <pc:chgData name="ABIZAIC SALVADOR HUESCAS VERGARA" userId="bb2992b7d96ddd21" providerId="LiveId" clId="{4B51DA63-8367-48E9-A339-82C214EAB9CB}" dt="2025-06-18T18:30:54.453" v="0" actId="14734"/>
      <pc:docMkLst>
        <pc:docMk/>
      </pc:docMkLst>
      <pc:sldChg chg="modSp mod">
        <pc:chgData name="ABIZAIC SALVADOR HUESCAS VERGARA" userId="bb2992b7d96ddd21" providerId="LiveId" clId="{4B51DA63-8367-48E9-A339-82C214EAB9CB}" dt="2025-06-18T18:30:54.453" v="0" actId="14734"/>
        <pc:sldMkLst>
          <pc:docMk/>
          <pc:sldMk cId="3969329389" sldId="295"/>
        </pc:sldMkLst>
        <pc:graphicFrameChg chg="modGraphic">
          <ac:chgData name="ABIZAIC SALVADOR HUESCAS VERGARA" userId="bb2992b7d96ddd21" providerId="LiveId" clId="{4B51DA63-8367-48E9-A339-82C214EAB9CB}" dt="2025-06-18T18:30:54.453" v="0" actId="14734"/>
          <ac:graphicFrameMkLst>
            <pc:docMk/>
            <pc:sldMk cId="3969329389" sldId="295"/>
            <ac:graphicFrameMk id="3" creationId="{75911308-5116-E32D-D7D4-824F7875A57F}"/>
          </ac:graphicFrameMkLst>
        </pc:graphicFrameChg>
      </pc:sldChg>
    </pc:docChg>
  </pc:docChgLst>
  <pc:docChgLst>
    <pc:chgData name="Sergio Torres" userId="d7b0575226e539a2" providerId="LiveId" clId="{002AB1DB-7D67-4F2D-8DD4-D5FC924635CB}"/>
    <pc:docChg chg="undo custSel addSld delSld modSld sldOrd">
      <pc:chgData name="Sergio Torres" userId="d7b0575226e539a2" providerId="LiveId" clId="{002AB1DB-7D67-4F2D-8DD4-D5FC924635CB}" dt="2025-03-24T13:39:55.623" v="1896" actId="1076"/>
      <pc:docMkLst>
        <pc:docMk/>
      </pc:docMkLst>
      <pc:sldChg chg="addSp delSp modSp mod">
        <pc:chgData name="Sergio Torres" userId="d7b0575226e539a2" providerId="LiveId" clId="{002AB1DB-7D67-4F2D-8DD4-D5FC924635CB}" dt="2025-03-24T09:58:21.892" v="41" actId="1076"/>
        <pc:sldMkLst>
          <pc:docMk/>
          <pc:sldMk cId="1802951848" sldId="256"/>
        </pc:sldMkLst>
        <pc:spChg chg="mod">
          <ac:chgData name="Sergio Torres" userId="d7b0575226e539a2" providerId="LiveId" clId="{002AB1DB-7D67-4F2D-8DD4-D5FC924635CB}" dt="2025-03-24T09:51:40.212" v="36" actId="1076"/>
          <ac:spMkLst>
            <pc:docMk/>
            <pc:sldMk cId="1802951848" sldId="256"/>
            <ac:spMk id="6" creationId="{31768298-2762-4B20-BD8B-F1563A52669E}"/>
          </ac:spMkLst>
        </pc:spChg>
        <pc:picChg chg="add mod">
          <ac:chgData name="Sergio Torres" userId="d7b0575226e539a2" providerId="LiveId" clId="{002AB1DB-7D67-4F2D-8DD4-D5FC924635CB}" dt="2025-03-24T09:58:21.892" v="41" actId="1076"/>
          <ac:picMkLst>
            <pc:docMk/>
            <pc:sldMk cId="1802951848" sldId="256"/>
            <ac:picMk id="3" creationId="{61870FE0-FB1D-3DE6-D22D-E15DD1DE8A1B}"/>
          </ac:picMkLst>
        </pc:picChg>
      </pc:sldChg>
      <pc:sldChg chg="delSp modSp mod">
        <pc:chgData name="Sergio Torres" userId="d7b0575226e539a2" providerId="LiveId" clId="{002AB1DB-7D67-4F2D-8DD4-D5FC924635CB}" dt="2025-03-24T10:06:14.721" v="322" actId="478"/>
        <pc:sldMkLst>
          <pc:docMk/>
          <pc:sldMk cId="3140322528" sldId="261"/>
        </pc:sldMkLst>
        <pc:spChg chg="mod">
          <ac:chgData name="Sergio Torres" userId="d7b0575226e539a2" providerId="LiveId" clId="{002AB1DB-7D67-4F2D-8DD4-D5FC924635CB}" dt="2025-03-24T10:00:27.914" v="116" actId="2711"/>
          <ac:spMkLst>
            <pc:docMk/>
            <pc:sldMk cId="3140322528" sldId="261"/>
            <ac:spMk id="3" creationId="{6BE3E533-7277-4D9D-806F-A0F260E0A6A0}"/>
          </ac:spMkLst>
        </pc:spChg>
        <pc:spChg chg="mod">
          <ac:chgData name="Sergio Torres" userId="d7b0575226e539a2" providerId="LiveId" clId="{002AB1DB-7D67-4F2D-8DD4-D5FC924635CB}" dt="2025-03-24T10:00:21.183" v="115" actId="1076"/>
          <ac:spMkLst>
            <pc:docMk/>
            <pc:sldMk cId="3140322528" sldId="261"/>
            <ac:spMk id="4" creationId="{A632551E-52BE-49A0-B9C4-4C91EDCA7EA0}"/>
          </ac:spMkLst>
        </pc:spChg>
        <pc:spChg chg="mod">
          <ac:chgData name="Sergio Torres" userId="d7b0575226e539a2" providerId="LiveId" clId="{002AB1DB-7D67-4F2D-8DD4-D5FC924635CB}" dt="2025-03-24T10:03:08.624" v="190" actId="207"/>
          <ac:spMkLst>
            <pc:docMk/>
            <pc:sldMk cId="3140322528" sldId="261"/>
            <ac:spMk id="6" creationId="{834FA3EC-7939-4F7D-BD00-DC06544C88A6}"/>
          </ac:spMkLst>
        </pc:spChg>
        <pc:spChg chg="mod">
          <ac:chgData name="Sergio Torres" userId="d7b0575226e539a2" providerId="LiveId" clId="{002AB1DB-7D67-4F2D-8DD4-D5FC924635CB}" dt="2025-03-24T10:03:43.842" v="255" actId="20577"/>
          <ac:spMkLst>
            <pc:docMk/>
            <pc:sldMk cId="3140322528" sldId="261"/>
            <ac:spMk id="7" creationId="{A89C04F8-110A-4A88-9251-08C3B3C438A7}"/>
          </ac:spMkLst>
        </pc:spChg>
        <pc:spChg chg="mod">
          <ac:chgData name="Sergio Torres" userId="d7b0575226e539a2" providerId="LiveId" clId="{002AB1DB-7D67-4F2D-8DD4-D5FC924635CB}" dt="2025-03-24T10:06:08.829" v="319" actId="114"/>
          <ac:spMkLst>
            <pc:docMk/>
            <pc:sldMk cId="3140322528" sldId="261"/>
            <ac:spMk id="8" creationId="{BBB87147-4A30-4AC3-86D4-E06070BC23DC}"/>
          </ac:spMkLst>
        </pc:spChg>
        <pc:spChg chg="mod">
          <ac:chgData name="Sergio Torres" userId="d7b0575226e539a2" providerId="LiveId" clId="{002AB1DB-7D67-4F2D-8DD4-D5FC924635CB}" dt="2025-03-24T10:00:27.914" v="116" actId="2711"/>
          <ac:spMkLst>
            <pc:docMk/>
            <pc:sldMk cId="3140322528" sldId="261"/>
            <ac:spMk id="10" creationId="{D32496C1-3D08-433D-A2A1-D60449BB6DF3}"/>
          </ac:spMkLst>
        </pc:spChg>
        <pc:spChg chg="mod">
          <ac:chgData name="Sergio Torres" userId="d7b0575226e539a2" providerId="LiveId" clId="{002AB1DB-7D67-4F2D-8DD4-D5FC924635CB}" dt="2025-03-24T10:00:58.481" v="156" actId="20577"/>
          <ac:spMkLst>
            <pc:docMk/>
            <pc:sldMk cId="3140322528" sldId="261"/>
            <ac:spMk id="12" creationId="{DAA89A43-0528-4C7A-8F3B-44B8188750FD}"/>
          </ac:spMkLst>
        </pc:spChg>
      </pc:sldChg>
      <pc:sldChg chg="del">
        <pc:chgData name="Sergio Torres" userId="d7b0575226e539a2" providerId="LiveId" clId="{002AB1DB-7D67-4F2D-8DD4-D5FC924635CB}" dt="2025-03-24T10:28:23.173" v="723" actId="47"/>
        <pc:sldMkLst>
          <pc:docMk/>
          <pc:sldMk cId="2185766475" sldId="263"/>
        </pc:sldMkLst>
      </pc:sldChg>
      <pc:sldChg chg="addSp delSp modSp mod modNotesTx">
        <pc:chgData name="Sergio Torres" userId="d7b0575226e539a2" providerId="LiveId" clId="{002AB1DB-7D67-4F2D-8DD4-D5FC924635CB}" dt="2025-03-24T10:27:25.414" v="718" actId="6549"/>
        <pc:sldMkLst>
          <pc:docMk/>
          <pc:sldMk cId="3865852013" sldId="269"/>
        </pc:sldMkLst>
        <pc:spChg chg="mod">
          <ac:chgData name="Sergio Torres" userId="d7b0575226e539a2" providerId="LiveId" clId="{002AB1DB-7D67-4F2D-8DD4-D5FC924635CB}" dt="2025-03-24T10:16:07.167" v="343" actId="1076"/>
          <ac:spMkLst>
            <pc:docMk/>
            <pc:sldMk cId="3865852013" sldId="269"/>
            <ac:spMk id="4" creationId="{4F10ADD6-CE94-4941-9F3D-8D83FEBD4B32}"/>
          </ac:spMkLst>
        </pc:spChg>
        <pc:spChg chg="mod">
          <ac:chgData name="Sergio Torres" userId="d7b0575226e539a2" providerId="LiveId" clId="{002AB1DB-7D67-4F2D-8DD4-D5FC924635CB}" dt="2025-03-24T10:18:00.500" v="491" actId="20577"/>
          <ac:spMkLst>
            <pc:docMk/>
            <pc:sldMk cId="3865852013" sldId="269"/>
            <ac:spMk id="5" creationId="{3EFE8B02-65FF-48C8-92F4-45D1D566390D}"/>
          </ac:spMkLst>
        </pc:spChg>
        <pc:spChg chg="mod">
          <ac:chgData name="Sergio Torres" userId="d7b0575226e539a2" providerId="LiveId" clId="{002AB1DB-7D67-4F2D-8DD4-D5FC924635CB}" dt="2025-03-24T10:24:12.995" v="665" actId="20577"/>
          <ac:spMkLst>
            <pc:docMk/>
            <pc:sldMk cId="3865852013" sldId="269"/>
            <ac:spMk id="35" creationId="{E0CBAE22-F158-4604-82A5-C6B340DFC702}"/>
          </ac:spMkLst>
        </pc:spChg>
        <pc:picChg chg="add mod">
          <ac:chgData name="Sergio Torres" userId="d7b0575226e539a2" providerId="LiveId" clId="{002AB1DB-7D67-4F2D-8DD4-D5FC924635CB}" dt="2025-03-24T10:15:29.876" v="341" actId="1076"/>
          <ac:picMkLst>
            <pc:docMk/>
            <pc:sldMk cId="3865852013" sldId="269"/>
            <ac:picMk id="6" creationId="{4ACAA9B6-94FB-AEDE-45F2-5F0EBFA06E3E}"/>
          </ac:picMkLst>
        </pc:picChg>
      </pc:sldChg>
      <pc:sldChg chg="del modNotesTx">
        <pc:chgData name="Sergio Torres" userId="d7b0575226e539a2" providerId="LiveId" clId="{002AB1DB-7D67-4F2D-8DD4-D5FC924635CB}" dt="2025-03-24T10:28:29.994" v="725" actId="47"/>
        <pc:sldMkLst>
          <pc:docMk/>
          <pc:sldMk cId="3360303" sldId="281"/>
        </pc:sldMkLst>
      </pc:sldChg>
      <pc:sldChg chg="del">
        <pc:chgData name="Sergio Torres" userId="d7b0575226e539a2" providerId="LiveId" clId="{002AB1DB-7D67-4F2D-8DD4-D5FC924635CB}" dt="2025-03-24T10:28:09.005" v="719" actId="47"/>
        <pc:sldMkLst>
          <pc:docMk/>
          <pc:sldMk cId="1552104040" sldId="283"/>
        </pc:sldMkLst>
      </pc:sldChg>
      <pc:sldChg chg="del">
        <pc:chgData name="Sergio Torres" userId="d7b0575226e539a2" providerId="LiveId" clId="{002AB1DB-7D67-4F2D-8DD4-D5FC924635CB}" dt="2025-03-24T10:28:11.059" v="720" actId="47"/>
        <pc:sldMkLst>
          <pc:docMk/>
          <pc:sldMk cId="1257950370" sldId="284"/>
        </pc:sldMkLst>
      </pc:sldChg>
      <pc:sldChg chg="del">
        <pc:chgData name="Sergio Torres" userId="d7b0575226e539a2" providerId="LiveId" clId="{002AB1DB-7D67-4F2D-8DD4-D5FC924635CB}" dt="2025-03-24T10:28:12.876" v="721" actId="47"/>
        <pc:sldMkLst>
          <pc:docMk/>
          <pc:sldMk cId="2586714126" sldId="285"/>
        </pc:sldMkLst>
      </pc:sldChg>
      <pc:sldChg chg="modSp del mod">
        <pc:chgData name="Sergio Torres" userId="d7b0575226e539a2" providerId="LiveId" clId="{002AB1DB-7D67-4F2D-8DD4-D5FC924635CB}" dt="2025-03-24T10:43:59.176" v="747" actId="47"/>
        <pc:sldMkLst>
          <pc:docMk/>
          <pc:sldMk cId="859120395" sldId="286"/>
        </pc:sldMkLst>
      </pc:sldChg>
      <pc:sldChg chg="del">
        <pc:chgData name="Sergio Torres" userId="d7b0575226e539a2" providerId="LiveId" clId="{002AB1DB-7D67-4F2D-8DD4-D5FC924635CB}" dt="2025-03-24T10:44:27.250" v="748" actId="47"/>
        <pc:sldMkLst>
          <pc:docMk/>
          <pc:sldMk cId="2695166331" sldId="287"/>
        </pc:sldMkLst>
      </pc:sldChg>
      <pc:sldChg chg="del">
        <pc:chgData name="Sergio Torres" userId="d7b0575226e539a2" providerId="LiveId" clId="{002AB1DB-7D67-4F2D-8DD4-D5FC924635CB}" dt="2025-03-24T10:28:18.329" v="722" actId="47"/>
        <pc:sldMkLst>
          <pc:docMk/>
          <pc:sldMk cId="3101460487" sldId="288"/>
        </pc:sldMkLst>
      </pc:sldChg>
      <pc:sldChg chg="modSp mod">
        <pc:chgData name="Sergio Torres" userId="d7b0575226e539a2" providerId="LiveId" clId="{002AB1DB-7D67-4F2D-8DD4-D5FC924635CB}" dt="2025-03-24T10:10:43.147" v="329" actId="2711"/>
        <pc:sldMkLst>
          <pc:docMk/>
          <pc:sldMk cId="2455105688" sldId="289"/>
        </pc:sldMkLst>
        <pc:spChg chg="mod">
          <ac:chgData name="Sergio Torres" userId="d7b0575226e539a2" providerId="LiveId" clId="{002AB1DB-7D67-4F2D-8DD4-D5FC924635CB}" dt="2025-03-24T10:10:43.147" v="329" actId="2711"/>
          <ac:spMkLst>
            <pc:docMk/>
            <pc:sldMk cId="2455105688" sldId="289"/>
            <ac:spMk id="4" creationId="{73C7604C-5736-8C39-E52F-A7F5792FA3A2}"/>
          </ac:spMkLst>
        </pc:spChg>
        <pc:spChg chg="mod">
          <ac:chgData name="Sergio Torres" userId="d7b0575226e539a2" providerId="LiveId" clId="{002AB1DB-7D67-4F2D-8DD4-D5FC924635CB}" dt="2025-03-24T10:10:43.147" v="329" actId="2711"/>
          <ac:spMkLst>
            <pc:docMk/>
            <pc:sldMk cId="2455105688" sldId="289"/>
            <ac:spMk id="5" creationId="{EE8171AE-8380-20DE-5898-B8E4607D49C4}"/>
          </ac:spMkLst>
        </pc:spChg>
        <pc:spChg chg="mod">
          <ac:chgData name="Sergio Torres" userId="d7b0575226e539a2" providerId="LiveId" clId="{002AB1DB-7D67-4F2D-8DD4-D5FC924635CB}" dt="2025-03-24T10:10:43.147" v="329" actId="2711"/>
          <ac:spMkLst>
            <pc:docMk/>
            <pc:sldMk cId="2455105688" sldId="289"/>
            <ac:spMk id="6" creationId="{14B9434C-1DC8-ED0D-F063-B9958D18D8CD}"/>
          </ac:spMkLst>
        </pc:spChg>
        <pc:spChg chg="mod">
          <ac:chgData name="Sergio Torres" userId="d7b0575226e539a2" providerId="LiveId" clId="{002AB1DB-7D67-4F2D-8DD4-D5FC924635CB}" dt="2025-03-24T10:10:43.147" v="329" actId="2711"/>
          <ac:spMkLst>
            <pc:docMk/>
            <pc:sldMk cId="2455105688" sldId="289"/>
            <ac:spMk id="7" creationId="{BD905E69-20B1-663B-4049-FA7C191CA01D}"/>
          </ac:spMkLst>
        </pc:spChg>
      </pc:sldChg>
      <pc:sldChg chg="new del">
        <pc:chgData name="Sergio Torres" userId="d7b0575226e539a2" providerId="LiveId" clId="{002AB1DB-7D67-4F2D-8DD4-D5FC924635CB}" dt="2025-03-24T10:23:43.737" v="602" actId="47"/>
        <pc:sldMkLst>
          <pc:docMk/>
          <pc:sldMk cId="385964731" sldId="290"/>
        </pc:sldMkLst>
      </pc:sldChg>
      <pc:sldChg chg="addSp delSp modSp add mod modNotesTx">
        <pc:chgData name="Sergio Torres" userId="d7b0575226e539a2" providerId="LiveId" clId="{002AB1DB-7D67-4F2D-8DD4-D5FC924635CB}" dt="2025-03-24T10:44:58.484" v="787" actId="20577"/>
        <pc:sldMkLst>
          <pc:docMk/>
          <pc:sldMk cId="3283471020" sldId="291"/>
        </pc:sldMkLst>
        <pc:spChg chg="add mod">
          <ac:chgData name="Sergio Torres" userId="d7b0575226e539a2" providerId="LiveId" clId="{002AB1DB-7D67-4F2D-8DD4-D5FC924635CB}" dt="2025-03-24T10:44:58.484" v="787" actId="20577"/>
          <ac:spMkLst>
            <pc:docMk/>
            <pc:sldMk cId="3283471020" sldId="291"/>
            <ac:spMk id="2" creationId="{E1061BB0-2DF9-2BC1-4FDC-99392133273D}"/>
          </ac:spMkLst>
        </pc:spChg>
        <pc:spChg chg="mod">
          <ac:chgData name="Sergio Torres" userId="d7b0575226e539a2" providerId="LiveId" clId="{002AB1DB-7D67-4F2D-8DD4-D5FC924635CB}" dt="2025-03-24T10:44:42.696" v="754" actId="1076"/>
          <ac:spMkLst>
            <pc:docMk/>
            <pc:sldMk cId="3283471020" sldId="291"/>
            <ac:spMk id="5" creationId="{2DEEFA8F-21E0-4B0B-5768-E9EE2976595C}"/>
          </ac:spMkLst>
        </pc:spChg>
      </pc:sldChg>
      <pc:sldChg chg="addSp delSp modSp add mod ord">
        <pc:chgData name="Sergio Torres" userId="d7b0575226e539a2" providerId="LiveId" clId="{002AB1DB-7D67-4F2D-8DD4-D5FC924635CB}" dt="2025-03-24T13:39:55.623" v="1896" actId="1076"/>
        <pc:sldMkLst>
          <pc:docMk/>
          <pc:sldMk cId="97433523" sldId="292"/>
        </pc:sldMkLst>
        <pc:spChg chg="mod">
          <ac:chgData name="Sergio Torres" userId="d7b0575226e539a2" providerId="LiveId" clId="{002AB1DB-7D67-4F2D-8DD4-D5FC924635CB}" dt="2025-03-24T13:39:46.371" v="1894" actId="1076"/>
          <ac:spMkLst>
            <pc:docMk/>
            <pc:sldMk cId="97433523" sldId="292"/>
            <ac:spMk id="4" creationId="{85E1CDF6-8EDA-FDB6-9219-499571B4CD4F}"/>
          </ac:spMkLst>
        </pc:spChg>
        <pc:spChg chg="mod">
          <ac:chgData name="Sergio Torres" userId="d7b0575226e539a2" providerId="LiveId" clId="{002AB1DB-7D67-4F2D-8DD4-D5FC924635CB}" dt="2025-03-24T13:39:55.623" v="1896" actId="1076"/>
          <ac:spMkLst>
            <pc:docMk/>
            <pc:sldMk cId="97433523" sldId="292"/>
            <ac:spMk id="5" creationId="{19743A06-3564-DA81-E2A2-45979803C112}"/>
          </ac:spMkLst>
        </pc:spChg>
        <pc:spChg chg="mod">
          <ac:chgData name="Sergio Torres" userId="d7b0575226e539a2" providerId="LiveId" clId="{002AB1DB-7D67-4F2D-8DD4-D5FC924635CB}" dt="2025-03-24T13:39:23.804" v="1889"/>
          <ac:spMkLst>
            <pc:docMk/>
            <pc:sldMk cId="97433523" sldId="292"/>
            <ac:spMk id="7" creationId="{BFFA3DBF-0FC9-0CD8-9CDF-FC93E8FC392C}"/>
          </ac:spMkLst>
        </pc:spChg>
        <pc:grpChg chg="add mod">
          <ac:chgData name="Sergio Torres" userId="d7b0575226e539a2" providerId="LiveId" clId="{002AB1DB-7D67-4F2D-8DD4-D5FC924635CB}" dt="2025-03-24T13:39:33.918" v="1892" actId="14100"/>
          <ac:grpSpMkLst>
            <pc:docMk/>
            <pc:sldMk cId="97433523" sldId="292"/>
            <ac:grpSpMk id="3" creationId="{AC297E0A-7BA9-6B2B-DF40-906398E0E589}"/>
          </ac:grpSpMkLst>
        </pc:grpChg>
        <pc:picChg chg="mod">
          <ac:chgData name="Sergio Torres" userId="d7b0575226e539a2" providerId="LiveId" clId="{002AB1DB-7D67-4F2D-8DD4-D5FC924635CB}" dt="2025-03-24T13:39:43.487" v="1893" actId="14100"/>
          <ac:picMkLst>
            <pc:docMk/>
            <pc:sldMk cId="97433523" sldId="292"/>
            <ac:picMk id="6" creationId="{5D6B8432-E45B-2B74-B7D7-C219979A3DCB}"/>
          </ac:picMkLst>
        </pc:picChg>
      </pc:sldChg>
      <pc:sldChg chg="addSp delSp modSp add mod ord">
        <pc:chgData name="Sergio Torres" userId="d7b0575226e539a2" providerId="LiveId" clId="{002AB1DB-7D67-4F2D-8DD4-D5FC924635CB}" dt="2025-03-24T10:54:05.277" v="1037" actId="1076"/>
        <pc:sldMkLst>
          <pc:docMk/>
          <pc:sldMk cId="453520258" sldId="293"/>
        </pc:sldMkLst>
        <pc:spChg chg="add mod">
          <ac:chgData name="Sergio Torres" userId="d7b0575226e539a2" providerId="LiveId" clId="{002AB1DB-7D67-4F2D-8DD4-D5FC924635CB}" dt="2025-03-24T10:53:00.356" v="904" actId="1076"/>
          <ac:spMkLst>
            <pc:docMk/>
            <pc:sldMk cId="453520258" sldId="293"/>
            <ac:spMk id="2" creationId="{B29F6E60-D60F-575B-F5C3-83DFA9150174}"/>
          </ac:spMkLst>
        </pc:spChg>
        <pc:spChg chg="mod">
          <ac:chgData name="Sergio Torres" userId="d7b0575226e539a2" providerId="LiveId" clId="{002AB1DB-7D67-4F2D-8DD4-D5FC924635CB}" dt="2025-03-24T10:45:12.275" v="795" actId="20577"/>
          <ac:spMkLst>
            <pc:docMk/>
            <pc:sldMk cId="453520258" sldId="293"/>
            <ac:spMk id="35" creationId="{A16AF09E-8832-D718-9FD0-4B9192C11475}"/>
          </ac:spMkLst>
        </pc:spChg>
        <pc:graphicFrameChg chg="add mod modGraphic">
          <ac:chgData name="Sergio Torres" userId="d7b0575226e539a2" providerId="LiveId" clId="{002AB1DB-7D67-4F2D-8DD4-D5FC924635CB}" dt="2025-03-24T10:54:05.277" v="1037" actId="1076"/>
          <ac:graphicFrameMkLst>
            <pc:docMk/>
            <pc:sldMk cId="453520258" sldId="293"/>
            <ac:graphicFrameMk id="41" creationId="{4C6B5FAF-B490-8E8D-899B-8690B4FBE79A}"/>
          </ac:graphicFrameMkLst>
        </pc:graphicFrameChg>
        <pc:picChg chg="add mod">
          <ac:chgData name="Sergio Torres" userId="d7b0575226e539a2" providerId="LiveId" clId="{002AB1DB-7D67-4F2D-8DD4-D5FC924635CB}" dt="2025-03-24T10:53:00.356" v="904" actId="1076"/>
          <ac:picMkLst>
            <pc:docMk/>
            <pc:sldMk cId="453520258" sldId="293"/>
            <ac:picMk id="7" creationId="{B24D0536-31C8-54DB-1A14-EBBAD46DE8E2}"/>
          </ac:picMkLst>
        </pc:picChg>
      </pc:sldChg>
      <pc:sldChg chg="addSp delSp modSp add del mod modNotesTx">
        <pc:chgData name="Sergio Torres" userId="d7b0575226e539a2" providerId="LiveId" clId="{002AB1DB-7D67-4F2D-8DD4-D5FC924635CB}" dt="2025-03-24T11:32:24.299" v="1204" actId="47"/>
        <pc:sldMkLst>
          <pc:docMk/>
          <pc:sldMk cId="1383844664" sldId="294"/>
        </pc:sldMkLst>
      </pc:sldChg>
      <pc:sldChg chg="addSp modSp add mod ord">
        <pc:chgData name="Sergio Torres" userId="d7b0575226e539a2" providerId="LiveId" clId="{002AB1DB-7D67-4F2D-8DD4-D5FC924635CB}" dt="2025-03-24T12:19:16.883" v="1455" actId="20577"/>
        <pc:sldMkLst>
          <pc:docMk/>
          <pc:sldMk cId="3969329389" sldId="295"/>
        </pc:sldMkLst>
        <pc:spChg chg="mod">
          <ac:chgData name="Sergio Torres" userId="d7b0575226e539a2" providerId="LiveId" clId="{002AB1DB-7D67-4F2D-8DD4-D5FC924635CB}" dt="2025-03-24T11:31:22.845" v="1189" actId="14100"/>
          <ac:spMkLst>
            <pc:docMk/>
            <pc:sldMk cId="3969329389" sldId="295"/>
            <ac:spMk id="2" creationId="{CA78F0DE-69E0-23C5-A9E0-4FF85AF405A1}"/>
          </ac:spMkLst>
        </pc:spChg>
        <pc:spChg chg="add mod">
          <ac:chgData name="Sergio Torres" userId="d7b0575226e539a2" providerId="LiveId" clId="{002AB1DB-7D67-4F2D-8DD4-D5FC924635CB}" dt="2025-03-24T11:32:04.959" v="1201" actId="1076"/>
          <ac:spMkLst>
            <pc:docMk/>
            <pc:sldMk cId="3969329389" sldId="295"/>
            <ac:spMk id="6" creationId="{FABB14DE-3A38-3077-BDFC-4F8A3A459ADF}"/>
          </ac:spMkLst>
        </pc:spChg>
        <pc:spChg chg="mod">
          <ac:chgData name="Sergio Torres" userId="d7b0575226e539a2" providerId="LiveId" clId="{002AB1DB-7D67-4F2D-8DD4-D5FC924635CB}" dt="2025-03-24T11:58:21.562" v="1399" actId="14100"/>
          <ac:spMkLst>
            <pc:docMk/>
            <pc:sldMk cId="3969329389" sldId="295"/>
            <ac:spMk id="7" creationId="{12864B42-A124-FE88-AFE7-6C26A58565CF}"/>
          </ac:spMkLst>
        </pc:spChg>
        <pc:graphicFrameChg chg="mod modGraphic">
          <ac:chgData name="Sergio Torres" userId="d7b0575226e539a2" providerId="LiveId" clId="{002AB1DB-7D67-4F2D-8DD4-D5FC924635CB}" dt="2025-03-24T12:19:16.883" v="1455" actId="20577"/>
          <ac:graphicFrameMkLst>
            <pc:docMk/>
            <pc:sldMk cId="3969329389" sldId="295"/>
            <ac:graphicFrameMk id="3" creationId="{75911308-5116-E32D-D7D4-824F7875A57F}"/>
          </ac:graphicFrameMkLst>
        </pc:graphicFrameChg>
        <pc:picChg chg="add mod">
          <ac:chgData name="Sergio Torres" userId="d7b0575226e539a2" providerId="LiveId" clId="{002AB1DB-7D67-4F2D-8DD4-D5FC924635CB}" dt="2025-03-24T11:58:10.128" v="1393" actId="1076"/>
          <ac:picMkLst>
            <pc:docMk/>
            <pc:sldMk cId="3969329389" sldId="295"/>
            <ac:picMk id="5" creationId="{8465DE13-E1B4-5DDD-D115-1902407C1085}"/>
          </ac:picMkLst>
        </pc:picChg>
      </pc:sldChg>
      <pc:sldChg chg="modSp add del mod">
        <pc:chgData name="Sergio Torres" userId="d7b0575226e539a2" providerId="LiveId" clId="{002AB1DB-7D67-4F2D-8DD4-D5FC924635CB}" dt="2025-03-24T11:45:20.565" v="1316" actId="47"/>
        <pc:sldMkLst>
          <pc:docMk/>
          <pc:sldMk cId="2465526502" sldId="296"/>
        </pc:sldMkLst>
      </pc:sldChg>
      <pc:sldChg chg="addSp delSp modSp add mod">
        <pc:chgData name="Sergio Torres" userId="d7b0575226e539a2" providerId="LiveId" clId="{002AB1DB-7D67-4F2D-8DD4-D5FC924635CB}" dt="2025-03-24T12:17:55.942" v="1404" actId="20577"/>
        <pc:sldMkLst>
          <pc:docMk/>
          <pc:sldMk cId="2718567653" sldId="296"/>
        </pc:sldMkLst>
        <pc:spChg chg="mod">
          <ac:chgData name="Sergio Torres" userId="d7b0575226e539a2" providerId="LiveId" clId="{002AB1DB-7D67-4F2D-8DD4-D5FC924635CB}" dt="2025-03-24T11:45:37.875" v="1349" actId="20577"/>
          <ac:spMkLst>
            <pc:docMk/>
            <pc:sldMk cId="2718567653" sldId="296"/>
            <ac:spMk id="2" creationId="{6D0BEB53-7E85-C8D4-4B84-FFCAFBBBFB45}"/>
          </ac:spMkLst>
        </pc:spChg>
        <pc:spChg chg="mod">
          <ac:chgData name="Sergio Torres" userId="d7b0575226e539a2" providerId="LiveId" clId="{002AB1DB-7D67-4F2D-8DD4-D5FC924635CB}" dt="2025-03-24T11:54:53.350" v="1374" actId="6549"/>
          <ac:spMkLst>
            <pc:docMk/>
            <pc:sldMk cId="2718567653" sldId="296"/>
            <ac:spMk id="6" creationId="{C1EF55CD-8FE4-5241-659E-4BC539F1919F}"/>
          </ac:spMkLst>
        </pc:spChg>
        <pc:spChg chg="mod">
          <ac:chgData name="Sergio Torres" userId="d7b0575226e539a2" providerId="LiveId" clId="{002AB1DB-7D67-4F2D-8DD4-D5FC924635CB}" dt="2025-03-24T12:01:27.238" v="1403" actId="1076"/>
          <ac:spMkLst>
            <pc:docMk/>
            <pc:sldMk cId="2718567653" sldId="296"/>
            <ac:spMk id="7" creationId="{69889F27-45F7-FF70-4316-50E1BB2DC682}"/>
          </ac:spMkLst>
        </pc:spChg>
        <pc:graphicFrameChg chg="mod modGraphic">
          <ac:chgData name="Sergio Torres" userId="d7b0575226e539a2" providerId="LiveId" clId="{002AB1DB-7D67-4F2D-8DD4-D5FC924635CB}" dt="2025-03-24T12:17:55.942" v="1404" actId="20577"/>
          <ac:graphicFrameMkLst>
            <pc:docMk/>
            <pc:sldMk cId="2718567653" sldId="296"/>
            <ac:graphicFrameMk id="3" creationId="{2F1A06AA-0C18-01D7-8C00-FE82440E7C9B}"/>
          </ac:graphicFrameMkLst>
        </pc:graphicFrameChg>
        <pc:picChg chg="add mod">
          <ac:chgData name="Sergio Torres" userId="d7b0575226e539a2" providerId="LiveId" clId="{002AB1DB-7D67-4F2D-8DD4-D5FC924635CB}" dt="2025-03-24T12:01:23.036" v="1402"/>
          <ac:picMkLst>
            <pc:docMk/>
            <pc:sldMk cId="2718567653" sldId="296"/>
            <ac:picMk id="4" creationId="{5FD7A291-DAAE-2B49-B5EE-FBFF9AEC6A64}"/>
          </ac:picMkLst>
        </pc:picChg>
      </pc:sldChg>
      <pc:sldChg chg="new del">
        <pc:chgData name="Sergio Torres" userId="d7b0575226e539a2" providerId="LiveId" clId="{002AB1DB-7D67-4F2D-8DD4-D5FC924635CB}" dt="2025-03-24T12:18:21.892" v="1407" actId="47"/>
        <pc:sldMkLst>
          <pc:docMk/>
          <pc:sldMk cId="553038095" sldId="297"/>
        </pc:sldMkLst>
      </pc:sldChg>
      <pc:sldChg chg="addSp delSp modSp add mod">
        <pc:chgData name="Sergio Torres" userId="d7b0575226e539a2" providerId="LiveId" clId="{002AB1DB-7D67-4F2D-8DD4-D5FC924635CB}" dt="2025-03-24T12:25:32.251" v="1533"/>
        <pc:sldMkLst>
          <pc:docMk/>
          <pc:sldMk cId="976580839" sldId="298"/>
        </pc:sldMkLst>
        <pc:spChg chg="add mod">
          <ac:chgData name="Sergio Torres" userId="d7b0575226e539a2" providerId="LiveId" clId="{002AB1DB-7D67-4F2D-8DD4-D5FC924635CB}" dt="2025-03-24T12:24:30.587" v="1516" actId="121"/>
          <ac:spMkLst>
            <pc:docMk/>
            <pc:sldMk cId="976580839" sldId="298"/>
            <ac:spMk id="3" creationId="{2AFDB0AB-D2B7-F0AF-2C3B-9B3F732D6D8B}"/>
          </ac:spMkLst>
        </pc:spChg>
        <pc:spChg chg="add mod">
          <ac:chgData name="Sergio Torres" userId="d7b0575226e539a2" providerId="LiveId" clId="{002AB1DB-7D67-4F2D-8DD4-D5FC924635CB}" dt="2025-03-24T12:25:32.251" v="1533"/>
          <ac:spMkLst>
            <pc:docMk/>
            <pc:sldMk cId="976580839" sldId="298"/>
            <ac:spMk id="4" creationId="{F06078E2-9763-051C-3BB5-1543309FC639}"/>
          </ac:spMkLst>
        </pc:spChg>
        <pc:spChg chg="mod">
          <ac:chgData name="Sergio Torres" userId="d7b0575226e539a2" providerId="LiveId" clId="{002AB1DB-7D67-4F2D-8DD4-D5FC924635CB}" dt="2025-03-24T12:20:02.769" v="1459" actId="114"/>
          <ac:spMkLst>
            <pc:docMk/>
            <pc:sldMk cId="976580839" sldId="298"/>
            <ac:spMk id="35" creationId="{A29FA0EE-09FE-E0AC-32DF-856D73F23038}"/>
          </ac:spMkLst>
        </pc:spChg>
        <pc:graphicFrameChg chg="mod">
          <ac:chgData name="Sergio Torres" userId="d7b0575226e539a2" providerId="LiveId" clId="{002AB1DB-7D67-4F2D-8DD4-D5FC924635CB}" dt="2025-03-24T12:23:21.997" v="1488"/>
          <ac:graphicFrameMkLst>
            <pc:docMk/>
            <pc:sldMk cId="976580839" sldId="298"/>
            <ac:graphicFrameMk id="41" creationId="{46E61073-A508-543F-54F8-E35063665ADC}"/>
          </ac:graphicFrameMkLst>
        </pc:graphicFrameChg>
      </pc:sldChg>
      <pc:sldChg chg="addSp delSp modSp add mod">
        <pc:chgData name="Sergio Torres" userId="d7b0575226e539a2" providerId="LiveId" clId="{002AB1DB-7D67-4F2D-8DD4-D5FC924635CB}" dt="2025-03-24T13:19:41.429" v="1754" actId="478"/>
        <pc:sldMkLst>
          <pc:docMk/>
          <pc:sldMk cId="2966081777" sldId="299"/>
        </pc:sldMkLst>
        <pc:spChg chg="add mod">
          <ac:chgData name="Sergio Torres" userId="d7b0575226e539a2" providerId="LiveId" clId="{002AB1DB-7D67-4F2D-8DD4-D5FC924635CB}" dt="2025-03-24T13:18:56.890" v="1748"/>
          <ac:spMkLst>
            <pc:docMk/>
            <pc:sldMk cId="2966081777" sldId="299"/>
            <ac:spMk id="6" creationId="{D3754448-56CE-79CA-C845-62043E8B9AD5}"/>
          </ac:spMkLst>
        </pc:spChg>
        <pc:spChg chg="mod">
          <ac:chgData name="Sergio Torres" userId="d7b0575226e539a2" providerId="LiveId" clId="{002AB1DB-7D67-4F2D-8DD4-D5FC924635CB}" dt="2025-03-24T13:17:42.596" v="1738" actId="20577"/>
          <ac:spMkLst>
            <pc:docMk/>
            <pc:sldMk cId="2966081777" sldId="299"/>
            <ac:spMk id="35" creationId="{DA650E7F-26ED-2822-2861-36B418888E2C}"/>
          </ac:spMkLst>
        </pc:spChg>
        <pc:graphicFrameChg chg="add mod">
          <ac:chgData name="Sergio Torres" userId="d7b0575226e539a2" providerId="LiveId" clId="{002AB1DB-7D67-4F2D-8DD4-D5FC924635CB}" dt="2025-03-24T13:19:41.429" v="1754" actId="478"/>
          <ac:graphicFrameMkLst>
            <pc:docMk/>
            <pc:sldMk cId="2966081777" sldId="299"/>
            <ac:graphicFrameMk id="5" creationId="{80E1380B-5186-E515-A71B-31D3336729DF}"/>
          </ac:graphicFrameMkLst>
        </pc:graphicFrameChg>
      </pc:sldChg>
      <pc:sldChg chg="add del">
        <pc:chgData name="Sergio Torres" userId="d7b0575226e539a2" providerId="LiveId" clId="{002AB1DB-7D67-4F2D-8DD4-D5FC924635CB}" dt="2025-03-24T13:15:00.797" v="1633" actId="47"/>
        <pc:sldMkLst>
          <pc:docMk/>
          <pc:sldMk cId="3261917100" sldId="299"/>
        </pc:sldMkLst>
      </pc:sldChg>
      <pc:sldChg chg="addSp delSp modSp add del mod">
        <pc:chgData name="Sergio Torres" userId="d7b0575226e539a2" providerId="LiveId" clId="{002AB1DB-7D67-4F2D-8DD4-D5FC924635CB}" dt="2025-03-24T13:20:22.952" v="1755" actId="47"/>
        <pc:sldMkLst>
          <pc:docMk/>
          <pc:sldMk cId="382069782" sldId="300"/>
        </pc:sldMkLst>
      </pc:sldChg>
      <pc:sldChg chg="new del">
        <pc:chgData name="Sergio Torres" userId="d7b0575226e539a2" providerId="LiveId" clId="{002AB1DB-7D67-4F2D-8DD4-D5FC924635CB}" dt="2025-03-24T13:20:39.140" v="1757" actId="47"/>
        <pc:sldMkLst>
          <pc:docMk/>
          <pc:sldMk cId="2549318542" sldId="300"/>
        </pc:sldMkLst>
      </pc:sldChg>
      <pc:sldChg chg="addSp delSp modSp add mod">
        <pc:chgData name="Sergio Torres" userId="d7b0575226e539a2" providerId="LiveId" clId="{002AB1DB-7D67-4F2D-8DD4-D5FC924635CB}" dt="2025-03-24T13:36:04.439" v="1879" actId="17032"/>
        <pc:sldMkLst>
          <pc:docMk/>
          <pc:sldMk cId="2802405628" sldId="300"/>
        </pc:sldMkLst>
        <pc:spChg chg="add mod ord">
          <ac:chgData name="Sergio Torres" userId="d7b0575226e539a2" providerId="LiveId" clId="{002AB1DB-7D67-4F2D-8DD4-D5FC924635CB}" dt="2025-03-24T13:35:38.830" v="1876" actId="13822"/>
          <ac:spMkLst>
            <pc:docMk/>
            <pc:sldMk cId="2802405628" sldId="300"/>
            <ac:spMk id="8" creationId="{6323355B-E30F-7EED-1826-1FE0F24B91A2}"/>
          </ac:spMkLst>
        </pc:spChg>
        <pc:spChg chg="add mod">
          <ac:chgData name="Sergio Torres" userId="d7b0575226e539a2" providerId="LiveId" clId="{002AB1DB-7D67-4F2D-8DD4-D5FC924635CB}" dt="2025-03-24T13:35:51.221" v="1877" actId="17032"/>
          <ac:spMkLst>
            <pc:docMk/>
            <pc:sldMk cId="2802405628" sldId="300"/>
            <ac:spMk id="9" creationId="{06288D57-357D-5F5B-F0D1-631FA469808A}"/>
          </ac:spMkLst>
        </pc:spChg>
        <pc:spChg chg="mod">
          <ac:chgData name="Sergio Torres" userId="d7b0575226e539a2" providerId="LiveId" clId="{002AB1DB-7D67-4F2D-8DD4-D5FC924635CB}" dt="2025-03-24T13:36:00.136" v="1878" actId="13822"/>
          <ac:spMkLst>
            <pc:docMk/>
            <pc:sldMk cId="2802405628" sldId="300"/>
            <ac:spMk id="12" creationId="{78311D9D-8138-ECA9-991C-23C9E02B1BB0}"/>
          </ac:spMkLst>
        </pc:spChg>
        <pc:spChg chg="mod">
          <ac:chgData name="Sergio Torres" userId="d7b0575226e539a2" providerId="LiveId" clId="{002AB1DB-7D67-4F2D-8DD4-D5FC924635CB}" dt="2025-03-24T13:36:04.439" v="1879" actId="17032"/>
          <ac:spMkLst>
            <pc:docMk/>
            <pc:sldMk cId="2802405628" sldId="300"/>
            <ac:spMk id="14" creationId="{2E48ED8E-2693-AC49-6E5D-A7F51D8B994F}"/>
          </ac:spMkLst>
        </pc:spChg>
        <pc:grpChg chg="add mod">
          <ac:chgData name="Sergio Torres" userId="d7b0575226e539a2" providerId="LiveId" clId="{002AB1DB-7D67-4F2D-8DD4-D5FC924635CB}" dt="2025-03-24T13:27:21.528" v="1818" actId="1076"/>
          <ac:grpSpMkLst>
            <pc:docMk/>
            <pc:sldMk cId="2802405628" sldId="300"/>
            <ac:grpSpMk id="10" creationId="{92F543BC-3DF9-CCCF-F43C-6418A1B33289}"/>
          </ac:grpSpMkLst>
        </pc:grpChg>
        <pc:grpChg chg="add mod">
          <ac:chgData name="Sergio Torres" userId="d7b0575226e539a2" providerId="LiveId" clId="{002AB1DB-7D67-4F2D-8DD4-D5FC924635CB}" dt="2025-03-24T13:27:32.001" v="1822" actId="1076"/>
          <ac:grpSpMkLst>
            <pc:docMk/>
            <pc:sldMk cId="2802405628" sldId="300"/>
            <ac:grpSpMk id="11" creationId="{E2F4E9D8-7D4A-16D9-0E8C-255FC4EDAABC}"/>
          </ac:grpSpMkLst>
        </pc:grpChg>
        <pc:picChg chg="add mod">
          <ac:chgData name="Sergio Torres" userId="d7b0575226e539a2" providerId="LiveId" clId="{002AB1DB-7D67-4F2D-8DD4-D5FC924635CB}" dt="2025-03-24T13:35:38.830" v="1876" actId="13822"/>
          <ac:picMkLst>
            <pc:docMk/>
            <pc:sldMk cId="2802405628" sldId="300"/>
            <ac:picMk id="7" creationId="{99599AAB-79B7-31AC-4974-F2A224E1AE7F}"/>
          </ac:picMkLst>
        </pc:picChg>
        <pc:picChg chg="mod">
          <ac:chgData name="Sergio Torres" userId="d7b0575226e539a2" providerId="LiveId" clId="{002AB1DB-7D67-4F2D-8DD4-D5FC924635CB}" dt="2025-03-24T13:36:00.136" v="1878" actId="13822"/>
          <ac:picMkLst>
            <pc:docMk/>
            <pc:sldMk cId="2802405628" sldId="300"/>
            <ac:picMk id="13" creationId="{87FB8F71-1663-E87D-30C3-AD8D80498D5B}"/>
          </ac:picMkLst>
        </pc:picChg>
      </pc:sldChg>
      <pc:sldChg chg="modSp add mod">
        <pc:chgData name="Sergio Torres" userId="d7b0575226e539a2" providerId="LiveId" clId="{002AB1DB-7D67-4F2D-8DD4-D5FC924635CB}" dt="2025-03-24T13:36:47.855" v="1883" actId="17032"/>
        <pc:sldMkLst>
          <pc:docMk/>
          <pc:sldMk cId="1129312830" sldId="301"/>
        </pc:sldMkLst>
        <pc:spChg chg="mod">
          <ac:chgData name="Sergio Torres" userId="d7b0575226e539a2" providerId="LiveId" clId="{002AB1DB-7D67-4F2D-8DD4-D5FC924635CB}" dt="2025-03-24T13:36:35.001" v="1880" actId="13822"/>
          <ac:spMkLst>
            <pc:docMk/>
            <pc:sldMk cId="1129312830" sldId="301"/>
            <ac:spMk id="8" creationId="{BC5ABF44-E8DC-A322-7977-ADB77C4CA7AA}"/>
          </ac:spMkLst>
        </pc:spChg>
        <pc:spChg chg="mod">
          <ac:chgData name="Sergio Torres" userId="d7b0575226e539a2" providerId="LiveId" clId="{002AB1DB-7D67-4F2D-8DD4-D5FC924635CB}" dt="2025-03-24T13:36:40.118" v="1881" actId="17032"/>
          <ac:spMkLst>
            <pc:docMk/>
            <pc:sldMk cId="1129312830" sldId="301"/>
            <ac:spMk id="9" creationId="{6485F5C7-DD76-8B44-F5BC-1FD7EF800A39}"/>
          </ac:spMkLst>
        </pc:spChg>
        <pc:spChg chg="mod">
          <ac:chgData name="Sergio Torres" userId="d7b0575226e539a2" providerId="LiveId" clId="{002AB1DB-7D67-4F2D-8DD4-D5FC924635CB}" dt="2025-03-24T13:36:43.362" v="1882" actId="13822"/>
          <ac:spMkLst>
            <pc:docMk/>
            <pc:sldMk cId="1129312830" sldId="301"/>
            <ac:spMk id="12" creationId="{21C2ED7A-043B-56BD-BC11-8005058A40D1}"/>
          </ac:spMkLst>
        </pc:spChg>
        <pc:spChg chg="mod">
          <ac:chgData name="Sergio Torres" userId="d7b0575226e539a2" providerId="LiveId" clId="{002AB1DB-7D67-4F2D-8DD4-D5FC924635CB}" dt="2025-03-24T13:36:47.855" v="1883" actId="17032"/>
          <ac:spMkLst>
            <pc:docMk/>
            <pc:sldMk cId="1129312830" sldId="301"/>
            <ac:spMk id="14" creationId="{0342840C-2FE2-C62D-B20B-A3593562D1D7}"/>
          </ac:spMkLst>
        </pc:spChg>
        <pc:picChg chg="mod">
          <ac:chgData name="Sergio Torres" userId="d7b0575226e539a2" providerId="LiveId" clId="{002AB1DB-7D67-4F2D-8DD4-D5FC924635CB}" dt="2025-03-24T13:36:35.001" v="1880" actId="13822"/>
          <ac:picMkLst>
            <pc:docMk/>
            <pc:sldMk cId="1129312830" sldId="301"/>
            <ac:picMk id="7" creationId="{DAB8DDA8-1AFB-6526-0085-888DAADF8862}"/>
          </ac:picMkLst>
        </pc:picChg>
        <pc:picChg chg="mod">
          <ac:chgData name="Sergio Torres" userId="d7b0575226e539a2" providerId="LiveId" clId="{002AB1DB-7D67-4F2D-8DD4-D5FC924635CB}" dt="2025-03-24T13:36:43.362" v="1882" actId="13822"/>
          <ac:picMkLst>
            <pc:docMk/>
            <pc:sldMk cId="1129312830" sldId="301"/>
            <ac:picMk id="13" creationId="{11582F0E-CCE9-C7FB-CC84-7A909066B5C1}"/>
          </ac:picMkLst>
        </pc:picChg>
      </pc:sldChg>
      <pc:sldChg chg="modSp add del mod">
        <pc:chgData name="Sergio Torres" userId="d7b0575226e539a2" providerId="LiveId" clId="{002AB1DB-7D67-4F2D-8DD4-D5FC924635CB}" dt="2025-03-24T13:30:42.015" v="1845" actId="47"/>
        <pc:sldMkLst>
          <pc:docMk/>
          <pc:sldMk cId="2986746895" sldId="301"/>
        </pc:sldMkLst>
      </pc:sldChg>
      <pc:sldChg chg="delSp modSp add mod">
        <pc:chgData name="Sergio Torres" userId="d7b0575226e539a2" providerId="LiveId" clId="{002AB1DB-7D67-4F2D-8DD4-D5FC924635CB}" dt="2025-03-24T13:37:02.020" v="1885" actId="17032"/>
        <pc:sldMkLst>
          <pc:docMk/>
          <pc:sldMk cId="2679620936" sldId="302"/>
        </pc:sldMkLst>
        <pc:spChg chg="mod">
          <ac:chgData name="Sergio Torres" userId="d7b0575226e539a2" providerId="LiveId" clId="{002AB1DB-7D67-4F2D-8DD4-D5FC924635CB}" dt="2025-03-24T13:36:58.249" v="1884" actId="13822"/>
          <ac:spMkLst>
            <pc:docMk/>
            <pc:sldMk cId="2679620936" sldId="302"/>
            <ac:spMk id="8" creationId="{CF687983-DACD-CE8F-A254-C657D6935B9C}"/>
          </ac:spMkLst>
        </pc:spChg>
        <pc:spChg chg="mod">
          <ac:chgData name="Sergio Torres" userId="d7b0575226e539a2" providerId="LiveId" clId="{002AB1DB-7D67-4F2D-8DD4-D5FC924635CB}" dt="2025-03-24T13:37:02.020" v="1885" actId="17032"/>
          <ac:spMkLst>
            <pc:docMk/>
            <pc:sldMk cId="2679620936" sldId="302"/>
            <ac:spMk id="9" creationId="{01294493-3781-2B2F-0D55-30A637B04A0D}"/>
          </ac:spMkLst>
        </pc:spChg>
        <pc:picChg chg="mod">
          <ac:chgData name="Sergio Torres" userId="d7b0575226e539a2" providerId="LiveId" clId="{002AB1DB-7D67-4F2D-8DD4-D5FC924635CB}" dt="2025-03-24T13:36:58.249" v="1884" actId="13822"/>
          <ac:picMkLst>
            <pc:docMk/>
            <pc:sldMk cId="2679620936" sldId="302"/>
            <ac:picMk id="7" creationId="{2EF38EC9-1C88-19B4-248B-CF50EFB8F93C}"/>
          </ac:picMkLst>
        </pc:picChg>
      </pc:sldChg>
      <pc:sldChg chg="add del">
        <pc:chgData name="Sergio Torres" userId="d7b0575226e539a2" providerId="LiveId" clId="{002AB1DB-7D67-4F2D-8DD4-D5FC924635CB}" dt="2025-03-24T13:30:42.962" v="1846" actId="47"/>
        <pc:sldMkLst>
          <pc:docMk/>
          <pc:sldMk cId="2820235557" sldId="30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9F89F-C877-41EE-872A-877AE316C5D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C16ACB-7F3A-48E6-A145-9E31AEA235F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JUnit</a:t>
          </a:r>
          <a:r>
            <a:rPr lang="es-ES" dirty="0"/>
            <a:t> es una librería de pruebas unitarias para Java, ampliamente utilizado para validar el comportamiento de métodos y clases de forma automatizada.</a:t>
          </a:r>
          <a:endParaRPr lang="en-US" dirty="0"/>
        </a:p>
      </dgm:t>
    </dgm:pt>
    <dgm:pt modelId="{438CB556-79D1-42B3-9442-AAD2133059BD}" type="parTrans" cxnId="{65FC051A-5630-47C3-9CE5-4A1A8990286B}">
      <dgm:prSet/>
      <dgm:spPr/>
      <dgm:t>
        <a:bodyPr/>
        <a:lstStyle/>
        <a:p>
          <a:endParaRPr lang="en-US"/>
        </a:p>
      </dgm:t>
    </dgm:pt>
    <dgm:pt modelId="{38A13C01-CD9E-4D7F-8F26-FFE95A38A223}" type="sibTrans" cxnId="{65FC051A-5630-47C3-9CE5-4A1A8990286B}">
      <dgm:prSet/>
      <dgm:spPr/>
      <dgm:t>
        <a:bodyPr/>
        <a:lstStyle/>
        <a:p>
          <a:endParaRPr lang="en-US"/>
        </a:p>
      </dgm:t>
    </dgm:pt>
    <dgm:pt modelId="{44449046-6D28-4FEF-81FA-602A1AB5CD7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Características:</a:t>
          </a:r>
          <a:endParaRPr lang="en-US"/>
        </a:p>
      </dgm:t>
    </dgm:pt>
    <dgm:pt modelId="{91FD9ADB-0924-49DC-BF8F-30FAB0C60947}" type="parTrans" cxnId="{1C91938E-88CE-4394-B559-8BAA333C07CC}">
      <dgm:prSet/>
      <dgm:spPr/>
      <dgm:t>
        <a:bodyPr/>
        <a:lstStyle/>
        <a:p>
          <a:endParaRPr lang="en-US"/>
        </a:p>
      </dgm:t>
    </dgm:pt>
    <dgm:pt modelId="{F31B176F-96AC-4EAA-99CB-5DFCC6DD2E41}" type="sibTrans" cxnId="{1C91938E-88CE-4394-B559-8BAA333C07CC}">
      <dgm:prSet/>
      <dgm:spPr/>
      <dgm:t>
        <a:bodyPr/>
        <a:lstStyle/>
        <a:p>
          <a:endParaRPr lang="en-US"/>
        </a:p>
      </dgm:t>
    </dgm:pt>
    <dgm:pt modelId="{4E3FF0DF-696D-43CD-A11D-54F8C56ED2C8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s-ES" sz="1600" dirty="0"/>
            <a:t>Permite ejecutar pruebas de manera independiente.</a:t>
          </a:r>
          <a:endParaRPr lang="en-US" sz="1600" dirty="0"/>
        </a:p>
      </dgm:t>
    </dgm:pt>
    <dgm:pt modelId="{A56517B7-D873-42C0-8C16-7CFBD012B37E}" type="parTrans" cxnId="{649D5F13-5E35-4A5D-B92A-45000B464B14}">
      <dgm:prSet/>
      <dgm:spPr/>
      <dgm:t>
        <a:bodyPr/>
        <a:lstStyle/>
        <a:p>
          <a:endParaRPr lang="en-US"/>
        </a:p>
      </dgm:t>
    </dgm:pt>
    <dgm:pt modelId="{556ED381-554B-4008-BA18-21CEF473D0BE}" type="sibTrans" cxnId="{649D5F13-5E35-4A5D-B92A-45000B464B14}">
      <dgm:prSet/>
      <dgm:spPr/>
      <dgm:t>
        <a:bodyPr/>
        <a:lstStyle/>
        <a:p>
          <a:endParaRPr lang="en-US"/>
        </a:p>
      </dgm:t>
    </dgm:pt>
    <dgm:pt modelId="{D08335FB-CD3E-4493-96DF-01F9F5EA5F7A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s-ES" sz="1600" dirty="0"/>
            <a:t>Genera reportes automáticos de resultados.</a:t>
          </a:r>
          <a:endParaRPr lang="en-US" sz="1600" dirty="0"/>
        </a:p>
      </dgm:t>
    </dgm:pt>
    <dgm:pt modelId="{916C83CB-940A-4E45-8E34-4FE52B72D6E7}" type="parTrans" cxnId="{E372F9D3-0C04-4BEF-99E9-8F43A6249151}">
      <dgm:prSet/>
      <dgm:spPr/>
      <dgm:t>
        <a:bodyPr/>
        <a:lstStyle/>
        <a:p>
          <a:endParaRPr lang="en-US"/>
        </a:p>
      </dgm:t>
    </dgm:pt>
    <dgm:pt modelId="{98116407-6231-4700-A42E-3C09746C719A}" type="sibTrans" cxnId="{E372F9D3-0C04-4BEF-99E9-8F43A6249151}">
      <dgm:prSet/>
      <dgm:spPr/>
      <dgm:t>
        <a:bodyPr/>
        <a:lstStyle/>
        <a:p>
          <a:endParaRPr lang="en-US"/>
        </a:p>
      </dgm:t>
    </dgm:pt>
    <dgm:pt modelId="{0ADD71F4-DDF2-4A9E-A413-1D4B91B5B1B3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s-ES" sz="1600" dirty="0"/>
            <a:t>Se integra con herramientas como Maven, </a:t>
          </a:r>
          <a:r>
            <a:rPr lang="es-ES" sz="1600" dirty="0" err="1"/>
            <a:t>Gradle</a:t>
          </a:r>
          <a:r>
            <a:rPr lang="es-ES" sz="1600" dirty="0"/>
            <a:t> y CI/CD.</a:t>
          </a:r>
          <a:endParaRPr lang="en-US" sz="1600" dirty="0"/>
        </a:p>
      </dgm:t>
    </dgm:pt>
    <dgm:pt modelId="{BF389E75-EB47-4017-A77C-E47732881203}" type="parTrans" cxnId="{42920834-969A-4652-BF59-F3F020CD7C3F}">
      <dgm:prSet/>
      <dgm:spPr/>
      <dgm:t>
        <a:bodyPr/>
        <a:lstStyle/>
        <a:p>
          <a:endParaRPr lang="en-US"/>
        </a:p>
      </dgm:t>
    </dgm:pt>
    <dgm:pt modelId="{E84AAFCB-1DE3-45C1-80A7-C09C04CA1339}" type="sibTrans" cxnId="{42920834-969A-4652-BF59-F3F020CD7C3F}">
      <dgm:prSet/>
      <dgm:spPr/>
      <dgm:t>
        <a:bodyPr/>
        <a:lstStyle/>
        <a:p>
          <a:endParaRPr lang="en-US"/>
        </a:p>
      </dgm:t>
    </dgm:pt>
    <dgm:pt modelId="{AAE8C895-A1CF-4F30-8C4B-FE81109C6F7F}" type="pres">
      <dgm:prSet presAssocID="{1AB9F89F-C877-41EE-872A-877AE316C5D4}" presName="root" presStyleCnt="0">
        <dgm:presLayoutVars>
          <dgm:dir/>
          <dgm:resizeHandles val="exact"/>
        </dgm:presLayoutVars>
      </dgm:prSet>
      <dgm:spPr/>
    </dgm:pt>
    <dgm:pt modelId="{E081D52A-0637-4BFE-AE00-6D39B4255753}" type="pres">
      <dgm:prSet presAssocID="{D3C16ACB-7F3A-48E6-A145-9E31AEA235F1}" presName="compNode" presStyleCnt="0"/>
      <dgm:spPr/>
    </dgm:pt>
    <dgm:pt modelId="{0050212A-3B10-46B2-9C2D-3F214D8944EB}" type="pres">
      <dgm:prSet presAssocID="{D3C16ACB-7F3A-48E6-A145-9E31AEA235F1}" presName="bgRect" presStyleLbl="bgShp" presStyleIdx="0" presStyleCnt="2"/>
      <dgm:spPr/>
    </dgm:pt>
    <dgm:pt modelId="{05B48759-3214-4A7A-AACB-3F465EF3A126}" type="pres">
      <dgm:prSet presAssocID="{D3C16ACB-7F3A-48E6-A145-9E31AEA235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419BCECE-D1F4-400B-AE12-EEAE9E7C3BA3}" type="pres">
      <dgm:prSet presAssocID="{D3C16ACB-7F3A-48E6-A145-9E31AEA235F1}" presName="spaceRect" presStyleCnt="0"/>
      <dgm:spPr/>
    </dgm:pt>
    <dgm:pt modelId="{232D8DDC-0670-487C-8253-EB4DDA5BA070}" type="pres">
      <dgm:prSet presAssocID="{D3C16ACB-7F3A-48E6-A145-9E31AEA235F1}" presName="parTx" presStyleLbl="revTx" presStyleIdx="0" presStyleCnt="3">
        <dgm:presLayoutVars>
          <dgm:chMax val="0"/>
          <dgm:chPref val="0"/>
        </dgm:presLayoutVars>
      </dgm:prSet>
      <dgm:spPr/>
    </dgm:pt>
    <dgm:pt modelId="{8487AFF5-0445-41AD-9DC3-9DC43152F8F5}" type="pres">
      <dgm:prSet presAssocID="{38A13C01-CD9E-4D7F-8F26-FFE95A38A223}" presName="sibTrans" presStyleCnt="0"/>
      <dgm:spPr/>
    </dgm:pt>
    <dgm:pt modelId="{9B8CFBD3-6FF9-4E86-BC0E-22E857C2A800}" type="pres">
      <dgm:prSet presAssocID="{44449046-6D28-4FEF-81FA-602A1AB5CD7D}" presName="compNode" presStyleCnt="0"/>
      <dgm:spPr/>
    </dgm:pt>
    <dgm:pt modelId="{685B432D-D935-4332-AA02-5F05C6A1A86F}" type="pres">
      <dgm:prSet presAssocID="{44449046-6D28-4FEF-81FA-602A1AB5CD7D}" presName="bgRect" presStyleLbl="bgShp" presStyleIdx="1" presStyleCnt="2"/>
      <dgm:spPr/>
    </dgm:pt>
    <dgm:pt modelId="{95294B94-6C7A-424A-BE0A-1725574129ED}" type="pres">
      <dgm:prSet presAssocID="{44449046-6D28-4FEF-81FA-602A1AB5CD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36921866-3A99-438C-B88A-3CE1B670A5C9}" type="pres">
      <dgm:prSet presAssocID="{44449046-6D28-4FEF-81FA-602A1AB5CD7D}" presName="spaceRect" presStyleCnt="0"/>
      <dgm:spPr/>
    </dgm:pt>
    <dgm:pt modelId="{FF6672F2-EC83-47AF-8B2E-EE32985C5AAC}" type="pres">
      <dgm:prSet presAssocID="{44449046-6D28-4FEF-81FA-602A1AB5CD7D}" presName="parTx" presStyleLbl="revTx" presStyleIdx="1" presStyleCnt="3">
        <dgm:presLayoutVars>
          <dgm:chMax val="0"/>
          <dgm:chPref val="0"/>
        </dgm:presLayoutVars>
      </dgm:prSet>
      <dgm:spPr/>
    </dgm:pt>
    <dgm:pt modelId="{71AB3815-63C5-4F4E-BCFC-B6576DA55EDC}" type="pres">
      <dgm:prSet presAssocID="{44449046-6D28-4FEF-81FA-602A1AB5CD7D}" presName="desTx" presStyleLbl="revTx" presStyleIdx="2" presStyleCnt="3" custScaleX="162068" custLinFactNeighborX="-15120">
        <dgm:presLayoutVars/>
      </dgm:prSet>
      <dgm:spPr/>
    </dgm:pt>
  </dgm:ptLst>
  <dgm:cxnLst>
    <dgm:cxn modelId="{6149FE02-7972-4BEA-9ECD-D4E7E98FB770}" type="presOf" srcId="{4E3FF0DF-696D-43CD-A11D-54F8C56ED2C8}" destId="{71AB3815-63C5-4F4E-BCFC-B6576DA55EDC}" srcOrd="0" destOrd="0" presId="urn:microsoft.com/office/officeart/2018/2/layout/IconVerticalSolidList"/>
    <dgm:cxn modelId="{649D5F13-5E35-4A5D-B92A-45000B464B14}" srcId="{44449046-6D28-4FEF-81FA-602A1AB5CD7D}" destId="{4E3FF0DF-696D-43CD-A11D-54F8C56ED2C8}" srcOrd="0" destOrd="0" parTransId="{A56517B7-D873-42C0-8C16-7CFBD012B37E}" sibTransId="{556ED381-554B-4008-BA18-21CEF473D0BE}"/>
    <dgm:cxn modelId="{65FC051A-5630-47C3-9CE5-4A1A8990286B}" srcId="{1AB9F89F-C877-41EE-872A-877AE316C5D4}" destId="{D3C16ACB-7F3A-48E6-A145-9E31AEA235F1}" srcOrd="0" destOrd="0" parTransId="{438CB556-79D1-42B3-9442-AAD2133059BD}" sibTransId="{38A13C01-CD9E-4D7F-8F26-FFE95A38A223}"/>
    <dgm:cxn modelId="{42920834-969A-4652-BF59-F3F020CD7C3F}" srcId="{44449046-6D28-4FEF-81FA-602A1AB5CD7D}" destId="{0ADD71F4-DDF2-4A9E-A413-1D4B91B5B1B3}" srcOrd="2" destOrd="0" parTransId="{BF389E75-EB47-4017-A77C-E47732881203}" sibTransId="{E84AAFCB-1DE3-45C1-80A7-C09C04CA1339}"/>
    <dgm:cxn modelId="{DEC1E038-32B1-4657-B99F-1F82A95E462A}" type="presOf" srcId="{D3C16ACB-7F3A-48E6-A145-9E31AEA235F1}" destId="{232D8DDC-0670-487C-8253-EB4DDA5BA070}" srcOrd="0" destOrd="0" presId="urn:microsoft.com/office/officeart/2018/2/layout/IconVerticalSolidList"/>
    <dgm:cxn modelId="{86F96442-6346-4F4D-81A3-1126413F880F}" type="presOf" srcId="{44449046-6D28-4FEF-81FA-602A1AB5CD7D}" destId="{FF6672F2-EC83-47AF-8B2E-EE32985C5AAC}" srcOrd="0" destOrd="0" presId="urn:microsoft.com/office/officeart/2018/2/layout/IconVerticalSolidList"/>
    <dgm:cxn modelId="{1C91938E-88CE-4394-B559-8BAA333C07CC}" srcId="{1AB9F89F-C877-41EE-872A-877AE316C5D4}" destId="{44449046-6D28-4FEF-81FA-602A1AB5CD7D}" srcOrd="1" destOrd="0" parTransId="{91FD9ADB-0924-49DC-BF8F-30FAB0C60947}" sibTransId="{F31B176F-96AC-4EAA-99CB-5DFCC6DD2E41}"/>
    <dgm:cxn modelId="{792F2D9F-6E72-45BF-A20B-016CD0D8A954}" type="presOf" srcId="{D08335FB-CD3E-4493-96DF-01F9F5EA5F7A}" destId="{71AB3815-63C5-4F4E-BCFC-B6576DA55EDC}" srcOrd="0" destOrd="1" presId="urn:microsoft.com/office/officeart/2018/2/layout/IconVerticalSolidList"/>
    <dgm:cxn modelId="{DE07ECC6-34E6-473D-9D0E-59994513F131}" type="presOf" srcId="{0ADD71F4-DDF2-4A9E-A413-1D4B91B5B1B3}" destId="{71AB3815-63C5-4F4E-BCFC-B6576DA55EDC}" srcOrd="0" destOrd="2" presId="urn:microsoft.com/office/officeart/2018/2/layout/IconVerticalSolidList"/>
    <dgm:cxn modelId="{E372F9D3-0C04-4BEF-99E9-8F43A6249151}" srcId="{44449046-6D28-4FEF-81FA-602A1AB5CD7D}" destId="{D08335FB-CD3E-4493-96DF-01F9F5EA5F7A}" srcOrd="1" destOrd="0" parTransId="{916C83CB-940A-4E45-8E34-4FE52B72D6E7}" sibTransId="{98116407-6231-4700-A42E-3C09746C719A}"/>
    <dgm:cxn modelId="{F2262ADE-7E67-4FA0-A7F3-0D13B978D003}" type="presOf" srcId="{1AB9F89F-C877-41EE-872A-877AE316C5D4}" destId="{AAE8C895-A1CF-4F30-8C4B-FE81109C6F7F}" srcOrd="0" destOrd="0" presId="urn:microsoft.com/office/officeart/2018/2/layout/IconVerticalSolidList"/>
    <dgm:cxn modelId="{218063BA-D7BA-4250-81DE-878E37F73D49}" type="presParOf" srcId="{AAE8C895-A1CF-4F30-8C4B-FE81109C6F7F}" destId="{E081D52A-0637-4BFE-AE00-6D39B4255753}" srcOrd="0" destOrd="0" presId="urn:microsoft.com/office/officeart/2018/2/layout/IconVerticalSolidList"/>
    <dgm:cxn modelId="{6392DF13-0518-4195-B9C4-27095D0901C6}" type="presParOf" srcId="{E081D52A-0637-4BFE-AE00-6D39B4255753}" destId="{0050212A-3B10-46B2-9C2D-3F214D8944EB}" srcOrd="0" destOrd="0" presId="urn:microsoft.com/office/officeart/2018/2/layout/IconVerticalSolidList"/>
    <dgm:cxn modelId="{EB5B048E-4A19-4E56-B638-286100445D25}" type="presParOf" srcId="{E081D52A-0637-4BFE-AE00-6D39B4255753}" destId="{05B48759-3214-4A7A-AACB-3F465EF3A126}" srcOrd="1" destOrd="0" presId="urn:microsoft.com/office/officeart/2018/2/layout/IconVerticalSolidList"/>
    <dgm:cxn modelId="{4EB59D99-A763-4D01-A291-F6FA05E5ACD7}" type="presParOf" srcId="{E081D52A-0637-4BFE-AE00-6D39B4255753}" destId="{419BCECE-D1F4-400B-AE12-EEAE9E7C3BA3}" srcOrd="2" destOrd="0" presId="urn:microsoft.com/office/officeart/2018/2/layout/IconVerticalSolidList"/>
    <dgm:cxn modelId="{A22E68B6-3720-4CB8-9A29-CF33842F2566}" type="presParOf" srcId="{E081D52A-0637-4BFE-AE00-6D39B4255753}" destId="{232D8DDC-0670-487C-8253-EB4DDA5BA070}" srcOrd="3" destOrd="0" presId="urn:microsoft.com/office/officeart/2018/2/layout/IconVerticalSolidList"/>
    <dgm:cxn modelId="{00D8C01D-698D-458C-AC00-7E535D0C5A09}" type="presParOf" srcId="{AAE8C895-A1CF-4F30-8C4B-FE81109C6F7F}" destId="{8487AFF5-0445-41AD-9DC3-9DC43152F8F5}" srcOrd="1" destOrd="0" presId="urn:microsoft.com/office/officeart/2018/2/layout/IconVerticalSolidList"/>
    <dgm:cxn modelId="{A2BBE74E-E418-4282-9DDB-3090E5C5D6A8}" type="presParOf" srcId="{AAE8C895-A1CF-4F30-8C4B-FE81109C6F7F}" destId="{9B8CFBD3-6FF9-4E86-BC0E-22E857C2A800}" srcOrd="2" destOrd="0" presId="urn:microsoft.com/office/officeart/2018/2/layout/IconVerticalSolidList"/>
    <dgm:cxn modelId="{1B81E366-27B1-4686-B66E-071CCA31476C}" type="presParOf" srcId="{9B8CFBD3-6FF9-4E86-BC0E-22E857C2A800}" destId="{685B432D-D935-4332-AA02-5F05C6A1A86F}" srcOrd="0" destOrd="0" presId="urn:microsoft.com/office/officeart/2018/2/layout/IconVerticalSolidList"/>
    <dgm:cxn modelId="{56E40844-040C-458A-AF22-55E32E37AD73}" type="presParOf" srcId="{9B8CFBD3-6FF9-4E86-BC0E-22E857C2A800}" destId="{95294B94-6C7A-424A-BE0A-1725574129ED}" srcOrd="1" destOrd="0" presId="urn:microsoft.com/office/officeart/2018/2/layout/IconVerticalSolidList"/>
    <dgm:cxn modelId="{C36A4F3B-C689-4F63-ACC0-85B060763896}" type="presParOf" srcId="{9B8CFBD3-6FF9-4E86-BC0E-22E857C2A800}" destId="{36921866-3A99-438C-B88A-3CE1B670A5C9}" srcOrd="2" destOrd="0" presId="urn:microsoft.com/office/officeart/2018/2/layout/IconVerticalSolidList"/>
    <dgm:cxn modelId="{F0992CFE-1CB8-47B6-AA3A-09482B630A9C}" type="presParOf" srcId="{9B8CFBD3-6FF9-4E86-BC0E-22E857C2A800}" destId="{FF6672F2-EC83-47AF-8B2E-EE32985C5AAC}" srcOrd="3" destOrd="0" presId="urn:microsoft.com/office/officeart/2018/2/layout/IconVerticalSolidList"/>
    <dgm:cxn modelId="{A8249F0A-93D1-4970-9FA5-954467A393F0}" type="presParOf" srcId="{9B8CFBD3-6FF9-4E86-BC0E-22E857C2A800}" destId="{71AB3815-63C5-4F4E-BCFC-B6576DA55ED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B9F89F-C877-41EE-872A-877AE316C5D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C16ACB-7F3A-48E6-A145-9E31AEA235F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El principio FIRST fue descrito por Robert Cecil Martin en su reconocido libro: </a:t>
          </a:r>
          <a:r>
            <a:rPr lang="es-ES" dirty="0" err="1"/>
            <a:t>Clean</a:t>
          </a:r>
          <a:r>
            <a:rPr lang="es-ES" dirty="0"/>
            <a:t> </a:t>
          </a:r>
          <a:r>
            <a:rPr lang="es-ES" dirty="0" err="1"/>
            <a:t>Code</a:t>
          </a:r>
          <a:r>
            <a:rPr lang="es-ES" dirty="0"/>
            <a:t>. En este describe las cinco características principales que suelen tener las pruebas unitarias de calidad.</a:t>
          </a:r>
          <a:endParaRPr lang="en-US" dirty="0"/>
        </a:p>
      </dgm:t>
    </dgm:pt>
    <dgm:pt modelId="{438CB556-79D1-42B3-9442-AAD2133059BD}" type="parTrans" cxnId="{65FC051A-5630-47C3-9CE5-4A1A8990286B}">
      <dgm:prSet/>
      <dgm:spPr/>
      <dgm:t>
        <a:bodyPr/>
        <a:lstStyle/>
        <a:p>
          <a:endParaRPr lang="en-US"/>
        </a:p>
      </dgm:t>
    </dgm:pt>
    <dgm:pt modelId="{38A13C01-CD9E-4D7F-8F26-FFE95A38A223}" type="sibTrans" cxnId="{65FC051A-5630-47C3-9CE5-4A1A8990286B}">
      <dgm:prSet/>
      <dgm:spPr/>
      <dgm:t>
        <a:bodyPr/>
        <a:lstStyle/>
        <a:p>
          <a:endParaRPr lang="en-US"/>
        </a:p>
      </dgm:t>
    </dgm:pt>
    <dgm:pt modelId="{AAE8C895-A1CF-4F30-8C4B-FE81109C6F7F}" type="pres">
      <dgm:prSet presAssocID="{1AB9F89F-C877-41EE-872A-877AE316C5D4}" presName="root" presStyleCnt="0">
        <dgm:presLayoutVars>
          <dgm:dir/>
          <dgm:resizeHandles val="exact"/>
        </dgm:presLayoutVars>
      </dgm:prSet>
      <dgm:spPr/>
    </dgm:pt>
    <dgm:pt modelId="{E081D52A-0637-4BFE-AE00-6D39B4255753}" type="pres">
      <dgm:prSet presAssocID="{D3C16ACB-7F3A-48E6-A145-9E31AEA235F1}" presName="compNode" presStyleCnt="0"/>
      <dgm:spPr/>
    </dgm:pt>
    <dgm:pt modelId="{0050212A-3B10-46B2-9C2D-3F214D8944EB}" type="pres">
      <dgm:prSet presAssocID="{D3C16ACB-7F3A-48E6-A145-9E31AEA235F1}" presName="bgRect" presStyleLbl="bgShp" presStyleIdx="0" presStyleCnt="1"/>
      <dgm:spPr/>
    </dgm:pt>
    <dgm:pt modelId="{05B48759-3214-4A7A-AACB-3F465EF3A126}" type="pres">
      <dgm:prSet presAssocID="{D3C16ACB-7F3A-48E6-A145-9E31AEA235F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419BCECE-D1F4-400B-AE12-EEAE9E7C3BA3}" type="pres">
      <dgm:prSet presAssocID="{D3C16ACB-7F3A-48E6-A145-9E31AEA235F1}" presName="spaceRect" presStyleCnt="0"/>
      <dgm:spPr/>
    </dgm:pt>
    <dgm:pt modelId="{232D8DDC-0670-487C-8253-EB4DDA5BA070}" type="pres">
      <dgm:prSet presAssocID="{D3C16ACB-7F3A-48E6-A145-9E31AEA235F1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65FC051A-5630-47C3-9CE5-4A1A8990286B}" srcId="{1AB9F89F-C877-41EE-872A-877AE316C5D4}" destId="{D3C16ACB-7F3A-48E6-A145-9E31AEA235F1}" srcOrd="0" destOrd="0" parTransId="{438CB556-79D1-42B3-9442-AAD2133059BD}" sibTransId="{38A13C01-CD9E-4D7F-8F26-FFE95A38A223}"/>
    <dgm:cxn modelId="{DEC1E038-32B1-4657-B99F-1F82A95E462A}" type="presOf" srcId="{D3C16ACB-7F3A-48E6-A145-9E31AEA235F1}" destId="{232D8DDC-0670-487C-8253-EB4DDA5BA070}" srcOrd="0" destOrd="0" presId="urn:microsoft.com/office/officeart/2018/2/layout/IconVerticalSolidList"/>
    <dgm:cxn modelId="{F2262ADE-7E67-4FA0-A7F3-0D13B978D003}" type="presOf" srcId="{1AB9F89F-C877-41EE-872A-877AE316C5D4}" destId="{AAE8C895-A1CF-4F30-8C4B-FE81109C6F7F}" srcOrd="0" destOrd="0" presId="urn:microsoft.com/office/officeart/2018/2/layout/IconVerticalSolidList"/>
    <dgm:cxn modelId="{218063BA-D7BA-4250-81DE-878E37F73D49}" type="presParOf" srcId="{AAE8C895-A1CF-4F30-8C4B-FE81109C6F7F}" destId="{E081D52A-0637-4BFE-AE00-6D39B4255753}" srcOrd="0" destOrd="0" presId="urn:microsoft.com/office/officeart/2018/2/layout/IconVerticalSolidList"/>
    <dgm:cxn modelId="{6392DF13-0518-4195-B9C4-27095D0901C6}" type="presParOf" srcId="{E081D52A-0637-4BFE-AE00-6D39B4255753}" destId="{0050212A-3B10-46B2-9C2D-3F214D8944EB}" srcOrd="0" destOrd="0" presId="urn:microsoft.com/office/officeart/2018/2/layout/IconVerticalSolidList"/>
    <dgm:cxn modelId="{EB5B048E-4A19-4E56-B638-286100445D25}" type="presParOf" srcId="{E081D52A-0637-4BFE-AE00-6D39B4255753}" destId="{05B48759-3214-4A7A-AACB-3F465EF3A126}" srcOrd="1" destOrd="0" presId="urn:microsoft.com/office/officeart/2018/2/layout/IconVerticalSolidList"/>
    <dgm:cxn modelId="{4EB59D99-A763-4D01-A291-F6FA05E5ACD7}" type="presParOf" srcId="{E081D52A-0637-4BFE-AE00-6D39B4255753}" destId="{419BCECE-D1F4-400B-AE12-EEAE9E7C3BA3}" srcOrd="2" destOrd="0" presId="urn:microsoft.com/office/officeart/2018/2/layout/IconVerticalSolidList"/>
    <dgm:cxn modelId="{A22E68B6-3720-4CB8-9A29-CF33842F2566}" type="presParOf" srcId="{E081D52A-0637-4BFE-AE00-6D39B4255753}" destId="{232D8DDC-0670-487C-8253-EB4DDA5BA0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B9F89F-C877-41EE-872A-877AE316C5D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C16ACB-7F3A-48E6-A145-9E31AEA235F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Es una metodología en la que primero se escriben las pruebas unitarias antes de desarrollar la funcionalidad</a:t>
          </a:r>
          <a:endParaRPr lang="en-US" dirty="0"/>
        </a:p>
      </dgm:t>
    </dgm:pt>
    <dgm:pt modelId="{438CB556-79D1-42B3-9442-AAD2133059BD}" type="parTrans" cxnId="{65FC051A-5630-47C3-9CE5-4A1A8990286B}">
      <dgm:prSet/>
      <dgm:spPr/>
      <dgm:t>
        <a:bodyPr/>
        <a:lstStyle/>
        <a:p>
          <a:endParaRPr lang="en-US"/>
        </a:p>
      </dgm:t>
    </dgm:pt>
    <dgm:pt modelId="{38A13C01-CD9E-4D7F-8F26-FFE95A38A223}" type="sibTrans" cxnId="{65FC051A-5630-47C3-9CE5-4A1A8990286B}">
      <dgm:prSet/>
      <dgm:spPr/>
      <dgm:t>
        <a:bodyPr/>
        <a:lstStyle/>
        <a:p>
          <a:endParaRPr lang="en-US"/>
        </a:p>
      </dgm:t>
    </dgm:pt>
    <dgm:pt modelId="{44449046-6D28-4FEF-81FA-602A1AB5CD7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Características:</a:t>
          </a:r>
          <a:endParaRPr lang="en-US"/>
        </a:p>
      </dgm:t>
    </dgm:pt>
    <dgm:pt modelId="{91FD9ADB-0924-49DC-BF8F-30FAB0C60947}" type="parTrans" cxnId="{1C91938E-88CE-4394-B559-8BAA333C07CC}">
      <dgm:prSet/>
      <dgm:spPr/>
      <dgm:t>
        <a:bodyPr/>
        <a:lstStyle/>
        <a:p>
          <a:endParaRPr lang="en-US"/>
        </a:p>
      </dgm:t>
    </dgm:pt>
    <dgm:pt modelId="{F31B176F-96AC-4EAA-99CB-5DFCC6DD2E41}" type="sibTrans" cxnId="{1C91938E-88CE-4394-B559-8BAA333C07CC}">
      <dgm:prSet/>
      <dgm:spPr/>
      <dgm:t>
        <a:bodyPr/>
        <a:lstStyle/>
        <a:p>
          <a:endParaRPr lang="en-US"/>
        </a:p>
      </dgm:t>
    </dgm:pt>
    <dgm:pt modelId="{4E3FF0DF-696D-43CD-A11D-54F8C56ED2C8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s-ES" sz="1600" dirty="0"/>
            <a:t>Enfocado en la calidad y corrección del código.</a:t>
          </a:r>
          <a:endParaRPr lang="en-US" sz="1600" dirty="0"/>
        </a:p>
      </dgm:t>
    </dgm:pt>
    <dgm:pt modelId="{A56517B7-D873-42C0-8C16-7CFBD012B37E}" type="parTrans" cxnId="{649D5F13-5E35-4A5D-B92A-45000B464B14}">
      <dgm:prSet/>
      <dgm:spPr/>
      <dgm:t>
        <a:bodyPr/>
        <a:lstStyle/>
        <a:p>
          <a:endParaRPr lang="en-US"/>
        </a:p>
      </dgm:t>
    </dgm:pt>
    <dgm:pt modelId="{556ED381-554B-4008-BA18-21CEF473D0BE}" type="sibTrans" cxnId="{649D5F13-5E35-4A5D-B92A-45000B464B14}">
      <dgm:prSet/>
      <dgm:spPr/>
      <dgm:t>
        <a:bodyPr/>
        <a:lstStyle/>
        <a:p>
          <a:endParaRPr lang="en-US"/>
        </a:p>
      </dgm:t>
    </dgm:pt>
    <dgm:pt modelId="{D08335FB-CD3E-4493-96DF-01F9F5EA5F7A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s-MX" sz="1600" dirty="0"/>
            <a:t>Uso intensivo de pruebas automatizadas</a:t>
          </a:r>
          <a:endParaRPr lang="en-US" sz="1600" dirty="0"/>
        </a:p>
      </dgm:t>
    </dgm:pt>
    <dgm:pt modelId="{916C83CB-940A-4E45-8E34-4FE52B72D6E7}" type="parTrans" cxnId="{E372F9D3-0C04-4BEF-99E9-8F43A6249151}">
      <dgm:prSet/>
      <dgm:spPr/>
      <dgm:t>
        <a:bodyPr/>
        <a:lstStyle/>
        <a:p>
          <a:endParaRPr lang="en-US"/>
        </a:p>
      </dgm:t>
    </dgm:pt>
    <dgm:pt modelId="{98116407-6231-4700-A42E-3C09746C719A}" type="sibTrans" cxnId="{E372F9D3-0C04-4BEF-99E9-8F43A6249151}">
      <dgm:prSet/>
      <dgm:spPr/>
      <dgm:t>
        <a:bodyPr/>
        <a:lstStyle/>
        <a:p>
          <a:endParaRPr lang="en-US"/>
        </a:p>
      </dgm:t>
    </dgm:pt>
    <dgm:pt modelId="{0ADD71F4-DDF2-4A9E-A413-1D4B91B5B1B3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s-ES" sz="1600" dirty="0"/>
            <a:t>Promueve un diseño modular y desacoplado.</a:t>
          </a:r>
          <a:endParaRPr lang="en-US" sz="1600" dirty="0"/>
        </a:p>
      </dgm:t>
    </dgm:pt>
    <dgm:pt modelId="{BF389E75-EB47-4017-A77C-E47732881203}" type="parTrans" cxnId="{42920834-969A-4652-BF59-F3F020CD7C3F}">
      <dgm:prSet/>
      <dgm:spPr/>
      <dgm:t>
        <a:bodyPr/>
        <a:lstStyle/>
        <a:p>
          <a:endParaRPr lang="en-US"/>
        </a:p>
      </dgm:t>
    </dgm:pt>
    <dgm:pt modelId="{E84AAFCB-1DE3-45C1-80A7-C09C04CA1339}" type="sibTrans" cxnId="{42920834-969A-4652-BF59-F3F020CD7C3F}">
      <dgm:prSet/>
      <dgm:spPr/>
      <dgm:t>
        <a:bodyPr/>
        <a:lstStyle/>
        <a:p>
          <a:endParaRPr lang="en-US"/>
        </a:p>
      </dgm:t>
    </dgm:pt>
    <dgm:pt modelId="{AAE8C895-A1CF-4F30-8C4B-FE81109C6F7F}" type="pres">
      <dgm:prSet presAssocID="{1AB9F89F-C877-41EE-872A-877AE316C5D4}" presName="root" presStyleCnt="0">
        <dgm:presLayoutVars>
          <dgm:dir/>
          <dgm:resizeHandles val="exact"/>
        </dgm:presLayoutVars>
      </dgm:prSet>
      <dgm:spPr/>
    </dgm:pt>
    <dgm:pt modelId="{E081D52A-0637-4BFE-AE00-6D39B4255753}" type="pres">
      <dgm:prSet presAssocID="{D3C16ACB-7F3A-48E6-A145-9E31AEA235F1}" presName="compNode" presStyleCnt="0"/>
      <dgm:spPr/>
    </dgm:pt>
    <dgm:pt modelId="{0050212A-3B10-46B2-9C2D-3F214D8944EB}" type="pres">
      <dgm:prSet presAssocID="{D3C16ACB-7F3A-48E6-A145-9E31AEA235F1}" presName="bgRect" presStyleLbl="bgShp" presStyleIdx="0" presStyleCnt="2"/>
      <dgm:spPr/>
    </dgm:pt>
    <dgm:pt modelId="{05B48759-3214-4A7A-AACB-3F465EF3A126}" type="pres">
      <dgm:prSet presAssocID="{D3C16ACB-7F3A-48E6-A145-9E31AEA235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419BCECE-D1F4-400B-AE12-EEAE9E7C3BA3}" type="pres">
      <dgm:prSet presAssocID="{D3C16ACB-7F3A-48E6-A145-9E31AEA235F1}" presName="spaceRect" presStyleCnt="0"/>
      <dgm:spPr/>
    </dgm:pt>
    <dgm:pt modelId="{232D8DDC-0670-487C-8253-EB4DDA5BA070}" type="pres">
      <dgm:prSet presAssocID="{D3C16ACB-7F3A-48E6-A145-9E31AEA235F1}" presName="parTx" presStyleLbl="revTx" presStyleIdx="0" presStyleCnt="3">
        <dgm:presLayoutVars>
          <dgm:chMax val="0"/>
          <dgm:chPref val="0"/>
        </dgm:presLayoutVars>
      </dgm:prSet>
      <dgm:spPr/>
    </dgm:pt>
    <dgm:pt modelId="{8487AFF5-0445-41AD-9DC3-9DC43152F8F5}" type="pres">
      <dgm:prSet presAssocID="{38A13C01-CD9E-4D7F-8F26-FFE95A38A223}" presName="sibTrans" presStyleCnt="0"/>
      <dgm:spPr/>
    </dgm:pt>
    <dgm:pt modelId="{9B8CFBD3-6FF9-4E86-BC0E-22E857C2A800}" type="pres">
      <dgm:prSet presAssocID="{44449046-6D28-4FEF-81FA-602A1AB5CD7D}" presName="compNode" presStyleCnt="0"/>
      <dgm:spPr/>
    </dgm:pt>
    <dgm:pt modelId="{685B432D-D935-4332-AA02-5F05C6A1A86F}" type="pres">
      <dgm:prSet presAssocID="{44449046-6D28-4FEF-81FA-602A1AB5CD7D}" presName="bgRect" presStyleLbl="bgShp" presStyleIdx="1" presStyleCnt="2"/>
      <dgm:spPr/>
    </dgm:pt>
    <dgm:pt modelId="{95294B94-6C7A-424A-BE0A-1725574129ED}" type="pres">
      <dgm:prSet presAssocID="{44449046-6D28-4FEF-81FA-602A1AB5CD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36921866-3A99-438C-B88A-3CE1B670A5C9}" type="pres">
      <dgm:prSet presAssocID="{44449046-6D28-4FEF-81FA-602A1AB5CD7D}" presName="spaceRect" presStyleCnt="0"/>
      <dgm:spPr/>
    </dgm:pt>
    <dgm:pt modelId="{FF6672F2-EC83-47AF-8B2E-EE32985C5AAC}" type="pres">
      <dgm:prSet presAssocID="{44449046-6D28-4FEF-81FA-602A1AB5CD7D}" presName="parTx" presStyleLbl="revTx" presStyleIdx="1" presStyleCnt="3">
        <dgm:presLayoutVars>
          <dgm:chMax val="0"/>
          <dgm:chPref val="0"/>
        </dgm:presLayoutVars>
      </dgm:prSet>
      <dgm:spPr/>
    </dgm:pt>
    <dgm:pt modelId="{71AB3815-63C5-4F4E-BCFC-B6576DA55EDC}" type="pres">
      <dgm:prSet presAssocID="{44449046-6D28-4FEF-81FA-602A1AB5CD7D}" presName="desTx" presStyleLbl="revTx" presStyleIdx="2" presStyleCnt="3" custScaleX="162068" custLinFactNeighborX="-15120">
        <dgm:presLayoutVars/>
      </dgm:prSet>
      <dgm:spPr/>
    </dgm:pt>
  </dgm:ptLst>
  <dgm:cxnLst>
    <dgm:cxn modelId="{6149FE02-7972-4BEA-9ECD-D4E7E98FB770}" type="presOf" srcId="{4E3FF0DF-696D-43CD-A11D-54F8C56ED2C8}" destId="{71AB3815-63C5-4F4E-BCFC-B6576DA55EDC}" srcOrd="0" destOrd="0" presId="urn:microsoft.com/office/officeart/2018/2/layout/IconVerticalSolidList"/>
    <dgm:cxn modelId="{649D5F13-5E35-4A5D-B92A-45000B464B14}" srcId="{44449046-6D28-4FEF-81FA-602A1AB5CD7D}" destId="{4E3FF0DF-696D-43CD-A11D-54F8C56ED2C8}" srcOrd="0" destOrd="0" parTransId="{A56517B7-D873-42C0-8C16-7CFBD012B37E}" sibTransId="{556ED381-554B-4008-BA18-21CEF473D0BE}"/>
    <dgm:cxn modelId="{65FC051A-5630-47C3-9CE5-4A1A8990286B}" srcId="{1AB9F89F-C877-41EE-872A-877AE316C5D4}" destId="{D3C16ACB-7F3A-48E6-A145-9E31AEA235F1}" srcOrd="0" destOrd="0" parTransId="{438CB556-79D1-42B3-9442-AAD2133059BD}" sibTransId="{38A13C01-CD9E-4D7F-8F26-FFE95A38A223}"/>
    <dgm:cxn modelId="{42920834-969A-4652-BF59-F3F020CD7C3F}" srcId="{44449046-6D28-4FEF-81FA-602A1AB5CD7D}" destId="{0ADD71F4-DDF2-4A9E-A413-1D4B91B5B1B3}" srcOrd="2" destOrd="0" parTransId="{BF389E75-EB47-4017-A77C-E47732881203}" sibTransId="{E84AAFCB-1DE3-45C1-80A7-C09C04CA1339}"/>
    <dgm:cxn modelId="{DEC1E038-32B1-4657-B99F-1F82A95E462A}" type="presOf" srcId="{D3C16ACB-7F3A-48E6-A145-9E31AEA235F1}" destId="{232D8DDC-0670-487C-8253-EB4DDA5BA070}" srcOrd="0" destOrd="0" presId="urn:microsoft.com/office/officeart/2018/2/layout/IconVerticalSolidList"/>
    <dgm:cxn modelId="{86F96442-6346-4F4D-81A3-1126413F880F}" type="presOf" srcId="{44449046-6D28-4FEF-81FA-602A1AB5CD7D}" destId="{FF6672F2-EC83-47AF-8B2E-EE32985C5AAC}" srcOrd="0" destOrd="0" presId="urn:microsoft.com/office/officeart/2018/2/layout/IconVerticalSolidList"/>
    <dgm:cxn modelId="{1C91938E-88CE-4394-B559-8BAA333C07CC}" srcId="{1AB9F89F-C877-41EE-872A-877AE316C5D4}" destId="{44449046-6D28-4FEF-81FA-602A1AB5CD7D}" srcOrd="1" destOrd="0" parTransId="{91FD9ADB-0924-49DC-BF8F-30FAB0C60947}" sibTransId="{F31B176F-96AC-4EAA-99CB-5DFCC6DD2E41}"/>
    <dgm:cxn modelId="{792F2D9F-6E72-45BF-A20B-016CD0D8A954}" type="presOf" srcId="{D08335FB-CD3E-4493-96DF-01F9F5EA5F7A}" destId="{71AB3815-63C5-4F4E-BCFC-B6576DA55EDC}" srcOrd="0" destOrd="1" presId="urn:microsoft.com/office/officeart/2018/2/layout/IconVerticalSolidList"/>
    <dgm:cxn modelId="{DE07ECC6-34E6-473D-9D0E-59994513F131}" type="presOf" srcId="{0ADD71F4-DDF2-4A9E-A413-1D4B91B5B1B3}" destId="{71AB3815-63C5-4F4E-BCFC-B6576DA55EDC}" srcOrd="0" destOrd="2" presId="urn:microsoft.com/office/officeart/2018/2/layout/IconVerticalSolidList"/>
    <dgm:cxn modelId="{E372F9D3-0C04-4BEF-99E9-8F43A6249151}" srcId="{44449046-6D28-4FEF-81FA-602A1AB5CD7D}" destId="{D08335FB-CD3E-4493-96DF-01F9F5EA5F7A}" srcOrd="1" destOrd="0" parTransId="{916C83CB-940A-4E45-8E34-4FE52B72D6E7}" sibTransId="{98116407-6231-4700-A42E-3C09746C719A}"/>
    <dgm:cxn modelId="{F2262ADE-7E67-4FA0-A7F3-0D13B978D003}" type="presOf" srcId="{1AB9F89F-C877-41EE-872A-877AE316C5D4}" destId="{AAE8C895-A1CF-4F30-8C4B-FE81109C6F7F}" srcOrd="0" destOrd="0" presId="urn:microsoft.com/office/officeart/2018/2/layout/IconVerticalSolidList"/>
    <dgm:cxn modelId="{218063BA-D7BA-4250-81DE-878E37F73D49}" type="presParOf" srcId="{AAE8C895-A1CF-4F30-8C4B-FE81109C6F7F}" destId="{E081D52A-0637-4BFE-AE00-6D39B4255753}" srcOrd="0" destOrd="0" presId="urn:microsoft.com/office/officeart/2018/2/layout/IconVerticalSolidList"/>
    <dgm:cxn modelId="{6392DF13-0518-4195-B9C4-27095D0901C6}" type="presParOf" srcId="{E081D52A-0637-4BFE-AE00-6D39B4255753}" destId="{0050212A-3B10-46B2-9C2D-3F214D8944EB}" srcOrd="0" destOrd="0" presId="urn:microsoft.com/office/officeart/2018/2/layout/IconVerticalSolidList"/>
    <dgm:cxn modelId="{EB5B048E-4A19-4E56-B638-286100445D25}" type="presParOf" srcId="{E081D52A-0637-4BFE-AE00-6D39B4255753}" destId="{05B48759-3214-4A7A-AACB-3F465EF3A126}" srcOrd="1" destOrd="0" presId="urn:microsoft.com/office/officeart/2018/2/layout/IconVerticalSolidList"/>
    <dgm:cxn modelId="{4EB59D99-A763-4D01-A291-F6FA05E5ACD7}" type="presParOf" srcId="{E081D52A-0637-4BFE-AE00-6D39B4255753}" destId="{419BCECE-D1F4-400B-AE12-EEAE9E7C3BA3}" srcOrd="2" destOrd="0" presId="urn:microsoft.com/office/officeart/2018/2/layout/IconVerticalSolidList"/>
    <dgm:cxn modelId="{A22E68B6-3720-4CB8-9A29-CF33842F2566}" type="presParOf" srcId="{E081D52A-0637-4BFE-AE00-6D39B4255753}" destId="{232D8DDC-0670-487C-8253-EB4DDA5BA070}" srcOrd="3" destOrd="0" presId="urn:microsoft.com/office/officeart/2018/2/layout/IconVerticalSolidList"/>
    <dgm:cxn modelId="{00D8C01D-698D-458C-AC00-7E535D0C5A09}" type="presParOf" srcId="{AAE8C895-A1CF-4F30-8C4B-FE81109C6F7F}" destId="{8487AFF5-0445-41AD-9DC3-9DC43152F8F5}" srcOrd="1" destOrd="0" presId="urn:microsoft.com/office/officeart/2018/2/layout/IconVerticalSolidList"/>
    <dgm:cxn modelId="{A2BBE74E-E418-4282-9DDB-3090E5C5D6A8}" type="presParOf" srcId="{AAE8C895-A1CF-4F30-8C4B-FE81109C6F7F}" destId="{9B8CFBD3-6FF9-4E86-BC0E-22E857C2A800}" srcOrd="2" destOrd="0" presId="urn:microsoft.com/office/officeart/2018/2/layout/IconVerticalSolidList"/>
    <dgm:cxn modelId="{1B81E366-27B1-4686-B66E-071CCA31476C}" type="presParOf" srcId="{9B8CFBD3-6FF9-4E86-BC0E-22E857C2A800}" destId="{685B432D-D935-4332-AA02-5F05C6A1A86F}" srcOrd="0" destOrd="0" presId="urn:microsoft.com/office/officeart/2018/2/layout/IconVerticalSolidList"/>
    <dgm:cxn modelId="{56E40844-040C-458A-AF22-55E32E37AD73}" type="presParOf" srcId="{9B8CFBD3-6FF9-4E86-BC0E-22E857C2A800}" destId="{95294B94-6C7A-424A-BE0A-1725574129ED}" srcOrd="1" destOrd="0" presId="urn:microsoft.com/office/officeart/2018/2/layout/IconVerticalSolidList"/>
    <dgm:cxn modelId="{C36A4F3B-C689-4F63-ACC0-85B060763896}" type="presParOf" srcId="{9B8CFBD3-6FF9-4E86-BC0E-22E857C2A800}" destId="{36921866-3A99-438C-B88A-3CE1B670A5C9}" srcOrd="2" destOrd="0" presId="urn:microsoft.com/office/officeart/2018/2/layout/IconVerticalSolidList"/>
    <dgm:cxn modelId="{F0992CFE-1CB8-47B6-AA3A-09482B630A9C}" type="presParOf" srcId="{9B8CFBD3-6FF9-4E86-BC0E-22E857C2A800}" destId="{FF6672F2-EC83-47AF-8B2E-EE32985C5AAC}" srcOrd="3" destOrd="0" presId="urn:microsoft.com/office/officeart/2018/2/layout/IconVerticalSolidList"/>
    <dgm:cxn modelId="{A8249F0A-93D1-4970-9FA5-954467A393F0}" type="presParOf" srcId="{9B8CFBD3-6FF9-4E86-BC0E-22E857C2A800}" destId="{71AB3815-63C5-4F4E-BCFC-B6576DA55ED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0212A-3B10-46B2-9C2D-3F214D8944EB}">
      <dsp:nvSpPr>
        <dsp:cNvPr id="0" name=""/>
        <dsp:cNvSpPr/>
      </dsp:nvSpPr>
      <dsp:spPr>
        <a:xfrm>
          <a:off x="-597767" y="665043"/>
          <a:ext cx="9572921" cy="12131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48759-3214-4A7A-AACB-3F465EF3A126}">
      <dsp:nvSpPr>
        <dsp:cNvPr id="0" name=""/>
        <dsp:cNvSpPr/>
      </dsp:nvSpPr>
      <dsp:spPr>
        <a:xfrm>
          <a:off x="-230788" y="938003"/>
          <a:ext cx="667235" cy="6672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D8DDC-0670-487C-8253-EB4DDA5BA070}">
      <dsp:nvSpPr>
        <dsp:cNvPr id="0" name=""/>
        <dsp:cNvSpPr/>
      </dsp:nvSpPr>
      <dsp:spPr>
        <a:xfrm>
          <a:off x="803427" y="665043"/>
          <a:ext cx="8168986" cy="1213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92" tIns="128392" rIns="128392" bIns="12839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 err="1"/>
            <a:t>JUnit</a:t>
          </a:r>
          <a:r>
            <a:rPr lang="es-ES" sz="2100" kern="1200" dirty="0"/>
            <a:t> es una librería de pruebas unitarias para Java, ampliamente utilizado para validar el comportamiento de métodos y clases de forma automatizada.</a:t>
          </a:r>
          <a:endParaRPr lang="en-US" sz="2100" kern="1200" dirty="0"/>
        </a:p>
      </dsp:txBody>
      <dsp:txXfrm>
        <a:off x="803427" y="665043"/>
        <a:ext cx="8168986" cy="1213155"/>
      </dsp:txXfrm>
    </dsp:sp>
    <dsp:sp modelId="{685B432D-D935-4332-AA02-5F05C6A1A86F}">
      <dsp:nvSpPr>
        <dsp:cNvPr id="0" name=""/>
        <dsp:cNvSpPr/>
      </dsp:nvSpPr>
      <dsp:spPr>
        <a:xfrm>
          <a:off x="-597767" y="2181487"/>
          <a:ext cx="9572921" cy="12131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94B94-6C7A-424A-BE0A-1725574129ED}">
      <dsp:nvSpPr>
        <dsp:cNvPr id="0" name=""/>
        <dsp:cNvSpPr/>
      </dsp:nvSpPr>
      <dsp:spPr>
        <a:xfrm>
          <a:off x="-230788" y="2454447"/>
          <a:ext cx="667235" cy="6672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672F2-EC83-47AF-8B2E-EE32985C5AAC}">
      <dsp:nvSpPr>
        <dsp:cNvPr id="0" name=""/>
        <dsp:cNvSpPr/>
      </dsp:nvSpPr>
      <dsp:spPr>
        <a:xfrm>
          <a:off x="803427" y="2181487"/>
          <a:ext cx="4307814" cy="1213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92" tIns="128392" rIns="128392" bIns="12839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Características:</a:t>
          </a:r>
          <a:endParaRPr lang="en-US" sz="2100" kern="1200"/>
        </a:p>
      </dsp:txBody>
      <dsp:txXfrm>
        <a:off x="803427" y="2181487"/>
        <a:ext cx="4307814" cy="1213155"/>
      </dsp:txXfrm>
    </dsp:sp>
    <dsp:sp modelId="{71AB3815-63C5-4F4E-BCFC-B6576DA55EDC}">
      <dsp:nvSpPr>
        <dsp:cNvPr id="0" name=""/>
        <dsp:cNvSpPr/>
      </dsp:nvSpPr>
      <dsp:spPr>
        <a:xfrm>
          <a:off x="3329156" y="2181487"/>
          <a:ext cx="6257723" cy="1213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392" tIns="128392" rIns="128392" bIns="12839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kern="1200" dirty="0"/>
            <a:t>Permite ejecutar pruebas de manera independiente.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kern="1200" dirty="0"/>
            <a:t>Genera reportes automáticos de resultados.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kern="1200" dirty="0"/>
            <a:t>Se integra con herramientas como Maven, </a:t>
          </a:r>
          <a:r>
            <a:rPr lang="es-ES" sz="1600" kern="1200" dirty="0" err="1"/>
            <a:t>Gradle</a:t>
          </a:r>
          <a:r>
            <a:rPr lang="es-ES" sz="1600" kern="1200" dirty="0"/>
            <a:t> y CI/CD.</a:t>
          </a:r>
          <a:endParaRPr lang="en-US" sz="1600" kern="1200" dirty="0"/>
        </a:p>
      </dsp:txBody>
      <dsp:txXfrm>
        <a:off x="3329156" y="2181487"/>
        <a:ext cx="6257723" cy="1213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0212A-3B10-46B2-9C2D-3F214D8944EB}">
      <dsp:nvSpPr>
        <dsp:cNvPr id="0" name=""/>
        <dsp:cNvSpPr/>
      </dsp:nvSpPr>
      <dsp:spPr>
        <a:xfrm>
          <a:off x="0" y="1420890"/>
          <a:ext cx="9572921" cy="121790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48759-3214-4A7A-AACB-3F465EF3A126}">
      <dsp:nvSpPr>
        <dsp:cNvPr id="0" name=""/>
        <dsp:cNvSpPr/>
      </dsp:nvSpPr>
      <dsp:spPr>
        <a:xfrm>
          <a:off x="368416" y="1694919"/>
          <a:ext cx="669848" cy="6698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D8DDC-0670-487C-8253-EB4DDA5BA070}">
      <dsp:nvSpPr>
        <dsp:cNvPr id="0" name=""/>
        <dsp:cNvSpPr/>
      </dsp:nvSpPr>
      <dsp:spPr>
        <a:xfrm>
          <a:off x="1406681" y="1420890"/>
          <a:ext cx="8166240" cy="1217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95" tIns="128895" rIns="128895" bIns="12889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El principio FIRST fue descrito por Robert Cecil Martin en su reconocido libro: </a:t>
          </a:r>
          <a:r>
            <a:rPr lang="es-ES" sz="1900" kern="1200" dirty="0" err="1"/>
            <a:t>Clean</a:t>
          </a:r>
          <a:r>
            <a:rPr lang="es-ES" sz="1900" kern="1200" dirty="0"/>
            <a:t> </a:t>
          </a:r>
          <a:r>
            <a:rPr lang="es-ES" sz="1900" kern="1200" dirty="0" err="1"/>
            <a:t>Code</a:t>
          </a:r>
          <a:r>
            <a:rPr lang="es-ES" sz="1900" kern="1200" dirty="0"/>
            <a:t>. En este describe las cinco características principales que suelen tener las pruebas unitarias de calidad.</a:t>
          </a:r>
          <a:endParaRPr lang="en-US" sz="1900" kern="1200" dirty="0"/>
        </a:p>
      </dsp:txBody>
      <dsp:txXfrm>
        <a:off x="1406681" y="1420890"/>
        <a:ext cx="8166240" cy="1217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0212A-3B10-46B2-9C2D-3F214D8944EB}">
      <dsp:nvSpPr>
        <dsp:cNvPr id="0" name=""/>
        <dsp:cNvSpPr/>
      </dsp:nvSpPr>
      <dsp:spPr>
        <a:xfrm>
          <a:off x="-626337" y="578370"/>
          <a:ext cx="9572921" cy="10550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48759-3214-4A7A-AACB-3F465EF3A126}">
      <dsp:nvSpPr>
        <dsp:cNvPr id="0" name=""/>
        <dsp:cNvSpPr/>
      </dsp:nvSpPr>
      <dsp:spPr>
        <a:xfrm>
          <a:off x="-307185" y="815755"/>
          <a:ext cx="580276" cy="5802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D8DDC-0670-487C-8253-EB4DDA5BA070}">
      <dsp:nvSpPr>
        <dsp:cNvPr id="0" name=""/>
        <dsp:cNvSpPr/>
      </dsp:nvSpPr>
      <dsp:spPr>
        <a:xfrm>
          <a:off x="592242" y="578370"/>
          <a:ext cx="8351957" cy="105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59" tIns="111659" rIns="111659" bIns="1116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Es una metodología en la que primero se escriben las pruebas unitarias antes de desarrollar la funcionalidad</a:t>
          </a:r>
          <a:endParaRPr lang="en-US" sz="2500" kern="1200" dirty="0"/>
        </a:p>
      </dsp:txBody>
      <dsp:txXfrm>
        <a:off x="592242" y="578370"/>
        <a:ext cx="8351957" cy="1055048"/>
      </dsp:txXfrm>
    </dsp:sp>
    <dsp:sp modelId="{685B432D-D935-4332-AA02-5F05C6A1A86F}">
      <dsp:nvSpPr>
        <dsp:cNvPr id="0" name=""/>
        <dsp:cNvSpPr/>
      </dsp:nvSpPr>
      <dsp:spPr>
        <a:xfrm>
          <a:off x="-626337" y="1897180"/>
          <a:ext cx="9572921" cy="10550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94B94-6C7A-424A-BE0A-1725574129ED}">
      <dsp:nvSpPr>
        <dsp:cNvPr id="0" name=""/>
        <dsp:cNvSpPr/>
      </dsp:nvSpPr>
      <dsp:spPr>
        <a:xfrm>
          <a:off x="-307185" y="2134566"/>
          <a:ext cx="580276" cy="5802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672F2-EC83-47AF-8B2E-EE32985C5AAC}">
      <dsp:nvSpPr>
        <dsp:cNvPr id="0" name=""/>
        <dsp:cNvSpPr/>
      </dsp:nvSpPr>
      <dsp:spPr>
        <a:xfrm>
          <a:off x="592242" y="1897180"/>
          <a:ext cx="4307814" cy="105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59" tIns="111659" rIns="111659" bIns="1116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Características:</a:t>
          </a:r>
          <a:endParaRPr lang="en-US" sz="2500" kern="1200"/>
        </a:p>
      </dsp:txBody>
      <dsp:txXfrm>
        <a:off x="592242" y="1897180"/>
        <a:ext cx="4307814" cy="1055048"/>
      </dsp:txXfrm>
    </dsp:sp>
    <dsp:sp modelId="{71AB3815-63C5-4F4E-BCFC-B6576DA55EDC}">
      <dsp:nvSpPr>
        <dsp:cNvPr id="0" name=""/>
        <dsp:cNvSpPr/>
      </dsp:nvSpPr>
      <dsp:spPr>
        <a:xfrm>
          <a:off x="3033524" y="1897180"/>
          <a:ext cx="6554261" cy="1055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59" tIns="111659" rIns="111659" bIns="11165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kern="1200" dirty="0"/>
            <a:t>Enfocado en la calidad y corrección del código.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MX" sz="1600" kern="1200" dirty="0"/>
            <a:t>Uso intensivo de pruebas automatizadas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kern="1200" dirty="0"/>
            <a:t>Promueve un diseño modular y desacoplado.</a:t>
          </a:r>
          <a:endParaRPr lang="en-US" sz="1600" kern="1200" dirty="0"/>
        </a:p>
      </dsp:txBody>
      <dsp:txXfrm>
        <a:off x="3033524" y="1897180"/>
        <a:ext cx="6554261" cy="1055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52760-8D0C-4794-AB11-A7C7C24EAB37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F0D32-BBB5-4CA3-A25F-8392CB95149F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39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/>
              <a:t>En esta sesión se aprenderá cómo los protocolos HTTP y TCP/IP hacen que Internet funcione, y cómo podemos usar esa información para aprender conceptos futuros relacionados con el desarrollo de aplicaciones web.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F0D32-BBB5-4CA3-A25F-8392CB95149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917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9913-C6B9-5747-CBA9-3210053C3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7AE27ED-F87E-87BD-9591-3AB6A80FE9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539C919-D1EB-85E5-C42A-17C58E9C9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27205A-D1B8-5D60-B94D-D1BBA01A1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F0D32-BBB5-4CA3-A25F-8392CB95149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8257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1E892-A41C-93A0-4627-2150B5B01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721DC2F-5DFA-E630-A169-A199F6AA0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0B67C55-7AC0-4E8A-ADA7-856E998FA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8BC100-48AC-F050-04C4-3ACEEE681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F0D32-BBB5-4CA3-A25F-8392CB95149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7735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F26B6-DC86-A220-FC80-D13E231BC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3787773-EB99-00F7-3DBC-DCA0EE936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46F6568-A905-B99D-931B-810301020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CE1C7E-92E6-979F-F32C-13C4C85D3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F0D32-BBB5-4CA3-A25F-8392CB95149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939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72D2E-0ACA-C676-8942-94361BACC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AF3321C-614E-1DB8-9347-CD225779F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0FC8CC8-8625-D51C-546B-F5420912E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419695-1A85-5B3A-C183-845A208E0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F0D32-BBB5-4CA3-A25F-8392CB95149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1091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F0D32-BBB5-4CA3-A25F-8392CB95149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31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F0D32-BBB5-4CA3-A25F-8392CB95149F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3023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F0D32-BBB5-4CA3-A25F-8392CB95149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0612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07841-CDFF-A0DD-F8D9-FBF2BF129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DB6DB5D-8856-8C2D-4268-731D82E841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CBF9115-486C-95DD-2BFB-6EC442911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871521-0915-F2FC-6740-31AE0B15D0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F0D32-BBB5-4CA3-A25F-8392CB95149F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4844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C1CE2-1E03-A6FF-CF7F-B1C294441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9D573FD-22DE-773F-59AD-ECD446F7D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DA1B938-49ED-C25C-7A82-8DCFD97F8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E4331-A0B5-9990-52DF-23CD4C0B1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F0D32-BBB5-4CA3-A25F-8392CB95149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9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A6863-C132-1DE6-EFD3-46556CB45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FCE369-5E30-8C7A-BFE1-F8BC717F7E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587E16-1686-C40C-1234-4E8ECFA8C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994005-7403-AF2F-4A41-A9D8BD2AFA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F0D32-BBB5-4CA3-A25F-8392CB95149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2104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81458-011C-48B7-FC4C-7E44A096E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90FC8D-7A7E-FDB3-9E2C-1336B7DBA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93D534-3780-E6EE-DFB6-D2B21EDAA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/>
              <a:t>¿Qué son las anotaciones en Java?</a:t>
            </a:r>
          </a:p>
          <a:p>
            <a:endParaRPr lang="es-ES" b="0" dirty="0"/>
          </a:p>
          <a:p>
            <a:r>
              <a:rPr lang="es-ES" b="0" dirty="0"/>
              <a:t>Las anotaciones son metadatos que proporcionan información adicional al compilador, herramientas o </a:t>
            </a:r>
            <a:r>
              <a:rPr lang="es-ES" b="0" dirty="0" err="1"/>
              <a:t>frameworks</a:t>
            </a:r>
            <a:r>
              <a:rPr lang="es-ES" b="0" dirty="0"/>
              <a:t> sin afectar la lógica del programa. Se definen con @ y se usan para configuración, validaciones y pruebas.</a:t>
            </a:r>
            <a:endParaRPr lang="es-MX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4FF60D-69BD-2942-C7E2-A999407A5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F0D32-BBB5-4CA3-A25F-8392CB95149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3887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4B271-A3B6-2DDB-A0EC-604FD40B9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C5053C-49B9-4410-5ADE-C90BA142B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5A0BB53-D585-61C3-AA88-093DA08D4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/>
              <a:t>¿Qué son las anotaciones en Java?</a:t>
            </a:r>
          </a:p>
          <a:p>
            <a:endParaRPr lang="es-ES" b="0" dirty="0"/>
          </a:p>
          <a:p>
            <a:r>
              <a:rPr lang="es-ES" b="0" dirty="0"/>
              <a:t>Las anotaciones son metadatos que proporcionan información adicional al compilador, herramientas o </a:t>
            </a:r>
            <a:r>
              <a:rPr lang="es-ES" b="0" dirty="0" err="1"/>
              <a:t>frameworks</a:t>
            </a:r>
            <a:r>
              <a:rPr lang="es-ES" b="0" dirty="0"/>
              <a:t> sin afectar la lógica del programa. Se definen con @ y se usan para configuración, validaciones y pruebas.</a:t>
            </a:r>
            <a:endParaRPr lang="es-MX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C7E8E5-68F7-21E5-2755-DC4DA3C38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F0D32-BBB5-4CA3-A25F-8392CB95149F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882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11AFF-A892-2BB7-C79A-640FCF64A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2EA786B-FC23-BB76-43F0-D8F7CE4AE9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F9726FA-AB17-3D08-A931-53AFC1074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b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2DB365-9F2F-1BC9-9203-1EE8FD2BD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F0D32-BBB5-4CA3-A25F-8392CB95149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178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5784-28F0-4C97-B14F-7A98EC3AF6B3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B98-4094-4DC5-9C95-083741B50B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191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5784-28F0-4C97-B14F-7A98EC3AF6B3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B98-4094-4DC5-9C95-083741B50B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773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5784-28F0-4C97-B14F-7A98EC3AF6B3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B98-4094-4DC5-9C95-083741B50BBA}" type="slidenum">
              <a:rPr lang="es-MX" smtClean="0"/>
              <a:t>‹#›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6604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5784-28F0-4C97-B14F-7A98EC3AF6B3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B98-4094-4DC5-9C95-083741B50B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434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5784-28F0-4C97-B14F-7A98EC3AF6B3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B98-4094-4DC5-9C95-083741B50BBA}" type="slidenum">
              <a:rPr lang="es-MX" smtClean="0"/>
              <a:t>‹#›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3988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5784-28F0-4C97-B14F-7A98EC3AF6B3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B98-4094-4DC5-9C95-083741B50B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974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5784-28F0-4C97-B14F-7A98EC3AF6B3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B98-4094-4DC5-9C95-083741B50B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498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5784-28F0-4C97-B14F-7A98EC3AF6B3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B98-4094-4DC5-9C95-083741B50B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46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5784-28F0-4C97-B14F-7A98EC3AF6B3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B98-4094-4DC5-9C95-083741B50B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29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5784-28F0-4C97-B14F-7A98EC3AF6B3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B98-4094-4DC5-9C95-083741B50B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453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5784-28F0-4C97-B14F-7A98EC3AF6B3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B98-4094-4DC5-9C95-083741B50B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06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5784-28F0-4C97-B14F-7A98EC3AF6B3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B98-4094-4DC5-9C95-083741B50B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62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5784-28F0-4C97-B14F-7A98EC3AF6B3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B98-4094-4DC5-9C95-083741B50B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187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5784-28F0-4C97-B14F-7A98EC3AF6B3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B98-4094-4DC5-9C95-083741B50B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651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5784-28F0-4C97-B14F-7A98EC3AF6B3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B98-4094-4DC5-9C95-083741B50B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90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5784-28F0-4C97-B14F-7A98EC3AF6B3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A4B98-4094-4DC5-9C95-083741B50B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611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5784-28F0-4C97-B14F-7A98EC3AF6B3}" type="datetimeFigureOut">
              <a:rPr lang="es-MX" smtClean="0"/>
              <a:t>18/06/2025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EA4B98-4094-4DC5-9C95-083741B50BB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53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ruthlechuga.1997/pruebas-unitarias-el-principio-first-97399f98b7fd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EqQWVQNwl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s://junit.org/junit5/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unit.org/junit5/docs/current/user-guide/#writing-tests-annotation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nit.org/junit5/docs/current/user-guide/#writing-tests-asser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1768298-2762-4B20-BD8B-F1563A52669E}"/>
              </a:ext>
            </a:extLst>
          </p:cNvPr>
          <p:cNvSpPr txBox="1"/>
          <p:nvPr/>
        </p:nvSpPr>
        <p:spPr>
          <a:xfrm>
            <a:off x="685297" y="115348"/>
            <a:ext cx="9456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Java 12 – Pruebas Unitarias</a:t>
            </a:r>
            <a:endParaRPr lang="es-MX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61870FE0-FB1D-3DE6-D22D-E15DD1DE8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729202"/>
            <a:ext cx="6013450" cy="601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51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E2C1B-0192-66AA-E9FD-C06866898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DA650E7F-26ED-2822-2861-36B418888E2C}"/>
              </a:ext>
            </a:extLst>
          </p:cNvPr>
          <p:cNvSpPr txBox="1"/>
          <p:nvPr/>
        </p:nvSpPr>
        <p:spPr>
          <a:xfrm>
            <a:off x="695325" y="453562"/>
            <a:ext cx="917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principio FIRST en pruebas unitarias.</a:t>
            </a:r>
          </a:p>
        </p:txBody>
      </p:sp>
      <p:graphicFrame>
        <p:nvGraphicFramePr>
          <p:cNvPr id="5" name="CuadroTexto 4">
            <a:extLst>
              <a:ext uri="{FF2B5EF4-FFF2-40B4-BE49-F238E27FC236}">
                <a16:creationId xmlns:a16="http://schemas.microsoft.com/office/drawing/2014/main" id="{80E1380B-5186-E515-A71B-31D333672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2782306"/>
              </p:ext>
            </p:extLst>
          </p:nvPr>
        </p:nvGraphicFramePr>
        <p:xfrm>
          <a:off x="1114026" y="1134612"/>
          <a:ext cx="9572922" cy="405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3754448-56CE-79CA-C845-62043E8B9AD5}"/>
              </a:ext>
            </a:extLst>
          </p:cNvPr>
          <p:cNvSpPr txBox="1"/>
          <p:nvPr/>
        </p:nvSpPr>
        <p:spPr>
          <a:xfrm>
            <a:off x="96091" y="6081272"/>
            <a:ext cx="533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8"/>
              </a:rPr>
              <a:t>https://medium.com/@ruthlechuga.1997/pruebas-unitarias-el-principio-first-97399f98b7fd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66081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F1786-EF56-FD01-F6D1-D78C11E0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FF22BA1B-72EB-3C67-E3B9-FEDB3FDDE292}"/>
              </a:ext>
            </a:extLst>
          </p:cNvPr>
          <p:cNvSpPr txBox="1"/>
          <p:nvPr/>
        </p:nvSpPr>
        <p:spPr>
          <a:xfrm>
            <a:off x="695325" y="453562"/>
            <a:ext cx="917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principio FIRST en pruebas unitarias.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2F543BC-3DF9-CCCF-F43C-6418A1B33289}"/>
              </a:ext>
            </a:extLst>
          </p:cNvPr>
          <p:cNvGrpSpPr/>
          <p:nvPr/>
        </p:nvGrpSpPr>
        <p:grpSpPr>
          <a:xfrm>
            <a:off x="695325" y="1011829"/>
            <a:ext cx="10790238" cy="2661253"/>
            <a:chOff x="695325" y="1176929"/>
            <a:chExt cx="10790238" cy="2661253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6323355B-E30F-7EED-1826-1FE0F24B91A2}"/>
                </a:ext>
              </a:extLst>
            </p:cNvPr>
            <p:cNvSpPr/>
            <p:nvPr/>
          </p:nvSpPr>
          <p:spPr>
            <a:xfrm>
              <a:off x="695325" y="1176929"/>
              <a:ext cx="10790238" cy="266125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" name="Gráfico 6" descr="Libro abierto contorno">
              <a:extLst>
                <a:ext uri="{FF2B5EF4-FFF2-40B4-BE49-F238E27FC236}">
                  <a16:creationId xmlns:a16="http://schemas.microsoft.com/office/drawing/2014/main" id="{99599AAB-79B7-31AC-4974-F2A224E1A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6764" y="2243917"/>
              <a:ext cx="914400" cy="914400"/>
            </a:xfrm>
            <a:prstGeom prst="rect">
              <a:avLst/>
            </a:prstGeom>
          </p:spPr>
        </p:pic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06288D57-357D-5F5B-F0D1-631FA469808A}"/>
                </a:ext>
              </a:extLst>
            </p:cNvPr>
            <p:cNvSpPr/>
            <p:nvPr/>
          </p:nvSpPr>
          <p:spPr>
            <a:xfrm>
              <a:off x="1752603" y="1269305"/>
              <a:ext cx="9550397" cy="2476500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s-E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F: </a:t>
              </a:r>
              <a:r>
                <a:rPr lang="es-E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Fast</a:t>
              </a:r>
              <a:r>
                <a:rPr lang="es-E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(Rápidas)</a:t>
              </a:r>
            </a:p>
            <a:p>
              <a:pPr>
                <a:buNone/>
              </a:pPr>
              <a:endPara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 pruebas deben ejecutarse rápidamente, preferiblemente en segundos.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 las pruebas son lentas, es probable que se eviten, lo que lleva a una baja cobertura de pruebas.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Consejo: Minimiza dependencias externas como bases de datos o servicios de red, usando </a:t>
              </a:r>
              <a:r>
                <a:rPr lang="es-E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mocks</a:t>
              </a: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 </a:t>
              </a:r>
              <a:r>
                <a:rPr lang="es-E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stubs</a:t>
              </a: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para que las pruebas sean más rápidas.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2F4E9D8-7D4A-16D9-0E8C-255FC4EDAABC}"/>
              </a:ext>
            </a:extLst>
          </p:cNvPr>
          <p:cNvGrpSpPr/>
          <p:nvPr/>
        </p:nvGrpSpPr>
        <p:grpSpPr>
          <a:xfrm>
            <a:off x="695325" y="3945529"/>
            <a:ext cx="10790238" cy="2661253"/>
            <a:chOff x="695325" y="1176929"/>
            <a:chExt cx="10790238" cy="2661253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78311D9D-8138-ECA9-991C-23C9E02B1BB0}"/>
                </a:ext>
              </a:extLst>
            </p:cNvPr>
            <p:cNvSpPr/>
            <p:nvPr/>
          </p:nvSpPr>
          <p:spPr>
            <a:xfrm>
              <a:off x="695325" y="1176929"/>
              <a:ext cx="10790238" cy="266125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3" name="Gráfico 12" descr="Libro abierto contorno">
              <a:extLst>
                <a:ext uri="{FF2B5EF4-FFF2-40B4-BE49-F238E27FC236}">
                  <a16:creationId xmlns:a16="http://schemas.microsoft.com/office/drawing/2014/main" id="{87FB8F71-1663-E87D-30C3-AD8D80498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6764" y="2243917"/>
              <a:ext cx="914400" cy="914400"/>
            </a:xfrm>
            <a:prstGeom prst="rect">
              <a:avLst/>
            </a:prstGeom>
          </p:spPr>
        </p:pic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2E48ED8E-2693-AC49-6E5D-A7F51D8B994F}"/>
                </a:ext>
              </a:extLst>
            </p:cNvPr>
            <p:cNvSpPr/>
            <p:nvPr/>
          </p:nvSpPr>
          <p:spPr>
            <a:xfrm>
              <a:off x="1752603" y="1269305"/>
              <a:ext cx="9550397" cy="2476500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s-E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I: </a:t>
              </a:r>
              <a:r>
                <a:rPr lang="es-E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Isolated</a:t>
              </a:r>
              <a:r>
                <a:rPr lang="es-E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(Aisladas)</a:t>
              </a:r>
            </a:p>
            <a:p>
              <a:pPr>
                <a:buNone/>
              </a:pPr>
              <a:endPara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Cada prueba debe ser independiente, sin depender de otras pruebas.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debe haber un orden específico para ejecutar las pruebas; cualquier prueba debe poder ejecutarse en cualquier momento.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buNone/>
              </a:pP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Consejo: Aísla cada unidad que estás probando (por ejemplo, funciones, métodos) de otras unidades o servicios externos usando </a:t>
              </a:r>
              <a:r>
                <a:rPr lang="es-E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mocking</a:t>
              </a: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40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01C85-1AE7-1EB3-BD79-EB8BF81E3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BA683F54-BA6A-F236-DD46-4A7F7E0ECFD0}"/>
              </a:ext>
            </a:extLst>
          </p:cNvPr>
          <p:cNvSpPr txBox="1"/>
          <p:nvPr/>
        </p:nvSpPr>
        <p:spPr>
          <a:xfrm>
            <a:off x="695325" y="453562"/>
            <a:ext cx="917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principio FIRST en pruebas unitarias.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8082EC-7682-C5CC-26D7-890F20763710}"/>
              </a:ext>
            </a:extLst>
          </p:cNvPr>
          <p:cNvGrpSpPr/>
          <p:nvPr/>
        </p:nvGrpSpPr>
        <p:grpSpPr>
          <a:xfrm>
            <a:off x="695325" y="1011829"/>
            <a:ext cx="10790238" cy="2661253"/>
            <a:chOff x="695325" y="1176929"/>
            <a:chExt cx="10790238" cy="2661253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BC5ABF44-E8DC-A322-7977-ADB77C4CA7AA}"/>
                </a:ext>
              </a:extLst>
            </p:cNvPr>
            <p:cNvSpPr/>
            <p:nvPr/>
          </p:nvSpPr>
          <p:spPr>
            <a:xfrm>
              <a:off x="695325" y="1176929"/>
              <a:ext cx="10790238" cy="266125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" name="Gráfico 6" descr="Libro abierto contorno">
              <a:extLst>
                <a:ext uri="{FF2B5EF4-FFF2-40B4-BE49-F238E27FC236}">
                  <a16:creationId xmlns:a16="http://schemas.microsoft.com/office/drawing/2014/main" id="{DAB8DDA8-1AFB-6526-0085-888DAADF8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6764" y="2243917"/>
              <a:ext cx="914400" cy="914400"/>
            </a:xfrm>
            <a:prstGeom prst="rect">
              <a:avLst/>
            </a:prstGeom>
          </p:spPr>
        </p:pic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6485F5C7-DD76-8B44-F5BC-1FD7EF800A39}"/>
                </a:ext>
              </a:extLst>
            </p:cNvPr>
            <p:cNvSpPr/>
            <p:nvPr/>
          </p:nvSpPr>
          <p:spPr>
            <a:xfrm>
              <a:off x="1752603" y="1269305"/>
              <a:ext cx="9550397" cy="2476500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s-E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R: </a:t>
              </a:r>
              <a:r>
                <a:rPr lang="es-E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Repeatable</a:t>
              </a:r>
              <a:r>
                <a:rPr lang="es-E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(Repetibles)</a:t>
              </a:r>
            </a:p>
            <a:p>
              <a:pPr>
                <a:buNone/>
              </a:pPr>
              <a:endPara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 pruebas deben poder ejecutarse repetidamente con los mismos resultados, independientemente del entorno.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 pruebas no deben depender del estado del sistema o de datos previos; deben poder ejecutarse en cualquier máquina o entorno sin fallos inesperados.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buNone/>
              </a:pP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Consejo: Asegúrate de que las pruebas no dependan de factores externos como la hora del día o configuraciones del entorno de ejecución.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2336039A-9375-2334-7FFF-CF3E0E8D7318}"/>
              </a:ext>
            </a:extLst>
          </p:cNvPr>
          <p:cNvGrpSpPr/>
          <p:nvPr/>
        </p:nvGrpSpPr>
        <p:grpSpPr>
          <a:xfrm>
            <a:off x="695325" y="3945529"/>
            <a:ext cx="10790238" cy="2661253"/>
            <a:chOff x="695325" y="1176929"/>
            <a:chExt cx="10790238" cy="2661253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1C2ED7A-043B-56BD-BC11-8005058A40D1}"/>
                </a:ext>
              </a:extLst>
            </p:cNvPr>
            <p:cNvSpPr/>
            <p:nvPr/>
          </p:nvSpPr>
          <p:spPr>
            <a:xfrm>
              <a:off x="695325" y="1176929"/>
              <a:ext cx="10790238" cy="266125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13" name="Gráfico 12" descr="Libro abierto contorno">
              <a:extLst>
                <a:ext uri="{FF2B5EF4-FFF2-40B4-BE49-F238E27FC236}">
                  <a16:creationId xmlns:a16="http://schemas.microsoft.com/office/drawing/2014/main" id="{11582F0E-CCE9-C7FB-CC84-7A909066B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6764" y="2243917"/>
              <a:ext cx="914400" cy="914400"/>
            </a:xfrm>
            <a:prstGeom prst="rect">
              <a:avLst/>
            </a:prstGeom>
          </p:spPr>
        </p:pic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0342840C-2FE2-C62D-B20B-A3593562D1D7}"/>
                </a:ext>
              </a:extLst>
            </p:cNvPr>
            <p:cNvSpPr/>
            <p:nvPr/>
          </p:nvSpPr>
          <p:spPr>
            <a:xfrm>
              <a:off x="1752603" y="1269305"/>
              <a:ext cx="9550397" cy="2476500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s-E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S: </a:t>
              </a:r>
              <a:r>
                <a:rPr lang="es-E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Self-validating</a:t>
              </a:r>
              <a:r>
                <a:rPr lang="es-E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s-E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Autoevaluables</a:t>
              </a:r>
              <a:r>
                <a:rPr lang="es-E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>
                <a:buNone/>
              </a:pPr>
              <a:endPara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 pruebas deben ser autoevidentes: el resultado debe ser claro.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Una prueba debería proporcionar un resultado booleano claro: pasa o falla.</a:t>
              </a:r>
            </a:p>
            <a:p>
              <a:pPr>
                <a:buNone/>
              </a:pPr>
              <a:endPara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buNone/>
              </a:pP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Consejo: Las aserciones como </a:t>
              </a:r>
              <a:r>
                <a:rPr lang="es-ES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assertEquals</a:t>
              </a:r>
              <a:r>
                <a:rPr lang="es-E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s-ES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assertTrue</a:t>
              </a:r>
              <a:r>
                <a:rPr lang="es-E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y </a:t>
              </a:r>
              <a:r>
                <a:rPr lang="es-ES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assertFalse</a:t>
              </a:r>
              <a:r>
                <a:rPr lang="es-ES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proporcionan una forma fácil de evaluar el resultado de las pruebas de forma objetiva.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31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A58E6-FAD1-79CF-DB86-D931F96EA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CA5A7155-A3D6-F9FA-5592-FB6CB931ADFF}"/>
              </a:ext>
            </a:extLst>
          </p:cNvPr>
          <p:cNvSpPr txBox="1"/>
          <p:nvPr/>
        </p:nvSpPr>
        <p:spPr>
          <a:xfrm>
            <a:off x="695325" y="453562"/>
            <a:ext cx="917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principio FIRST en pruebas unitarias.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8C7DB91-5271-293B-6909-F89501A67ECE}"/>
              </a:ext>
            </a:extLst>
          </p:cNvPr>
          <p:cNvGrpSpPr/>
          <p:nvPr/>
        </p:nvGrpSpPr>
        <p:grpSpPr>
          <a:xfrm>
            <a:off x="695325" y="1011829"/>
            <a:ext cx="10790238" cy="2661253"/>
            <a:chOff x="695325" y="1176929"/>
            <a:chExt cx="10790238" cy="2661253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CF687983-DACD-CE8F-A254-C657D6935B9C}"/>
                </a:ext>
              </a:extLst>
            </p:cNvPr>
            <p:cNvSpPr/>
            <p:nvPr/>
          </p:nvSpPr>
          <p:spPr>
            <a:xfrm>
              <a:off x="695325" y="1176929"/>
              <a:ext cx="10790238" cy="266125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7" name="Gráfico 6" descr="Libro abierto contorno">
              <a:extLst>
                <a:ext uri="{FF2B5EF4-FFF2-40B4-BE49-F238E27FC236}">
                  <a16:creationId xmlns:a16="http://schemas.microsoft.com/office/drawing/2014/main" id="{2EF38EC9-1C88-19B4-248B-CF50EFB8F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6764" y="2243917"/>
              <a:ext cx="914400" cy="914400"/>
            </a:xfrm>
            <a:prstGeom prst="rect">
              <a:avLst/>
            </a:prstGeom>
          </p:spPr>
        </p:pic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01294493-3781-2B2F-0D55-30A637B04A0D}"/>
                </a:ext>
              </a:extLst>
            </p:cNvPr>
            <p:cNvSpPr/>
            <p:nvPr/>
          </p:nvSpPr>
          <p:spPr>
            <a:xfrm>
              <a:off x="1752603" y="1269305"/>
              <a:ext cx="9550397" cy="2476500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s-E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T: </a:t>
              </a:r>
              <a:r>
                <a:rPr lang="es-ES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Timely</a:t>
              </a:r>
              <a:r>
                <a:rPr lang="es-E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(Oportunas)</a:t>
              </a:r>
            </a:p>
            <a:p>
              <a:pPr>
                <a:buNone/>
              </a:pPr>
              <a:endPara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Las pruebas deben escribirse antes de la funcionalidad (en el caso de TDD) o junto con el desarrollo de la característica.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 importante escribir las pruebas a tiempo para evitar que el código se desarrolle sin tener una base de pruebas que lo valide.</a:t>
              </a:r>
            </a:p>
            <a:p>
              <a:pPr>
                <a:buNone/>
              </a:pPr>
              <a:endPara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buNone/>
              </a:pPr>
              <a:r>
                <a:rPr lang="es-E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Consejo: Si las pruebas se escriben después de implementar la funcionalidad, podrían ser menos útiles o incompletas.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62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C33DC-7E86-C9E5-6FFC-AB3F02C79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A29FA0EE-09FE-E0AC-32DF-856D73F23038}"/>
              </a:ext>
            </a:extLst>
          </p:cNvPr>
          <p:cNvSpPr txBox="1"/>
          <p:nvPr/>
        </p:nvSpPr>
        <p:spPr>
          <a:xfrm>
            <a:off x="695325" y="453562"/>
            <a:ext cx="917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¿Qué es TDD (</a:t>
            </a:r>
            <a:r>
              <a:rPr lang="es-ES" sz="2400" i="1" dirty="0">
                <a:latin typeface="Arial" panose="020B0604020202020204" pitchFamily="34" charset="0"/>
                <a:cs typeface="Arial" panose="020B0604020202020204" pitchFamily="34" charset="0"/>
              </a:rPr>
              <a:t>Test-</a:t>
            </a:r>
            <a:r>
              <a:rPr lang="es-E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r>
              <a:rPr lang="es-ES" sz="2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 ?</a:t>
            </a:r>
          </a:p>
        </p:txBody>
      </p:sp>
      <p:graphicFrame>
        <p:nvGraphicFramePr>
          <p:cNvPr id="41" name="CuadroTexto 4">
            <a:extLst>
              <a:ext uri="{FF2B5EF4-FFF2-40B4-BE49-F238E27FC236}">
                <a16:creationId xmlns:a16="http://schemas.microsoft.com/office/drawing/2014/main" id="{46E61073-A508-543F-54F8-E35063665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0249725"/>
              </p:ext>
            </p:extLst>
          </p:nvPr>
        </p:nvGraphicFramePr>
        <p:xfrm>
          <a:off x="1037826" y="558800"/>
          <a:ext cx="9572922" cy="353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2AFDB0AB-D2B7-F0AF-2C3B-9B3F732D6D8B}"/>
              </a:ext>
            </a:extLst>
          </p:cNvPr>
          <p:cNvSpPr txBox="1"/>
          <p:nvPr/>
        </p:nvSpPr>
        <p:spPr>
          <a:xfrm>
            <a:off x="428226" y="3708400"/>
            <a:ext cx="89627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Menos errores en producción, ya que cada funcionalidad se prueba desde el inicio.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Código más limpio y mantenible, gracias a la refactorización constante.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Facilita la detección temprana de errores y reduce costos de corrección.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Mejora la confianza en el código y facilita cambios futuros.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6078E2-9763-051C-3BB5-1543309FC639}"/>
              </a:ext>
            </a:extLst>
          </p:cNvPr>
          <p:cNvSpPr txBox="1"/>
          <p:nvPr/>
        </p:nvSpPr>
        <p:spPr>
          <a:xfrm>
            <a:off x="428226" y="5185728"/>
            <a:ext cx="9809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Desventajas: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Mayor tiempo inicial de desarrollo, ya que se escriben pruebas antes que el código.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No cubre errores de integración o lógica de negocio compleja sin otras pruebas adicionales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Curva de aprendizaje, requiere disciplina y práctica.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80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C97C7121-EC8B-41C5-871A-9D5846CB3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71" y="965676"/>
            <a:ext cx="8745975" cy="5583564"/>
          </a:xfrm>
          <a:prstGeom prst="rect">
            <a:avLst/>
          </a:prstGeo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93032B0E-8E83-47D8-9F48-D4EF42EB5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19" y="5276582"/>
            <a:ext cx="2125966" cy="8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8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632551E-52BE-49A0-B9C4-4C91EDCA7EA0}"/>
              </a:ext>
            </a:extLst>
          </p:cNvPr>
          <p:cNvSpPr txBox="1"/>
          <p:nvPr/>
        </p:nvSpPr>
        <p:spPr>
          <a:xfrm>
            <a:off x="690147" y="918456"/>
            <a:ext cx="350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 de la sesión.</a:t>
            </a:r>
            <a:endParaRPr lang="es-MX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BE3E533-7277-4D9D-806F-A0F260E0A6A0}"/>
              </a:ext>
            </a:extLst>
          </p:cNvPr>
          <p:cNvSpPr/>
          <p:nvPr/>
        </p:nvSpPr>
        <p:spPr>
          <a:xfrm>
            <a:off x="1535119" y="1587496"/>
            <a:ext cx="3505850" cy="9000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Explicar las pruebas unitarias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32496C1-3D08-433D-A2A1-D60449BB6DF3}"/>
              </a:ext>
            </a:extLst>
          </p:cNvPr>
          <p:cNvSpPr/>
          <p:nvPr/>
        </p:nvSpPr>
        <p:spPr>
          <a:xfrm>
            <a:off x="5606967" y="1587496"/>
            <a:ext cx="3505850" cy="900000"/>
          </a:xfrm>
          <a:prstGeom prst="roundRect">
            <a:avLst/>
          </a:prstGeom>
          <a:solidFill>
            <a:srgbClr val="0156B6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Explicar la librería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AA89A43-0528-4C7A-8F3B-44B8188750FD}"/>
              </a:ext>
            </a:extLst>
          </p:cNvPr>
          <p:cNvSpPr/>
          <p:nvPr/>
        </p:nvSpPr>
        <p:spPr>
          <a:xfrm>
            <a:off x="1535119" y="2888179"/>
            <a:ext cx="3505850" cy="90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Agregar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a un proyecto en Java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834FA3EC-7939-4F7D-BD00-DC06544C88A6}"/>
              </a:ext>
            </a:extLst>
          </p:cNvPr>
          <p:cNvSpPr/>
          <p:nvPr/>
        </p:nvSpPr>
        <p:spPr>
          <a:xfrm>
            <a:off x="5606967" y="2888179"/>
            <a:ext cx="3505850" cy="900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Usar afirmaciones(</a:t>
            </a:r>
            <a:r>
              <a:rPr 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assertions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89C04F8-110A-4A88-9251-08C3B3C438A7}"/>
              </a:ext>
            </a:extLst>
          </p:cNvPr>
          <p:cNvSpPr/>
          <p:nvPr/>
        </p:nvSpPr>
        <p:spPr>
          <a:xfrm>
            <a:off x="1522909" y="4188862"/>
            <a:ext cx="3505850" cy="9000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Ejecutar pruebas unitarias y verificar los resultados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BB87147-4A30-4AC3-86D4-E06070BC23DC}"/>
              </a:ext>
            </a:extLst>
          </p:cNvPr>
          <p:cNvSpPr/>
          <p:nvPr/>
        </p:nvSpPr>
        <p:spPr>
          <a:xfrm>
            <a:off x="5606967" y="4188862"/>
            <a:ext cx="3505850" cy="90000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Explicar que es el desarrollo guiado por pruebas(</a:t>
            </a:r>
            <a:r>
              <a:rPr lang="es-ES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TDD</a:t>
            </a: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4032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3C7604C-5736-8C39-E52F-A7F5792FA3A2}"/>
              </a:ext>
            </a:extLst>
          </p:cNvPr>
          <p:cNvSpPr txBox="1"/>
          <p:nvPr/>
        </p:nvSpPr>
        <p:spPr>
          <a:xfrm>
            <a:off x="715683" y="620686"/>
            <a:ext cx="350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Mentalidades:</a:t>
            </a:r>
            <a:endParaRPr lang="es-MX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E8171AE-8380-20DE-5898-B8E4607D49C4}"/>
              </a:ext>
            </a:extLst>
          </p:cNvPr>
          <p:cNvSpPr txBox="1"/>
          <p:nvPr/>
        </p:nvSpPr>
        <p:spPr>
          <a:xfrm>
            <a:off x="2593911" y="1259633"/>
            <a:ext cx="3946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ORIENTACIÓN A FUTURO</a:t>
            </a:r>
            <a:endParaRPr lang="es-ES" sz="1800" b="0" i="0" u="none" strike="noStrike" dirty="0">
              <a:solidFill>
                <a:srgbClr val="3F3F3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RESPONSABILIDAD PERSONAL</a:t>
            </a:r>
            <a:endParaRPr lang="es-ES" sz="1800" b="0" i="0" u="none" strike="noStrike" dirty="0">
              <a:solidFill>
                <a:srgbClr val="3F3F3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MENTALIDAD DE CRECIMIENTO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PERSISTENCIA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B9434C-1DC8-ED0D-F063-B9958D18D8CD}"/>
              </a:ext>
            </a:extLst>
          </p:cNvPr>
          <p:cNvSpPr txBox="1"/>
          <p:nvPr/>
        </p:nvSpPr>
        <p:spPr>
          <a:xfrm>
            <a:off x="715682" y="3429000"/>
            <a:ext cx="350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Habilidades:</a:t>
            </a:r>
            <a:endParaRPr lang="es-MX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905E69-20B1-663B-4049-FA7C191CA01D}"/>
              </a:ext>
            </a:extLst>
          </p:cNvPr>
          <p:cNvSpPr txBox="1"/>
          <p:nvPr/>
        </p:nvSpPr>
        <p:spPr>
          <a:xfrm>
            <a:off x="2593911" y="4152123"/>
            <a:ext cx="32485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 EN EQUIPO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ORIENTACIÓN AL DETALLE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PROACTIVIDAD</a:t>
            </a:r>
            <a:endParaRPr lang="es-ES" sz="1800" b="0" i="0" u="none" strike="noStrike" dirty="0">
              <a:solidFill>
                <a:srgbClr val="4343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</a:p>
          <a:p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10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E0CBAE22-F158-4604-82A5-C6B340DFC702}"/>
              </a:ext>
            </a:extLst>
          </p:cNvPr>
          <p:cNvSpPr txBox="1"/>
          <p:nvPr/>
        </p:nvSpPr>
        <p:spPr>
          <a:xfrm>
            <a:off x="695325" y="453562"/>
            <a:ext cx="917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¿Qué son las pruebas unitarias y por qué hacerlo?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FE8B02-65FF-48C8-92F4-45D1D566390D}"/>
              </a:ext>
            </a:extLst>
          </p:cNvPr>
          <p:cNvSpPr txBox="1"/>
          <p:nvPr/>
        </p:nvSpPr>
        <p:spPr>
          <a:xfrm>
            <a:off x="3292179" y="4373113"/>
            <a:ext cx="4945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¿Qué son las pruebas unitarias?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Ventajas de realizar pruebas unitarias.</a:t>
            </a:r>
          </a:p>
          <a:p>
            <a:pPr marL="342900" indent="-342900">
              <a:buFont typeface="+mj-lt"/>
              <a:buAutoNum type="arabicPeriod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Desventajas de realizar pruebas unitarias.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10ADD6-CE94-4941-9F3D-8D83FEBD4B32}"/>
              </a:ext>
            </a:extLst>
          </p:cNvPr>
          <p:cNvSpPr txBox="1"/>
          <p:nvPr/>
        </p:nvSpPr>
        <p:spPr>
          <a:xfrm>
            <a:off x="2288639" y="3737825"/>
            <a:ext cx="6166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https://www.youtube.com/watch?v=6EqQWVQNwlw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ACAA9B6-94FB-AEDE-45F2-5F0EBFA06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061" y="970879"/>
            <a:ext cx="4306039" cy="2327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6585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35760-5BD7-7D65-0FA3-0FC54C04B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9743A06-3564-DA81-E2A2-45979803C112}"/>
              </a:ext>
            </a:extLst>
          </p:cNvPr>
          <p:cNvSpPr txBox="1"/>
          <p:nvPr/>
        </p:nvSpPr>
        <p:spPr>
          <a:xfrm>
            <a:off x="754063" y="1898418"/>
            <a:ext cx="93570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2. Ventajas de realizar pruebas unitarias.</a:t>
            </a:r>
          </a:p>
          <a:p>
            <a:pPr marL="0" indent="0">
              <a:buFont typeface="+mj-lt"/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Detección temprana de errores: Permite encontrar y corregir fallos antes de la integración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Facilita refactorización: Se pueden hacer cambios en el código con confianza.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Mejora la documentación: Sirve como referencia sobre el comportamiento esperado de las funciones.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Automatización: Reduce la necesidad de pruebas manuales.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Productividad: Mejora la implementación y aumenta la productividad del equipo.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+mj-lt"/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3. Desventajas de realizar pruebas unitarias.</a:t>
            </a:r>
          </a:p>
          <a:p>
            <a:pPr marL="0" indent="0">
              <a:buFont typeface="+mj-lt"/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Tiempo y esfuerzo inicial: Escribir y mantener pruebas requiere inversión de tiempo.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Cobertura limitada: No detectan errores en la integración del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Falsa sensación de seguridad: Un código que pasa pruebas unitarias aún puede fallar en producción.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C297E0A-7BA9-6B2B-DF40-906398E0E589}"/>
              </a:ext>
            </a:extLst>
          </p:cNvPr>
          <p:cNvGrpSpPr/>
          <p:nvPr/>
        </p:nvGrpSpPr>
        <p:grpSpPr>
          <a:xfrm>
            <a:off x="754063" y="360096"/>
            <a:ext cx="10790238" cy="1653085"/>
            <a:chOff x="619126" y="1269305"/>
            <a:chExt cx="10790238" cy="2661253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85E1CDF6-8EDA-FDB6-9219-499571B4CD4F}"/>
                </a:ext>
              </a:extLst>
            </p:cNvPr>
            <p:cNvSpPr/>
            <p:nvPr/>
          </p:nvSpPr>
          <p:spPr>
            <a:xfrm>
              <a:off x="619126" y="1269305"/>
              <a:ext cx="10790238" cy="266125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" name="Gráfico 5" descr="Libro abierto contorno">
              <a:extLst>
                <a:ext uri="{FF2B5EF4-FFF2-40B4-BE49-F238E27FC236}">
                  <a16:creationId xmlns:a16="http://schemas.microsoft.com/office/drawing/2014/main" id="{5D6B8432-E45B-2B74-B7D7-C219979A3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6764" y="2243917"/>
              <a:ext cx="660399" cy="914400"/>
            </a:xfrm>
            <a:prstGeom prst="rect">
              <a:avLst/>
            </a:prstGeom>
          </p:spPr>
        </p:pic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BFFA3DBF-0FC9-0CD8-9CDF-FC93E8FC392C}"/>
                </a:ext>
              </a:extLst>
            </p:cNvPr>
            <p:cNvSpPr/>
            <p:nvPr/>
          </p:nvSpPr>
          <p:spPr>
            <a:xfrm>
              <a:off x="1752603" y="1269305"/>
              <a:ext cx="9550397" cy="2476500"/>
            </a:xfrm>
            <a:prstGeom prst="round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lang="es-ES" dirty="0">
                  <a:latin typeface="Arial" panose="020B0604020202020204" pitchFamily="34" charset="0"/>
                  <a:cs typeface="Arial" panose="020B0604020202020204" pitchFamily="34" charset="0"/>
                </a:rPr>
                <a:t>¿Qué son las pruebas unitarias?</a:t>
              </a:r>
            </a:p>
            <a:p>
              <a:endParaRPr lang="es-E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>
                <a:buFont typeface="+mj-lt"/>
                <a:buNone/>
              </a:pPr>
              <a:r>
                <a:rPr lang="es-ES" b="0" i="0" dirty="0">
                  <a:effectLst/>
                  <a:latin typeface="Roboto" panose="02000000000000000000" pitchFamily="2" charset="0"/>
                </a:rPr>
                <a:t>Pruebas automatizadas que validan el comportamiento de unidades individuales de código, como funciones o métodos, asegurando que funcionen correctamente de forma aislada.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3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E7767-E8A3-F690-E7D3-9FCECAF4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DEEFA8F-21E0-4B0B-5768-E9EE2976595C}"/>
              </a:ext>
            </a:extLst>
          </p:cNvPr>
          <p:cNvSpPr txBox="1"/>
          <p:nvPr/>
        </p:nvSpPr>
        <p:spPr>
          <a:xfrm>
            <a:off x="675978" y="1110545"/>
            <a:ext cx="92173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Pruebas Unitarias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🛠️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Verifican el correcto funcionamiento de unidades individuales de código (métodos, funciones).</a:t>
            </a:r>
          </a:p>
          <a:p>
            <a:pPr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Pruebas de Integración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🔗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Validan la comunicación entre módulos o componentes del sistema.</a:t>
            </a:r>
          </a:p>
          <a:p>
            <a:pPr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Pruebas Funcionales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✅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Evalúan si el software cumple con los requisitos funcionales definidos.</a:t>
            </a:r>
          </a:p>
          <a:p>
            <a:pPr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Pruebas de Regresión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🔄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Aseguran que nuevas modificaciones no rompan funcionalidades existentes.</a:t>
            </a:r>
          </a:p>
          <a:p>
            <a:pPr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Pruebas de Rendimiento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🚀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Miden la velocidad, estabilidad y escalabilidad del sistema bajo carga.</a:t>
            </a:r>
          </a:p>
          <a:p>
            <a:pPr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Pruebas de Seguridad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🔒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Identifican vulnerabilidades y posibles brechas de seguridad.</a:t>
            </a:r>
          </a:p>
          <a:p>
            <a:pPr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Pruebas de Usabilidad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🎯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Evalúan la experiencia del usuario y la facilidad de uso de la aplicación.</a:t>
            </a:r>
          </a:p>
          <a:p>
            <a:pPr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Pruebas de Aceptación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✅</a:t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Determinan si el software cumple con los criterios para su implementación final.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Cada tipo de prueba contribuye a garantizar la calidad del software en diferentes niveles. 🚀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1061BB0-2DF9-2BC1-4FDC-99392133273D}"/>
              </a:ext>
            </a:extLst>
          </p:cNvPr>
          <p:cNvSpPr txBox="1"/>
          <p:nvPr/>
        </p:nvSpPr>
        <p:spPr>
          <a:xfrm>
            <a:off x="695325" y="453562"/>
            <a:ext cx="917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Principales pruebas de software.</a:t>
            </a:r>
          </a:p>
        </p:txBody>
      </p:sp>
    </p:spTree>
    <p:extLst>
      <p:ext uri="{BB962C8B-B14F-4D97-AF65-F5344CB8AC3E}">
        <p14:creationId xmlns:p14="http://schemas.microsoft.com/office/powerpoint/2010/main" val="328347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1F417-A342-5C83-AFDF-99F746A9C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adroTexto 34">
            <a:extLst>
              <a:ext uri="{FF2B5EF4-FFF2-40B4-BE49-F238E27FC236}">
                <a16:creationId xmlns:a16="http://schemas.microsoft.com/office/drawing/2014/main" id="{A16AF09E-8832-D718-9FD0-4B9192C11475}"/>
              </a:ext>
            </a:extLst>
          </p:cNvPr>
          <p:cNvSpPr txBox="1"/>
          <p:nvPr/>
        </p:nvSpPr>
        <p:spPr>
          <a:xfrm>
            <a:off x="695325" y="453562"/>
            <a:ext cx="9175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¿Qué es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29F6E60-D60F-575B-F5C3-83DFA9150174}"/>
              </a:ext>
            </a:extLst>
          </p:cNvPr>
          <p:cNvSpPr txBox="1"/>
          <p:nvPr/>
        </p:nvSpPr>
        <p:spPr>
          <a:xfrm>
            <a:off x="4711700" y="5925555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https://junit.org/junit5/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4D0536-31C8-54DB-1A14-EBBAD46DE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229" y="4823298"/>
            <a:ext cx="3162741" cy="1009791"/>
          </a:xfrm>
          <a:prstGeom prst="rect">
            <a:avLst/>
          </a:prstGeom>
        </p:spPr>
      </p:pic>
      <p:graphicFrame>
        <p:nvGraphicFramePr>
          <p:cNvPr id="41" name="CuadroTexto 4">
            <a:extLst>
              <a:ext uri="{FF2B5EF4-FFF2-40B4-BE49-F238E27FC236}">
                <a16:creationId xmlns:a16="http://schemas.microsoft.com/office/drawing/2014/main" id="{4C6B5FAF-B490-8E8D-899B-8690B4FBE7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3576096"/>
              </p:ext>
            </p:extLst>
          </p:nvPr>
        </p:nvGraphicFramePr>
        <p:xfrm>
          <a:off x="1114026" y="1134612"/>
          <a:ext cx="9572922" cy="4059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5352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7C15-A32A-328E-B650-3BA43F398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A78F0DE-69E0-23C5-A9E0-4FF85AF405A1}"/>
              </a:ext>
            </a:extLst>
          </p:cNvPr>
          <p:cNvSpPr txBox="1"/>
          <p:nvPr/>
        </p:nvSpPr>
        <p:spPr>
          <a:xfrm>
            <a:off x="695324" y="453562"/>
            <a:ext cx="952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Principales Anotaciones de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5911308-5116-E32D-D7D4-824F7875A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291775"/>
              </p:ext>
            </p:extLst>
          </p:nvPr>
        </p:nvGraphicFramePr>
        <p:xfrm>
          <a:off x="1079395" y="1061989"/>
          <a:ext cx="1003321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4241">
                  <a:extLst>
                    <a:ext uri="{9D8B030D-6E8A-4147-A177-3AD203B41FA5}">
                      <a16:colId xmlns:a16="http://schemas.microsoft.com/office/drawing/2014/main" val="2974307076"/>
                    </a:ext>
                  </a:extLst>
                </a:gridCol>
                <a:gridCol w="7618969">
                  <a:extLst>
                    <a:ext uri="{9D8B030D-6E8A-4147-A177-3AD203B41FA5}">
                      <a16:colId xmlns:a16="http://schemas.microsoft.com/office/drawing/2014/main" val="353180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Anotación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5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 que el método es una prueba unitaria.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@DisplayName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personalizada para el reporte de la prueba.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@BeforeEach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ejecuta antes de cada prueba (inicialización).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3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@AfterEach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ejecuta después de cada prueba (limpieza).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7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@BeforeAll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ejecuta una vez antes de todas las pruebas (configuración global).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7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@AfterAll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ejecuta una vez después de todas las pruebas (limpieza global).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9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@Disabled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Deshabilita temporalmente una prueba.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78016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12864B42-A124-FE88-AFE7-6C26A58565CF}"/>
              </a:ext>
            </a:extLst>
          </p:cNvPr>
          <p:cNvSpPr txBox="1"/>
          <p:nvPr/>
        </p:nvSpPr>
        <p:spPr>
          <a:xfrm>
            <a:off x="1455926" y="4148912"/>
            <a:ext cx="9529574" cy="40862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Estas anotaciones permiten estructurar y ejecutar pruebas de manera eficiente en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65DE13-E1B4-5DDD-D115-1902407C1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164" y="4702864"/>
            <a:ext cx="5858693" cy="1581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BB14DE-3A38-3077-BDFC-4F8A3A459ADF}"/>
              </a:ext>
            </a:extLst>
          </p:cNvPr>
          <p:cNvSpPr txBox="1"/>
          <p:nvPr/>
        </p:nvSpPr>
        <p:spPr>
          <a:xfrm>
            <a:off x="244428" y="6404438"/>
            <a:ext cx="7494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https://junit.org/junit5/docs/current/user-guide/#writing-tests-annotations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2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5E3AF-4820-FB3C-2B40-EB2AD839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D0BEB53-7E85-C8D4-4B84-FFCAFBBBFB45}"/>
              </a:ext>
            </a:extLst>
          </p:cNvPr>
          <p:cNvSpPr txBox="1"/>
          <p:nvPr/>
        </p:nvSpPr>
        <p:spPr>
          <a:xfrm>
            <a:off x="695324" y="453562"/>
            <a:ext cx="952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Principales afirmaciones(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asserts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 de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F1A06AA-0C18-01D7-8C00-FE82440E7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62056"/>
              </p:ext>
            </p:extLst>
          </p:nvPr>
        </p:nvGraphicFramePr>
        <p:xfrm>
          <a:off x="826812" y="1011644"/>
          <a:ext cx="10109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744">
                  <a:extLst>
                    <a:ext uri="{9D8B030D-6E8A-4147-A177-3AD203B41FA5}">
                      <a16:colId xmlns:a16="http://schemas.microsoft.com/office/drawing/2014/main" val="2974307076"/>
                    </a:ext>
                  </a:extLst>
                </a:gridCol>
                <a:gridCol w="5354456">
                  <a:extLst>
                    <a:ext uri="{9D8B030D-6E8A-4147-A177-3AD203B41FA5}">
                      <a16:colId xmlns:a16="http://schemas.microsoft.com/office/drawing/2014/main" val="353180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75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assertEquals</a:t>
                      </a: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</a:t>
                      </a: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actual)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 si dos valores son iguales.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14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assertNotEquals</a:t>
                      </a: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</a:t>
                      </a: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actual)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 que dos valores sean diferentes.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166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assertTrue</a:t>
                      </a: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condition</a:t>
                      </a: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 que la condición sea verdadera.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3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assertFalse</a:t>
                      </a: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condition</a:t>
                      </a: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 que la condición sea falsa.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875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assertNull</a:t>
                      </a: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 que un objeto sea </a:t>
                      </a:r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9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assertNotNull</a:t>
                      </a: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</a:t>
                      </a: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 que un objeto no sea </a:t>
                      </a:r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49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assertThrows</a:t>
                      </a: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Exception.class</a:t>
                      </a:r>
                      <a:r>
                        <a:rPr lang="es-MX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() -&gt; {...})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 que un código lance una excepción.</a:t>
                      </a:r>
                      <a:endParaRPr lang="es-MX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78016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69889F27-45F7-FF70-4316-50E1BB2DC682}"/>
              </a:ext>
            </a:extLst>
          </p:cNvPr>
          <p:cNvSpPr txBox="1"/>
          <p:nvPr/>
        </p:nvSpPr>
        <p:spPr>
          <a:xfrm>
            <a:off x="1200557" y="4098567"/>
            <a:ext cx="9361710" cy="64698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asserts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JUnit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son métodos que verifican si un valor esperado coincide con el valor obtenido en una prueba unitaria. Si la condición no se cumple, la prueba falla.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1EF55CD-8FE4-5241-659E-4BC539F1919F}"/>
              </a:ext>
            </a:extLst>
          </p:cNvPr>
          <p:cNvSpPr txBox="1"/>
          <p:nvPr/>
        </p:nvSpPr>
        <p:spPr>
          <a:xfrm>
            <a:off x="244428" y="6404438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https://junit.org/junit5/docs/current/user-guide/#writing-tests-assertions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D7A291-DAAE-2B49-B5EE-FBFF9AEC6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164" y="4702864"/>
            <a:ext cx="5858693" cy="1581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185676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3378</TotalTime>
  <Words>1426</Words>
  <Application>Microsoft Office PowerPoint</Application>
  <PresentationFormat>Widescreen</PresentationFormat>
  <Paragraphs>170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</vt:lpstr>
      <vt:lpstr>Roboto</vt:lpstr>
      <vt:lpstr>Trebuchet MS</vt:lpstr>
      <vt:lpstr>Wingdings 3</vt:lpstr>
      <vt:lpstr>Faceta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Sergio Torres</dc:creator>
  <cp:lastModifiedBy>ABIZAIC SALVADOR HUESCAS VERGARA</cp:lastModifiedBy>
  <cp:revision>104</cp:revision>
  <dcterms:created xsi:type="dcterms:W3CDTF">2022-01-13T21:49:07Z</dcterms:created>
  <dcterms:modified xsi:type="dcterms:W3CDTF">2025-06-18T18:31:05Z</dcterms:modified>
</cp:coreProperties>
</file>