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71" d="100"/>
          <a:sy n="71" d="100"/>
        </p:scale>
        <p:origin x="163" y="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76D607-9746-4270-9DFC-CB7CA1F156FC}" type="datetimeFigureOut">
              <a:rPr lang="en-US" smtClean="0"/>
              <a:t>4/25/2023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8400D4-992C-4772-BDE8-7506A1482406}" type="slidenum">
              <a:rPr lang="en-US" smtClean="0"/>
              <a:t>‹#›</a:t>
            </a:fld>
            <a:endParaRPr lang="en-US"/>
          </a:p>
        </p:txBody>
      </p:sp>
    </p:spTree>
    <p:extLst>
      <p:ext uri="{BB962C8B-B14F-4D97-AF65-F5344CB8AC3E}">
        <p14:creationId xmlns:p14="http://schemas.microsoft.com/office/powerpoint/2010/main" val="2705403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Percentage of different property type</a:t>
            </a:r>
            <a:endParaRPr dirty="0"/>
          </a:p>
          <a:p>
            <a:r>
              <a:rPr b="0" dirty="0"/>
              <a:t>No alt text provided</a:t>
            </a:r>
            <a:endParaRPr dirty="0"/>
          </a:p>
          <a:p>
            <a:endParaRPr dirty="0"/>
          </a:p>
          <a:p>
            <a:r>
              <a:rPr b="1" dirty="0"/>
              <a:t>Average price</a:t>
            </a:r>
            <a:endParaRPr dirty="0"/>
          </a:p>
          <a:p>
            <a:r>
              <a:rPr b="0" dirty="0"/>
              <a:t>No alt text provided</a:t>
            </a:r>
            <a:endParaRPr dirty="0"/>
          </a:p>
          <a:p>
            <a:endParaRPr dirty="0"/>
          </a:p>
          <a:p>
            <a:r>
              <a:rPr b="1" dirty="0"/>
              <a:t>Average Price vs Number of beds</a:t>
            </a:r>
            <a:endParaRPr dirty="0"/>
          </a:p>
          <a:p>
            <a:r>
              <a:rPr b="0" dirty="0"/>
              <a:t>No alt text provided</a:t>
            </a:r>
            <a:endParaRPr dirty="0"/>
          </a:p>
          <a:p>
            <a:endParaRPr dirty="0"/>
          </a:p>
          <a:p>
            <a:r>
              <a:rPr b="1" dirty="0"/>
              <a:t>Average Price vs Number of bed vs Number of baths</a:t>
            </a:r>
            <a:endParaRPr dirty="0"/>
          </a:p>
          <a:p>
            <a:r>
              <a:rPr b="0" dirty="0"/>
              <a:t>No alt text provided</a:t>
            </a:r>
            <a:endParaRPr dirty="0"/>
          </a:p>
          <a:p>
            <a:endParaRPr dirty="0"/>
          </a:p>
          <a:p>
            <a:r>
              <a:rPr b="1" dirty="0"/>
              <a:t>Number of bed vs Number of baths</a:t>
            </a:r>
            <a:endParaRPr dirty="0"/>
          </a:p>
          <a:p>
            <a:r>
              <a:rPr b="0" dirty="0"/>
              <a:t>No alt text provided</a:t>
            </a:r>
            <a:endParaRPr dirty="0"/>
          </a:p>
          <a:p>
            <a:endParaRPr dirty="0"/>
          </a:p>
          <a:p>
            <a:r>
              <a:rPr b="1" dirty="0"/>
              <a:t>scatterChart</a:t>
            </a:r>
            <a:endParaRPr dirty="0"/>
          </a:p>
          <a:p>
            <a:r>
              <a:rPr b="0" dirty="0"/>
              <a:t>No alt text provided</a:t>
            </a:r>
            <a:endParaRPr dirty="0"/>
          </a:p>
          <a:p>
            <a:endParaRPr dirty="0"/>
          </a:p>
          <a:p>
            <a:r>
              <a:rPr b="1" dirty="0"/>
              <a:t>Area vs Price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Range of Prices</a:t>
            </a:r>
            <a:endParaRPr dirty="0"/>
          </a:p>
          <a:p>
            <a:r>
              <a:rPr b="0" dirty="0"/>
              <a:t>No alt text provided</a:t>
            </a:r>
            <a:endParaRPr dirty="0"/>
          </a:p>
          <a:p>
            <a:endParaRPr dirty="0"/>
          </a:p>
          <a:p>
            <a:r>
              <a:rPr b="1" dirty="0"/>
              <a:t>multiRowCard</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card</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columnChart</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4/25/2023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4/25/2023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4/25/2023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4/25/2023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3ba45485-b946-4b1b-ba85-e1edeb410bc7?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3ba45485-b946-4b1b-ba85-e1edeb410bc7/?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3ba45485-b946-4b1b-ba85-e1edeb410bc7/?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8K Housing Price Project Final</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ercentage of different property type ,Average price ,Average Price vs Number of beds ,Average Price vs Number of bed vs Number of baths ,Number of bed vs Number of baths ,scatterChart ,Area vs Price ,card ,Range of Prices ,multiRowCard ,actionButton ,card.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olumnChart ,clusteredColumnChart ,columnChart.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2</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117</Words>
  <Application>Microsoft Office PowerPoint</Application>
  <PresentationFormat>Widescreen</PresentationFormat>
  <Paragraphs>47</Paragraphs>
  <Slides>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Segoe UI</vt:lpstr>
      <vt:lpstr>Segoe UI Light</vt:lpstr>
      <vt:lpstr>Custom Design</vt:lpstr>
      <vt:lpstr>8K Housing Price Project Final</vt:lpstr>
      <vt:lpstr>Page 1</vt:lpstr>
      <vt:lpstr>Page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Nakibul Ezaz</cp:lastModifiedBy>
  <cp:revision>5</cp:revision>
  <dcterms:created xsi:type="dcterms:W3CDTF">2016-09-04T11:54:55Z</dcterms:created>
  <dcterms:modified xsi:type="dcterms:W3CDTF">2023-04-24T18:25:52Z</dcterms:modified>
</cp:coreProperties>
</file>