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8" r:id="rId8"/>
    <p:sldId id="262" r:id="rId9"/>
    <p:sldId id="263" r:id="rId10"/>
    <p:sldId id="264" r:id="rId11"/>
    <p:sldId id="265" r:id="rId12"/>
    <p:sldId id="266" r:id="rId13"/>
    <p:sldId id="267"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019" autoAdjust="0"/>
  </p:normalViewPr>
  <p:slideViewPr>
    <p:cSldViewPr snapToGrid="0">
      <p:cViewPr varScale="1">
        <p:scale>
          <a:sx n="100" d="100"/>
          <a:sy n="100" d="100"/>
        </p:scale>
        <p:origin x="99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E7C5CF-71E8-4C42-88D5-63CE3FF81A8A}" type="doc">
      <dgm:prSet loTypeId="urn:microsoft.com/office/officeart/2005/8/layout/cycle5" loCatId="cycle" qsTypeId="urn:microsoft.com/office/officeart/2005/8/quickstyle/simple2" qsCatId="simple" csTypeId="urn:microsoft.com/office/officeart/2005/8/colors/accent1_2" csCatId="accent1" phldr="1"/>
      <dgm:spPr/>
      <dgm:t>
        <a:bodyPr/>
        <a:lstStyle/>
        <a:p>
          <a:endParaRPr lang="en-US"/>
        </a:p>
      </dgm:t>
    </dgm:pt>
    <dgm:pt modelId="{942B2BEA-F30A-42DC-A081-75B84DF36AF1}">
      <dgm:prSet phldrT="[Text]" custT="1">
        <dgm:style>
          <a:lnRef idx="1">
            <a:schemeClr val="accent2"/>
          </a:lnRef>
          <a:fillRef idx="2">
            <a:schemeClr val="accent2"/>
          </a:fillRef>
          <a:effectRef idx="1">
            <a:schemeClr val="accent2"/>
          </a:effectRef>
          <a:fontRef idx="minor">
            <a:schemeClr val="dk1"/>
          </a:fontRef>
        </dgm:style>
      </dgm:prSet>
      <dgm:spPr>
        <a:ln w="38100"/>
      </dgm:spPr>
      <dgm:t>
        <a:bodyPr/>
        <a:lstStyle/>
        <a:p>
          <a:r>
            <a:rPr lang="en-US" sz="1200" dirty="0">
              <a:latin typeface="Times New Roman" panose="02020603050405020304" pitchFamily="18" charset="0"/>
              <a:cs typeface="Times New Roman" panose="02020603050405020304" pitchFamily="18" charset="0"/>
            </a:rPr>
            <a:t>1.Requirement Collection &amp; Analysis</a:t>
          </a:r>
        </a:p>
      </dgm:t>
    </dgm:pt>
    <dgm:pt modelId="{D47429E5-04E5-4481-AE4C-5282916D5112}" type="parTrans" cxnId="{C9733CC2-EA88-4CDA-9DA3-236644EF345D}">
      <dgm:prSet/>
      <dgm:spPr/>
      <dgm:t>
        <a:bodyPr/>
        <a:lstStyle/>
        <a:p>
          <a:endParaRPr lang="en-US"/>
        </a:p>
      </dgm:t>
    </dgm:pt>
    <dgm:pt modelId="{25C05BA6-6785-4075-B593-43E512923A68}" type="sibTrans" cxnId="{C9733CC2-EA88-4CDA-9DA3-236644EF345D}">
      <dgm:prSet>
        <dgm:style>
          <a:lnRef idx="1">
            <a:schemeClr val="accent2"/>
          </a:lnRef>
          <a:fillRef idx="2">
            <a:schemeClr val="accent2"/>
          </a:fillRef>
          <a:effectRef idx="1">
            <a:schemeClr val="accent2"/>
          </a:effectRef>
          <a:fontRef idx="minor">
            <a:schemeClr val="dk1"/>
          </a:fontRef>
        </dgm:style>
      </dgm:prSet>
      <dgm:spPr>
        <a:ln w="38100"/>
      </dgm:spPr>
      <dgm:t>
        <a:bodyPr/>
        <a:lstStyle/>
        <a:p>
          <a:endParaRPr lang="en-US" sz="1200"/>
        </a:p>
      </dgm:t>
    </dgm:pt>
    <dgm:pt modelId="{2E9403F2-9486-4EE5-9ABB-A21A50346168}">
      <dgm:prSet phldrT="[Text]" custT="1">
        <dgm:style>
          <a:lnRef idx="1">
            <a:schemeClr val="accent2"/>
          </a:lnRef>
          <a:fillRef idx="2">
            <a:schemeClr val="accent2"/>
          </a:fillRef>
          <a:effectRef idx="1">
            <a:schemeClr val="accent2"/>
          </a:effectRef>
          <a:fontRef idx="minor">
            <a:schemeClr val="dk1"/>
          </a:fontRef>
        </dgm:style>
      </dgm:prSet>
      <dgm:spPr>
        <a:ln w="38100"/>
      </dgm:spPr>
      <dgm:t>
        <a:bodyPr/>
        <a:lstStyle/>
        <a:p>
          <a:r>
            <a:rPr lang="en-US" sz="1200" dirty="0">
              <a:latin typeface="Times New Roman" panose="02020603050405020304" pitchFamily="18" charset="0"/>
              <a:cs typeface="Times New Roman" panose="02020603050405020304" pitchFamily="18" charset="0"/>
            </a:rPr>
            <a:t>2. Feasibility Study</a:t>
          </a:r>
        </a:p>
      </dgm:t>
    </dgm:pt>
    <dgm:pt modelId="{A4C63B3D-BB5D-48E2-BA10-EB238B7A33E4}" type="parTrans" cxnId="{C5FF3465-285D-402E-8CA2-03465CDB3D63}">
      <dgm:prSet/>
      <dgm:spPr/>
      <dgm:t>
        <a:bodyPr/>
        <a:lstStyle/>
        <a:p>
          <a:endParaRPr lang="en-US"/>
        </a:p>
      </dgm:t>
    </dgm:pt>
    <dgm:pt modelId="{C3A26611-B391-4C5D-B393-17CF80B82C64}" type="sibTrans" cxnId="{C5FF3465-285D-402E-8CA2-03465CDB3D63}">
      <dgm:prSet>
        <dgm:style>
          <a:lnRef idx="1">
            <a:schemeClr val="accent2"/>
          </a:lnRef>
          <a:fillRef idx="2">
            <a:schemeClr val="accent2"/>
          </a:fillRef>
          <a:effectRef idx="1">
            <a:schemeClr val="accent2"/>
          </a:effectRef>
          <a:fontRef idx="minor">
            <a:schemeClr val="dk1"/>
          </a:fontRef>
        </dgm:style>
      </dgm:prSet>
      <dgm:spPr>
        <a:ln w="38100"/>
      </dgm:spPr>
      <dgm:t>
        <a:bodyPr/>
        <a:lstStyle/>
        <a:p>
          <a:endParaRPr lang="en-US" sz="1200"/>
        </a:p>
      </dgm:t>
    </dgm:pt>
    <dgm:pt modelId="{7E82B9C2-06CE-41D7-B7BA-25EBD774C73E}">
      <dgm:prSet phldrT="[Text]" custT="1">
        <dgm:style>
          <a:lnRef idx="1">
            <a:schemeClr val="accent2"/>
          </a:lnRef>
          <a:fillRef idx="2">
            <a:schemeClr val="accent2"/>
          </a:fillRef>
          <a:effectRef idx="1">
            <a:schemeClr val="accent2"/>
          </a:effectRef>
          <a:fontRef idx="minor">
            <a:schemeClr val="dk1"/>
          </a:fontRef>
        </dgm:style>
      </dgm:prSet>
      <dgm:spPr>
        <a:ln w="38100"/>
      </dgm:spPr>
      <dgm:t>
        <a:bodyPr/>
        <a:lstStyle/>
        <a:p>
          <a:r>
            <a:rPr lang="en-US" sz="1200" dirty="0">
              <a:latin typeface="Times New Roman" panose="02020603050405020304" pitchFamily="18" charset="0"/>
              <a:cs typeface="Times New Roman" panose="02020603050405020304" pitchFamily="18" charset="0"/>
            </a:rPr>
            <a:t>5.Integration&amp;Testing</a:t>
          </a:r>
        </a:p>
      </dgm:t>
    </dgm:pt>
    <dgm:pt modelId="{0398769F-EF62-410A-8453-FEE06503E598}" type="parTrans" cxnId="{4AE1F0AD-47F0-4235-8B43-F68CF2EA7746}">
      <dgm:prSet/>
      <dgm:spPr/>
      <dgm:t>
        <a:bodyPr/>
        <a:lstStyle/>
        <a:p>
          <a:endParaRPr lang="en-US"/>
        </a:p>
      </dgm:t>
    </dgm:pt>
    <dgm:pt modelId="{C0CEDAA7-3276-4977-930C-7CB767546383}" type="sibTrans" cxnId="{4AE1F0AD-47F0-4235-8B43-F68CF2EA7746}">
      <dgm:prSet>
        <dgm:style>
          <a:lnRef idx="1">
            <a:schemeClr val="accent2"/>
          </a:lnRef>
          <a:fillRef idx="2">
            <a:schemeClr val="accent2"/>
          </a:fillRef>
          <a:effectRef idx="1">
            <a:schemeClr val="accent2"/>
          </a:effectRef>
          <a:fontRef idx="minor">
            <a:schemeClr val="dk1"/>
          </a:fontRef>
        </dgm:style>
      </dgm:prSet>
      <dgm:spPr>
        <a:ln w="38100"/>
      </dgm:spPr>
      <dgm:t>
        <a:bodyPr/>
        <a:lstStyle/>
        <a:p>
          <a:endParaRPr lang="en-US" sz="1200"/>
        </a:p>
      </dgm:t>
    </dgm:pt>
    <dgm:pt modelId="{2A508335-AA72-4DC6-A641-D1FF3A5B1178}">
      <dgm:prSet phldrT="[Text]" custT="1">
        <dgm:style>
          <a:lnRef idx="1">
            <a:schemeClr val="accent2"/>
          </a:lnRef>
          <a:fillRef idx="2">
            <a:schemeClr val="accent2"/>
          </a:fillRef>
          <a:effectRef idx="1">
            <a:schemeClr val="accent2"/>
          </a:effectRef>
          <a:fontRef idx="minor">
            <a:schemeClr val="dk1"/>
          </a:fontRef>
        </dgm:style>
      </dgm:prSet>
      <dgm:spPr>
        <a:ln w="38100"/>
      </dgm:spPr>
      <dgm:t>
        <a:bodyPr/>
        <a:lstStyle/>
        <a:p>
          <a:r>
            <a:rPr lang="en-US" sz="1200" dirty="0">
              <a:latin typeface="Times New Roman" panose="02020603050405020304" pitchFamily="18" charset="0"/>
              <a:cs typeface="Times New Roman" panose="02020603050405020304" pitchFamily="18" charset="0"/>
            </a:rPr>
            <a:t>6.Installment/Deployment</a:t>
          </a:r>
        </a:p>
      </dgm:t>
    </dgm:pt>
    <dgm:pt modelId="{74DC6B15-4936-4C85-8D4A-84407D12BF54}" type="parTrans" cxnId="{351D2974-B395-4408-AA76-5C259D65E031}">
      <dgm:prSet/>
      <dgm:spPr/>
      <dgm:t>
        <a:bodyPr/>
        <a:lstStyle/>
        <a:p>
          <a:endParaRPr lang="en-US"/>
        </a:p>
      </dgm:t>
    </dgm:pt>
    <dgm:pt modelId="{3BBFFF34-0D34-4349-8A20-929A2FC1F226}" type="sibTrans" cxnId="{351D2974-B395-4408-AA76-5C259D65E031}">
      <dgm:prSet>
        <dgm:style>
          <a:lnRef idx="1">
            <a:schemeClr val="accent2"/>
          </a:lnRef>
          <a:fillRef idx="2">
            <a:schemeClr val="accent2"/>
          </a:fillRef>
          <a:effectRef idx="1">
            <a:schemeClr val="accent2"/>
          </a:effectRef>
          <a:fontRef idx="minor">
            <a:schemeClr val="dk1"/>
          </a:fontRef>
        </dgm:style>
      </dgm:prSet>
      <dgm:spPr>
        <a:ln w="38100"/>
      </dgm:spPr>
      <dgm:t>
        <a:bodyPr/>
        <a:lstStyle/>
        <a:p>
          <a:endParaRPr lang="en-US" sz="1200"/>
        </a:p>
      </dgm:t>
    </dgm:pt>
    <dgm:pt modelId="{43A85C68-9CBC-42AB-A6CF-984E3AAD7D29}">
      <dgm:prSet phldrT="[Text]" custT="1">
        <dgm:style>
          <a:lnRef idx="1">
            <a:schemeClr val="accent2"/>
          </a:lnRef>
          <a:fillRef idx="2">
            <a:schemeClr val="accent2"/>
          </a:fillRef>
          <a:effectRef idx="1">
            <a:schemeClr val="accent2"/>
          </a:effectRef>
          <a:fontRef idx="minor">
            <a:schemeClr val="dk1"/>
          </a:fontRef>
        </dgm:style>
      </dgm:prSet>
      <dgm:spPr>
        <a:ln w="38100"/>
      </dgm:spPr>
      <dgm:t>
        <a:bodyPr/>
        <a:lstStyle/>
        <a:p>
          <a:r>
            <a:rPr lang="en-US" sz="1200" dirty="0">
              <a:latin typeface="Times New Roman" panose="02020603050405020304" pitchFamily="18" charset="0"/>
              <a:cs typeface="Times New Roman" panose="02020603050405020304" pitchFamily="18" charset="0"/>
            </a:rPr>
            <a:t>7.Maintenance</a:t>
          </a:r>
        </a:p>
      </dgm:t>
    </dgm:pt>
    <dgm:pt modelId="{25B45802-90F7-4D77-B1E5-B9FDC2C04190}" type="parTrans" cxnId="{094C5A98-E121-40B5-AA1E-5154A12A103F}">
      <dgm:prSet/>
      <dgm:spPr/>
      <dgm:t>
        <a:bodyPr/>
        <a:lstStyle/>
        <a:p>
          <a:endParaRPr lang="en-US"/>
        </a:p>
      </dgm:t>
    </dgm:pt>
    <dgm:pt modelId="{95A073F5-E69D-4BB0-91BB-4028EDE356A7}" type="sibTrans" cxnId="{094C5A98-E121-40B5-AA1E-5154A12A103F}">
      <dgm:prSet>
        <dgm:style>
          <a:lnRef idx="1">
            <a:schemeClr val="accent2"/>
          </a:lnRef>
          <a:fillRef idx="2">
            <a:schemeClr val="accent2"/>
          </a:fillRef>
          <a:effectRef idx="1">
            <a:schemeClr val="accent2"/>
          </a:effectRef>
          <a:fontRef idx="minor">
            <a:schemeClr val="dk1"/>
          </a:fontRef>
        </dgm:style>
      </dgm:prSet>
      <dgm:spPr>
        <a:ln w="38100"/>
      </dgm:spPr>
      <dgm:t>
        <a:bodyPr/>
        <a:lstStyle/>
        <a:p>
          <a:endParaRPr lang="en-US" sz="1200"/>
        </a:p>
      </dgm:t>
    </dgm:pt>
    <dgm:pt modelId="{16B7C8D2-B9DD-401E-AC52-FC2FAD2C99DA}">
      <dgm:prSet custT="1">
        <dgm:style>
          <a:lnRef idx="1">
            <a:schemeClr val="accent2"/>
          </a:lnRef>
          <a:fillRef idx="2">
            <a:schemeClr val="accent2"/>
          </a:fillRef>
          <a:effectRef idx="1">
            <a:schemeClr val="accent2"/>
          </a:effectRef>
          <a:fontRef idx="minor">
            <a:schemeClr val="dk1"/>
          </a:fontRef>
        </dgm:style>
      </dgm:prSet>
      <dgm:spPr>
        <a:ln w="38100"/>
      </dgm:spPr>
      <dgm:t>
        <a:bodyPr/>
        <a:lstStyle/>
        <a:p>
          <a:r>
            <a:rPr lang="en-US" sz="1200" dirty="0">
              <a:latin typeface="Times New Roman" panose="02020603050405020304" pitchFamily="18" charset="0"/>
              <a:cs typeface="Times New Roman" panose="02020603050405020304" pitchFamily="18" charset="0"/>
            </a:rPr>
            <a:t>4.Coding/Implementation</a:t>
          </a:r>
        </a:p>
      </dgm:t>
    </dgm:pt>
    <dgm:pt modelId="{32F4047F-C38E-4561-86ED-B392E6B0EF67}" type="parTrans" cxnId="{54F43FA1-906E-4BAB-ACE3-6189176F6384}">
      <dgm:prSet/>
      <dgm:spPr/>
      <dgm:t>
        <a:bodyPr/>
        <a:lstStyle/>
        <a:p>
          <a:endParaRPr lang="en-US"/>
        </a:p>
      </dgm:t>
    </dgm:pt>
    <dgm:pt modelId="{FB36ED85-FF0B-486E-BF25-1DBB534DAED8}" type="sibTrans" cxnId="{54F43FA1-906E-4BAB-ACE3-6189176F6384}">
      <dgm:prSet>
        <dgm:style>
          <a:lnRef idx="1">
            <a:schemeClr val="accent2"/>
          </a:lnRef>
          <a:fillRef idx="2">
            <a:schemeClr val="accent2"/>
          </a:fillRef>
          <a:effectRef idx="1">
            <a:schemeClr val="accent2"/>
          </a:effectRef>
          <a:fontRef idx="minor">
            <a:schemeClr val="dk1"/>
          </a:fontRef>
        </dgm:style>
      </dgm:prSet>
      <dgm:spPr>
        <a:ln w="38100"/>
      </dgm:spPr>
      <dgm:t>
        <a:bodyPr/>
        <a:lstStyle/>
        <a:p>
          <a:endParaRPr lang="en-US" sz="1200"/>
        </a:p>
      </dgm:t>
    </dgm:pt>
    <dgm:pt modelId="{715B043B-B58E-40D1-92FA-7803325A792E}">
      <dgm:prSet custT="1">
        <dgm:style>
          <a:lnRef idx="1">
            <a:schemeClr val="accent2"/>
          </a:lnRef>
          <a:fillRef idx="2">
            <a:schemeClr val="accent2"/>
          </a:fillRef>
          <a:effectRef idx="1">
            <a:schemeClr val="accent2"/>
          </a:effectRef>
          <a:fontRef idx="minor">
            <a:schemeClr val="dk1"/>
          </a:fontRef>
        </dgm:style>
      </dgm:prSet>
      <dgm:spPr>
        <a:ln w="38100"/>
      </dgm:spPr>
      <dgm:t>
        <a:bodyPr/>
        <a:lstStyle/>
        <a:p>
          <a:r>
            <a:rPr lang="en-US" sz="1200" dirty="0">
              <a:latin typeface="Times New Roman" panose="02020603050405020304" pitchFamily="18" charset="0"/>
              <a:cs typeface="Times New Roman" panose="02020603050405020304" pitchFamily="18" charset="0"/>
            </a:rPr>
            <a:t>3. Design</a:t>
          </a:r>
        </a:p>
      </dgm:t>
    </dgm:pt>
    <dgm:pt modelId="{3153E929-E193-4265-9AFC-50ACD11F486D}" type="parTrans" cxnId="{1DDBCBB9-63EB-40B8-8916-58A48A30605E}">
      <dgm:prSet/>
      <dgm:spPr/>
      <dgm:t>
        <a:bodyPr/>
        <a:lstStyle/>
        <a:p>
          <a:endParaRPr lang="en-US"/>
        </a:p>
      </dgm:t>
    </dgm:pt>
    <dgm:pt modelId="{536D9A8B-FFD9-400B-B79B-53497D36F80A}" type="sibTrans" cxnId="{1DDBCBB9-63EB-40B8-8916-58A48A30605E}">
      <dgm:prSet>
        <dgm:style>
          <a:lnRef idx="1">
            <a:schemeClr val="accent2"/>
          </a:lnRef>
          <a:fillRef idx="2">
            <a:schemeClr val="accent2"/>
          </a:fillRef>
          <a:effectRef idx="1">
            <a:schemeClr val="accent2"/>
          </a:effectRef>
          <a:fontRef idx="minor">
            <a:schemeClr val="dk1"/>
          </a:fontRef>
        </dgm:style>
      </dgm:prSet>
      <dgm:spPr>
        <a:ln w="38100"/>
      </dgm:spPr>
      <dgm:t>
        <a:bodyPr/>
        <a:lstStyle/>
        <a:p>
          <a:endParaRPr lang="en-US" sz="1200"/>
        </a:p>
      </dgm:t>
    </dgm:pt>
    <dgm:pt modelId="{A17D714D-3F0F-4477-9F2C-C5812246B49F}" type="pres">
      <dgm:prSet presAssocID="{3FE7C5CF-71E8-4C42-88D5-63CE3FF81A8A}" presName="cycle" presStyleCnt="0">
        <dgm:presLayoutVars>
          <dgm:dir/>
          <dgm:resizeHandles val="exact"/>
        </dgm:presLayoutVars>
      </dgm:prSet>
      <dgm:spPr/>
      <dgm:t>
        <a:bodyPr/>
        <a:lstStyle/>
        <a:p>
          <a:endParaRPr lang="en-US"/>
        </a:p>
      </dgm:t>
    </dgm:pt>
    <dgm:pt modelId="{E0A0232E-FA96-449F-AFDB-BF97964C3BEB}" type="pres">
      <dgm:prSet presAssocID="{942B2BEA-F30A-42DC-A081-75B84DF36AF1}" presName="node" presStyleLbl="node1" presStyleIdx="0" presStyleCnt="7">
        <dgm:presLayoutVars>
          <dgm:bulletEnabled val="1"/>
        </dgm:presLayoutVars>
      </dgm:prSet>
      <dgm:spPr/>
      <dgm:t>
        <a:bodyPr/>
        <a:lstStyle/>
        <a:p>
          <a:endParaRPr lang="en-US"/>
        </a:p>
      </dgm:t>
    </dgm:pt>
    <dgm:pt modelId="{46B8B0EC-4923-4C23-9618-7524990133B1}" type="pres">
      <dgm:prSet presAssocID="{942B2BEA-F30A-42DC-A081-75B84DF36AF1}" presName="spNode" presStyleCnt="0"/>
      <dgm:spPr/>
    </dgm:pt>
    <dgm:pt modelId="{890C45F4-CBA0-4E4C-805F-65EFE5C8ADBD}" type="pres">
      <dgm:prSet presAssocID="{25C05BA6-6785-4075-B593-43E512923A68}" presName="sibTrans" presStyleLbl="sibTrans1D1" presStyleIdx="0" presStyleCnt="7"/>
      <dgm:spPr/>
      <dgm:t>
        <a:bodyPr/>
        <a:lstStyle/>
        <a:p>
          <a:endParaRPr lang="en-US"/>
        </a:p>
      </dgm:t>
    </dgm:pt>
    <dgm:pt modelId="{3EA2EED4-77E8-44F7-BF09-AB0979F40DAC}" type="pres">
      <dgm:prSet presAssocID="{2E9403F2-9486-4EE5-9ABB-A21A50346168}" presName="node" presStyleLbl="node1" presStyleIdx="1" presStyleCnt="7">
        <dgm:presLayoutVars>
          <dgm:bulletEnabled val="1"/>
        </dgm:presLayoutVars>
      </dgm:prSet>
      <dgm:spPr/>
      <dgm:t>
        <a:bodyPr/>
        <a:lstStyle/>
        <a:p>
          <a:endParaRPr lang="en-US"/>
        </a:p>
      </dgm:t>
    </dgm:pt>
    <dgm:pt modelId="{190A2646-F279-47BC-AF04-310488223570}" type="pres">
      <dgm:prSet presAssocID="{2E9403F2-9486-4EE5-9ABB-A21A50346168}" presName="spNode" presStyleCnt="0"/>
      <dgm:spPr/>
    </dgm:pt>
    <dgm:pt modelId="{BFB60125-8B18-4A6F-BB40-CA0EF1158A03}" type="pres">
      <dgm:prSet presAssocID="{C3A26611-B391-4C5D-B393-17CF80B82C64}" presName="sibTrans" presStyleLbl="sibTrans1D1" presStyleIdx="1" presStyleCnt="7"/>
      <dgm:spPr/>
      <dgm:t>
        <a:bodyPr/>
        <a:lstStyle/>
        <a:p>
          <a:endParaRPr lang="en-US"/>
        </a:p>
      </dgm:t>
    </dgm:pt>
    <dgm:pt modelId="{39D43D54-D292-45F3-9512-2149112918BB}" type="pres">
      <dgm:prSet presAssocID="{715B043B-B58E-40D1-92FA-7803325A792E}" presName="node" presStyleLbl="node1" presStyleIdx="2" presStyleCnt="7" custRadScaleRad="98240" custRadScaleInc="1366">
        <dgm:presLayoutVars>
          <dgm:bulletEnabled val="1"/>
        </dgm:presLayoutVars>
      </dgm:prSet>
      <dgm:spPr/>
      <dgm:t>
        <a:bodyPr/>
        <a:lstStyle/>
        <a:p>
          <a:endParaRPr lang="en-US"/>
        </a:p>
      </dgm:t>
    </dgm:pt>
    <dgm:pt modelId="{225A297F-2640-4AA6-8400-82A815076A72}" type="pres">
      <dgm:prSet presAssocID="{715B043B-B58E-40D1-92FA-7803325A792E}" presName="spNode" presStyleCnt="0"/>
      <dgm:spPr/>
    </dgm:pt>
    <dgm:pt modelId="{40EBFC13-B7BD-4DA5-A80E-F6122B8C03F2}" type="pres">
      <dgm:prSet presAssocID="{536D9A8B-FFD9-400B-B79B-53497D36F80A}" presName="sibTrans" presStyleLbl="sibTrans1D1" presStyleIdx="2" presStyleCnt="7"/>
      <dgm:spPr/>
      <dgm:t>
        <a:bodyPr/>
        <a:lstStyle/>
        <a:p>
          <a:endParaRPr lang="en-US"/>
        </a:p>
      </dgm:t>
    </dgm:pt>
    <dgm:pt modelId="{910F2039-6D44-41BA-BD42-72259C6C6982}" type="pres">
      <dgm:prSet presAssocID="{16B7C8D2-B9DD-401E-AC52-FC2FAD2C99DA}" presName="node" presStyleLbl="node1" presStyleIdx="3" presStyleCnt="7" custRadScaleRad="89196" custRadScaleInc="-26812">
        <dgm:presLayoutVars>
          <dgm:bulletEnabled val="1"/>
        </dgm:presLayoutVars>
      </dgm:prSet>
      <dgm:spPr/>
      <dgm:t>
        <a:bodyPr/>
        <a:lstStyle/>
        <a:p>
          <a:endParaRPr lang="en-US"/>
        </a:p>
      </dgm:t>
    </dgm:pt>
    <dgm:pt modelId="{7A78DA74-EAA0-4AC3-9194-9198C43C2D72}" type="pres">
      <dgm:prSet presAssocID="{16B7C8D2-B9DD-401E-AC52-FC2FAD2C99DA}" presName="spNode" presStyleCnt="0"/>
      <dgm:spPr/>
    </dgm:pt>
    <dgm:pt modelId="{22CBA54D-9337-450C-987F-9B14D5161BEA}" type="pres">
      <dgm:prSet presAssocID="{FB36ED85-FF0B-486E-BF25-1DBB534DAED8}" presName="sibTrans" presStyleLbl="sibTrans1D1" presStyleIdx="3" presStyleCnt="7"/>
      <dgm:spPr/>
      <dgm:t>
        <a:bodyPr/>
        <a:lstStyle/>
        <a:p>
          <a:endParaRPr lang="en-US"/>
        </a:p>
      </dgm:t>
    </dgm:pt>
    <dgm:pt modelId="{1910F309-3B80-4D04-A85E-546B2FE32B18}" type="pres">
      <dgm:prSet presAssocID="{7E82B9C2-06CE-41D7-B7BA-25EBD774C73E}" presName="node" presStyleLbl="node1" presStyleIdx="4" presStyleCnt="7" custRadScaleRad="91337" custRadScaleInc="13569">
        <dgm:presLayoutVars>
          <dgm:bulletEnabled val="1"/>
        </dgm:presLayoutVars>
      </dgm:prSet>
      <dgm:spPr/>
      <dgm:t>
        <a:bodyPr/>
        <a:lstStyle/>
        <a:p>
          <a:endParaRPr lang="en-US"/>
        </a:p>
      </dgm:t>
    </dgm:pt>
    <dgm:pt modelId="{21C167D8-4CD5-44C2-9B6B-F7D126EE7279}" type="pres">
      <dgm:prSet presAssocID="{7E82B9C2-06CE-41D7-B7BA-25EBD774C73E}" presName="spNode" presStyleCnt="0"/>
      <dgm:spPr/>
    </dgm:pt>
    <dgm:pt modelId="{BD25D4BB-B179-4241-AB64-FF83FE3F9EE9}" type="pres">
      <dgm:prSet presAssocID="{C0CEDAA7-3276-4977-930C-7CB767546383}" presName="sibTrans" presStyleLbl="sibTrans1D1" presStyleIdx="4" presStyleCnt="7"/>
      <dgm:spPr/>
      <dgm:t>
        <a:bodyPr/>
        <a:lstStyle/>
        <a:p>
          <a:endParaRPr lang="en-US"/>
        </a:p>
      </dgm:t>
    </dgm:pt>
    <dgm:pt modelId="{E7FA2B3B-C7E1-4DE5-8B33-239BC9DDF2B1}" type="pres">
      <dgm:prSet presAssocID="{2A508335-AA72-4DC6-A641-D1FF3A5B1178}" presName="node" presStyleLbl="node1" presStyleIdx="5" presStyleCnt="7">
        <dgm:presLayoutVars>
          <dgm:bulletEnabled val="1"/>
        </dgm:presLayoutVars>
      </dgm:prSet>
      <dgm:spPr/>
      <dgm:t>
        <a:bodyPr/>
        <a:lstStyle/>
        <a:p>
          <a:endParaRPr lang="en-US"/>
        </a:p>
      </dgm:t>
    </dgm:pt>
    <dgm:pt modelId="{262C5F91-5010-4BEB-B78C-DD6FF96A59A5}" type="pres">
      <dgm:prSet presAssocID="{2A508335-AA72-4DC6-A641-D1FF3A5B1178}" presName="spNode" presStyleCnt="0"/>
      <dgm:spPr/>
    </dgm:pt>
    <dgm:pt modelId="{569EA124-242A-48E6-BDDD-C2604CA31F94}" type="pres">
      <dgm:prSet presAssocID="{3BBFFF34-0D34-4349-8A20-929A2FC1F226}" presName="sibTrans" presStyleLbl="sibTrans1D1" presStyleIdx="5" presStyleCnt="7"/>
      <dgm:spPr/>
      <dgm:t>
        <a:bodyPr/>
        <a:lstStyle/>
        <a:p>
          <a:endParaRPr lang="en-US"/>
        </a:p>
      </dgm:t>
    </dgm:pt>
    <dgm:pt modelId="{36D21A2C-AF08-4FB3-8C92-9B128673EFEB}" type="pres">
      <dgm:prSet presAssocID="{43A85C68-9CBC-42AB-A6CF-984E3AAD7D29}" presName="node" presStyleLbl="node1" presStyleIdx="6" presStyleCnt="7">
        <dgm:presLayoutVars>
          <dgm:bulletEnabled val="1"/>
        </dgm:presLayoutVars>
      </dgm:prSet>
      <dgm:spPr/>
      <dgm:t>
        <a:bodyPr/>
        <a:lstStyle/>
        <a:p>
          <a:endParaRPr lang="en-US"/>
        </a:p>
      </dgm:t>
    </dgm:pt>
    <dgm:pt modelId="{6E799A32-87E0-4615-A371-9547BC2909E3}" type="pres">
      <dgm:prSet presAssocID="{43A85C68-9CBC-42AB-A6CF-984E3AAD7D29}" presName="spNode" presStyleCnt="0"/>
      <dgm:spPr/>
    </dgm:pt>
    <dgm:pt modelId="{90B4E714-6D66-4645-8ADB-92C61B0025C5}" type="pres">
      <dgm:prSet presAssocID="{95A073F5-E69D-4BB0-91BB-4028EDE356A7}" presName="sibTrans" presStyleLbl="sibTrans1D1" presStyleIdx="6" presStyleCnt="7"/>
      <dgm:spPr/>
      <dgm:t>
        <a:bodyPr/>
        <a:lstStyle/>
        <a:p>
          <a:endParaRPr lang="en-US"/>
        </a:p>
      </dgm:t>
    </dgm:pt>
  </dgm:ptLst>
  <dgm:cxnLst>
    <dgm:cxn modelId="{759D0771-D3F2-48AD-AD3B-1303280F55D8}" type="presOf" srcId="{C3A26611-B391-4C5D-B393-17CF80B82C64}" destId="{BFB60125-8B18-4A6F-BB40-CA0EF1158A03}" srcOrd="0" destOrd="0" presId="urn:microsoft.com/office/officeart/2005/8/layout/cycle5"/>
    <dgm:cxn modelId="{F7F3D3E9-5937-4DB5-A0CE-2A132DBD8911}" type="presOf" srcId="{715B043B-B58E-40D1-92FA-7803325A792E}" destId="{39D43D54-D292-45F3-9512-2149112918BB}" srcOrd="0" destOrd="0" presId="urn:microsoft.com/office/officeart/2005/8/layout/cycle5"/>
    <dgm:cxn modelId="{C9733CC2-EA88-4CDA-9DA3-236644EF345D}" srcId="{3FE7C5CF-71E8-4C42-88D5-63CE3FF81A8A}" destId="{942B2BEA-F30A-42DC-A081-75B84DF36AF1}" srcOrd="0" destOrd="0" parTransId="{D47429E5-04E5-4481-AE4C-5282916D5112}" sibTransId="{25C05BA6-6785-4075-B593-43E512923A68}"/>
    <dgm:cxn modelId="{C5EF8AB3-118E-429F-8CDB-18EBD9260062}" type="presOf" srcId="{FB36ED85-FF0B-486E-BF25-1DBB534DAED8}" destId="{22CBA54D-9337-450C-987F-9B14D5161BEA}" srcOrd="0" destOrd="0" presId="urn:microsoft.com/office/officeart/2005/8/layout/cycle5"/>
    <dgm:cxn modelId="{094C5A98-E121-40B5-AA1E-5154A12A103F}" srcId="{3FE7C5CF-71E8-4C42-88D5-63CE3FF81A8A}" destId="{43A85C68-9CBC-42AB-A6CF-984E3AAD7D29}" srcOrd="6" destOrd="0" parTransId="{25B45802-90F7-4D77-B1E5-B9FDC2C04190}" sibTransId="{95A073F5-E69D-4BB0-91BB-4028EDE356A7}"/>
    <dgm:cxn modelId="{27EDE8CB-F827-44B6-A627-91D97FC7301B}" type="presOf" srcId="{3BBFFF34-0D34-4349-8A20-929A2FC1F226}" destId="{569EA124-242A-48E6-BDDD-C2604CA31F94}" srcOrd="0" destOrd="0" presId="urn:microsoft.com/office/officeart/2005/8/layout/cycle5"/>
    <dgm:cxn modelId="{3D6ECCE5-E499-4BC4-9904-9FC17E3163A6}" type="presOf" srcId="{536D9A8B-FFD9-400B-B79B-53497D36F80A}" destId="{40EBFC13-B7BD-4DA5-A80E-F6122B8C03F2}" srcOrd="0" destOrd="0" presId="urn:microsoft.com/office/officeart/2005/8/layout/cycle5"/>
    <dgm:cxn modelId="{EBDDD9B7-9A51-4C55-AFBF-36C26D44AF10}" type="presOf" srcId="{25C05BA6-6785-4075-B593-43E512923A68}" destId="{890C45F4-CBA0-4E4C-805F-65EFE5C8ADBD}" srcOrd="0" destOrd="0" presId="urn:microsoft.com/office/officeart/2005/8/layout/cycle5"/>
    <dgm:cxn modelId="{9FD3ED8D-3E3E-4020-8DD0-FEC9B5E29A03}" type="presOf" srcId="{2A508335-AA72-4DC6-A641-D1FF3A5B1178}" destId="{E7FA2B3B-C7E1-4DE5-8B33-239BC9DDF2B1}" srcOrd="0" destOrd="0" presId="urn:microsoft.com/office/officeart/2005/8/layout/cycle5"/>
    <dgm:cxn modelId="{54F43FA1-906E-4BAB-ACE3-6189176F6384}" srcId="{3FE7C5CF-71E8-4C42-88D5-63CE3FF81A8A}" destId="{16B7C8D2-B9DD-401E-AC52-FC2FAD2C99DA}" srcOrd="3" destOrd="0" parTransId="{32F4047F-C38E-4561-86ED-B392E6B0EF67}" sibTransId="{FB36ED85-FF0B-486E-BF25-1DBB534DAED8}"/>
    <dgm:cxn modelId="{C16C078A-32D8-4C60-AF8A-FE0A2A06506D}" type="presOf" srcId="{2E9403F2-9486-4EE5-9ABB-A21A50346168}" destId="{3EA2EED4-77E8-44F7-BF09-AB0979F40DAC}" srcOrd="0" destOrd="0" presId="urn:microsoft.com/office/officeart/2005/8/layout/cycle5"/>
    <dgm:cxn modelId="{8B4CD031-580A-461B-B010-40DEFC685314}" type="presOf" srcId="{95A073F5-E69D-4BB0-91BB-4028EDE356A7}" destId="{90B4E714-6D66-4645-8ADB-92C61B0025C5}" srcOrd="0" destOrd="0" presId="urn:microsoft.com/office/officeart/2005/8/layout/cycle5"/>
    <dgm:cxn modelId="{5825506C-F90E-4565-8E7E-B2ECBAB2E620}" type="presOf" srcId="{942B2BEA-F30A-42DC-A081-75B84DF36AF1}" destId="{E0A0232E-FA96-449F-AFDB-BF97964C3BEB}" srcOrd="0" destOrd="0" presId="urn:microsoft.com/office/officeart/2005/8/layout/cycle5"/>
    <dgm:cxn modelId="{1DDBCBB9-63EB-40B8-8916-58A48A30605E}" srcId="{3FE7C5CF-71E8-4C42-88D5-63CE3FF81A8A}" destId="{715B043B-B58E-40D1-92FA-7803325A792E}" srcOrd="2" destOrd="0" parTransId="{3153E929-E193-4265-9AFC-50ACD11F486D}" sibTransId="{536D9A8B-FFD9-400B-B79B-53497D36F80A}"/>
    <dgm:cxn modelId="{3D99958D-C740-4137-8944-79D32771426E}" type="presOf" srcId="{16B7C8D2-B9DD-401E-AC52-FC2FAD2C99DA}" destId="{910F2039-6D44-41BA-BD42-72259C6C6982}" srcOrd="0" destOrd="0" presId="urn:microsoft.com/office/officeart/2005/8/layout/cycle5"/>
    <dgm:cxn modelId="{C5FF3465-285D-402E-8CA2-03465CDB3D63}" srcId="{3FE7C5CF-71E8-4C42-88D5-63CE3FF81A8A}" destId="{2E9403F2-9486-4EE5-9ABB-A21A50346168}" srcOrd="1" destOrd="0" parTransId="{A4C63B3D-BB5D-48E2-BA10-EB238B7A33E4}" sibTransId="{C3A26611-B391-4C5D-B393-17CF80B82C64}"/>
    <dgm:cxn modelId="{478F76DE-48B0-4F83-9F8A-18D2F741DE9A}" type="presOf" srcId="{7E82B9C2-06CE-41D7-B7BA-25EBD774C73E}" destId="{1910F309-3B80-4D04-A85E-546B2FE32B18}" srcOrd="0" destOrd="0" presId="urn:microsoft.com/office/officeart/2005/8/layout/cycle5"/>
    <dgm:cxn modelId="{85921438-4FE6-48C5-9359-53FBCB7546F2}" type="presOf" srcId="{3FE7C5CF-71E8-4C42-88D5-63CE3FF81A8A}" destId="{A17D714D-3F0F-4477-9F2C-C5812246B49F}" srcOrd="0" destOrd="0" presId="urn:microsoft.com/office/officeart/2005/8/layout/cycle5"/>
    <dgm:cxn modelId="{976E484F-0B2B-4983-B77F-F00DFE0054EF}" type="presOf" srcId="{C0CEDAA7-3276-4977-930C-7CB767546383}" destId="{BD25D4BB-B179-4241-AB64-FF83FE3F9EE9}" srcOrd="0" destOrd="0" presId="urn:microsoft.com/office/officeart/2005/8/layout/cycle5"/>
    <dgm:cxn modelId="{4AE1F0AD-47F0-4235-8B43-F68CF2EA7746}" srcId="{3FE7C5CF-71E8-4C42-88D5-63CE3FF81A8A}" destId="{7E82B9C2-06CE-41D7-B7BA-25EBD774C73E}" srcOrd="4" destOrd="0" parTransId="{0398769F-EF62-410A-8453-FEE06503E598}" sibTransId="{C0CEDAA7-3276-4977-930C-7CB767546383}"/>
    <dgm:cxn modelId="{B2FDE6A7-3B2B-43A9-8BD2-BCC94876A72F}" type="presOf" srcId="{43A85C68-9CBC-42AB-A6CF-984E3AAD7D29}" destId="{36D21A2C-AF08-4FB3-8C92-9B128673EFEB}" srcOrd="0" destOrd="0" presId="urn:microsoft.com/office/officeart/2005/8/layout/cycle5"/>
    <dgm:cxn modelId="{351D2974-B395-4408-AA76-5C259D65E031}" srcId="{3FE7C5CF-71E8-4C42-88D5-63CE3FF81A8A}" destId="{2A508335-AA72-4DC6-A641-D1FF3A5B1178}" srcOrd="5" destOrd="0" parTransId="{74DC6B15-4936-4C85-8D4A-84407D12BF54}" sibTransId="{3BBFFF34-0D34-4349-8A20-929A2FC1F226}"/>
    <dgm:cxn modelId="{B97B1145-3395-4CDB-814C-0D81ADE95F12}" type="presParOf" srcId="{A17D714D-3F0F-4477-9F2C-C5812246B49F}" destId="{E0A0232E-FA96-449F-AFDB-BF97964C3BEB}" srcOrd="0" destOrd="0" presId="urn:microsoft.com/office/officeart/2005/8/layout/cycle5"/>
    <dgm:cxn modelId="{7CEA2292-FEF1-4BE6-94DB-8C108D00A5B8}" type="presParOf" srcId="{A17D714D-3F0F-4477-9F2C-C5812246B49F}" destId="{46B8B0EC-4923-4C23-9618-7524990133B1}" srcOrd="1" destOrd="0" presId="urn:microsoft.com/office/officeart/2005/8/layout/cycle5"/>
    <dgm:cxn modelId="{D3F39A94-C38F-4DFD-9928-446822321A46}" type="presParOf" srcId="{A17D714D-3F0F-4477-9F2C-C5812246B49F}" destId="{890C45F4-CBA0-4E4C-805F-65EFE5C8ADBD}" srcOrd="2" destOrd="0" presId="urn:microsoft.com/office/officeart/2005/8/layout/cycle5"/>
    <dgm:cxn modelId="{49E03F9A-A4CE-42FD-A0C9-AEA0280A0EE4}" type="presParOf" srcId="{A17D714D-3F0F-4477-9F2C-C5812246B49F}" destId="{3EA2EED4-77E8-44F7-BF09-AB0979F40DAC}" srcOrd="3" destOrd="0" presId="urn:microsoft.com/office/officeart/2005/8/layout/cycle5"/>
    <dgm:cxn modelId="{5B832C71-D71E-48BF-A184-AA2763A3849E}" type="presParOf" srcId="{A17D714D-3F0F-4477-9F2C-C5812246B49F}" destId="{190A2646-F279-47BC-AF04-310488223570}" srcOrd="4" destOrd="0" presId="urn:microsoft.com/office/officeart/2005/8/layout/cycle5"/>
    <dgm:cxn modelId="{D785FCA8-9308-4E5E-B1A8-F459E91CA487}" type="presParOf" srcId="{A17D714D-3F0F-4477-9F2C-C5812246B49F}" destId="{BFB60125-8B18-4A6F-BB40-CA0EF1158A03}" srcOrd="5" destOrd="0" presId="urn:microsoft.com/office/officeart/2005/8/layout/cycle5"/>
    <dgm:cxn modelId="{F44EBC47-44D7-4D96-8411-B9CAC0A10349}" type="presParOf" srcId="{A17D714D-3F0F-4477-9F2C-C5812246B49F}" destId="{39D43D54-D292-45F3-9512-2149112918BB}" srcOrd="6" destOrd="0" presId="urn:microsoft.com/office/officeart/2005/8/layout/cycle5"/>
    <dgm:cxn modelId="{AB8460F3-8436-4357-93AB-6ED6834741F0}" type="presParOf" srcId="{A17D714D-3F0F-4477-9F2C-C5812246B49F}" destId="{225A297F-2640-4AA6-8400-82A815076A72}" srcOrd="7" destOrd="0" presId="urn:microsoft.com/office/officeart/2005/8/layout/cycle5"/>
    <dgm:cxn modelId="{3FAE37A0-DBEC-46AA-BF88-4E8494398383}" type="presParOf" srcId="{A17D714D-3F0F-4477-9F2C-C5812246B49F}" destId="{40EBFC13-B7BD-4DA5-A80E-F6122B8C03F2}" srcOrd="8" destOrd="0" presId="urn:microsoft.com/office/officeart/2005/8/layout/cycle5"/>
    <dgm:cxn modelId="{3D34E9AB-9A82-4EB4-B9F8-8D15076B0043}" type="presParOf" srcId="{A17D714D-3F0F-4477-9F2C-C5812246B49F}" destId="{910F2039-6D44-41BA-BD42-72259C6C6982}" srcOrd="9" destOrd="0" presId="urn:microsoft.com/office/officeart/2005/8/layout/cycle5"/>
    <dgm:cxn modelId="{30A336EA-8214-4887-AF67-F10F162C037A}" type="presParOf" srcId="{A17D714D-3F0F-4477-9F2C-C5812246B49F}" destId="{7A78DA74-EAA0-4AC3-9194-9198C43C2D72}" srcOrd="10" destOrd="0" presId="urn:microsoft.com/office/officeart/2005/8/layout/cycle5"/>
    <dgm:cxn modelId="{8A9C217E-628B-4090-AD1A-063BC5BDD6E8}" type="presParOf" srcId="{A17D714D-3F0F-4477-9F2C-C5812246B49F}" destId="{22CBA54D-9337-450C-987F-9B14D5161BEA}" srcOrd="11" destOrd="0" presId="urn:microsoft.com/office/officeart/2005/8/layout/cycle5"/>
    <dgm:cxn modelId="{052DAAA1-7A91-4038-8D87-4A2540CF623E}" type="presParOf" srcId="{A17D714D-3F0F-4477-9F2C-C5812246B49F}" destId="{1910F309-3B80-4D04-A85E-546B2FE32B18}" srcOrd="12" destOrd="0" presId="urn:microsoft.com/office/officeart/2005/8/layout/cycle5"/>
    <dgm:cxn modelId="{F617B724-3956-4DA2-92FB-490E5F352543}" type="presParOf" srcId="{A17D714D-3F0F-4477-9F2C-C5812246B49F}" destId="{21C167D8-4CD5-44C2-9B6B-F7D126EE7279}" srcOrd="13" destOrd="0" presId="urn:microsoft.com/office/officeart/2005/8/layout/cycle5"/>
    <dgm:cxn modelId="{E05F5733-65B9-42D4-8A12-89B7793FBFD3}" type="presParOf" srcId="{A17D714D-3F0F-4477-9F2C-C5812246B49F}" destId="{BD25D4BB-B179-4241-AB64-FF83FE3F9EE9}" srcOrd="14" destOrd="0" presId="urn:microsoft.com/office/officeart/2005/8/layout/cycle5"/>
    <dgm:cxn modelId="{5638A73B-4F0A-4DEF-A68B-720C740F6577}" type="presParOf" srcId="{A17D714D-3F0F-4477-9F2C-C5812246B49F}" destId="{E7FA2B3B-C7E1-4DE5-8B33-239BC9DDF2B1}" srcOrd="15" destOrd="0" presId="urn:microsoft.com/office/officeart/2005/8/layout/cycle5"/>
    <dgm:cxn modelId="{63905F69-1C2D-4F9C-9370-DEACA65BF68E}" type="presParOf" srcId="{A17D714D-3F0F-4477-9F2C-C5812246B49F}" destId="{262C5F91-5010-4BEB-B78C-DD6FF96A59A5}" srcOrd="16" destOrd="0" presId="urn:microsoft.com/office/officeart/2005/8/layout/cycle5"/>
    <dgm:cxn modelId="{15FC4857-0A4E-4421-B02C-222519C8CA29}" type="presParOf" srcId="{A17D714D-3F0F-4477-9F2C-C5812246B49F}" destId="{569EA124-242A-48E6-BDDD-C2604CA31F94}" srcOrd="17" destOrd="0" presId="urn:microsoft.com/office/officeart/2005/8/layout/cycle5"/>
    <dgm:cxn modelId="{559117A1-DF2C-4110-BD37-3495DD3F4D43}" type="presParOf" srcId="{A17D714D-3F0F-4477-9F2C-C5812246B49F}" destId="{36D21A2C-AF08-4FB3-8C92-9B128673EFEB}" srcOrd="18" destOrd="0" presId="urn:microsoft.com/office/officeart/2005/8/layout/cycle5"/>
    <dgm:cxn modelId="{B4866144-D5EB-4B0C-B6D0-1F8574C8A44E}" type="presParOf" srcId="{A17D714D-3F0F-4477-9F2C-C5812246B49F}" destId="{6E799A32-87E0-4615-A371-9547BC2909E3}" srcOrd="19" destOrd="0" presId="urn:microsoft.com/office/officeart/2005/8/layout/cycle5"/>
    <dgm:cxn modelId="{81723554-4FEA-4903-90DA-B24F21DA336F}" type="presParOf" srcId="{A17D714D-3F0F-4477-9F2C-C5812246B49F}" destId="{90B4E714-6D66-4645-8ADB-92C61B0025C5}" srcOrd="20"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8C60A6-1CD8-4937-915F-FACE4429D02F}"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E5E4D1D1-0B4F-4426-BEFD-BB895F6534CA}">
      <dgm:prSet phldrT="[Text]" custT="1"/>
      <dgm:spPr/>
      <dgm:t>
        <a:bodyPr/>
        <a:lstStyle/>
        <a:p>
          <a:r>
            <a:rPr lang="en-US" sz="1400" dirty="0">
              <a:latin typeface="Times New Roman" panose="02020603050405020304" pitchFamily="18" charset="0"/>
              <a:cs typeface="Times New Roman" panose="02020603050405020304" pitchFamily="18" charset="0"/>
            </a:rPr>
            <a:t>Requirement Analysis &amp; Specification</a:t>
          </a:r>
        </a:p>
      </dgm:t>
    </dgm:pt>
    <dgm:pt modelId="{52C45415-3C0A-4D68-B84A-F25A85573396}" type="parTrans" cxnId="{8AE90FBB-0748-4B70-A7D1-31B78370C204}">
      <dgm:prSet/>
      <dgm:spPr/>
      <dgm:t>
        <a:bodyPr/>
        <a:lstStyle/>
        <a:p>
          <a:endParaRPr lang="en-US" sz="1200"/>
        </a:p>
      </dgm:t>
    </dgm:pt>
    <dgm:pt modelId="{1BC95827-209D-496A-ACCA-D7511327A430}" type="sibTrans" cxnId="{8AE90FBB-0748-4B70-A7D1-31B78370C204}">
      <dgm:prSet/>
      <dgm:spPr/>
      <dgm:t>
        <a:bodyPr/>
        <a:lstStyle/>
        <a:p>
          <a:endParaRPr lang="en-US" sz="1200"/>
        </a:p>
      </dgm:t>
    </dgm:pt>
    <dgm:pt modelId="{74E7A14A-3D74-43C8-ADBE-A0B9C21ECDDA}">
      <dgm:prSet phldrT="[Text]" custT="1"/>
      <dgm:spPr/>
      <dgm:t>
        <a:bodyPr/>
        <a:lstStyle/>
        <a:p>
          <a:r>
            <a:rPr lang="en-US" sz="1600" dirty="0">
              <a:latin typeface="Times New Roman" panose="02020603050405020304" pitchFamily="18" charset="0"/>
              <a:cs typeface="Times New Roman" panose="02020603050405020304" pitchFamily="18" charset="0"/>
            </a:rPr>
            <a:t>(SRS) What to be produced here?</a:t>
          </a:r>
        </a:p>
      </dgm:t>
    </dgm:pt>
    <dgm:pt modelId="{10836354-3823-48D6-86E1-0AA15B95B3D4}" type="parTrans" cxnId="{5B7A6186-9A66-45A6-8724-36675DBC11D2}">
      <dgm:prSet/>
      <dgm:spPr/>
      <dgm:t>
        <a:bodyPr/>
        <a:lstStyle/>
        <a:p>
          <a:endParaRPr lang="en-US" sz="1200"/>
        </a:p>
      </dgm:t>
    </dgm:pt>
    <dgm:pt modelId="{9EA51DBF-1FD1-4F17-9636-0A666DEFDC30}" type="sibTrans" cxnId="{5B7A6186-9A66-45A6-8724-36675DBC11D2}">
      <dgm:prSet/>
      <dgm:spPr/>
      <dgm:t>
        <a:bodyPr/>
        <a:lstStyle/>
        <a:p>
          <a:endParaRPr lang="en-US" sz="1200"/>
        </a:p>
      </dgm:t>
    </dgm:pt>
    <dgm:pt modelId="{B054DC15-A42C-4671-9687-8C238D57F73B}">
      <dgm:prSet phldrT="[Text]" custT="1"/>
      <dgm:spPr/>
      <dgm:t>
        <a:bodyPr/>
        <a:lstStyle/>
        <a:p>
          <a:r>
            <a:rPr lang="en-US" sz="1400" dirty="0">
              <a:latin typeface="Times New Roman" panose="02020603050405020304" pitchFamily="18" charset="0"/>
              <a:cs typeface="Times New Roman" panose="02020603050405020304" pitchFamily="18" charset="0"/>
            </a:rPr>
            <a:t>Design</a:t>
          </a:r>
        </a:p>
      </dgm:t>
    </dgm:pt>
    <dgm:pt modelId="{7D440F47-AD04-4EFF-8ACB-585C9CEA4051}" type="parTrans" cxnId="{D3C39E34-7193-41C7-83CE-5D94E1B2E3F1}">
      <dgm:prSet/>
      <dgm:spPr/>
      <dgm:t>
        <a:bodyPr/>
        <a:lstStyle/>
        <a:p>
          <a:endParaRPr lang="en-US" sz="1200"/>
        </a:p>
      </dgm:t>
    </dgm:pt>
    <dgm:pt modelId="{1F8359BF-9888-48F3-A422-F8D911913F98}" type="sibTrans" cxnId="{D3C39E34-7193-41C7-83CE-5D94E1B2E3F1}">
      <dgm:prSet/>
      <dgm:spPr/>
      <dgm:t>
        <a:bodyPr/>
        <a:lstStyle/>
        <a:p>
          <a:endParaRPr lang="en-US" sz="1200"/>
        </a:p>
      </dgm:t>
    </dgm:pt>
    <dgm:pt modelId="{F9165A7A-3A1C-4B34-9B70-9C322191448E}">
      <dgm:prSet phldrT="[Text]" custT="1"/>
      <dgm:spPr/>
      <dgm:t>
        <a:bodyPr/>
        <a:lstStyle/>
        <a:p>
          <a:r>
            <a:rPr lang="en-US" sz="1600" dirty="0">
              <a:latin typeface="Times New Roman" panose="02020603050405020304" pitchFamily="18" charset="0"/>
              <a:cs typeface="Times New Roman" panose="02020603050405020304" pitchFamily="18" charset="0"/>
            </a:rPr>
            <a:t> (SDD) Software design documentation</a:t>
          </a:r>
        </a:p>
      </dgm:t>
    </dgm:pt>
    <dgm:pt modelId="{A064E259-2727-476E-8F03-1A6A32D9CE68}" type="parTrans" cxnId="{D86E6B4F-926F-446A-80C9-16B1FDB315B9}">
      <dgm:prSet/>
      <dgm:spPr/>
      <dgm:t>
        <a:bodyPr/>
        <a:lstStyle/>
        <a:p>
          <a:endParaRPr lang="en-US" sz="1200"/>
        </a:p>
      </dgm:t>
    </dgm:pt>
    <dgm:pt modelId="{540F5B4D-5814-4027-89E6-F6F5720503F1}" type="sibTrans" cxnId="{D86E6B4F-926F-446A-80C9-16B1FDB315B9}">
      <dgm:prSet/>
      <dgm:spPr/>
      <dgm:t>
        <a:bodyPr/>
        <a:lstStyle/>
        <a:p>
          <a:endParaRPr lang="en-US" sz="1200"/>
        </a:p>
      </dgm:t>
    </dgm:pt>
    <dgm:pt modelId="{BB8C3603-36D0-45C7-BADD-10B683E0517C}">
      <dgm:prSet phldrT="[Text]" custT="1"/>
      <dgm:spPr/>
      <dgm:t>
        <a:bodyPr/>
        <a:lstStyle/>
        <a:p>
          <a:r>
            <a:rPr lang="en-US" sz="1400" dirty="0">
              <a:latin typeface="Times New Roman" panose="02020603050405020304" pitchFamily="18" charset="0"/>
              <a:cs typeface="Times New Roman" panose="02020603050405020304" pitchFamily="18" charset="0"/>
            </a:rPr>
            <a:t>Implementation &amp; Unit Testing</a:t>
          </a:r>
        </a:p>
      </dgm:t>
    </dgm:pt>
    <dgm:pt modelId="{538BBBE7-FCF9-4D63-B2B2-3BD5B7F086B8}" type="parTrans" cxnId="{DA4ABC57-3C78-4788-BE1E-C0F6051AF0F1}">
      <dgm:prSet/>
      <dgm:spPr/>
      <dgm:t>
        <a:bodyPr/>
        <a:lstStyle/>
        <a:p>
          <a:endParaRPr lang="en-US" sz="1200"/>
        </a:p>
      </dgm:t>
    </dgm:pt>
    <dgm:pt modelId="{0A6938F1-02A2-41AF-8952-BC531C0574A7}" type="sibTrans" cxnId="{DA4ABC57-3C78-4788-BE1E-C0F6051AF0F1}">
      <dgm:prSet/>
      <dgm:spPr/>
      <dgm:t>
        <a:bodyPr/>
        <a:lstStyle/>
        <a:p>
          <a:endParaRPr lang="en-US" sz="1200"/>
        </a:p>
      </dgm:t>
    </dgm:pt>
    <dgm:pt modelId="{155D1997-628A-4E66-AAFA-DCFF79AD25CA}">
      <dgm:prSet custT="1"/>
      <dgm:spPr/>
      <dgm:t>
        <a:bodyPr/>
        <a:lstStyle/>
        <a:p>
          <a:r>
            <a:rPr lang="en-US" sz="1400" dirty="0">
              <a:latin typeface="Times New Roman" panose="02020603050405020304" pitchFamily="18" charset="0"/>
              <a:cs typeface="Times New Roman" panose="02020603050405020304" pitchFamily="18" charset="0"/>
            </a:rPr>
            <a:t>Operation &amp; Maintenance</a:t>
          </a:r>
        </a:p>
      </dgm:t>
    </dgm:pt>
    <dgm:pt modelId="{DD82C3EB-F039-4CAC-BEDD-6A4DA0F31358}" type="parTrans" cxnId="{9ABE57DF-069D-4ECB-8393-2707E5009A26}">
      <dgm:prSet/>
      <dgm:spPr/>
      <dgm:t>
        <a:bodyPr/>
        <a:lstStyle/>
        <a:p>
          <a:endParaRPr lang="en-US" sz="1200"/>
        </a:p>
      </dgm:t>
    </dgm:pt>
    <dgm:pt modelId="{E8C6A91C-9B80-4A3C-8285-4FDE53221DE5}" type="sibTrans" cxnId="{9ABE57DF-069D-4ECB-8393-2707E5009A26}">
      <dgm:prSet/>
      <dgm:spPr/>
      <dgm:t>
        <a:bodyPr/>
        <a:lstStyle/>
        <a:p>
          <a:endParaRPr lang="en-US" sz="1200"/>
        </a:p>
      </dgm:t>
    </dgm:pt>
    <dgm:pt modelId="{400C3917-CC7F-4875-A6DA-84E549D76207}">
      <dgm:prSet custT="1"/>
      <dgm:spPr/>
      <dgm:t>
        <a:bodyPr/>
        <a:lstStyle/>
        <a:p>
          <a:r>
            <a:rPr lang="en-US" sz="1400" dirty="0">
              <a:latin typeface="Times New Roman" panose="02020603050405020304" pitchFamily="18" charset="0"/>
              <a:cs typeface="Times New Roman" panose="02020603050405020304" pitchFamily="18" charset="0"/>
            </a:rPr>
            <a:t>Integration &amp; System Testing</a:t>
          </a:r>
        </a:p>
      </dgm:t>
    </dgm:pt>
    <dgm:pt modelId="{87571D47-90FB-43F8-B0A5-CC3C3D871E75}" type="parTrans" cxnId="{D59BD90B-264F-4328-B544-DD90C827AD9B}">
      <dgm:prSet/>
      <dgm:spPr/>
      <dgm:t>
        <a:bodyPr/>
        <a:lstStyle/>
        <a:p>
          <a:endParaRPr lang="en-US" sz="1200"/>
        </a:p>
      </dgm:t>
    </dgm:pt>
    <dgm:pt modelId="{95F9D0FF-49E7-427F-863D-D7EB03DC6C07}" type="sibTrans" cxnId="{D59BD90B-264F-4328-B544-DD90C827AD9B}">
      <dgm:prSet/>
      <dgm:spPr/>
      <dgm:t>
        <a:bodyPr/>
        <a:lstStyle/>
        <a:p>
          <a:endParaRPr lang="en-US" sz="1200"/>
        </a:p>
      </dgm:t>
    </dgm:pt>
    <dgm:pt modelId="{A18BFCE8-0974-438C-938D-4086EB7D7420}" type="pres">
      <dgm:prSet presAssocID="{838C60A6-1CD8-4937-915F-FACE4429D02F}" presName="rootnode" presStyleCnt="0">
        <dgm:presLayoutVars>
          <dgm:chMax/>
          <dgm:chPref/>
          <dgm:dir/>
          <dgm:animLvl val="lvl"/>
        </dgm:presLayoutVars>
      </dgm:prSet>
      <dgm:spPr/>
      <dgm:t>
        <a:bodyPr/>
        <a:lstStyle/>
        <a:p>
          <a:endParaRPr lang="en-US"/>
        </a:p>
      </dgm:t>
    </dgm:pt>
    <dgm:pt modelId="{416B9F04-762B-4C4E-A4CD-30D59D7E903D}" type="pres">
      <dgm:prSet presAssocID="{E5E4D1D1-0B4F-4426-BEFD-BB895F6534CA}" presName="composite" presStyleCnt="0"/>
      <dgm:spPr/>
    </dgm:pt>
    <dgm:pt modelId="{A8D2390F-9771-4501-ADC0-29FF866A844B}" type="pres">
      <dgm:prSet presAssocID="{E5E4D1D1-0B4F-4426-BEFD-BB895F6534CA}" presName="bentUpArrow1" presStyleLbl="alignImgPlace1" presStyleIdx="0" presStyleCnt="4"/>
      <dgm:spPr/>
    </dgm:pt>
    <dgm:pt modelId="{ACC04017-11E3-4ACD-959B-1EB27AAE2473}" type="pres">
      <dgm:prSet presAssocID="{E5E4D1D1-0B4F-4426-BEFD-BB895F6534CA}" presName="ParentText" presStyleLbl="node1" presStyleIdx="0" presStyleCnt="5" custScaleX="278608">
        <dgm:presLayoutVars>
          <dgm:chMax val="1"/>
          <dgm:chPref val="1"/>
          <dgm:bulletEnabled val="1"/>
        </dgm:presLayoutVars>
      </dgm:prSet>
      <dgm:spPr/>
      <dgm:t>
        <a:bodyPr/>
        <a:lstStyle/>
        <a:p>
          <a:endParaRPr lang="en-US"/>
        </a:p>
      </dgm:t>
    </dgm:pt>
    <dgm:pt modelId="{6052B4D3-38F3-42B0-977B-BB38E6C32270}" type="pres">
      <dgm:prSet presAssocID="{E5E4D1D1-0B4F-4426-BEFD-BB895F6534CA}" presName="ChildText" presStyleLbl="revTx" presStyleIdx="0" presStyleCnt="4" custScaleX="518784" custScaleY="73764" custLinFactX="142961" custLinFactNeighborX="200000" custLinFactNeighborY="-6565">
        <dgm:presLayoutVars>
          <dgm:chMax val="0"/>
          <dgm:chPref val="0"/>
          <dgm:bulletEnabled val="1"/>
        </dgm:presLayoutVars>
      </dgm:prSet>
      <dgm:spPr/>
      <dgm:t>
        <a:bodyPr/>
        <a:lstStyle/>
        <a:p>
          <a:endParaRPr lang="en-US"/>
        </a:p>
      </dgm:t>
    </dgm:pt>
    <dgm:pt modelId="{F4A800F9-C1DD-48E5-AB20-D36CA9622947}" type="pres">
      <dgm:prSet presAssocID="{1BC95827-209D-496A-ACCA-D7511327A430}" presName="sibTrans" presStyleCnt="0"/>
      <dgm:spPr/>
    </dgm:pt>
    <dgm:pt modelId="{0DAD35AA-63E2-4822-A79B-42E3A4A3DB80}" type="pres">
      <dgm:prSet presAssocID="{B054DC15-A42C-4671-9687-8C238D57F73B}" presName="composite" presStyleCnt="0"/>
      <dgm:spPr/>
    </dgm:pt>
    <dgm:pt modelId="{CEF69F35-D50F-4ABC-AB9E-2494EF01C5A8}" type="pres">
      <dgm:prSet presAssocID="{B054DC15-A42C-4671-9687-8C238D57F73B}" presName="bentUpArrow1" presStyleLbl="alignImgPlace1" presStyleIdx="1" presStyleCnt="4"/>
      <dgm:spPr/>
    </dgm:pt>
    <dgm:pt modelId="{4B99941B-039F-4BA1-924A-6FF6FFB254A2}" type="pres">
      <dgm:prSet presAssocID="{B054DC15-A42C-4671-9687-8C238D57F73B}" presName="ParentText" presStyleLbl="node1" presStyleIdx="1" presStyleCnt="5" custScaleX="281627">
        <dgm:presLayoutVars>
          <dgm:chMax val="1"/>
          <dgm:chPref val="1"/>
          <dgm:bulletEnabled val="1"/>
        </dgm:presLayoutVars>
      </dgm:prSet>
      <dgm:spPr/>
      <dgm:t>
        <a:bodyPr/>
        <a:lstStyle/>
        <a:p>
          <a:endParaRPr lang="en-US"/>
        </a:p>
      </dgm:t>
    </dgm:pt>
    <dgm:pt modelId="{545429CB-FD35-444A-9347-424033E44589}" type="pres">
      <dgm:prSet presAssocID="{B054DC15-A42C-4671-9687-8C238D57F73B}" presName="ChildText" presStyleLbl="revTx" presStyleIdx="1" presStyleCnt="4" custScaleX="580505" custLinFactX="177417" custLinFactNeighborX="200000" custLinFactNeighborY="776">
        <dgm:presLayoutVars>
          <dgm:chMax val="0"/>
          <dgm:chPref val="0"/>
          <dgm:bulletEnabled val="1"/>
        </dgm:presLayoutVars>
      </dgm:prSet>
      <dgm:spPr/>
      <dgm:t>
        <a:bodyPr/>
        <a:lstStyle/>
        <a:p>
          <a:endParaRPr lang="en-US"/>
        </a:p>
      </dgm:t>
    </dgm:pt>
    <dgm:pt modelId="{C8CA8683-75F3-4AB4-B195-9735FDF1183B}" type="pres">
      <dgm:prSet presAssocID="{1F8359BF-9888-48F3-A422-F8D911913F98}" presName="sibTrans" presStyleCnt="0"/>
      <dgm:spPr/>
    </dgm:pt>
    <dgm:pt modelId="{C2E3BE49-7E54-45A0-99FA-E9F8AD0CB8AA}" type="pres">
      <dgm:prSet presAssocID="{BB8C3603-36D0-45C7-BADD-10B683E0517C}" presName="composite" presStyleCnt="0"/>
      <dgm:spPr/>
    </dgm:pt>
    <dgm:pt modelId="{01DA9495-81E3-426A-9CB1-9CAA6304C9DC}" type="pres">
      <dgm:prSet presAssocID="{BB8C3603-36D0-45C7-BADD-10B683E0517C}" presName="bentUpArrow1" presStyleLbl="alignImgPlace1" presStyleIdx="2" presStyleCnt="4"/>
      <dgm:spPr/>
    </dgm:pt>
    <dgm:pt modelId="{002F146A-5A96-49D4-8C23-AD150F9BBDD6}" type="pres">
      <dgm:prSet presAssocID="{BB8C3603-36D0-45C7-BADD-10B683E0517C}" presName="ParentText" presStyleLbl="node1" presStyleIdx="2" presStyleCnt="5" custScaleX="239876" custScaleY="83060">
        <dgm:presLayoutVars>
          <dgm:chMax val="1"/>
          <dgm:chPref val="1"/>
          <dgm:bulletEnabled val="1"/>
        </dgm:presLayoutVars>
      </dgm:prSet>
      <dgm:spPr/>
      <dgm:t>
        <a:bodyPr/>
        <a:lstStyle/>
        <a:p>
          <a:endParaRPr lang="en-US"/>
        </a:p>
      </dgm:t>
    </dgm:pt>
    <dgm:pt modelId="{0C36E2C6-1DA2-433B-9D7A-EA270B3F00F6}" type="pres">
      <dgm:prSet presAssocID="{BB8C3603-36D0-45C7-BADD-10B683E0517C}" presName="ChildText" presStyleLbl="revTx" presStyleIdx="2" presStyleCnt="4" custLinFactX="58189" custLinFactY="35576" custLinFactNeighborX="100000" custLinFactNeighborY="100000">
        <dgm:presLayoutVars>
          <dgm:chMax val="0"/>
          <dgm:chPref val="0"/>
          <dgm:bulletEnabled val="1"/>
        </dgm:presLayoutVars>
      </dgm:prSet>
      <dgm:spPr/>
    </dgm:pt>
    <dgm:pt modelId="{4B0A64FC-6055-43CF-B705-2D3CDBF95143}" type="pres">
      <dgm:prSet presAssocID="{0A6938F1-02A2-41AF-8952-BC531C0574A7}" presName="sibTrans" presStyleCnt="0"/>
      <dgm:spPr/>
    </dgm:pt>
    <dgm:pt modelId="{0E6BD52B-1856-45C7-BD63-2AE50ABFAD6E}" type="pres">
      <dgm:prSet presAssocID="{400C3917-CC7F-4875-A6DA-84E549D76207}" presName="composite" presStyleCnt="0"/>
      <dgm:spPr/>
    </dgm:pt>
    <dgm:pt modelId="{F08F3945-74E6-4C89-ACFE-DFD6BE68E177}" type="pres">
      <dgm:prSet presAssocID="{400C3917-CC7F-4875-A6DA-84E549D76207}" presName="bentUpArrow1" presStyleLbl="alignImgPlace1" presStyleIdx="3" presStyleCnt="4"/>
      <dgm:spPr/>
    </dgm:pt>
    <dgm:pt modelId="{4F06362F-9FF6-4ACA-8DAE-B8DBD383110C}" type="pres">
      <dgm:prSet presAssocID="{400C3917-CC7F-4875-A6DA-84E549D76207}" presName="ParentText" presStyleLbl="node1" presStyleIdx="3" presStyleCnt="5" custScaleX="233920">
        <dgm:presLayoutVars>
          <dgm:chMax val="1"/>
          <dgm:chPref val="1"/>
          <dgm:bulletEnabled val="1"/>
        </dgm:presLayoutVars>
      </dgm:prSet>
      <dgm:spPr/>
      <dgm:t>
        <a:bodyPr/>
        <a:lstStyle/>
        <a:p>
          <a:endParaRPr lang="en-US"/>
        </a:p>
      </dgm:t>
    </dgm:pt>
    <dgm:pt modelId="{52AD0175-7236-433C-B4BD-C9B82BE9C140}" type="pres">
      <dgm:prSet presAssocID="{400C3917-CC7F-4875-A6DA-84E549D76207}" presName="ChildText" presStyleLbl="revTx" presStyleIdx="3" presStyleCnt="4">
        <dgm:presLayoutVars>
          <dgm:chMax val="0"/>
          <dgm:chPref val="0"/>
          <dgm:bulletEnabled val="1"/>
        </dgm:presLayoutVars>
      </dgm:prSet>
      <dgm:spPr/>
    </dgm:pt>
    <dgm:pt modelId="{43143610-7EF4-4BBC-AB92-F9E4E40AD1D5}" type="pres">
      <dgm:prSet presAssocID="{95F9D0FF-49E7-427F-863D-D7EB03DC6C07}" presName="sibTrans" presStyleCnt="0"/>
      <dgm:spPr/>
    </dgm:pt>
    <dgm:pt modelId="{411A867B-8F25-4293-9446-2445B0AB9954}" type="pres">
      <dgm:prSet presAssocID="{155D1997-628A-4E66-AAFA-DCFF79AD25CA}" presName="composite" presStyleCnt="0"/>
      <dgm:spPr/>
    </dgm:pt>
    <dgm:pt modelId="{C9199BE4-3685-4958-900D-700862E5311C}" type="pres">
      <dgm:prSet presAssocID="{155D1997-628A-4E66-AAFA-DCFF79AD25CA}" presName="ParentText" presStyleLbl="node1" presStyleIdx="4" presStyleCnt="5" custScaleX="233595">
        <dgm:presLayoutVars>
          <dgm:chMax val="1"/>
          <dgm:chPref val="1"/>
          <dgm:bulletEnabled val="1"/>
        </dgm:presLayoutVars>
      </dgm:prSet>
      <dgm:spPr/>
      <dgm:t>
        <a:bodyPr/>
        <a:lstStyle/>
        <a:p>
          <a:endParaRPr lang="en-US"/>
        </a:p>
      </dgm:t>
    </dgm:pt>
  </dgm:ptLst>
  <dgm:cxnLst>
    <dgm:cxn modelId="{5B7A6186-9A66-45A6-8724-36675DBC11D2}" srcId="{E5E4D1D1-0B4F-4426-BEFD-BB895F6534CA}" destId="{74E7A14A-3D74-43C8-ADBE-A0B9C21ECDDA}" srcOrd="0" destOrd="0" parTransId="{10836354-3823-48D6-86E1-0AA15B95B3D4}" sibTransId="{9EA51DBF-1FD1-4F17-9636-0A666DEFDC30}"/>
    <dgm:cxn modelId="{64D83A0B-F853-46F7-AF83-0FC718A1ABC8}" type="presOf" srcId="{74E7A14A-3D74-43C8-ADBE-A0B9C21ECDDA}" destId="{6052B4D3-38F3-42B0-977B-BB38E6C32270}" srcOrd="0" destOrd="0" presId="urn:microsoft.com/office/officeart/2005/8/layout/StepDownProcess"/>
    <dgm:cxn modelId="{67B308AA-6FB9-4E8E-9756-2133027D46AE}" type="presOf" srcId="{838C60A6-1CD8-4937-915F-FACE4429D02F}" destId="{A18BFCE8-0974-438C-938D-4086EB7D7420}" srcOrd="0" destOrd="0" presId="urn:microsoft.com/office/officeart/2005/8/layout/StepDownProcess"/>
    <dgm:cxn modelId="{70C22FDD-F40C-4EA2-AEAB-146057B2B905}" type="presOf" srcId="{B054DC15-A42C-4671-9687-8C238D57F73B}" destId="{4B99941B-039F-4BA1-924A-6FF6FFB254A2}" srcOrd="0" destOrd="0" presId="urn:microsoft.com/office/officeart/2005/8/layout/StepDownProcess"/>
    <dgm:cxn modelId="{9ABE57DF-069D-4ECB-8393-2707E5009A26}" srcId="{838C60A6-1CD8-4937-915F-FACE4429D02F}" destId="{155D1997-628A-4E66-AAFA-DCFF79AD25CA}" srcOrd="4" destOrd="0" parTransId="{DD82C3EB-F039-4CAC-BEDD-6A4DA0F31358}" sibTransId="{E8C6A91C-9B80-4A3C-8285-4FDE53221DE5}"/>
    <dgm:cxn modelId="{47FE8D8F-0F21-4CD9-BD3B-9C32319EBF52}" type="presOf" srcId="{400C3917-CC7F-4875-A6DA-84E549D76207}" destId="{4F06362F-9FF6-4ACA-8DAE-B8DBD383110C}" srcOrd="0" destOrd="0" presId="urn:microsoft.com/office/officeart/2005/8/layout/StepDownProcess"/>
    <dgm:cxn modelId="{F9029D1D-BD5B-4E40-9FFF-32FDB97088B3}" type="presOf" srcId="{BB8C3603-36D0-45C7-BADD-10B683E0517C}" destId="{002F146A-5A96-49D4-8C23-AD150F9BBDD6}" srcOrd="0" destOrd="0" presId="urn:microsoft.com/office/officeart/2005/8/layout/StepDownProcess"/>
    <dgm:cxn modelId="{CA5A9337-847A-41ED-A7FB-874DAF74397E}" type="presOf" srcId="{F9165A7A-3A1C-4B34-9B70-9C322191448E}" destId="{545429CB-FD35-444A-9347-424033E44589}" srcOrd="0" destOrd="0" presId="urn:microsoft.com/office/officeart/2005/8/layout/StepDownProcess"/>
    <dgm:cxn modelId="{DA4ABC57-3C78-4788-BE1E-C0F6051AF0F1}" srcId="{838C60A6-1CD8-4937-915F-FACE4429D02F}" destId="{BB8C3603-36D0-45C7-BADD-10B683E0517C}" srcOrd="2" destOrd="0" parTransId="{538BBBE7-FCF9-4D63-B2B2-3BD5B7F086B8}" sibTransId="{0A6938F1-02A2-41AF-8952-BC531C0574A7}"/>
    <dgm:cxn modelId="{8AE90FBB-0748-4B70-A7D1-31B78370C204}" srcId="{838C60A6-1CD8-4937-915F-FACE4429D02F}" destId="{E5E4D1D1-0B4F-4426-BEFD-BB895F6534CA}" srcOrd="0" destOrd="0" parTransId="{52C45415-3C0A-4D68-B84A-F25A85573396}" sibTransId="{1BC95827-209D-496A-ACCA-D7511327A430}"/>
    <dgm:cxn modelId="{96864714-C9A3-4032-B88C-5D8B05DCC25E}" type="presOf" srcId="{E5E4D1D1-0B4F-4426-BEFD-BB895F6534CA}" destId="{ACC04017-11E3-4ACD-959B-1EB27AAE2473}" srcOrd="0" destOrd="0" presId="urn:microsoft.com/office/officeart/2005/8/layout/StepDownProcess"/>
    <dgm:cxn modelId="{D3C39E34-7193-41C7-83CE-5D94E1B2E3F1}" srcId="{838C60A6-1CD8-4937-915F-FACE4429D02F}" destId="{B054DC15-A42C-4671-9687-8C238D57F73B}" srcOrd="1" destOrd="0" parTransId="{7D440F47-AD04-4EFF-8ACB-585C9CEA4051}" sibTransId="{1F8359BF-9888-48F3-A422-F8D911913F98}"/>
    <dgm:cxn modelId="{45632764-67F8-41C6-A293-8355A39F94E2}" type="presOf" srcId="{155D1997-628A-4E66-AAFA-DCFF79AD25CA}" destId="{C9199BE4-3685-4958-900D-700862E5311C}" srcOrd="0" destOrd="0" presId="urn:microsoft.com/office/officeart/2005/8/layout/StepDownProcess"/>
    <dgm:cxn modelId="{D86E6B4F-926F-446A-80C9-16B1FDB315B9}" srcId="{B054DC15-A42C-4671-9687-8C238D57F73B}" destId="{F9165A7A-3A1C-4B34-9B70-9C322191448E}" srcOrd="0" destOrd="0" parTransId="{A064E259-2727-476E-8F03-1A6A32D9CE68}" sibTransId="{540F5B4D-5814-4027-89E6-F6F5720503F1}"/>
    <dgm:cxn modelId="{D59BD90B-264F-4328-B544-DD90C827AD9B}" srcId="{838C60A6-1CD8-4937-915F-FACE4429D02F}" destId="{400C3917-CC7F-4875-A6DA-84E549D76207}" srcOrd="3" destOrd="0" parTransId="{87571D47-90FB-43F8-B0A5-CC3C3D871E75}" sibTransId="{95F9D0FF-49E7-427F-863D-D7EB03DC6C07}"/>
    <dgm:cxn modelId="{E776A15A-65E0-4314-ADD3-CB4DF14F834E}" type="presParOf" srcId="{A18BFCE8-0974-438C-938D-4086EB7D7420}" destId="{416B9F04-762B-4C4E-A4CD-30D59D7E903D}" srcOrd="0" destOrd="0" presId="urn:microsoft.com/office/officeart/2005/8/layout/StepDownProcess"/>
    <dgm:cxn modelId="{4A3612A6-9E80-42AE-BABA-C9DF8073D81D}" type="presParOf" srcId="{416B9F04-762B-4C4E-A4CD-30D59D7E903D}" destId="{A8D2390F-9771-4501-ADC0-29FF866A844B}" srcOrd="0" destOrd="0" presId="urn:microsoft.com/office/officeart/2005/8/layout/StepDownProcess"/>
    <dgm:cxn modelId="{662E354A-C832-4F46-B303-CB4946F3B78A}" type="presParOf" srcId="{416B9F04-762B-4C4E-A4CD-30D59D7E903D}" destId="{ACC04017-11E3-4ACD-959B-1EB27AAE2473}" srcOrd="1" destOrd="0" presId="urn:microsoft.com/office/officeart/2005/8/layout/StepDownProcess"/>
    <dgm:cxn modelId="{5972363C-5EF2-437F-9397-CAB668E327E3}" type="presParOf" srcId="{416B9F04-762B-4C4E-A4CD-30D59D7E903D}" destId="{6052B4D3-38F3-42B0-977B-BB38E6C32270}" srcOrd="2" destOrd="0" presId="urn:microsoft.com/office/officeart/2005/8/layout/StepDownProcess"/>
    <dgm:cxn modelId="{908F08AF-8008-43B8-A614-6202375319FF}" type="presParOf" srcId="{A18BFCE8-0974-438C-938D-4086EB7D7420}" destId="{F4A800F9-C1DD-48E5-AB20-D36CA9622947}" srcOrd="1" destOrd="0" presId="urn:microsoft.com/office/officeart/2005/8/layout/StepDownProcess"/>
    <dgm:cxn modelId="{B980C019-F23E-4B3F-835D-C9DC72FE8887}" type="presParOf" srcId="{A18BFCE8-0974-438C-938D-4086EB7D7420}" destId="{0DAD35AA-63E2-4822-A79B-42E3A4A3DB80}" srcOrd="2" destOrd="0" presId="urn:microsoft.com/office/officeart/2005/8/layout/StepDownProcess"/>
    <dgm:cxn modelId="{0E406181-9064-437B-991E-01A69B34749B}" type="presParOf" srcId="{0DAD35AA-63E2-4822-A79B-42E3A4A3DB80}" destId="{CEF69F35-D50F-4ABC-AB9E-2494EF01C5A8}" srcOrd="0" destOrd="0" presId="urn:microsoft.com/office/officeart/2005/8/layout/StepDownProcess"/>
    <dgm:cxn modelId="{855120F8-26B6-45A0-B69C-2AB383E04B6D}" type="presParOf" srcId="{0DAD35AA-63E2-4822-A79B-42E3A4A3DB80}" destId="{4B99941B-039F-4BA1-924A-6FF6FFB254A2}" srcOrd="1" destOrd="0" presId="urn:microsoft.com/office/officeart/2005/8/layout/StepDownProcess"/>
    <dgm:cxn modelId="{11352DB4-1F46-4505-91EB-C3EC2EE7099D}" type="presParOf" srcId="{0DAD35AA-63E2-4822-A79B-42E3A4A3DB80}" destId="{545429CB-FD35-444A-9347-424033E44589}" srcOrd="2" destOrd="0" presId="urn:microsoft.com/office/officeart/2005/8/layout/StepDownProcess"/>
    <dgm:cxn modelId="{EFDE43CD-DDA6-4265-89B5-7443E3BD71B8}" type="presParOf" srcId="{A18BFCE8-0974-438C-938D-4086EB7D7420}" destId="{C8CA8683-75F3-4AB4-B195-9735FDF1183B}" srcOrd="3" destOrd="0" presId="urn:microsoft.com/office/officeart/2005/8/layout/StepDownProcess"/>
    <dgm:cxn modelId="{767DCC5F-59B1-49DB-832E-C5F027DC5BA4}" type="presParOf" srcId="{A18BFCE8-0974-438C-938D-4086EB7D7420}" destId="{C2E3BE49-7E54-45A0-99FA-E9F8AD0CB8AA}" srcOrd="4" destOrd="0" presId="urn:microsoft.com/office/officeart/2005/8/layout/StepDownProcess"/>
    <dgm:cxn modelId="{77D621B2-C34B-45F3-B2FC-2DF898618ED3}" type="presParOf" srcId="{C2E3BE49-7E54-45A0-99FA-E9F8AD0CB8AA}" destId="{01DA9495-81E3-426A-9CB1-9CAA6304C9DC}" srcOrd="0" destOrd="0" presId="urn:microsoft.com/office/officeart/2005/8/layout/StepDownProcess"/>
    <dgm:cxn modelId="{D06D2826-8AF6-4EAA-AA3D-D72B49B1C4D7}" type="presParOf" srcId="{C2E3BE49-7E54-45A0-99FA-E9F8AD0CB8AA}" destId="{002F146A-5A96-49D4-8C23-AD150F9BBDD6}" srcOrd="1" destOrd="0" presId="urn:microsoft.com/office/officeart/2005/8/layout/StepDownProcess"/>
    <dgm:cxn modelId="{CB8163E6-9FE9-4A4F-B54B-281033D2D52A}" type="presParOf" srcId="{C2E3BE49-7E54-45A0-99FA-E9F8AD0CB8AA}" destId="{0C36E2C6-1DA2-433B-9D7A-EA270B3F00F6}" srcOrd="2" destOrd="0" presId="urn:microsoft.com/office/officeart/2005/8/layout/StepDownProcess"/>
    <dgm:cxn modelId="{304E6600-3947-4524-BDDE-310C25636EFE}" type="presParOf" srcId="{A18BFCE8-0974-438C-938D-4086EB7D7420}" destId="{4B0A64FC-6055-43CF-B705-2D3CDBF95143}" srcOrd="5" destOrd="0" presId="urn:microsoft.com/office/officeart/2005/8/layout/StepDownProcess"/>
    <dgm:cxn modelId="{6F705A1D-DFD1-4309-A40E-B5C0BA057986}" type="presParOf" srcId="{A18BFCE8-0974-438C-938D-4086EB7D7420}" destId="{0E6BD52B-1856-45C7-BD63-2AE50ABFAD6E}" srcOrd="6" destOrd="0" presId="urn:microsoft.com/office/officeart/2005/8/layout/StepDownProcess"/>
    <dgm:cxn modelId="{E6BC3D8F-F058-4C87-8EDB-50A580DF2ACF}" type="presParOf" srcId="{0E6BD52B-1856-45C7-BD63-2AE50ABFAD6E}" destId="{F08F3945-74E6-4C89-ACFE-DFD6BE68E177}" srcOrd="0" destOrd="0" presId="urn:microsoft.com/office/officeart/2005/8/layout/StepDownProcess"/>
    <dgm:cxn modelId="{163AC8BA-3B1F-4A2B-B850-3C5F0040E02B}" type="presParOf" srcId="{0E6BD52B-1856-45C7-BD63-2AE50ABFAD6E}" destId="{4F06362F-9FF6-4ACA-8DAE-B8DBD383110C}" srcOrd="1" destOrd="0" presId="urn:microsoft.com/office/officeart/2005/8/layout/StepDownProcess"/>
    <dgm:cxn modelId="{5AD42B8C-C787-449E-8C03-D578278E8551}" type="presParOf" srcId="{0E6BD52B-1856-45C7-BD63-2AE50ABFAD6E}" destId="{52AD0175-7236-433C-B4BD-C9B82BE9C140}" srcOrd="2" destOrd="0" presId="urn:microsoft.com/office/officeart/2005/8/layout/StepDownProcess"/>
    <dgm:cxn modelId="{69FFF98E-4A0A-4106-BB20-C7E7D0BAA524}" type="presParOf" srcId="{A18BFCE8-0974-438C-938D-4086EB7D7420}" destId="{43143610-7EF4-4BBC-AB92-F9E4E40AD1D5}" srcOrd="7" destOrd="0" presId="urn:microsoft.com/office/officeart/2005/8/layout/StepDownProcess"/>
    <dgm:cxn modelId="{BA0CA7F3-9140-46F7-9D3E-9964D605868D}" type="presParOf" srcId="{A18BFCE8-0974-438C-938D-4086EB7D7420}" destId="{411A867B-8F25-4293-9446-2445B0AB9954}" srcOrd="8" destOrd="0" presId="urn:microsoft.com/office/officeart/2005/8/layout/StepDownProcess"/>
    <dgm:cxn modelId="{97AFD0D1-813B-432F-B6D3-5187A77C6C64}" type="presParOf" srcId="{411A867B-8F25-4293-9446-2445B0AB9954}" destId="{C9199BE4-3685-4958-900D-700862E5311C}"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8C60A6-1CD8-4937-915F-FACE4429D02F}"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E5E4D1D1-0B4F-4426-BEFD-BB895F6534CA}">
      <dgm:prSet phldrT="[Text]" custT="1"/>
      <dgm:spPr/>
      <dgm:t>
        <a:bodyPr/>
        <a:lstStyle/>
        <a:p>
          <a:r>
            <a:rPr lang="en-US" sz="1400" dirty="0">
              <a:latin typeface="Times New Roman" panose="02020603050405020304" pitchFamily="18" charset="0"/>
              <a:cs typeface="Times New Roman" panose="02020603050405020304" pitchFamily="18" charset="0"/>
            </a:rPr>
            <a:t>Requirement Analysis &amp; Specification</a:t>
          </a:r>
        </a:p>
      </dgm:t>
    </dgm:pt>
    <dgm:pt modelId="{52C45415-3C0A-4D68-B84A-F25A85573396}" type="parTrans" cxnId="{8AE90FBB-0748-4B70-A7D1-31B78370C204}">
      <dgm:prSet/>
      <dgm:spPr/>
      <dgm:t>
        <a:bodyPr/>
        <a:lstStyle/>
        <a:p>
          <a:endParaRPr lang="en-US" sz="1200"/>
        </a:p>
      </dgm:t>
    </dgm:pt>
    <dgm:pt modelId="{1BC95827-209D-496A-ACCA-D7511327A430}" type="sibTrans" cxnId="{8AE90FBB-0748-4B70-A7D1-31B78370C204}">
      <dgm:prSet/>
      <dgm:spPr/>
      <dgm:t>
        <a:bodyPr/>
        <a:lstStyle/>
        <a:p>
          <a:endParaRPr lang="en-US" sz="1200"/>
        </a:p>
      </dgm:t>
    </dgm:pt>
    <dgm:pt modelId="{B054DC15-A42C-4671-9687-8C238D57F73B}">
      <dgm:prSet phldrT="[Text]" custT="1"/>
      <dgm:spPr/>
      <dgm:t>
        <a:bodyPr/>
        <a:lstStyle/>
        <a:p>
          <a:r>
            <a:rPr lang="en-US" sz="1400" dirty="0">
              <a:latin typeface="Times New Roman" panose="02020603050405020304" pitchFamily="18" charset="0"/>
              <a:cs typeface="Times New Roman" panose="02020603050405020304" pitchFamily="18" charset="0"/>
            </a:rPr>
            <a:t>Design</a:t>
          </a:r>
        </a:p>
      </dgm:t>
    </dgm:pt>
    <dgm:pt modelId="{7D440F47-AD04-4EFF-8ACB-585C9CEA4051}" type="parTrans" cxnId="{D3C39E34-7193-41C7-83CE-5D94E1B2E3F1}">
      <dgm:prSet/>
      <dgm:spPr/>
      <dgm:t>
        <a:bodyPr/>
        <a:lstStyle/>
        <a:p>
          <a:endParaRPr lang="en-US" sz="1200"/>
        </a:p>
      </dgm:t>
    </dgm:pt>
    <dgm:pt modelId="{1F8359BF-9888-48F3-A422-F8D911913F98}" type="sibTrans" cxnId="{D3C39E34-7193-41C7-83CE-5D94E1B2E3F1}">
      <dgm:prSet/>
      <dgm:spPr/>
      <dgm:t>
        <a:bodyPr/>
        <a:lstStyle/>
        <a:p>
          <a:endParaRPr lang="en-US" sz="1200"/>
        </a:p>
      </dgm:t>
    </dgm:pt>
    <dgm:pt modelId="{BB8C3603-36D0-45C7-BADD-10B683E0517C}">
      <dgm:prSet phldrT="[Text]" custT="1"/>
      <dgm:spPr/>
      <dgm:t>
        <a:bodyPr/>
        <a:lstStyle/>
        <a:p>
          <a:r>
            <a:rPr lang="en-US" sz="1400" dirty="0">
              <a:latin typeface="Times New Roman" panose="02020603050405020304" pitchFamily="18" charset="0"/>
              <a:cs typeface="Times New Roman" panose="02020603050405020304" pitchFamily="18" charset="0"/>
            </a:rPr>
            <a:t>Implementation &amp; Unit Testing</a:t>
          </a:r>
        </a:p>
      </dgm:t>
    </dgm:pt>
    <dgm:pt modelId="{538BBBE7-FCF9-4D63-B2B2-3BD5B7F086B8}" type="parTrans" cxnId="{DA4ABC57-3C78-4788-BE1E-C0F6051AF0F1}">
      <dgm:prSet/>
      <dgm:spPr/>
      <dgm:t>
        <a:bodyPr/>
        <a:lstStyle/>
        <a:p>
          <a:endParaRPr lang="en-US" sz="1200"/>
        </a:p>
      </dgm:t>
    </dgm:pt>
    <dgm:pt modelId="{0A6938F1-02A2-41AF-8952-BC531C0574A7}" type="sibTrans" cxnId="{DA4ABC57-3C78-4788-BE1E-C0F6051AF0F1}">
      <dgm:prSet/>
      <dgm:spPr/>
      <dgm:t>
        <a:bodyPr/>
        <a:lstStyle/>
        <a:p>
          <a:endParaRPr lang="en-US" sz="1200"/>
        </a:p>
      </dgm:t>
    </dgm:pt>
    <dgm:pt modelId="{155D1997-628A-4E66-AAFA-DCFF79AD25CA}">
      <dgm:prSet custT="1"/>
      <dgm:spPr/>
      <dgm:t>
        <a:bodyPr/>
        <a:lstStyle/>
        <a:p>
          <a:r>
            <a:rPr lang="en-US" sz="1400" dirty="0">
              <a:latin typeface="Times New Roman" panose="02020603050405020304" pitchFamily="18" charset="0"/>
              <a:cs typeface="Times New Roman" panose="02020603050405020304" pitchFamily="18" charset="0"/>
            </a:rPr>
            <a:t>Operation &amp; Maintenance</a:t>
          </a:r>
        </a:p>
      </dgm:t>
    </dgm:pt>
    <dgm:pt modelId="{DD82C3EB-F039-4CAC-BEDD-6A4DA0F31358}" type="parTrans" cxnId="{9ABE57DF-069D-4ECB-8393-2707E5009A26}">
      <dgm:prSet/>
      <dgm:spPr/>
      <dgm:t>
        <a:bodyPr/>
        <a:lstStyle/>
        <a:p>
          <a:endParaRPr lang="en-US" sz="1200"/>
        </a:p>
      </dgm:t>
    </dgm:pt>
    <dgm:pt modelId="{E8C6A91C-9B80-4A3C-8285-4FDE53221DE5}" type="sibTrans" cxnId="{9ABE57DF-069D-4ECB-8393-2707E5009A26}">
      <dgm:prSet/>
      <dgm:spPr/>
      <dgm:t>
        <a:bodyPr/>
        <a:lstStyle/>
        <a:p>
          <a:endParaRPr lang="en-US" sz="1200"/>
        </a:p>
      </dgm:t>
    </dgm:pt>
    <dgm:pt modelId="{400C3917-CC7F-4875-A6DA-84E549D76207}">
      <dgm:prSet custT="1"/>
      <dgm:spPr/>
      <dgm:t>
        <a:bodyPr/>
        <a:lstStyle/>
        <a:p>
          <a:r>
            <a:rPr lang="en-US" sz="1400" dirty="0">
              <a:latin typeface="Times New Roman" panose="02020603050405020304" pitchFamily="18" charset="0"/>
              <a:cs typeface="Times New Roman" panose="02020603050405020304" pitchFamily="18" charset="0"/>
            </a:rPr>
            <a:t>Integration &amp; System Testing</a:t>
          </a:r>
        </a:p>
      </dgm:t>
    </dgm:pt>
    <dgm:pt modelId="{87571D47-90FB-43F8-B0A5-CC3C3D871E75}" type="parTrans" cxnId="{D59BD90B-264F-4328-B544-DD90C827AD9B}">
      <dgm:prSet/>
      <dgm:spPr/>
      <dgm:t>
        <a:bodyPr/>
        <a:lstStyle/>
        <a:p>
          <a:endParaRPr lang="en-US" sz="1200"/>
        </a:p>
      </dgm:t>
    </dgm:pt>
    <dgm:pt modelId="{95F9D0FF-49E7-427F-863D-D7EB03DC6C07}" type="sibTrans" cxnId="{D59BD90B-264F-4328-B544-DD90C827AD9B}">
      <dgm:prSet/>
      <dgm:spPr/>
      <dgm:t>
        <a:bodyPr/>
        <a:lstStyle/>
        <a:p>
          <a:endParaRPr lang="en-US" sz="1200"/>
        </a:p>
      </dgm:t>
    </dgm:pt>
    <dgm:pt modelId="{A739CE06-7E3B-4D75-B5C6-3511AB1AC440}">
      <dgm:prSet custT="1"/>
      <dgm:spPr/>
      <dgm:t>
        <a:bodyPr/>
        <a:lstStyle/>
        <a:p>
          <a:r>
            <a:rPr lang="en-US" sz="1400" dirty="0">
              <a:latin typeface="Times New Roman" panose="02020603050405020304" pitchFamily="18" charset="0"/>
              <a:cs typeface="Times New Roman" panose="02020603050405020304" pitchFamily="18" charset="0"/>
            </a:rPr>
            <a:t>Feasibility Study</a:t>
          </a:r>
        </a:p>
      </dgm:t>
    </dgm:pt>
    <dgm:pt modelId="{C5A54F51-7CB5-4116-8996-CAFBF353A375}" type="parTrans" cxnId="{919555F4-E9A3-43CA-987A-7D8CEB00A389}">
      <dgm:prSet/>
      <dgm:spPr/>
      <dgm:t>
        <a:bodyPr/>
        <a:lstStyle/>
        <a:p>
          <a:endParaRPr lang="en-US"/>
        </a:p>
      </dgm:t>
    </dgm:pt>
    <dgm:pt modelId="{CDABF581-751B-4A29-987C-C2B82C489EF3}" type="sibTrans" cxnId="{919555F4-E9A3-43CA-987A-7D8CEB00A389}">
      <dgm:prSet/>
      <dgm:spPr/>
      <dgm:t>
        <a:bodyPr/>
        <a:lstStyle/>
        <a:p>
          <a:endParaRPr lang="en-US"/>
        </a:p>
      </dgm:t>
    </dgm:pt>
    <dgm:pt modelId="{A18BFCE8-0974-438C-938D-4086EB7D7420}" type="pres">
      <dgm:prSet presAssocID="{838C60A6-1CD8-4937-915F-FACE4429D02F}" presName="rootnode" presStyleCnt="0">
        <dgm:presLayoutVars>
          <dgm:chMax/>
          <dgm:chPref/>
          <dgm:dir/>
          <dgm:animLvl val="lvl"/>
        </dgm:presLayoutVars>
      </dgm:prSet>
      <dgm:spPr/>
      <dgm:t>
        <a:bodyPr/>
        <a:lstStyle/>
        <a:p>
          <a:endParaRPr lang="en-US"/>
        </a:p>
      </dgm:t>
    </dgm:pt>
    <dgm:pt modelId="{32DB89D8-7AC5-4816-ABAE-D1643D8E26B2}" type="pres">
      <dgm:prSet presAssocID="{A739CE06-7E3B-4D75-B5C6-3511AB1AC440}" presName="composite" presStyleCnt="0"/>
      <dgm:spPr/>
    </dgm:pt>
    <dgm:pt modelId="{75CDE4E5-5193-4390-9749-BF5245EAB91C}" type="pres">
      <dgm:prSet presAssocID="{A739CE06-7E3B-4D75-B5C6-3511AB1AC440}" presName="bentUpArrow1" presStyleLbl="alignImgPlace1" presStyleIdx="0" presStyleCnt="5" custLinFactNeighborX="-57712" custLinFactNeighborY="2318"/>
      <dgm:spPr/>
    </dgm:pt>
    <dgm:pt modelId="{4E5906AC-E5E1-4881-951C-3FC56F2D7F52}" type="pres">
      <dgm:prSet presAssocID="{A739CE06-7E3B-4D75-B5C6-3511AB1AC440}" presName="ParentText" presStyleLbl="node1" presStyleIdx="0" presStyleCnt="6" custScaleX="282725" custLinFactX="-892" custLinFactNeighborX="-100000" custLinFactNeighborY="5754">
        <dgm:presLayoutVars>
          <dgm:chMax val="1"/>
          <dgm:chPref val="1"/>
          <dgm:bulletEnabled val="1"/>
        </dgm:presLayoutVars>
      </dgm:prSet>
      <dgm:spPr/>
      <dgm:t>
        <a:bodyPr/>
        <a:lstStyle/>
        <a:p>
          <a:endParaRPr lang="en-US"/>
        </a:p>
      </dgm:t>
    </dgm:pt>
    <dgm:pt modelId="{7C0E8AA0-5A06-423D-9FF5-4C3DD6AFA2CA}" type="pres">
      <dgm:prSet presAssocID="{A739CE06-7E3B-4D75-B5C6-3511AB1AC440}" presName="ChildText" presStyleLbl="revTx" presStyleIdx="0" presStyleCnt="5">
        <dgm:presLayoutVars>
          <dgm:chMax val="0"/>
          <dgm:chPref val="0"/>
          <dgm:bulletEnabled val="1"/>
        </dgm:presLayoutVars>
      </dgm:prSet>
      <dgm:spPr/>
    </dgm:pt>
    <dgm:pt modelId="{19E623DD-1831-4466-92EE-982BECCE504F}" type="pres">
      <dgm:prSet presAssocID="{CDABF581-751B-4A29-987C-C2B82C489EF3}" presName="sibTrans" presStyleCnt="0"/>
      <dgm:spPr/>
    </dgm:pt>
    <dgm:pt modelId="{416B9F04-762B-4C4E-A4CD-30D59D7E903D}" type="pres">
      <dgm:prSet presAssocID="{E5E4D1D1-0B4F-4426-BEFD-BB895F6534CA}" presName="composite" presStyleCnt="0"/>
      <dgm:spPr/>
    </dgm:pt>
    <dgm:pt modelId="{A8D2390F-9771-4501-ADC0-29FF866A844B}" type="pres">
      <dgm:prSet presAssocID="{E5E4D1D1-0B4F-4426-BEFD-BB895F6534CA}" presName="bentUpArrow1" presStyleLbl="alignImgPlace1" presStyleIdx="1" presStyleCnt="5" custLinFactNeighborX="-51489" custLinFactNeighborY="45"/>
      <dgm:spPr/>
    </dgm:pt>
    <dgm:pt modelId="{ACC04017-11E3-4ACD-959B-1EB27AAE2473}" type="pres">
      <dgm:prSet presAssocID="{E5E4D1D1-0B4F-4426-BEFD-BB895F6534CA}" presName="ParentText" presStyleLbl="node1" presStyleIdx="1" presStyleCnt="6" custScaleX="278608">
        <dgm:presLayoutVars>
          <dgm:chMax val="1"/>
          <dgm:chPref val="1"/>
          <dgm:bulletEnabled val="1"/>
        </dgm:presLayoutVars>
      </dgm:prSet>
      <dgm:spPr/>
      <dgm:t>
        <a:bodyPr/>
        <a:lstStyle/>
        <a:p>
          <a:endParaRPr lang="en-US"/>
        </a:p>
      </dgm:t>
    </dgm:pt>
    <dgm:pt modelId="{6052B4D3-38F3-42B0-977B-BB38E6C32270}" type="pres">
      <dgm:prSet presAssocID="{E5E4D1D1-0B4F-4426-BEFD-BB895F6534CA}" presName="ChildText" presStyleLbl="revTx" presStyleIdx="1" presStyleCnt="5" custScaleX="410758" custScaleY="73764" custLinFactX="159540" custLinFactNeighborX="200000" custLinFactNeighborY="-3013">
        <dgm:presLayoutVars>
          <dgm:chMax val="0"/>
          <dgm:chPref val="0"/>
          <dgm:bulletEnabled val="1"/>
        </dgm:presLayoutVars>
      </dgm:prSet>
      <dgm:spPr/>
    </dgm:pt>
    <dgm:pt modelId="{F4A800F9-C1DD-48E5-AB20-D36CA9622947}" type="pres">
      <dgm:prSet presAssocID="{1BC95827-209D-496A-ACCA-D7511327A430}" presName="sibTrans" presStyleCnt="0"/>
      <dgm:spPr/>
    </dgm:pt>
    <dgm:pt modelId="{0DAD35AA-63E2-4822-A79B-42E3A4A3DB80}" type="pres">
      <dgm:prSet presAssocID="{B054DC15-A42C-4671-9687-8C238D57F73B}" presName="composite" presStyleCnt="0"/>
      <dgm:spPr/>
    </dgm:pt>
    <dgm:pt modelId="{CEF69F35-D50F-4ABC-AB9E-2494EF01C5A8}" type="pres">
      <dgm:prSet presAssocID="{B054DC15-A42C-4671-9687-8C238D57F73B}" presName="bentUpArrow1" presStyleLbl="alignImgPlace1" presStyleIdx="2" presStyleCnt="5" custLinFactNeighborX="-52026" custLinFactNeighborY="411"/>
      <dgm:spPr/>
    </dgm:pt>
    <dgm:pt modelId="{4B99941B-039F-4BA1-924A-6FF6FFB254A2}" type="pres">
      <dgm:prSet presAssocID="{B054DC15-A42C-4671-9687-8C238D57F73B}" presName="ParentText" presStyleLbl="node1" presStyleIdx="2" presStyleCnt="6" custScaleX="281627" custLinFactNeighborX="-1067" custLinFactNeighborY="-4062">
        <dgm:presLayoutVars>
          <dgm:chMax val="1"/>
          <dgm:chPref val="1"/>
          <dgm:bulletEnabled val="1"/>
        </dgm:presLayoutVars>
      </dgm:prSet>
      <dgm:spPr/>
      <dgm:t>
        <a:bodyPr/>
        <a:lstStyle/>
        <a:p>
          <a:endParaRPr lang="en-US"/>
        </a:p>
      </dgm:t>
    </dgm:pt>
    <dgm:pt modelId="{545429CB-FD35-444A-9347-424033E44589}" type="pres">
      <dgm:prSet presAssocID="{B054DC15-A42C-4671-9687-8C238D57F73B}" presName="ChildText" presStyleLbl="revTx" presStyleIdx="2" presStyleCnt="5" custScaleX="416785" custLinFactX="100000" custLinFactNeighborX="186200" custLinFactNeighborY="3562">
        <dgm:presLayoutVars>
          <dgm:chMax val="0"/>
          <dgm:chPref val="0"/>
          <dgm:bulletEnabled val="1"/>
        </dgm:presLayoutVars>
      </dgm:prSet>
      <dgm:spPr/>
    </dgm:pt>
    <dgm:pt modelId="{C8CA8683-75F3-4AB4-B195-9735FDF1183B}" type="pres">
      <dgm:prSet presAssocID="{1F8359BF-9888-48F3-A422-F8D911913F98}" presName="sibTrans" presStyleCnt="0"/>
      <dgm:spPr/>
    </dgm:pt>
    <dgm:pt modelId="{C2E3BE49-7E54-45A0-99FA-E9F8AD0CB8AA}" type="pres">
      <dgm:prSet presAssocID="{BB8C3603-36D0-45C7-BADD-10B683E0517C}" presName="composite" presStyleCnt="0"/>
      <dgm:spPr/>
    </dgm:pt>
    <dgm:pt modelId="{01DA9495-81E3-426A-9CB1-9CAA6304C9DC}" type="pres">
      <dgm:prSet presAssocID="{BB8C3603-36D0-45C7-BADD-10B683E0517C}" presName="bentUpArrow1" presStyleLbl="alignImgPlace1" presStyleIdx="3" presStyleCnt="5" custLinFactNeighborX="-78498" custLinFactNeighborY="-21"/>
      <dgm:spPr/>
    </dgm:pt>
    <dgm:pt modelId="{002F146A-5A96-49D4-8C23-AD150F9BBDD6}" type="pres">
      <dgm:prSet presAssocID="{BB8C3603-36D0-45C7-BADD-10B683E0517C}" presName="ParentText" presStyleLbl="node1" presStyleIdx="3" presStyleCnt="6" custScaleX="318431" custLinFactNeighborX="-2679" custLinFactNeighborY="467">
        <dgm:presLayoutVars>
          <dgm:chMax val="1"/>
          <dgm:chPref val="1"/>
          <dgm:bulletEnabled val="1"/>
        </dgm:presLayoutVars>
      </dgm:prSet>
      <dgm:spPr/>
      <dgm:t>
        <a:bodyPr/>
        <a:lstStyle/>
        <a:p>
          <a:endParaRPr lang="en-US"/>
        </a:p>
      </dgm:t>
    </dgm:pt>
    <dgm:pt modelId="{0C36E2C6-1DA2-433B-9D7A-EA270B3F00F6}" type="pres">
      <dgm:prSet presAssocID="{BB8C3603-36D0-45C7-BADD-10B683E0517C}" presName="ChildText" presStyleLbl="revTx" presStyleIdx="3" presStyleCnt="5" custLinFactX="58189" custLinFactY="35576" custLinFactNeighborX="100000" custLinFactNeighborY="100000">
        <dgm:presLayoutVars>
          <dgm:chMax val="0"/>
          <dgm:chPref val="0"/>
          <dgm:bulletEnabled val="1"/>
        </dgm:presLayoutVars>
      </dgm:prSet>
      <dgm:spPr/>
    </dgm:pt>
    <dgm:pt modelId="{4B0A64FC-6055-43CF-B705-2D3CDBF95143}" type="pres">
      <dgm:prSet presAssocID="{0A6938F1-02A2-41AF-8952-BC531C0574A7}" presName="sibTrans" presStyleCnt="0"/>
      <dgm:spPr/>
    </dgm:pt>
    <dgm:pt modelId="{0E6BD52B-1856-45C7-BD63-2AE50ABFAD6E}" type="pres">
      <dgm:prSet presAssocID="{400C3917-CC7F-4875-A6DA-84E549D76207}" presName="composite" presStyleCnt="0"/>
      <dgm:spPr/>
    </dgm:pt>
    <dgm:pt modelId="{F08F3945-74E6-4C89-ACFE-DFD6BE68E177}" type="pres">
      <dgm:prSet presAssocID="{400C3917-CC7F-4875-A6DA-84E549D76207}" presName="bentUpArrow1" presStyleLbl="alignImgPlace1" presStyleIdx="4" presStyleCnt="5" custLinFactNeighborX="-59410" custLinFactNeighborY="11157"/>
      <dgm:spPr/>
    </dgm:pt>
    <dgm:pt modelId="{4F06362F-9FF6-4ACA-8DAE-B8DBD383110C}" type="pres">
      <dgm:prSet presAssocID="{400C3917-CC7F-4875-A6DA-84E549D76207}" presName="ParentText" presStyleLbl="node1" presStyleIdx="4" presStyleCnt="6" custScaleX="292019">
        <dgm:presLayoutVars>
          <dgm:chMax val="1"/>
          <dgm:chPref val="1"/>
          <dgm:bulletEnabled val="1"/>
        </dgm:presLayoutVars>
      </dgm:prSet>
      <dgm:spPr/>
      <dgm:t>
        <a:bodyPr/>
        <a:lstStyle/>
        <a:p>
          <a:endParaRPr lang="en-US"/>
        </a:p>
      </dgm:t>
    </dgm:pt>
    <dgm:pt modelId="{52AD0175-7236-433C-B4BD-C9B82BE9C140}" type="pres">
      <dgm:prSet presAssocID="{400C3917-CC7F-4875-A6DA-84E549D76207}" presName="ChildText" presStyleLbl="revTx" presStyleIdx="4" presStyleCnt="5">
        <dgm:presLayoutVars>
          <dgm:chMax val="0"/>
          <dgm:chPref val="0"/>
          <dgm:bulletEnabled val="1"/>
        </dgm:presLayoutVars>
      </dgm:prSet>
      <dgm:spPr/>
    </dgm:pt>
    <dgm:pt modelId="{43143610-7EF4-4BBC-AB92-F9E4E40AD1D5}" type="pres">
      <dgm:prSet presAssocID="{95F9D0FF-49E7-427F-863D-D7EB03DC6C07}" presName="sibTrans" presStyleCnt="0"/>
      <dgm:spPr/>
    </dgm:pt>
    <dgm:pt modelId="{411A867B-8F25-4293-9446-2445B0AB9954}" type="pres">
      <dgm:prSet presAssocID="{155D1997-628A-4E66-AAFA-DCFF79AD25CA}" presName="composite" presStyleCnt="0"/>
      <dgm:spPr/>
    </dgm:pt>
    <dgm:pt modelId="{C9199BE4-3685-4958-900D-700862E5311C}" type="pres">
      <dgm:prSet presAssocID="{155D1997-628A-4E66-AAFA-DCFF79AD25CA}" presName="ParentText" presStyleLbl="node1" presStyleIdx="5" presStyleCnt="6" custScaleX="283951">
        <dgm:presLayoutVars>
          <dgm:chMax val="1"/>
          <dgm:chPref val="1"/>
          <dgm:bulletEnabled val="1"/>
        </dgm:presLayoutVars>
      </dgm:prSet>
      <dgm:spPr/>
      <dgm:t>
        <a:bodyPr/>
        <a:lstStyle/>
        <a:p>
          <a:endParaRPr lang="en-US"/>
        </a:p>
      </dgm:t>
    </dgm:pt>
  </dgm:ptLst>
  <dgm:cxnLst>
    <dgm:cxn modelId="{67B308AA-6FB9-4E8E-9756-2133027D46AE}" type="presOf" srcId="{838C60A6-1CD8-4937-915F-FACE4429D02F}" destId="{A18BFCE8-0974-438C-938D-4086EB7D7420}" srcOrd="0" destOrd="0" presId="urn:microsoft.com/office/officeart/2005/8/layout/StepDownProcess"/>
    <dgm:cxn modelId="{70C22FDD-F40C-4EA2-AEAB-146057B2B905}" type="presOf" srcId="{B054DC15-A42C-4671-9687-8C238D57F73B}" destId="{4B99941B-039F-4BA1-924A-6FF6FFB254A2}" srcOrd="0" destOrd="0" presId="urn:microsoft.com/office/officeart/2005/8/layout/StepDownProcess"/>
    <dgm:cxn modelId="{9ABE57DF-069D-4ECB-8393-2707E5009A26}" srcId="{838C60A6-1CD8-4937-915F-FACE4429D02F}" destId="{155D1997-628A-4E66-AAFA-DCFF79AD25CA}" srcOrd="5" destOrd="0" parTransId="{DD82C3EB-F039-4CAC-BEDD-6A4DA0F31358}" sibTransId="{E8C6A91C-9B80-4A3C-8285-4FDE53221DE5}"/>
    <dgm:cxn modelId="{47FE8D8F-0F21-4CD9-BD3B-9C32319EBF52}" type="presOf" srcId="{400C3917-CC7F-4875-A6DA-84E549D76207}" destId="{4F06362F-9FF6-4ACA-8DAE-B8DBD383110C}" srcOrd="0" destOrd="0" presId="urn:microsoft.com/office/officeart/2005/8/layout/StepDownProcess"/>
    <dgm:cxn modelId="{F9029D1D-BD5B-4E40-9FFF-32FDB97088B3}" type="presOf" srcId="{BB8C3603-36D0-45C7-BADD-10B683E0517C}" destId="{002F146A-5A96-49D4-8C23-AD150F9BBDD6}" srcOrd="0" destOrd="0" presId="urn:microsoft.com/office/officeart/2005/8/layout/StepDownProcess"/>
    <dgm:cxn modelId="{919555F4-E9A3-43CA-987A-7D8CEB00A389}" srcId="{838C60A6-1CD8-4937-915F-FACE4429D02F}" destId="{A739CE06-7E3B-4D75-B5C6-3511AB1AC440}" srcOrd="0" destOrd="0" parTransId="{C5A54F51-7CB5-4116-8996-CAFBF353A375}" sibTransId="{CDABF581-751B-4A29-987C-C2B82C489EF3}"/>
    <dgm:cxn modelId="{DA4ABC57-3C78-4788-BE1E-C0F6051AF0F1}" srcId="{838C60A6-1CD8-4937-915F-FACE4429D02F}" destId="{BB8C3603-36D0-45C7-BADD-10B683E0517C}" srcOrd="3" destOrd="0" parTransId="{538BBBE7-FCF9-4D63-B2B2-3BD5B7F086B8}" sibTransId="{0A6938F1-02A2-41AF-8952-BC531C0574A7}"/>
    <dgm:cxn modelId="{182E56FA-F816-4493-AE32-E01367F2A97A}" type="presOf" srcId="{A739CE06-7E3B-4D75-B5C6-3511AB1AC440}" destId="{4E5906AC-E5E1-4881-951C-3FC56F2D7F52}" srcOrd="0" destOrd="0" presId="urn:microsoft.com/office/officeart/2005/8/layout/StepDownProcess"/>
    <dgm:cxn modelId="{8AE90FBB-0748-4B70-A7D1-31B78370C204}" srcId="{838C60A6-1CD8-4937-915F-FACE4429D02F}" destId="{E5E4D1D1-0B4F-4426-BEFD-BB895F6534CA}" srcOrd="1" destOrd="0" parTransId="{52C45415-3C0A-4D68-B84A-F25A85573396}" sibTransId="{1BC95827-209D-496A-ACCA-D7511327A430}"/>
    <dgm:cxn modelId="{96864714-C9A3-4032-B88C-5D8B05DCC25E}" type="presOf" srcId="{E5E4D1D1-0B4F-4426-BEFD-BB895F6534CA}" destId="{ACC04017-11E3-4ACD-959B-1EB27AAE2473}" srcOrd="0" destOrd="0" presId="urn:microsoft.com/office/officeart/2005/8/layout/StepDownProcess"/>
    <dgm:cxn modelId="{D3C39E34-7193-41C7-83CE-5D94E1B2E3F1}" srcId="{838C60A6-1CD8-4937-915F-FACE4429D02F}" destId="{B054DC15-A42C-4671-9687-8C238D57F73B}" srcOrd="2" destOrd="0" parTransId="{7D440F47-AD04-4EFF-8ACB-585C9CEA4051}" sibTransId="{1F8359BF-9888-48F3-A422-F8D911913F98}"/>
    <dgm:cxn modelId="{45632764-67F8-41C6-A293-8355A39F94E2}" type="presOf" srcId="{155D1997-628A-4E66-AAFA-DCFF79AD25CA}" destId="{C9199BE4-3685-4958-900D-700862E5311C}" srcOrd="0" destOrd="0" presId="urn:microsoft.com/office/officeart/2005/8/layout/StepDownProcess"/>
    <dgm:cxn modelId="{D59BD90B-264F-4328-B544-DD90C827AD9B}" srcId="{838C60A6-1CD8-4937-915F-FACE4429D02F}" destId="{400C3917-CC7F-4875-A6DA-84E549D76207}" srcOrd="4" destOrd="0" parTransId="{87571D47-90FB-43F8-B0A5-CC3C3D871E75}" sibTransId="{95F9D0FF-49E7-427F-863D-D7EB03DC6C07}"/>
    <dgm:cxn modelId="{BA7A426B-7FD2-4677-80E1-4EBBA6D72D39}" type="presParOf" srcId="{A18BFCE8-0974-438C-938D-4086EB7D7420}" destId="{32DB89D8-7AC5-4816-ABAE-D1643D8E26B2}" srcOrd="0" destOrd="0" presId="urn:microsoft.com/office/officeart/2005/8/layout/StepDownProcess"/>
    <dgm:cxn modelId="{0E0D33A5-E31F-4323-91B5-EF3722CF40A5}" type="presParOf" srcId="{32DB89D8-7AC5-4816-ABAE-D1643D8E26B2}" destId="{75CDE4E5-5193-4390-9749-BF5245EAB91C}" srcOrd="0" destOrd="0" presId="urn:microsoft.com/office/officeart/2005/8/layout/StepDownProcess"/>
    <dgm:cxn modelId="{85363D2C-0A5D-438D-BACF-FA7908C5300A}" type="presParOf" srcId="{32DB89D8-7AC5-4816-ABAE-D1643D8E26B2}" destId="{4E5906AC-E5E1-4881-951C-3FC56F2D7F52}" srcOrd="1" destOrd="0" presId="urn:microsoft.com/office/officeart/2005/8/layout/StepDownProcess"/>
    <dgm:cxn modelId="{1C836CA3-B3A8-4035-8F11-29798F231A97}" type="presParOf" srcId="{32DB89D8-7AC5-4816-ABAE-D1643D8E26B2}" destId="{7C0E8AA0-5A06-423D-9FF5-4C3DD6AFA2CA}" srcOrd="2" destOrd="0" presId="urn:microsoft.com/office/officeart/2005/8/layout/StepDownProcess"/>
    <dgm:cxn modelId="{8CD2AF63-686C-4FC5-8A11-408648B42377}" type="presParOf" srcId="{A18BFCE8-0974-438C-938D-4086EB7D7420}" destId="{19E623DD-1831-4466-92EE-982BECCE504F}" srcOrd="1" destOrd="0" presId="urn:microsoft.com/office/officeart/2005/8/layout/StepDownProcess"/>
    <dgm:cxn modelId="{E776A15A-65E0-4314-ADD3-CB4DF14F834E}" type="presParOf" srcId="{A18BFCE8-0974-438C-938D-4086EB7D7420}" destId="{416B9F04-762B-4C4E-A4CD-30D59D7E903D}" srcOrd="2" destOrd="0" presId="urn:microsoft.com/office/officeart/2005/8/layout/StepDownProcess"/>
    <dgm:cxn modelId="{4A3612A6-9E80-42AE-BABA-C9DF8073D81D}" type="presParOf" srcId="{416B9F04-762B-4C4E-A4CD-30D59D7E903D}" destId="{A8D2390F-9771-4501-ADC0-29FF866A844B}" srcOrd="0" destOrd="0" presId="urn:microsoft.com/office/officeart/2005/8/layout/StepDownProcess"/>
    <dgm:cxn modelId="{662E354A-C832-4F46-B303-CB4946F3B78A}" type="presParOf" srcId="{416B9F04-762B-4C4E-A4CD-30D59D7E903D}" destId="{ACC04017-11E3-4ACD-959B-1EB27AAE2473}" srcOrd="1" destOrd="0" presId="urn:microsoft.com/office/officeart/2005/8/layout/StepDownProcess"/>
    <dgm:cxn modelId="{5972363C-5EF2-437F-9397-CAB668E327E3}" type="presParOf" srcId="{416B9F04-762B-4C4E-A4CD-30D59D7E903D}" destId="{6052B4D3-38F3-42B0-977B-BB38E6C32270}" srcOrd="2" destOrd="0" presId="urn:microsoft.com/office/officeart/2005/8/layout/StepDownProcess"/>
    <dgm:cxn modelId="{908F08AF-8008-43B8-A614-6202375319FF}" type="presParOf" srcId="{A18BFCE8-0974-438C-938D-4086EB7D7420}" destId="{F4A800F9-C1DD-48E5-AB20-D36CA9622947}" srcOrd="3" destOrd="0" presId="urn:microsoft.com/office/officeart/2005/8/layout/StepDownProcess"/>
    <dgm:cxn modelId="{B980C019-F23E-4B3F-835D-C9DC72FE8887}" type="presParOf" srcId="{A18BFCE8-0974-438C-938D-4086EB7D7420}" destId="{0DAD35AA-63E2-4822-A79B-42E3A4A3DB80}" srcOrd="4" destOrd="0" presId="urn:microsoft.com/office/officeart/2005/8/layout/StepDownProcess"/>
    <dgm:cxn modelId="{0E406181-9064-437B-991E-01A69B34749B}" type="presParOf" srcId="{0DAD35AA-63E2-4822-A79B-42E3A4A3DB80}" destId="{CEF69F35-D50F-4ABC-AB9E-2494EF01C5A8}" srcOrd="0" destOrd="0" presId="urn:microsoft.com/office/officeart/2005/8/layout/StepDownProcess"/>
    <dgm:cxn modelId="{855120F8-26B6-45A0-B69C-2AB383E04B6D}" type="presParOf" srcId="{0DAD35AA-63E2-4822-A79B-42E3A4A3DB80}" destId="{4B99941B-039F-4BA1-924A-6FF6FFB254A2}" srcOrd="1" destOrd="0" presId="urn:microsoft.com/office/officeart/2005/8/layout/StepDownProcess"/>
    <dgm:cxn modelId="{11352DB4-1F46-4505-91EB-C3EC2EE7099D}" type="presParOf" srcId="{0DAD35AA-63E2-4822-A79B-42E3A4A3DB80}" destId="{545429CB-FD35-444A-9347-424033E44589}" srcOrd="2" destOrd="0" presId="urn:microsoft.com/office/officeart/2005/8/layout/StepDownProcess"/>
    <dgm:cxn modelId="{EFDE43CD-DDA6-4265-89B5-7443E3BD71B8}" type="presParOf" srcId="{A18BFCE8-0974-438C-938D-4086EB7D7420}" destId="{C8CA8683-75F3-4AB4-B195-9735FDF1183B}" srcOrd="5" destOrd="0" presId="urn:microsoft.com/office/officeart/2005/8/layout/StepDownProcess"/>
    <dgm:cxn modelId="{767DCC5F-59B1-49DB-832E-C5F027DC5BA4}" type="presParOf" srcId="{A18BFCE8-0974-438C-938D-4086EB7D7420}" destId="{C2E3BE49-7E54-45A0-99FA-E9F8AD0CB8AA}" srcOrd="6" destOrd="0" presId="urn:microsoft.com/office/officeart/2005/8/layout/StepDownProcess"/>
    <dgm:cxn modelId="{77D621B2-C34B-45F3-B2FC-2DF898618ED3}" type="presParOf" srcId="{C2E3BE49-7E54-45A0-99FA-E9F8AD0CB8AA}" destId="{01DA9495-81E3-426A-9CB1-9CAA6304C9DC}" srcOrd="0" destOrd="0" presId="urn:microsoft.com/office/officeart/2005/8/layout/StepDownProcess"/>
    <dgm:cxn modelId="{D06D2826-8AF6-4EAA-AA3D-D72B49B1C4D7}" type="presParOf" srcId="{C2E3BE49-7E54-45A0-99FA-E9F8AD0CB8AA}" destId="{002F146A-5A96-49D4-8C23-AD150F9BBDD6}" srcOrd="1" destOrd="0" presId="urn:microsoft.com/office/officeart/2005/8/layout/StepDownProcess"/>
    <dgm:cxn modelId="{CB8163E6-9FE9-4A4F-B54B-281033D2D52A}" type="presParOf" srcId="{C2E3BE49-7E54-45A0-99FA-E9F8AD0CB8AA}" destId="{0C36E2C6-1DA2-433B-9D7A-EA270B3F00F6}" srcOrd="2" destOrd="0" presId="urn:microsoft.com/office/officeart/2005/8/layout/StepDownProcess"/>
    <dgm:cxn modelId="{304E6600-3947-4524-BDDE-310C25636EFE}" type="presParOf" srcId="{A18BFCE8-0974-438C-938D-4086EB7D7420}" destId="{4B0A64FC-6055-43CF-B705-2D3CDBF95143}" srcOrd="7" destOrd="0" presId="urn:microsoft.com/office/officeart/2005/8/layout/StepDownProcess"/>
    <dgm:cxn modelId="{6F705A1D-DFD1-4309-A40E-B5C0BA057986}" type="presParOf" srcId="{A18BFCE8-0974-438C-938D-4086EB7D7420}" destId="{0E6BD52B-1856-45C7-BD63-2AE50ABFAD6E}" srcOrd="8" destOrd="0" presId="urn:microsoft.com/office/officeart/2005/8/layout/StepDownProcess"/>
    <dgm:cxn modelId="{E6BC3D8F-F058-4C87-8EDB-50A580DF2ACF}" type="presParOf" srcId="{0E6BD52B-1856-45C7-BD63-2AE50ABFAD6E}" destId="{F08F3945-74E6-4C89-ACFE-DFD6BE68E177}" srcOrd="0" destOrd="0" presId="urn:microsoft.com/office/officeart/2005/8/layout/StepDownProcess"/>
    <dgm:cxn modelId="{163AC8BA-3B1F-4A2B-B850-3C5F0040E02B}" type="presParOf" srcId="{0E6BD52B-1856-45C7-BD63-2AE50ABFAD6E}" destId="{4F06362F-9FF6-4ACA-8DAE-B8DBD383110C}" srcOrd="1" destOrd="0" presId="urn:microsoft.com/office/officeart/2005/8/layout/StepDownProcess"/>
    <dgm:cxn modelId="{5AD42B8C-C787-449E-8C03-D578278E8551}" type="presParOf" srcId="{0E6BD52B-1856-45C7-BD63-2AE50ABFAD6E}" destId="{52AD0175-7236-433C-B4BD-C9B82BE9C140}" srcOrd="2" destOrd="0" presId="urn:microsoft.com/office/officeart/2005/8/layout/StepDownProcess"/>
    <dgm:cxn modelId="{69FFF98E-4A0A-4106-BB20-C7E7D0BAA524}" type="presParOf" srcId="{A18BFCE8-0974-438C-938D-4086EB7D7420}" destId="{43143610-7EF4-4BBC-AB92-F9E4E40AD1D5}" srcOrd="9" destOrd="0" presId="urn:microsoft.com/office/officeart/2005/8/layout/StepDownProcess"/>
    <dgm:cxn modelId="{BA0CA7F3-9140-46F7-9D3E-9964D605868D}" type="presParOf" srcId="{A18BFCE8-0974-438C-938D-4086EB7D7420}" destId="{411A867B-8F25-4293-9446-2445B0AB9954}" srcOrd="10" destOrd="0" presId="urn:microsoft.com/office/officeart/2005/8/layout/StepDownProcess"/>
    <dgm:cxn modelId="{97AFD0D1-813B-432F-B6D3-5187A77C6C64}" type="presParOf" srcId="{411A867B-8F25-4293-9446-2445B0AB9954}" destId="{C9199BE4-3685-4958-900D-700862E5311C}"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0232E-FA96-449F-AFDB-BF97964C3BEB}">
      <dsp:nvSpPr>
        <dsp:cNvPr id="0" name=""/>
        <dsp:cNvSpPr/>
      </dsp:nvSpPr>
      <dsp:spPr>
        <a:xfrm>
          <a:off x="4689146" y="3332"/>
          <a:ext cx="1137307" cy="739249"/>
        </a:xfrm>
        <a:prstGeom prst="roundRect">
          <a:avLst/>
        </a:prstGeom>
        <a:gradFill rotWithShape="1">
          <a:gsLst>
            <a:gs pos="0">
              <a:schemeClr val="accent2">
                <a:tint val="65000"/>
                <a:shade val="92000"/>
                <a:satMod val="130000"/>
              </a:schemeClr>
            </a:gs>
            <a:gs pos="45000">
              <a:schemeClr val="accent2">
                <a:tint val="60000"/>
                <a:shade val="99000"/>
                <a:satMod val="120000"/>
              </a:schemeClr>
            </a:gs>
            <a:gs pos="100000">
              <a:schemeClr val="accent2">
                <a:tint val="55000"/>
                <a:satMod val="140000"/>
              </a:schemeClr>
            </a:gs>
          </a:gsLst>
          <a:path path="circle">
            <a:fillToRect l="100000" t="100000" r="100000" b="100000"/>
          </a:path>
        </a:gradFill>
        <a:ln w="38100" cap="flat"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latin typeface="Times New Roman" panose="02020603050405020304" pitchFamily="18" charset="0"/>
              <a:cs typeface="Times New Roman" panose="02020603050405020304" pitchFamily="18" charset="0"/>
            </a:rPr>
            <a:t>1.Requirement Collection &amp; Analysis</a:t>
          </a:r>
        </a:p>
      </dsp:txBody>
      <dsp:txXfrm>
        <a:off x="4725233" y="39419"/>
        <a:ext cx="1065133" cy="667075"/>
      </dsp:txXfrm>
    </dsp:sp>
    <dsp:sp modelId="{890C45F4-CBA0-4E4C-805F-65EFE5C8ADBD}">
      <dsp:nvSpPr>
        <dsp:cNvPr id="0" name=""/>
        <dsp:cNvSpPr/>
      </dsp:nvSpPr>
      <dsp:spPr>
        <a:xfrm>
          <a:off x="3148225" y="372957"/>
          <a:ext cx="4219148" cy="4219148"/>
        </a:xfrm>
        <a:custGeom>
          <a:avLst/>
          <a:gdLst/>
          <a:ahLst/>
          <a:cxnLst/>
          <a:rect l="0" t="0" r="0" b="0"/>
          <a:pathLst>
            <a:path>
              <a:moveTo>
                <a:pt x="2827091" y="125771"/>
              </a:moveTo>
              <a:arcTo wR="2109574" hR="2109574" stAng="17393066" swAng="771763"/>
            </a:path>
          </a:pathLst>
        </a:custGeom>
        <a:noFill/>
        <a:ln w="38100" cap="flat" cmpd="sng" algn="ctr">
          <a:solidFill>
            <a:schemeClr val="accent2"/>
          </a:solidFill>
          <a:prstDash val="solid"/>
          <a:tailEnd type="arrow"/>
        </a:ln>
        <a:effectLst/>
      </dsp:spPr>
      <dsp:style>
        <a:lnRef idx="1">
          <a:schemeClr val="accent2"/>
        </a:lnRef>
        <a:fillRef idx="2">
          <a:schemeClr val="accent2"/>
        </a:fillRef>
        <a:effectRef idx="1">
          <a:schemeClr val="accent2"/>
        </a:effectRef>
        <a:fontRef idx="minor">
          <a:schemeClr val="dk1"/>
        </a:fontRef>
      </dsp:style>
    </dsp:sp>
    <dsp:sp modelId="{3EA2EED4-77E8-44F7-BF09-AB0979F40DAC}">
      <dsp:nvSpPr>
        <dsp:cNvPr id="0" name=""/>
        <dsp:cNvSpPr/>
      </dsp:nvSpPr>
      <dsp:spPr>
        <a:xfrm>
          <a:off x="6338477" y="797608"/>
          <a:ext cx="1137307" cy="739249"/>
        </a:xfrm>
        <a:prstGeom prst="roundRect">
          <a:avLst/>
        </a:prstGeom>
        <a:gradFill rotWithShape="1">
          <a:gsLst>
            <a:gs pos="0">
              <a:schemeClr val="accent2">
                <a:tint val="65000"/>
                <a:shade val="92000"/>
                <a:satMod val="130000"/>
              </a:schemeClr>
            </a:gs>
            <a:gs pos="45000">
              <a:schemeClr val="accent2">
                <a:tint val="60000"/>
                <a:shade val="99000"/>
                <a:satMod val="120000"/>
              </a:schemeClr>
            </a:gs>
            <a:gs pos="100000">
              <a:schemeClr val="accent2">
                <a:tint val="55000"/>
                <a:satMod val="140000"/>
              </a:schemeClr>
            </a:gs>
          </a:gsLst>
          <a:path path="circle">
            <a:fillToRect l="100000" t="100000" r="100000" b="100000"/>
          </a:path>
        </a:gradFill>
        <a:ln w="38100" cap="flat"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latin typeface="Times New Roman" panose="02020603050405020304" pitchFamily="18" charset="0"/>
              <a:cs typeface="Times New Roman" panose="02020603050405020304" pitchFamily="18" charset="0"/>
            </a:rPr>
            <a:t>2. Feasibility Study</a:t>
          </a:r>
        </a:p>
      </dsp:txBody>
      <dsp:txXfrm>
        <a:off x="6374564" y="833695"/>
        <a:ext cx="1065133" cy="667075"/>
      </dsp:txXfrm>
    </dsp:sp>
    <dsp:sp modelId="{BFB60125-8B18-4A6F-BB40-CA0EF1158A03}">
      <dsp:nvSpPr>
        <dsp:cNvPr id="0" name=""/>
        <dsp:cNvSpPr/>
      </dsp:nvSpPr>
      <dsp:spPr>
        <a:xfrm>
          <a:off x="3115414" y="304482"/>
          <a:ext cx="4219148" cy="4219148"/>
        </a:xfrm>
        <a:custGeom>
          <a:avLst/>
          <a:gdLst/>
          <a:ahLst/>
          <a:cxnLst/>
          <a:rect l="0" t="0" r="0" b="0"/>
          <a:pathLst>
            <a:path>
              <a:moveTo>
                <a:pt x="4106549" y="1429581"/>
              </a:moveTo>
              <a:arcTo wR="2109574" hR="2109574" stAng="20471743" swAng="1056765"/>
            </a:path>
          </a:pathLst>
        </a:custGeom>
        <a:noFill/>
        <a:ln w="38100" cap="flat" cmpd="sng" algn="ctr">
          <a:solidFill>
            <a:schemeClr val="accent2"/>
          </a:solidFill>
          <a:prstDash val="solid"/>
          <a:tailEnd type="arrow"/>
        </a:ln>
        <a:effectLst/>
      </dsp:spPr>
      <dsp:style>
        <a:lnRef idx="1">
          <a:schemeClr val="accent2"/>
        </a:lnRef>
        <a:fillRef idx="2">
          <a:schemeClr val="accent2"/>
        </a:fillRef>
        <a:effectRef idx="1">
          <a:schemeClr val="accent2"/>
        </a:effectRef>
        <a:fontRef idx="minor">
          <a:schemeClr val="dk1"/>
        </a:fontRef>
      </dsp:style>
    </dsp:sp>
    <dsp:sp modelId="{39D43D54-D292-45F3-9512-2149112918BB}">
      <dsp:nvSpPr>
        <dsp:cNvPr id="0" name=""/>
        <dsp:cNvSpPr/>
      </dsp:nvSpPr>
      <dsp:spPr>
        <a:xfrm>
          <a:off x="6707729" y="2582323"/>
          <a:ext cx="1137307" cy="739249"/>
        </a:xfrm>
        <a:prstGeom prst="roundRect">
          <a:avLst/>
        </a:prstGeom>
        <a:gradFill rotWithShape="1">
          <a:gsLst>
            <a:gs pos="0">
              <a:schemeClr val="accent2">
                <a:tint val="65000"/>
                <a:shade val="92000"/>
                <a:satMod val="130000"/>
              </a:schemeClr>
            </a:gs>
            <a:gs pos="45000">
              <a:schemeClr val="accent2">
                <a:tint val="60000"/>
                <a:shade val="99000"/>
                <a:satMod val="120000"/>
              </a:schemeClr>
            </a:gs>
            <a:gs pos="100000">
              <a:schemeClr val="accent2">
                <a:tint val="55000"/>
                <a:satMod val="140000"/>
              </a:schemeClr>
            </a:gs>
          </a:gsLst>
          <a:path path="circle">
            <a:fillToRect l="100000" t="100000" r="100000" b="100000"/>
          </a:path>
        </a:gradFill>
        <a:ln w="38100" cap="flat"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latin typeface="Times New Roman" panose="02020603050405020304" pitchFamily="18" charset="0"/>
              <a:cs typeface="Times New Roman" panose="02020603050405020304" pitchFamily="18" charset="0"/>
            </a:rPr>
            <a:t>3. Design</a:t>
          </a:r>
        </a:p>
      </dsp:txBody>
      <dsp:txXfrm>
        <a:off x="6743816" y="2618410"/>
        <a:ext cx="1065133" cy="667075"/>
      </dsp:txXfrm>
    </dsp:sp>
    <dsp:sp modelId="{40EBFC13-B7BD-4DA5-A80E-F6122B8C03F2}">
      <dsp:nvSpPr>
        <dsp:cNvPr id="0" name=""/>
        <dsp:cNvSpPr/>
      </dsp:nvSpPr>
      <dsp:spPr>
        <a:xfrm>
          <a:off x="3452501" y="-173600"/>
          <a:ext cx="4219148" cy="4219148"/>
        </a:xfrm>
        <a:custGeom>
          <a:avLst/>
          <a:gdLst/>
          <a:ahLst/>
          <a:cxnLst/>
          <a:rect l="0" t="0" r="0" b="0"/>
          <a:pathLst>
            <a:path>
              <a:moveTo>
                <a:pt x="3612682" y="3589766"/>
              </a:moveTo>
              <a:arcTo wR="2109574" hR="2109574" stAng="2673594" swAng="634580"/>
            </a:path>
          </a:pathLst>
        </a:custGeom>
        <a:noFill/>
        <a:ln w="38100" cap="flat" cmpd="sng" algn="ctr">
          <a:solidFill>
            <a:schemeClr val="accent2"/>
          </a:solidFill>
          <a:prstDash val="solid"/>
          <a:tailEnd type="arrow"/>
        </a:ln>
        <a:effectLst/>
      </dsp:spPr>
      <dsp:style>
        <a:lnRef idx="1">
          <a:schemeClr val="accent2"/>
        </a:lnRef>
        <a:fillRef idx="2">
          <a:schemeClr val="accent2"/>
        </a:fillRef>
        <a:effectRef idx="1">
          <a:schemeClr val="accent2"/>
        </a:effectRef>
        <a:fontRef idx="minor">
          <a:schemeClr val="dk1"/>
        </a:fontRef>
      </dsp:style>
    </dsp:sp>
    <dsp:sp modelId="{910F2039-6D44-41BA-BD42-72259C6C6982}">
      <dsp:nvSpPr>
        <dsp:cNvPr id="0" name=""/>
        <dsp:cNvSpPr/>
      </dsp:nvSpPr>
      <dsp:spPr>
        <a:xfrm>
          <a:off x="5638794" y="3737343"/>
          <a:ext cx="1137307" cy="739249"/>
        </a:xfrm>
        <a:prstGeom prst="roundRect">
          <a:avLst/>
        </a:prstGeom>
        <a:gradFill rotWithShape="1">
          <a:gsLst>
            <a:gs pos="0">
              <a:schemeClr val="accent2">
                <a:tint val="65000"/>
                <a:shade val="92000"/>
                <a:satMod val="130000"/>
              </a:schemeClr>
            </a:gs>
            <a:gs pos="45000">
              <a:schemeClr val="accent2">
                <a:tint val="60000"/>
                <a:shade val="99000"/>
                <a:satMod val="120000"/>
              </a:schemeClr>
            </a:gs>
            <a:gs pos="100000">
              <a:schemeClr val="accent2">
                <a:tint val="55000"/>
                <a:satMod val="140000"/>
              </a:schemeClr>
            </a:gs>
          </a:gsLst>
          <a:path path="circle">
            <a:fillToRect l="100000" t="100000" r="100000" b="100000"/>
          </a:path>
        </a:gradFill>
        <a:ln w="38100" cap="flat"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latin typeface="Times New Roman" panose="02020603050405020304" pitchFamily="18" charset="0"/>
              <a:cs typeface="Times New Roman" panose="02020603050405020304" pitchFamily="18" charset="0"/>
            </a:rPr>
            <a:t>4.Coding/Implementation</a:t>
          </a:r>
        </a:p>
      </dsp:txBody>
      <dsp:txXfrm>
        <a:off x="5674881" y="3773430"/>
        <a:ext cx="1065133" cy="667075"/>
      </dsp:txXfrm>
    </dsp:sp>
    <dsp:sp modelId="{22CBA54D-9337-450C-987F-9B14D5161BEA}">
      <dsp:nvSpPr>
        <dsp:cNvPr id="0" name=""/>
        <dsp:cNvSpPr/>
      </dsp:nvSpPr>
      <dsp:spPr>
        <a:xfrm>
          <a:off x="3013094" y="170175"/>
          <a:ext cx="4219148" cy="4219148"/>
        </a:xfrm>
        <a:custGeom>
          <a:avLst/>
          <a:gdLst/>
          <a:ahLst/>
          <a:cxnLst/>
          <a:rect l="0" t="0" r="0" b="0"/>
          <a:pathLst>
            <a:path>
              <a:moveTo>
                <a:pt x="2484946" y="4185483"/>
              </a:moveTo>
              <a:arcTo wR="2109574" hR="2109574" stAng="4785021" swAng="709943"/>
            </a:path>
          </a:pathLst>
        </a:custGeom>
        <a:noFill/>
        <a:ln w="38100" cap="flat" cmpd="sng" algn="ctr">
          <a:solidFill>
            <a:schemeClr val="accent2"/>
          </a:solidFill>
          <a:prstDash val="solid"/>
          <a:tailEnd type="arrow"/>
        </a:ln>
        <a:effectLst/>
      </dsp:spPr>
      <dsp:style>
        <a:lnRef idx="1">
          <a:schemeClr val="accent2"/>
        </a:lnRef>
        <a:fillRef idx="2">
          <a:schemeClr val="accent2"/>
        </a:fillRef>
        <a:effectRef idx="1">
          <a:schemeClr val="accent2"/>
        </a:effectRef>
        <a:fontRef idx="minor">
          <a:schemeClr val="dk1"/>
        </a:fontRef>
      </dsp:style>
    </dsp:sp>
    <dsp:sp modelId="{1910F309-3B80-4D04-A85E-546B2FE32B18}">
      <dsp:nvSpPr>
        <dsp:cNvPr id="0" name=""/>
        <dsp:cNvSpPr/>
      </dsp:nvSpPr>
      <dsp:spPr>
        <a:xfrm>
          <a:off x="3783358" y="3813551"/>
          <a:ext cx="1137307" cy="739249"/>
        </a:xfrm>
        <a:prstGeom prst="roundRect">
          <a:avLst/>
        </a:prstGeom>
        <a:gradFill rotWithShape="1">
          <a:gsLst>
            <a:gs pos="0">
              <a:schemeClr val="accent2">
                <a:tint val="65000"/>
                <a:shade val="92000"/>
                <a:satMod val="130000"/>
              </a:schemeClr>
            </a:gs>
            <a:gs pos="45000">
              <a:schemeClr val="accent2">
                <a:tint val="60000"/>
                <a:shade val="99000"/>
                <a:satMod val="120000"/>
              </a:schemeClr>
            </a:gs>
            <a:gs pos="100000">
              <a:schemeClr val="accent2">
                <a:tint val="55000"/>
                <a:satMod val="140000"/>
              </a:schemeClr>
            </a:gs>
          </a:gsLst>
          <a:path path="circle">
            <a:fillToRect l="100000" t="100000" r="100000" b="100000"/>
          </a:path>
        </a:gradFill>
        <a:ln w="38100" cap="flat"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latin typeface="Times New Roman" panose="02020603050405020304" pitchFamily="18" charset="0"/>
              <a:cs typeface="Times New Roman" panose="02020603050405020304" pitchFamily="18" charset="0"/>
            </a:rPr>
            <a:t>5.Integration&amp;Testing</a:t>
          </a:r>
        </a:p>
      </dsp:txBody>
      <dsp:txXfrm>
        <a:off x="3819445" y="3849638"/>
        <a:ext cx="1065133" cy="667075"/>
      </dsp:txXfrm>
    </dsp:sp>
    <dsp:sp modelId="{BD25D4BB-B179-4241-AB64-FF83FE3F9EE9}">
      <dsp:nvSpPr>
        <dsp:cNvPr id="0" name=""/>
        <dsp:cNvSpPr/>
      </dsp:nvSpPr>
      <dsp:spPr>
        <a:xfrm>
          <a:off x="2879733" y="-80768"/>
          <a:ext cx="4219148" cy="4219148"/>
        </a:xfrm>
        <a:custGeom>
          <a:avLst/>
          <a:gdLst/>
          <a:ahLst/>
          <a:cxnLst/>
          <a:rect l="0" t="0" r="0" b="0"/>
          <a:pathLst>
            <a:path>
              <a:moveTo>
                <a:pt x="863770" y="3812006"/>
              </a:moveTo>
              <a:arcTo wR="2109574" hR="2109574" stAng="7571751" swAng="722010"/>
            </a:path>
          </a:pathLst>
        </a:custGeom>
        <a:noFill/>
        <a:ln w="38100" cap="flat" cmpd="sng" algn="ctr">
          <a:solidFill>
            <a:schemeClr val="accent2"/>
          </a:solidFill>
          <a:prstDash val="solid"/>
          <a:tailEnd type="arrow"/>
        </a:ln>
        <a:effectLst/>
      </dsp:spPr>
      <dsp:style>
        <a:lnRef idx="1">
          <a:schemeClr val="accent2"/>
        </a:lnRef>
        <a:fillRef idx="2">
          <a:schemeClr val="accent2"/>
        </a:fillRef>
        <a:effectRef idx="1">
          <a:schemeClr val="accent2"/>
        </a:effectRef>
        <a:fontRef idx="minor">
          <a:schemeClr val="dk1"/>
        </a:fontRef>
      </dsp:style>
    </dsp:sp>
    <dsp:sp modelId="{E7FA2B3B-C7E1-4DE5-8B33-239BC9DDF2B1}">
      <dsp:nvSpPr>
        <dsp:cNvPr id="0" name=""/>
        <dsp:cNvSpPr/>
      </dsp:nvSpPr>
      <dsp:spPr>
        <a:xfrm>
          <a:off x="2632463" y="2582331"/>
          <a:ext cx="1137307" cy="739249"/>
        </a:xfrm>
        <a:prstGeom prst="roundRect">
          <a:avLst/>
        </a:prstGeom>
        <a:gradFill rotWithShape="1">
          <a:gsLst>
            <a:gs pos="0">
              <a:schemeClr val="accent2">
                <a:tint val="65000"/>
                <a:shade val="92000"/>
                <a:satMod val="130000"/>
              </a:schemeClr>
            </a:gs>
            <a:gs pos="45000">
              <a:schemeClr val="accent2">
                <a:tint val="60000"/>
                <a:shade val="99000"/>
                <a:satMod val="120000"/>
              </a:schemeClr>
            </a:gs>
            <a:gs pos="100000">
              <a:schemeClr val="accent2">
                <a:tint val="55000"/>
                <a:satMod val="140000"/>
              </a:schemeClr>
            </a:gs>
          </a:gsLst>
          <a:path path="circle">
            <a:fillToRect l="100000" t="100000" r="100000" b="100000"/>
          </a:path>
        </a:gradFill>
        <a:ln w="38100" cap="flat"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latin typeface="Times New Roman" panose="02020603050405020304" pitchFamily="18" charset="0"/>
              <a:cs typeface="Times New Roman" panose="02020603050405020304" pitchFamily="18" charset="0"/>
            </a:rPr>
            <a:t>6.Installment/Deployment</a:t>
          </a:r>
        </a:p>
      </dsp:txBody>
      <dsp:txXfrm>
        <a:off x="2668550" y="2618418"/>
        <a:ext cx="1065133" cy="667075"/>
      </dsp:txXfrm>
    </dsp:sp>
    <dsp:sp modelId="{569EA124-242A-48E6-BDDD-C2604CA31F94}">
      <dsp:nvSpPr>
        <dsp:cNvPr id="0" name=""/>
        <dsp:cNvSpPr/>
      </dsp:nvSpPr>
      <dsp:spPr>
        <a:xfrm>
          <a:off x="3148225" y="372957"/>
          <a:ext cx="4219148" cy="4219148"/>
        </a:xfrm>
        <a:custGeom>
          <a:avLst/>
          <a:gdLst/>
          <a:ahLst/>
          <a:cxnLst/>
          <a:rect l="0" t="0" r="0" b="0"/>
          <a:pathLst>
            <a:path>
              <a:moveTo>
                <a:pt x="3073" y="1995731"/>
              </a:moveTo>
              <a:arcTo wR="2109574" hR="2109574" stAng="10985607" swAng="1064083"/>
            </a:path>
          </a:pathLst>
        </a:custGeom>
        <a:noFill/>
        <a:ln w="38100" cap="flat" cmpd="sng" algn="ctr">
          <a:solidFill>
            <a:schemeClr val="accent2"/>
          </a:solidFill>
          <a:prstDash val="solid"/>
          <a:tailEnd type="arrow"/>
        </a:ln>
        <a:effectLst/>
      </dsp:spPr>
      <dsp:style>
        <a:lnRef idx="1">
          <a:schemeClr val="accent2"/>
        </a:lnRef>
        <a:fillRef idx="2">
          <a:schemeClr val="accent2"/>
        </a:fillRef>
        <a:effectRef idx="1">
          <a:schemeClr val="accent2"/>
        </a:effectRef>
        <a:fontRef idx="minor">
          <a:schemeClr val="dk1"/>
        </a:fontRef>
      </dsp:style>
    </dsp:sp>
    <dsp:sp modelId="{36D21A2C-AF08-4FB3-8C92-9B128673EFEB}">
      <dsp:nvSpPr>
        <dsp:cNvPr id="0" name=""/>
        <dsp:cNvSpPr/>
      </dsp:nvSpPr>
      <dsp:spPr>
        <a:xfrm>
          <a:off x="3039814" y="797608"/>
          <a:ext cx="1137307" cy="739249"/>
        </a:xfrm>
        <a:prstGeom prst="roundRect">
          <a:avLst/>
        </a:prstGeom>
        <a:gradFill rotWithShape="1">
          <a:gsLst>
            <a:gs pos="0">
              <a:schemeClr val="accent2">
                <a:tint val="65000"/>
                <a:shade val="92000"/>
                <a:satMod val="130000"/>
              </a:schemeClr>
            </a:gs>
            <a:gs pos="45000">
              <a:schemeClr val="accent2">
                <a:tint val="60000"/>
                <a:shade val="99000"/>
                <a:satMod val="120000"/>
              </a:schemeClr>
            </a:gs>
            <a:gs pos="100000">
              <a:schemeClr val="accent2">
                <a:tint val="55000"/>
                <a:satMod val="140000"/>
              </a:schemeClr>
            </a:gs>
          </a:gsLst>
          <a:path path="circle">
            <a:fillToRect l="100000" t="100000" r="100000" b="100000"/>
          </a:path>
        </a:gradFill>
        <a:ln w="38100" cap="flat"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latin typeface="Times New Roman" panose="02020603050405020304" pitchFamily="18" charset="0"/>
              <a:cs typeface="Times New Roman" panose="02020603050405020304" pitchFamily="18" charset="0"/>
            </a:rPr>
            <a:t>7.Maintenance</a:t>
          </a:r>
        </a:p>
      </dsp:txBody>
      <dsp:txXfrm>
        <a:off x="3075901" y="833695"/>
        <a:ext cx="1065133" cy="667075"/>
      </dsp:txXfrm>
    </dsp:sp>
    <dsp:sp modelId="{90B4E714-6D66-4645-8ADB-92C61B0025C5}">
      <dsp:nvSpPr>
        <dsp:cNvPr id="0" name=""/>
        <dsp:cNvSpPr/>
      </dsp:nvSpPr>
      <dsp:spPr>
        <a:xfrm>
          <a:off x="3148225" y="372957"/>
          <a:ext cx="4219148" cy="4219148"/>
        </a:xfrm>
        <a:custGeom>
          <a:avLst/>
          <a:gdLst/>
          <a:ahLst/>
          <a:cxnLst/>
          <a:rect l="0" t="0" r="0" b="0"/>
          <a:pathLst>
            <a:path>
              <a:moveTo>
                <a:pt x="968436" y="335283"/>
              </a:moveTo>
              <a:arcTo wR="2109574" hR="2109574" stAng="14235171" swAng="771763"/>
            </a:path>
          </a:pathLst>
        </a:custGeom>
        <a:noFill/>
        <a:ln w="38100" cap="flat" cmpd="sng" algn="ctr">
          <a:solidFill>
            <a:schemeClr val="accent2"/>
          </a:solidFill>
          <a:prstDash val="solid"/>
          <a:tailEnd type="arrow"/>
        </a:ln>
        <a:effectLst/>
      </dsp:spPr>
      <dsp:style>
        <a:lnRef idx="1">
          <a:schemeClr val="accent2"/>
        </a:lnRef>
        <a:fillRef idx="2">
          <a:schemeClr val="accent2"/>
        </a:fillRef>
        <a:effectRef idx="1">
          <a:schemeClr val="accent2"/>
        </a:effectRef>
        <a:fontRef idx="minor">
          <a:schemeClr val="dk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2390F-9771-4501-ADC0-29FF866A844B}">
      <dsp:nvSpPr>
        <dsp:cNvPr id="0" name=""/>
        <dsp:cNvSpPr/>
      </dsp:nvSpPr>
      <dsp:spPr>
        <a:xfrm rot="5400000">
          <a:off x="983766" y="1022241"/>
          <a:ext cx="555050" cy="631905"/>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C04017-11E3-4ACD-959B-1EB27AAE2473}">
      <dsp:nvSpPr>
        <dsp:cNvPr id="0" name=""/>
        <dsp:cNvSpPr/>
      </dsp:nvSpPr>
      <dsp:spPr>
        <a:xfrm>
          <a:off x="2274" y="406956"/>
          <a:ext cx="2603252" cy="654034"/>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Times New Roman" panose="02020603050405020304" pitchFamily="18" charset="0"/>
              <a:cs typeface="Times New Roman" panose="02020603050405020304" pitchFamily="18" charset="0"/>
            </a:rPr>
            <a:t>Requirement Analysis &amp; Specification</a:t>
          </a:r>
        </a:p>
      </dsp:txBody>
      <dsp:txXfrm>
        <a:off x="34207" y="438889"/>
        <a:ext cx="2539386" cy="590168"/>
      </dsp:txXfrm>
    </dsp:sp>
    <dsp:sp modelId="{6052B4D3-38F3-42B0-977B-BB38E6C32270}">
      <dsp:nvSpPr>
        <dsp:cNvPr id="0" name=""/>
        <dsp:cNvSpPr/>
      </dsp:nvSpPr>
      <dsp:spPr>
        <a:xfrm>
          <a:off x="2678795" y="503974"/>
          <a:ext cx="3525540" cy="389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(SRS) What to be produced here?</a:t>
          </a:r>
        </a:p>
      </dsp:txBody>
      <dsp:txXfrm>
        <a:off x="2678795" y="503974"/>
        <a:ext cx="3525540" cy="389930"/>
      </dsp:txXfrm>
    </dsp:sp>
    <dsp:sp modelId="{CEF69F35-D50F-4ABC-AB9E-2494EF01C5A8}">
      <dsp:nvSpPr>
        <dsp:cNvPr id="0" name=""/>
        <dsp:cNvSpPr/>
      </dsp:nvSpPr>
      <dsp:spPr>
        <a:xfrm rot="5400000">
          <a:off x="2856130" y="1756938"/>
          <a:ext cx="555050" cy="631905"/>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99941B-039F-4BA1-924A-6FF6FFB254A2}">
      <dsp:nvSpPr>
        <dsp:cNvPr id="0" name=""/>
        <dsp:cNvSpPr/>
      </dsp:nvSpPr>
      <dsp:spPr>
        <a:xfrm>
          <a:off x="1860534" y="1141653"/>
          <a:ext cx="2631461" cy="654034"/>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Times New Roman" panose="02020603050405020304" pitchFamily="18" charset="0"/>
              <a:cs typeface="Times New Roman" panose="02020603050405020304" pitchFamily="18" charset="0"/>
            </a:rPr>
            <a:t>Design</a:t>
          </a:r>
        </a:p>
      </dsp:txBody>
      <dsp:txXfrm>
        <a:off x="1892467" y="1173586"/>
        <a:ext cx="2567595" cy="590168"/>
      </dsp:txXfrm>
    </dsp:sp>
    <dsp:sp modelId="{545429CB-FD35-444A-9347-424033E44589}">
      <dsp:nvSpPr>
        <dsp:cNvPr id="0" name=""/>
        <dsp:cNvSpPr/>
      </dsp:nvSpPr>
      <dsp:spPr>
        <a:xfrm>
          <a:off x="4575593" y="1208132"/>
          <a:ext cx="3944983" cy="528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 (SDD) Software design documentation</a:t>
          </a:r>
        </a:p>
      </dsp:txBody>
      <dsp:txXfrm>
        <a:off x="4575593" y="1208132"/>
        <a:ext cx="3944983" cy="528619"/>
      </dsp:txXfrm>
    </dsp:sp>
    <dsp:sp modelId="{01DA9495-81E3-426A-9CB1-9CAA6304C9DC}">
      <dsp:nvSpPr>
        <dsp:cNvPr id="0" name=""/>
        <dsp:cNvSpPr/>
      </dsp:nvSpPr>
      <dsp:spPr>
        <a:xfrm rot="5400000">
          <a:off x="4519334" y="2436238"/>
          <a:ext cx="555050" cy="631905"/>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2F146A-5A96-49D4-8C23-AD150F9BBDD6}">
      <dsp:nvSpPr>
        <dsp:cNvPr id="0" name=""/>
        <dsp:cNvSpPr/>
      </dsp:nvSpPr>
      <dsp:spPr>
        <a:xfrm>
          <a:off x="3718794" y="1876350"/>
          <a:ext cx="2241349" cy="543241"/>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Times New Roman" panose="02020603050405020304" pitchFamily="18" charset="0"/>
              <a:cs typeface="Times New Roman" panose="02020603050405020304" pitchFamily="18" charset="0"/>
            </a:rPr>
            <a:t>Implementation &amp; Unit Testing</a:t>
          </a:r>
        </a:p>
      </dsp:txBody>
      <dsp:txXfrm>
        <a:off x="3745318" y="1902874"/>
        <a:ext cx="2188301" cy="490193"/>
      </dsp:txXfrm>
    </dsp:sp>
    <dsp:sp modelId="{0C36E2C6-1DA2-433B-9D7A-EA270B3F00F6}">
      <dsp:nvSpPr>
        <dsp:cNvPr id="0" name=""/>
        <dsp:cNvSpPr/>
      </dsp:nvSpPr>
      <dsp:spPr>
        <a:xfrm>
          <a:off x="6381675" y="2600011"/>
          <a:ext cx="679577" cy="528619"/>
        </a:xfrm>
        <a:prstGeom prst="rect">
          <a:avLst/>
        </a:prstGeom>
        <a:noFill/>
        <a:ln>
          <a:noFill/>
        </a:ln>
        <a:effectLst/>
      </dsp:spPr>
      <dsp:style>
        <a:lnRef idx="0">
          <a:scrgbClr r="0" g="0" b="0"/>
        </a:lnRef>
        <a:fillRef idx="0">
          <a:scrgbClr r="0" g="0" b="0"/>
        </a:fillRef>
        <a:effectRef idx="0">
          <a:scrgbClr r="0" g="0" b="0"/>
        </a:effectRef>
        <a:fontRef idx="minor"/>
      </dsp:style>
    </dsp:sp>
    <dsp:sp modelId="{F08F3945-74E6-4C89-ACFE-DFD6BE68E177}">
      <dsp:nvSpPr>
        <dsp:cNvPr id="0" name=""/>
        <dsp:cNvSpPr/>
      </dsp:nvSpPr>
      <dsp:spPr>
        <a:xfrm rot="5400000">
          <a:off x="6349768" y="3170934"/>
          <a:ext cx="555050" cy="631905"/>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06362F-9FF6-4ACA-8DAE-B8DBD383110C}">
      <dsp:nvSpPr>
        <dsp:cNvPr id="0" name=""/>
        <dsp:cNvSpPr/>
      </dsp:nvSpPr>
      <dsp:spPr>
        <a:xfrm>
          <a:off x="5577054" y="2555649"/>
          <a:ext cx="2185697" cy="654034"/>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Times New Roman" panose="02020603050405020304" pitchFamily="18" charset="0"/>
              <a:cs typeface="Times New Roman" panose="02020603050405020304" pitchFamily="18" charset="0"/>
            </a:rPr>
            <a:t>Integration &amp; System Testing</a:t>
          </a:r>
        </a:p>
      </dsp:txBody>
      <dsp:txXfrm>
        <a:off x="5608987" y="2587582"/>
        <a:ext cx="2121831" cy="590168"/>
      </dsp:txXfrm>
    </dsp:sp>
    <dsp:sp modelId="{52AD0175-7236-433C-B4BD-C9B82BE9C140}">
      <dsp:nvSpPr>
        <dsp:cNvPr id="0" name=""/>
        <dsp:cNvSpPr/>
      </dsp:nvSpPr>
      <dsp:spPr>
        <a:xfrm>
          <a:off x="7137092" y="2618027"/>
          <a:ext cx="679577" cy="528619"/>
        </a:xfrm>
        <a:prstGeom prst="rect">
          <a:avLst/>
        </a:prstGeom>
        <a:noFill/>
        <a:ln>
          <a:noFill/>
        </a:ln>
        <a:effectLst/>
      </dsp:spPr>
      <dsp:style>
        <a:lnRef idx="0">
          <a:scrgbClr r="0" g="0" b="0"/>
        </a:lnRef>
        <a:fillRef idx="0">
          <a:scrgbClr r="0" g="0" b="0"/>
        </a:fillRef>
        <a:effectRef idx="0">
          <a:scrgbClr r="0" g="0" b="0"/>
        </a:effectRef>
        <a:fontRef idx="minor"/>
      </dsp:style>
    </dsp:sp>
    <dsp:sp modelId="{C9199BE4-3685-4958-900D-700862E5311C}">
      <dsp:nvSpPr>
        <dsp:cNvPr id="0" name=""/>
        <dsp:cNvSpPr/>
      </dsp:nvSpPr>
      <dsp:spPr>
        <a:xfrm>
          <a:off x="7435314" y="3290346"/>
          <a:ext cx="2182661" cy="654034"/>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Times New Roman" panose="02020603050405020304" pitchFamily="18" charset="0"/>
              <a:cs typeface="Times New Roman" panose="02020603050405020304" pitchFamily="18" charset="0"/>
            </a:rPr>
            <a:t>Operation &amp; Maintenance</a:t>
          </a:r>
        </a:p>
      </dsp:txBody>
      <dsp:txXfrm>
        <a:off x="7467247" y="3322279"/>
        <a:ext cx="2118795" cy="5901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DE4E5-5193-4390-9749-BF5245EAB91C}">
      <dsp:nvSpPr>
        <dsp:cNvPr id="0" name=""/>
        <dsp:cNvSpPr/>
      </dsp:nvSpPr>
      <dsp:spPr>
        <a:xfrm rot="5400000">
          <a:off x="1612009" y="750908"/>
          <a:ext cx="633719" cy="721467"/>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5906AC-E5E1-4881-951C-3FC56F2D7F52}">
      <dsp:nvSpPr>
        <dsp:cNvPr id="0" name=""/>
        <dsp:cNvSpPr/>
      </dsp:nvSpPr>
      <dsp:spPr>
        <a:xfrm>
          <a:off x="0" y="76695"/>
          <a:ext cx="3016140" cy="746732"/>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Times New Roman" panose="02020603050405020304" pitchFamily="18" charset="0"/>
              <a:cs typeface="Times New Roman" panose="02020603050405020304" pitchFamily="18" charset="0"/>
            </a:rPr>
            <a:t>Feasibility Study</a:t>
          </a:r>
        </a:p>
      </dsp:txBody>
      <dsp:txXfrm>
        <a:off x="36459" y="113154"/>
        <a:ext cx="2943222" cy="673814"/>
      </dsp:txXfrm>
    </dsp:sp>
    <dsp:sp modelId="{7C0E8AA0-5A06-423D-9FF5-4C3DD6AFA2CA}">
      <dsp:nvSpPr>
        <dsp:cNvPr id="0" name=""/>
        <dsp:cNvSpPr/>
      </dsp:nvSpPr>
      <dsp:spPr>
        <a:xfrm>
          <a:off x="2927296" y="104946"/>
          <a:ext cx="775896" cy="603542"/>
        </a:xfrm>
        <a:prstGeom prst="rect">
          <a:avLst/>
        </a:prstGeom>
        <a:noFill/>
        <a:ln>
          <a:noFill/>
        </a:ln>
        <a:effectLst/>
      </dsp:spPr>
      <dsp:style>
        <a:lnRef idx="0">
          <a:scrgbClr r="0" g="0" b="0"/>
        </a:lnRef>
        <a:fillRef idx="0">
          <a:scrgbClr r="0" g="0" b="0"/>
        </a:fillRef>
        <a:effectRef idx="0">
          <a:scrgbClr r="0" g="0" b="0"/>
        </a:effectRef>
        <a:fontRef idx="minor"/>
      </dsp:style>
    </dsp:sp>
    <dsp:sp modelId="{A8D2390F-9771-4501-ADC0-29FF866A844B}">
      <dsp:nvSpPr>
        <dsp:cNvPr id="0" name=""/>
        <dsp:cNvSpPr/>
      </dsp:nvSpPr>
      <dsp:spPr>
        <a:xfrm rot="5400000">
          <a:off x="3082693" y="1575331"/>
          <a:ext cx="633719" cy="721467"/>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C04017-11E3-4ACD-959B-1EB27AAE2473}">
      <dsp:nvSpPr>
        <dsp:cNvPr id="0" name=""/>
        <dsp:cNvSpPr/>
      </dsp:nvSpPr>
      <dsp:spPr>
        <a:xfrm>
          <a:off x="2333568" y="872555"/>
          <a:ext cx="2972219" cy="746732"/>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Times New Roman" panose="02020603050405020304" pitchFamily="18" charset="0"/>
              <a:cs typeface="Times New Roman" panose="02020603050405020304" pitchFamily="18" charset="0"/>
            </a:rPr>
            <a:t>Requirement Analysis &amp; Specification</a:t>
          </a:r>
        </a:p>
      </dsp:txBody>
      <dsp:txXfrm>
        <a:off x="2370027" y="909014"/>
        <a:ext cx="2899301" cy="673814"/>
      </dsp:txXfrm>
    </dsp:sp>
    <dsp:sp modelId="{6052B4D3-38F3-42B0-977B-BB38E6C32270}">
      <dsp:nvSpPr>
        <dsp:cNvPr id="0" name=""/>
        <dsp:cNvSpPr/>
      </dsp:nvSpPr>
      <dsp:spPr>
        <a:xfrm>
          <a:off x="5937161" y="1004761"/>
          <a:ext cx="3187056" cy="445197"/>
        </a:xfrm>
        <a:prstGeom prst="rect">
          <a:avLst/>
        </a:prstGeom>
        <a:noFill/>
        <a:ln>
          <a:noFill/>
        </a:ln>
        <a:effectLst/>
      </dsp:spPr>
      <dsp:style>
        <a:lnRef idx="0">
          <a:scrgbClr r="0" g="0" b="0"/>
        </a:lnRef>
        <a:fillRef idx="0">
          <a:scrgbClr r="0" g="0" b="0"/>
        </a:fillRef>
        <a:effectRef idx="0">
          <a:scrgbClr r="0" g="0" b="0"/>
        </a:effectRef>
        <a:fontRef idx="minor"/>
      </dsp:style>
    </dsp:sp>
    <dsp:sp modelId="{CEF69F35-D50F-4ABC-AB9E-2494EF01C5A8}">
      <dsp:nvSpPr>
        <dsp:cNvPr id="0" name=""/>
        <dsp:cNvSpPr/>
      </dsp:nvSpPr>
      <dsp:spPr>
        <a:xfrm rot="5400000">
          <a:off x="4542670" y="2416478"/>
          <a:ext cx="633719" cy="721467"/>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99941B-039F-4BA1-924A-6FF6FFB254A2}">
      <dsp:nvSpPr>
        <dsp:cNvPr id="0" name=""/>
        <dsp:cNvSpPr/>
      </dsp:nvSpPr>
      <dsp:spPr>
        <a:xfrm>
          <a:off x="3769932" y="1681050"/>
          <a:ext cx="3004426" cy="746732"/>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Times New Roman" panose="02020603050405020304" pitchFamily="18" charset="0"/>
              <a:cs typeface="Times New Roman" panose="02020603050405020304" pitchFamily="18" charset="0"/>
            </a:rPr>
            <a:t>Design</a:t>
          </a:r>
        </a:p>
      </dsp:txBody>
      <dsp:txXfrm>
        <a:off x="3806391" y="1717509"/>
        <a:ext cx="2931508" cy="673814"/>
      </dsp:txXfrm>
    </dsp:sp>
    <dsp:sp modelId="{545429CB-FD35-444A-9347-424033E44589}">
      <dsp:nvSpPr>
        <dsp:cNvPr id="0" name=""/>
        <dsp:cNvSpPr/>
      </dsp:nvSpPr>
      <dsp:spPr>
        <a:xfrm>
          <a:off x="6808588" y="1804099"/>
          <a:ext cx="3233819" cy="603542"/>
        </a:xfrm>
        <a:prstGeom prst="rect">
          <a:avLst/>
        </a:prstGeom>
        <a:noFill/>
        <a:ln>
          <a:noFill/>
        </a:ln>
        <a:effectLst/>
      </dsp:spPr>
      <dsp:style>
        <a:lnRef idx="0">
          <a:scrgbClr r="0" g="0" b="0"/>
        </a:lnRef>
        <a:fillRef idx="0">
          <a:scrgbClr r="0" g="0" b="0"/>
        </a:fillRef>
        <a:effectRef idx="0">
          <a:scrgbClr r="0" g="0" b="0"/>
        </a:effectRef>
        <a:fontRef idx="minor"/>
      </dsp:style>
    </dsp:sp>
    <dsp:sp modelId="{01DA9495-81E3-426A-9CB1-9CAA6304C9DC}">
      <dsp:nvSpPr>
        <dsp:cNvPr id="0" name=""/>
        <dsp:cNvSpPr/>
      </dsp:nvSpPr>
      <dsp:spPr>
        <a:xfrm rot="5400000">
          <a:off x="5995745" y="3252567"/>
          <a:ext cx="633719" cy="721467"/>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2F146A-5A96-49D4-8C23-AD150F9BBDD6}">
      <dsp:nvSpPr>
        <dsp:cNvPr id="0" name=""/>
        <dsp:cNvSpPr/>
      </dsp:nvSpPr>
      <dsp:spPr>
        <a:xfrm>
          <a:off x="5200483" y="2553697"/>
          <a:ext cx="3397055" cy="746732"/>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Times New Roman" panose="02020603050405020304" pitchFamily="18" charset="0"/>
              <a:cs typeface="Times New Roman" panose="02020603050405020304" pitchFamily="18" charset="0"/>
            </a:rPr>
            <a:t>Implementation &amp; Unit Testing</a:t>
          </a:r>
        </a:p>
      </dsp:txBody>
      <dsp:txXfrm>
        <a:off x="5236942" y="2590156"/>
        <a:ext cx="3324137" cy="673814"/>
      </dsp:txXfrm>
    </dsp:sp>
    <dsp:sp modelId="{0C36E2C6-1DA2-433B-9D7A-EA270B3F00F6}">
      <dsp:nvSpPr>
        <dsp:cNvPr id="0" name=""/>
        <dsp:cNvSpPr/>
      </dsp:nvSpPr>
      <dsp:spPr>
        <a:xfrm>
          <a:off x="8688378" y="3439686"/>
          <a:ext cx="775896" cy="603542"/>
        </a:xfrm>
        <a:prstGeom prst="rect">
          <a:avLst/>
        </a:prstGeom>
        <a:noFill/>
        <a:ln>
          <a:noFill/>
        </a:ln>
        <a:effectLst/>
      </dsp:spPr>
      <dsp:style>
        <a:lnRef idx="0">
          <a:scrgbClr r="0" g="0" b="0"/>
        </a:lnRef>
        <a:fillRef idx="0">
          <a:scrgbClr r="0" g="0" b="0"/>
        </a:fillRef>
        <a:effectRef idx="0">
          <a:scrgbClr r="0" g="0" b="0"/>
        </a:effectRef>
        <a:fontRef idx="minor"/>
      </dsp:style>
    </dsp:sp>
    <dsp:sp modelId="{F08F3945-74E6-4C89-ACFE-DFD6BE68E177}">
      <dsp:nvSpPr>
        <dsp:cNvPr id="0" name=""/>
        <dsp:cNvSpPr/>
      </dsp:nvSpPr>
      <dsp:spPr>
        <a:xfrm rot="5400000">
          <a:off x="7440323" y="4162232"/>
          <a:ext cx="633719" cy="721467"/>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06362F-9FF6-4ACA-8DAE-B8DBD383110C}">
      <dsp:nvSpPr>
        <dsp:cNvPr id="0" name=""/>
        <dsp:cNvSpPr/>
      </dsp:nvSpPr>
      <dsp:spPr>
        <a:xfrm>
          <a:off x="6676810" y="3389037"/>
          <a:ext cx="3115289" cy="746732"/>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Times New Roman" panose="02020603050405020304" pitchFamily="18" charset="0"/>
              <a:cs typeface="Times New Roman" panose="02020603050405020304" pitchFamily="18" charset="0"/>
            </a:rPr>
            <a:t>Integration &amp; System Testing</a:t>
          </a:r>
        </a:p>
      </dsp:txBody>
      <dsp:txXfrm>
        <a:off x="6713269" y="3425496"/>
        <a:ext cx="3042371" cy="673814"/>
      </dsp:txXfrm>
    </dsp:sp>
    <dsp:sp modelId="{52AD0175-7236-433C-B4BD-C9B82BE9C140}">
      <dsp:nvSpPr>
        <dsp:cNvPr id="0" name=""/>
        <dsp:cNvSpPr/>
      </dsp:nvSpPr>
      <dsp:spPr>
        <a:xfrm>
          <a:off x="8767860" y="3460255"/>
          <a:ext cx="775896" cy="603542"/>
        </a:xfrm>
        <a:prstGeom prst="rect">
          <a:avLst/>
        </a:prstGeom>
        <a:noFill/>
        <a:ln>
          <a:noFill/>
        </a:ln>
        <a:effectLst/>
      </dsp:spPr>
      <dsp:style>
        <a:lnRef idx="0">
          <a:scrgbClr r="0" g="0" b="0"/>
        </a:lnRef>
        <a:fillRef idx="0">
          <a:scrgbClr r="0" g="0" b="0"/>
        </a:fillRef>
        <a:effectRef idx="0">
          <a:scrgbClr r="0" g="0" b="0"/>
        </a:effectRef>
        <a:fontRef idx="minor"/>
      </dsp:style>
    </dsp:sp>
    <dsp:sp modelId="{C9199BE4-3685-4958-900D-700862E5311C}">
      <dsp:nvSpPr>
        <dsp:cNvPr id="0" name=""/>
        <dsp:cNvSpPr/>
      </dsp:nvSpPr>
      <dsp:spPr>
        <a:xfrm>
          <a:off x="8124557" y="4227865"/>
          <a:ext cx="3029219" cy="746732"/>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Times New Roman" panose="02020603050405020304" pitchFamily="18" charset="0"/>
              <a:cs typeface="Times New Roman" panose="02020603050405020304" pitchFamily="18" charset="0"/>
            </a:rPr>
            <a:t>Operation &amp; Maintenance</a:t>
          </a:r>
        </a:p>
      </dsp:txBody>
      <dsp:txXfrm>
        <a:off x="8161016" y="4264324"/>
        <a:ext cx="2956301" cy="673814"/>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797E9-0064-4F1F-902A-297A3C2EDD12}" type="datetimeFigureOut">
              <a:rPr lang="en-US" smtClean="0"/>
              <a:t>1/21/2025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CF716-63E3-4E04-8A25-B9F8DD438BB9}" type="slidenum">
              <a:rPr lang="en-US" smtClean="0"/>
              <a:t>‹#›</a:t>
            </a:fld>
            <a:endParaRPr lang="en-US"/>
          </a:p>
        </p:txBody>
      </p:sp>
    </p:spTree>
    <p:extLst>
      <p:ext uri="{BB962C8B-B14F-4D97-AF65-F5344CB8AC3E}">
        <p14:creationId xmlns:p14="http://schemas.microsoft.com/office/powerpoint/2010/main" val="148486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CF716-63E3-4E04-8A25-B9F8DD438BB9}" type="slidenum">
              <a:rPr lang="en-US" smtClean="0"/>
              <a:t>5</a:t>
            </a:fld>
            <a:endParaRPr lang="en-US"/>
          </a:p>
        </p:txBody>
      </p:sp>
    </p:spTree>
    <p:extLst>
      <p:ext uri="{BB962C8B-B14F-4D97-AF65-F5344CB8AC3E}">
        <p14:creationId xmlns:p14="http://schemas.microsoft.com/office/powerpoint/2010/main" val="1034011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CF716-63E3-4E04-8A25-B9F8DD438BB9}" type="slidenum">
              <a:rPr lang="en-US" smtClean="0"/>
              <a:t>8</a:t>
            </a:fld>
            <a:endParaRPr lang="en-US"/>
          </a:p>
        </p:txBody>
      </p:sp>
    </p:spTree>
    <p:extLst>
      <p:ext uri="{BB962C8B-B14F-4D97-AF65-F5344CB8AC3E}">
        <p14:creationId xmlns:p14="http://schemas.microsoft.com/office/powerpoint/2010/main" val="1496059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CF716-63E3-4E04-8A25-B9F8DD438BB9}" type="slidenum">
              <a:rPr lang="en-US" smtClean="0"/>
              <a:t>11</a:t>
            </a:fld>
            <a:endParaRPr lang="en-US"/>
          </a:p>
        </p:txBody>
      </p:sp>
    </p:spTree>
    <p:extLst>
      <p:ext uri="{BB962C8B-B14F-4D97-AF65-F5344CB8AC3E}">
        <p14:creationId xmlns:p14="http://schemas.microsoft.com/office/powerpoint/2010/main" val="386227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CF716-63E3-4E04-8A25-B9F8DD438BB9}" type="slidenum">
              <a:rPr lang="en-US" smtClean="0"/>
              <a:t>12</a:t>
            </a:fld>
            <a:endParaRPr lang="en-US"/>
          </a:p>
        </p:txBody>
      </p:sp>
    </p:spTree>
    <p:extLst>
      <p:ext uri="{BB962C8B-B14F-4D97-AF65-F5344CB8AC3E}">
        <p14:creationId xmlns:p14="http://schemas.microsoft.com/office/powerpoint/2010/main" val="628998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CF716-63E3-4E04-8A25-B9F8DD438BB9}" type="slidenum">
              <a:rPr lang="en-US" smtClean="0"/>
              <a:t>15</a:t>
            </a:fld>
            <a:endParaRPr lang="en-US"/>
          </a:p>
        </p:txBody>
      </p:sp>
    </p:spTree>
    <p:extLst>
      <p:ext uri="{BB962C8B-B14F-4D97-AF65-F5344CB8AC3E}">
        <p14:creationId xmlns:p14="http://schemas.microsoft.com/office/powerpoint/2010/main" val="1643455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BE1B53-0892-4BDF-A44D-D6E1A1662A41}"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46A06-C52D-4368-882D-4BC0D1C270C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5722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BE1B53-0892-4BDF-A44D-D6E1A1662A41}"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46A06-C52D-4368-882D-4BC0D1C270CF}" type="slidenum">
              <a:rPr lang="en-US" smtClean="0"/>
              <a:t>‹#›</a:t>
            </a:fld>
            <a:endParaRPr lang="en-US"/>
          </a:p>
        </p:txBody>
      </p:sp>
    </p:spTree>
    <p:extLst>
      <p:ext uri="{BB962C8B-B14F-4D97-AF65-F5344CB8AC3E}">
        <p14:creationId xmlns:p14="http://schemas.microsoft.com/office/powerpoint/2010/main" val="2097347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BE1B53-0892-4BDF-A44D-D6E1A1662A41}"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46A06-C52D-4368-882D-4BC0D1C270CF}" type="slidenum">
              <a:rPr lang="en-US" smtClean="0"/>
              <a:t>‹#›</a:t>
            </a:fld>
            <a:endParaRPr lang="en-US"/>
          </a:p>
        </p:txBody>
      </p:sp>
    </p:spTree>
    <p:extLst>
      <p:ext uri="{BB962C8B-B14F-4D97-AF65-F5344CB8AC3E}">
        <p14:creationId xmlns:p14="http://schemas.microsoft.com/office/powerpoint/2010/main" val="10837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BE1B53-0892-4BDF-A44D-D6E1A1662A41}"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46A06-C52D-4368-882D-4BC0D1C270CF}" type="slidenum">
              <a:rPr lang="en-US" smtClean="0"/>
              <a:t>‹#›</a:t>
            </a:fld>
            <a:endParaRPr lang="en-US"/>
          </a:p>
        </p:txBody>
      </p:sp>
    </p:spTree>
    <p:extLst>
      <p:ext uri="{BB962C8B-B14F-4D97-AF65-F5344CB8AC3E}">
        <p14:creationId xmlns:p14="http://schemas.microsoft.com/office/powerpoint/2010/main" val="367991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BE1B53-0892-4BDF-A44D-D6E1A1662A41}"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46A06-C52D-4368-882D-4BC0D1C270C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47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BE1B53-0892-4BDF-A44D-D6E1A1662A41}"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46A06-C52D-4368-882D-4BC0D1C270CF}" type="slidenum">
              <a:rPr lang="en-US" smtClean="0"/>
              <a:t>‹#›</a:t>
            </a:fld>
            <a:endParaRPr lang="en-US"/>
          </a:p>
        </p:txBody>
      </p:sp>
    </p:spTree>
    <p:extLst>
      <p:ext uri="{BB962C8B-B14F-4D97-AF65-F5344CB8AC3E}">
        <p14:creationId xmlns:p14="http://schemas.microsoft.com/office/powerpoint/2010/main" val="251958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BE1B53-0892-4BDF-A44D-D6E1A1662A41}" type="datetimeFigureOut">
              <a:rPr lang="en-US" smtClean="0"/>
              <a:t>1/21/2025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E46A06-C52D-4368-882D-4BC0D1C270CF}" type="slidenum">
              <a:rPr lang="en-US" smtClean="0"/>
              <a:t>‹#›</a:t>
            </a:fld>
            <a:endParaRPr lang="en-US"/>
          </a:p>
        </p:txBody>
      </p:sp>
    </p:spTree>
    <p:extLst>
      <p:ext uri="{BB962C8B-B14F-4D97-AF65-F5344CB8AC3E}">
        <p14:creationId xmlns:p14="http://schemas.microsoft.com/office/powerpoint/2010/main" val="1210416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BE1B53-0892-4BDF-A44D-D6E1A1662A41}" type="datetimeFigureOut">
              <a:rPr lang="en-US" smtClean="0"/>
              <a:t>1/21/2025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E46A06-C52D-4368-882D-4BC0D1C270CF}" type="slidenum">
              <a:rPr lang="en-US" smtClean="0"/>
              <a:t>‹#›</a:t>
            </a:fld>
            <a:endParaRPr lang="en-US"/>
          </a:p>
        </p:txBody>
      </p:sp>
    </p:spTree>
    <p:extLst>
      <p:ext uri="{BB962C8B-B14F-4D97-AF65-F5344CB8AC3E}">
        <p14:creationId xmlns:p14="http://schemas.microsoft.com/office/powerpoint/2010/main" val="844951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BE1B53-0892-4BDF-A44D-D6E1A1662A41}" type="datetimeFigureOut">
              <a:rPr lang="en-US" smtClean="0"/>
              <a:t>1/21/2025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FE46A06-C52D-4368-882D-4BC0D1C270CF}" type="slidenum">
              <a:rPr lang="en-US" smtClean="0"/>
              <a:t>‹#›</a:t>
            </a:fld>
            <a:endParaRPr lang="en-US"/>
          </a:p>
        </p:txBody>
      </p:sp>
    </p:spTree>
    <p:extLst>
      <p:ext uri="{BB962C8B-B14F-4D97-AF65-F5344CB8AC3E}">
        <p14:creationId xmlns:p14="http://schemas.microsoft.com/office/powerpoint/2010/main" val="1122659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DBE1B53-0892-4BDF-A44D-D6E1A1662A41}" type="datetimeFigureOut">
              <a:rPr lang="en-US" smtClean="0"/>
              <a:t>1/21/2025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E46A06-C52D-4368-882D-4BC0D1C270CF}" type="slidenum">
              <a:rPr lang="en-US" smtClean="0"/>
              <a:t>‹#›</a:t>
            </a:fld>
            <a:endParaRPr lang="en-US"/>
          </a:p>
        </p:txBody>
      </p:sp>
    </p:spTree>
    <p:extLst>
      <p:ext uri="{BB962C8B-B14F-4D97-AF65-F5344CB8AC3E}">
        <p14:creationId xmlns:p14="http://schemas.microsoft.com/office/powerpoint/2010/main" val="1349653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BE1B53-0892-4BDF-A44D-D6E1A1662A41}"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46A06-C52D-4368-882D-4BC0D1C270CF}" type="slidenum">
              <a:rPr lang="en-US" smtClean="0"/>
              <a:t>‹#›</a:t>
            </a:fld>
            <a:endParaRPr lang="en-US"/>
          </a:p>
        </p:txBody>
      </p:sp>
    </p:spTree>
    <p:extLst>
      <p:ext uri="{BB962C8B-B14F-4D97-AF65-F5344CB8AC3E}">
        <p14:creationId xmlns:p14="http://schemas.microsoft.com/office/powerpoint/2010/main" val="4278000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DBE1B53-0892-4BDF-A44D-D6E1A1662A41}" type="datetimeFigureOut">
              <a:rPr lang="en-US" smtClean="0"/>
              <a:t>1/21/2025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FE46A06-C52D-4368-882D-4BC0D1C270C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0135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E43948-B2F8-1DF8-895E-15FAC58F999D}"/>
              </a:ext>
            </a:extLst>
          </p:cNvPr>
          <p:cNvSpPr>
            <a:spLocks noGrp="1"/>
          </p:cNvSpPr>
          <p:nvPr>
            <p:ph type="ctrTitle"/>
          </p:nvPr>
        </p:nvSpPr>
        <p:spPr/>
        <p:txBody>
          <a:bodyPr>
            <a:normAutofit/>
          </a:bodyPr>
          <a:lstStyle/>
          <a:p>
            <a:r>
              <a:rPr lang="en-US" sz="4000" dirty="0">
                <a:latin typeface="Times New Roman" panose="02020603050405020304" pitchFamily="18" charset="0"/>
                <a:cs typeface="Times New Roman" panose="02020603050405020304" pitchFamily="18" charset="0"/>
              </a:rPr>
              <a:t>CSE327 (Software Engineering)</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Faculty: AKM Iqtidar Newaz (</a:t>
            </a:r>
            <a:r>
              <a:rPr lang="en-US" sz="4000" dirty="0" err="1">
                <a:latin typeface="Times New Roman" panose="02020603050405020304" pitchFamily="18" charset="0"/>
                <a:cs typeface="Times New Roman" panose="02020603050405020304" pitchFamily="18" charset="0"/>
              </a:rPr>
              <a:t>IqN</a:t>
            </a:r>
            <a:r>
              <a:rPr lang="en-US" sz="4000" dirty="0">
                <a:latin typeface="Times New Roman" panose="02020603050405020304" pitchFamily="18" charset="0"/>
                <a:cs typeface="Times New Roman" panose="02020603050405020304" pitchFamily="18" charset="0"/>
              </a:rPr>
              <a:t>)</a:t>
            </a:r>
          </a:p>
        </p:txBody>
      </p:sp>
      <p:sp>
        <p:nvSpPr>
          <p:cNvPr id="3" name="Subtitle 2">
            <a:extLst>
              <a:ext uri="{FF2B5EF4-FFF2-40B4-BE49-F238E27FC236}">
                <a16:creationId xmlns:a16="http://schemas.microsoft.com/office/drawing/2014/main" xmlns="" id="{87717908-698E-EB27-6C2D-527C1CACEDF7}"/>
              </a:ext>
            </a:extLst>
          </p:cNvPr>
          <p:cNvSpPr>
            <a:spLocks noGrp="1"/>
          </p:cNvSpPr>
          <p:nvPr>
            <p:ph type="subTitle" idx="1"/>
          </p:nvPr>
        </p:nvSpPr>
        <p:spPr/>
        <p:txBody>
          <a:bodyPr/>
          <a:lstStyle/>
          <a:p>
            <a:r>
              <a:rPr lang="en-US" dirty="0"/>
              <a:t>Lecture - 2</a:t>
            </a:r>
          </a:p>
        </p:txBody>
      </p:sp>
    </p:spTree>
    <p:extLst>
      <p:ext uri="{BB962C8B-B14F-4D97-AF65-F5344CB8AC3E}">
        <p14:creationId xmlns:p14="http://schemas.microsoft.com/office/powerpoint/2010/main" val="2235831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85DF8D-E197-70AD-3372-D233FB77CA07}"/>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Software Development Life Cycle (Continued)</a:t>
            </a:r>
          </a:p>
        </p:txBody>
      </p:sp>
      <p:sp>
        <p:nvSpPr>
          <p:cNvPr id="3" name="Content Placeholder 2">
            <a:extLst>
              <a:ext uri="{FF2B5EF4-FFF2-40B4-BE49-F238E27FC236}">
                <a16:creationId xmlns:a16="http://schemas.microsoft.com/office/drawing/2014/main" xmlns="" id="{B362E2A1-ADC4-E950-C5F7-E313CF5CEACE}"/>
              </a:ext>
            </a:extLst>
          </p:cNvPr>
          <p:cNvSpPr>
            <a:spLocks noGrp="1"/>
          </p:cNvSpPr>
          <p:nvPr>
            <p:ph idx="1"/>
          </p:nvPr>
        </p:nvSpPr>
        <p:spPr>
          <a:xfrm>
            <a:off x="838200" y="1690688"/>
            <a:ext cx="10515600" cy="4351338"/>
          </a:xfrm>
        </p:spPr>
        <p:txBody>
          <a:bodyPr>
            <a:noAutofit/>
          </a:bodyPr>
          <a:lstStyle/>
          <a:p>
            <a:pPr lvl="1"/>
            <a:r>
              <a:rPr lang="en-US" sz="3000" dirty="0">
                <a:solidFill>
                  <a:srgbClr val="131313"/>
                </a:solidFill>
                <a:effectLst/>
                <a:latin typeface="Times New Roman" panose="02020603050405020304" pitchFamily="18" charset="0"/>
                <a:cs typeface="Times New Roman" panose="02020603050405020304" pitchFamily="18" charset="0"/>
              </a:rPr>
              <a:t>Bug fixing - bugs are reported because of some scenarios which are not tested at all </a:t>
            </a:r>
          </a:p>
          <a:p>
            <a:pPr lvl="1"/>
            <a:r>
              <a:rPr lang="en-US" sz="3000" dirty="0">
                <a:solidFill>
                  <a:srgbClr val="131313"/>
                </a:solidFill>
                <a:effectLst/>
                <a:latin typeface="Times New Roman" panose="02020603050405020304" pitchFamily="18" charset="0"/>
                <a:cs typeface="Times New Roman" panose="02020603050405020304" pitchFamily="18" charset="0"/>
              </a:rPr>
              <a:t>Upgrade - Upgrading the application to the newer versions of the Software</a:t>
            </a:r>
          </a:p>
          <a:p>
            <a:pPr lvl="1"/>
            <a:r>
              <a:rPr lang="en-US" sz="3000" dirty="0">
                <a:solidFill>
                  <a:srgbClr val="131313"/>
                </a:solidFill>
                <a:effectLst/>
                <a:latin typeface="Times New Roman" panose="02020603050405020304" pitchFamily="18" charset="0"/>
                <a:cs typeface="Times New Roman" panose="02020603050405020304" pitchFamily="18" charset="0"/>
              </a:rPr>
              <a:t>Enhancement - Adding some new features into the existing software </a:t>
            </a:r>
          </a:p>
          <a:p>
            <a:pPr marL="457200" lvl="1" indent="0">
              <a:buNone/>
            </a:pPr>
            <a:endParaRPr lang="en-US" sz="3000" dirty="0">
              <a:solidFill>
                <a:srgbClr val="131313"/>
              </a:solidFill>
              <a:latin typeface="Times New Roman" panose="02020603050405020304" pitchFamily="18" charset="0"/>
              <a:cs typeface="Times New Roman" panose="02020603050405020304" pitchFamily="18" charset="0"/>
            </a:endParaRPr>
          </a:p>
          <a:p>
            <a:pPr marL="0" indent="0">
              <a:buNone/>
            </a:pPr>
            <a:r>
              <a:rPr lang="en-US" sz="3000" dirty="0">
                <a:solidFill>
                  <a:srgbClr val="131313"/>
                </a:solidFill>
                <a:effectLst/>
                <a:latin typeface="Times New Roman" panose="02020603050405020304" pitchFamily="18" charset="0"/>
                <a:cs typeface="Times New Roman" panose="02020603050405020304" pitchFamily="18" charset="0"/>
              </a:rPr>
              <a:t>The main focus of this SDLC phase is to ensure that needs continue to be met and that the system continues to perform as per the specification mentioned in the first phase. </a:t>
            </a:r>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2533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955F63-9F1C-7885-370B-607BF22C01A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Waterfall Model</a:t>
            </a:r>
          </a:p>
        </p:txBody>
      </p:sp>
      <p:graphicFrame>
        <p:nvGraphicFramePr>
          <p:cNvPr id="4" name="Content Placeholder 3">
            <a:extLst>
              <a:ext uri="{FF2B5EF4-FFF2-40B4-BE49-F238E27FC236}">
                <a16:creationId xmlns:a16="http://schemas.microsoft.com/office/drawing/2014/main" xmlns="" id="{61CA807B-075C-0DDC-2B0E-8E7BE800342B}"/>
              </a:ext>
            </a:extLst>
          </p:cNvPr>
          <p:cNvGraphicFramePr>
            <a:graphicFrameLocks noGrp="1"/>
          </p:cNvGraphicFramePr>
          <p:nvPr>
            <p:ph idx="1"/>
            <p:extLst>
              <p:ext uri="{D42A27DB-BD31-4B8C-83A1-F6EECF244321}">
                <p14:modId xmlns:p14="http://schemas.microsoft.com/office/powerpoint/2010/main" val="1032149709"/>
              </p:ext>
            </p:extLst>
          </p:nvPr>
        </p:nvGraphicFramePr>
        <p:xfrm>
          <a:off x="1285875" y="1685926"/>
          <a:ext cx="962025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1517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9AE16-5261-50A9-D769-4D77ACAE318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Waterfall Model (Continued)</a:t>
            </a:r>
          </a:p>
        </p:txBody>
      </p:sp>
      <p:sp>
        <p:nvSpPr>
          <p:cNvPr id="3" name="Content Placeholder 2">
            <a:extLst>
              <a:ext uri="{FF2B5EF4-FFF2-40B4-BE49-F238E27FC236}">
                <a16:creationId xmlns:a16="http://schemas.microsoft.com/office/drawing/2014/main" xmlns="" id="{9CA68D0A-E477-D90D-0F61-F07199F8657E}"/>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Based on this model all the other updated model came.</a:t>
            </a:r>
          </a:p>
          <a:p>
            <a:r>
              <a:rPr lang="en-US" dirty="0">
                <a:latin typeface="Times New Roman" panose="02020603050405020304" pitchFamily="18" charset="0"/>
                <a:cs typeface="Times New Roman" panose="02020603050405020304" pitchFamily="18" charset="0"/>
              </a:rPr>
              <a:t>Every module has a specific team and only after finishing one module sends it to the next team/module.</a:t>
            </a:r>
          </a:p>
          <a:p>
            <a:pPr marL="0" indent="0">
              <a:buNone/>
            </a:pPr>
            <a:r>
              <a:rPr lang="en-US" b="1" dirty="0">
                <a:latin typeface="Times New Roman" panose="02020603050405020304" pitchFamily="18" charset="0"/>
                <a:cs typeface="Times New Roman" panose="02020603050405020304" pitchFamily="18" charset="0"/>
              </a:rPr>
              <a:t>When to use Waterfall model?</a:t>
            </a:r>
          </a:p>
          <a:p>
            <a:r>
              <a:rPr lang="en-US" dirty="0">
                <a:latin typeface="Times New Roman" panose="02020603050405020304" pitchFamily="18" charset="0"/>
                <a:cs typeface="Times New Roman" panose="02020603050405020304" pitchFamily="18" charset="0"/>
              </a:rPr>
              <a:t>Requirements are not changing frequently.</a:t>
            </a:r>
          </a:p>
          <a:p>
            <a:r>
              <a:rPr lang="en-US" dirty="0">
                <a:latin typeface="Times New Roman" panose="02020603050405020304" pitchFamily="18" charset="0"/>
                <a:cs typeface="Times New Roman" panose="02020603050405020304" pitchFamily="18" charset="0"/>
              </a:rPr>
              <a:t>Application is not complicated and big.</a:t>
            </a:r>
          </a:p>
          <a:p>
            <a:r>
              <a:rPr lang="en-US" dirty="0">
                <a:latin typeface="Times New Roman" panose="02020603050405020304" pitchFamily="18" charset="0"/>
                <a:cs typeface="Times New Roman" panose="02020603050405020304" pitchFamily="18" charset="0"/>
              </a:rPr>
              <a:t>Project is short.</a:t>
            </a:r>
          </a:p>
          <a:p>
            <a:r>
              <a:rPr lang="en-US" dirty="0">
                <a:latin typeface="Times New Roman" panose="02020603050405020304" pitchFamily="18" charset="0"/>
                <a:cs typeface="Times New Roman" panose="02020603050405020304" pitchFamily="18" charset="0"/>
              </a:rPr>
              <a:t>Requirement is clear.</a:t>
            </a:r>
          </a:p>
          <a:p>
            <a:r>
              <a:rPr lang="en-US" dirty="0">
                <a:latin typeface="Times New Roman" panose="02020603050405020304" pitchFamily="18" charset="0"/>
                <a:cs typeface="Times New Roman" panose="02020603050405020304" pitchFamily="18" charset="0"/>
              </a:rPr>
              <a:t>Environment is stable.</a:t>
            </a:r>
          </a:p>
        </p:txBody>
      </p:sp>
    </p:spTree>
    <p:extLst>
      <p:ext uri="{BB962C8B-B14F-4D97-AF65-F5344CB8AC3E}">
        <p14:creationId xmlns:p14="http://schemas.microsoft.com/office/powerpoint/2010/main" val="3320554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850085-8C79-1920-1094-E77E8D54D811}"/>
              </a:ext>
            </a:extLst>
          </p:cNvPr>
          <p:cNvSpPr>
            <a:spLocks noGrp="1"/>
          </p:cNvSpPr>
          <p:nvPr>
            <p:ph type="title"/>
          </p:nvPr>
        </p:nvSpPr>
        <p:spPr>
          <a:xfrm>
            <a:off x="838200" y="23812"/>
            <a:ext cx="10515600" cy="1325563"/>
          </a:xfrm>
        </p:spPr>
        <p:txBody>
          <a:bodyPr/>
          <a:lstStyle/>
          <a:p>
            <a:r>
              <a:rPr lang="en-US" dirty="0">
                <a:latin typeface="Times New Roman" panose="02020603050405020304" pitchFamily="18" charset="0"/>
                <a:cs typeface="Times New Roman" panose="02020603050405020304" pitchFamily="18" charset="0"/>
              </a:rPr>
              <a:t>Iterative Waterfall Model</a:t>
            </a:r>
          </a:p>
        </p:txBody>
      </p:sp>
      <p:graphicFrame>
        <p:nvGraphicFramePr>
          <p:cNvPr id="4" name="Content Placeholder 3">
            <a:extLst>
              <a:ext uri="{FF2B5EF4-FFF2-40B4-BE49-F238E27FC236}">
                <a16:creationId xmlns:a16="http://schemas.microsoft.com/office/drawing/2014/main" xmlns="" id="{EF1F1D78-F584-629A-FCF0-260BB3ACA51C}"/>
              </a:ext>
            </a:extLst>
          </p:cNvPr>
          <p:cNvGraphicFramePr>
            <a:graphicFrameLocks noGrp="1"/>
          </p:cNvGraphicFramePr>
          <p:nvPr>
            <p:ph idx="1"/>
            <p:extLst>
              <p:ext uri="{D42A27DB-BD31-4B8C-83A1-F6EECF244321}">
                <p14:modId xmlns:p14="http://schemas.microsoft.com/office/powerpoint/2010/main" val="890859468"/>
              </p:ext>
            </p:extLst>
          </p:nvPr>
        </p:nvGraphicFramePr>
        <p:xfrm>
          <a:off x="685801" y="1290637"/>
          <a:ext cx="12039598" cy="50083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Connector 7">
            <a:extLst>
              <a:ext uri="{FF2B5EF4-FFF2-40B4-BE49-F238E27FC236}">
                <a16:creationId xmlns:a16="http://schemas.microsoft.com/office/drawing/2014/main" xmlns="" id="{2EA7B3EE-2187-5444-76CB-C7CDE5E13AF4}"/>
              </a:ext>
            </a:extLst>
          </p:cNvPr>
          <p:cNvCxnSpPr>
            <a:cxnSpLocks/>
          </p:cNvCxnSpPr>
          <p:nvPr/>
        </p:nvCxnSpPr>
        <p:spPr>
          <a:xfrm>
            <a:off x="3362325" y="6578600"/>
            <a:ext cx="6611992" cy="0"/>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xmlns="" id="{03D85E61-86F5-8AB5-8F39-966A365F5180}"/>
              </a:ext>
            </a:extLst>
          </p:cNvPr>
          <p:cNvCxnSpPr>
            <a:cxnSpLocks/>
          </p:cNvCxnSpPr>
          <p:nvPr/>
        </p:nvCxnSpPr>
        <p:spPr>
          <a:xfrm flipV="1">
            <a:off x="3362325" y="2886075"/>
            <a:ext cx="0" cy="3725862"/>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xmlns="" id="{FE17B738-B87F-E7D5-1FF3-BAFE4C037A5A}"/>
              </a:ext>
            </a:extLst>
          </p:cNvPr>
          <p:cNvCxnSpPr>
            <a:cxnSpLocks/>
          </p:cNvCxnSpPr>
          <p:nvPr/>
        </p:nvCxnSpPr>
        <p:spPr>
          <a:xfrm flipV="1">
            <a:off x="4758573" y="3681412"/>
            <a:ext cx="0" cy="293052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xmlns="" id="{F968C75F-60AF-922C-86CE-C17D36B4BB32}"/>
              </a:ext>
            </a:extLst>
          </p:cNvPr>
          <p:cNvCxnSpPr>
            <a:cxnSpLocks/>
          </p:cNvCxnSpPr>
          <p:nvPr/>
        </p:nvCxnSpPr>
        <p:spPr>
          <a:xfrm flipV="1">
            <a:off x="6420203" y="4562475"/>
            <a:ext cx="0" cy="201612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xmlns="" id="{E0C1B452-F8FD-98A1-603C-F8689B26D4F6}"/>
              </a:ext>
            </a:extLst>
          </p:cNvPr>
          <p:cNvCxnSpPr>
            <a:cxnSpLocks/>
          </p:cNvCxnSpPr>
          <p:nvPr/>
        </p:nvCxnSpPr>
        <p:spPr>
          <a:xfrm flipV="1">
            <a:off x="7677503" y="5391150"/>
            <a:ext cx="0" cy="118745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xmlns="" id="{EBD8245C-381C-BF46-5DEC-5268D7FE7E1D}"/>
              </a:ext>
            </a:extLst>
          </p:cNvPr>
          <p:cNvCxnSpPr>
            <a:cxnSpLocks/>
          </p:cNvCxnSpPr>
          <p:nvPr/>
        </p:nvCxnSpPr>
        <p:spPr>
          <a:xfrm>
            <a:off x="9974317" y="6248016"/>
            <a:ext cx="0" cy="363921"/>
          </a:xfrm>
          <a:prstGeom prst="line">
            <a:avLst/>
          </a:prstGeom>
          <a:ln w="571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820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EEF4C1-6601-A0FA-FB55-F052B4AC5B4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Iterative Waterfall Model (Continued)</a:t>
            </a:r>
            <a:endParaRPr lang="en-US" b="1" dirty="0"/>
          </a:p>
        </p:txBody>
      </p:sp>
      <p:sp>
        <p:nvSpPr>
          <p:cNvPr id="3" name="Content Placeholder 2">
            <a:extLst>
              <a:ext uri="{FF2B5EF4-FFF2-40B4-BE49-F238E27FC236}">
                <a16:creationId xmlns:a16="http://schemas.microsoft.com/office/drawing/2014/main" xmlns="" id="{D0DF8DA7-105B-63C6-FBD4-5CF010092B1C}"/>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When to use iterative waterfall model</a:t>
            </a:r>
          </a:p>
          <a:p>
            <a:pPr lvl="1"/>
            <a:r>
              <a:rPr lang="en-US" dirty="0">
                <a:solidFill>
                  <a:srgbClr val="131313"/>
                </a:solidFill>
                <a:effectLst/>
                <a:latin typeface="Times New Roman" panose="02020603050405020304" pitchFamily="18" charset="0"/>
                <a:cs typeface="Times New Roman" panose="02020603050405020304" pitchFamily="18" charset="0"/>
              </a:rPr>
              <a:t>The </a:t>
            </a:r>
            <a:r>
              <a:rPr lang="en-US" dirty="0" smtClean="0">
                <a:solidFill>
                  <a:srgbClr val="131313"/>
                </a:solidFill>
                <a:effectLst/>
                <a:latin typeface="Times New Roman" panose="02020603050405020304" pitchFamily="18" charset="0"/>
                <a:cs typeface="Times New Roman" panose="02020603050405020304" pitchFamily="18" charset="0"/>
              </a:rPr>
              <a:t>requirements are defined </a:t>
            </a:r>
            <a:r>
              <a:rPr lang="en-US" dirty="0">
                <a:solidFill>
                  <a:srgbClr val="131313"/>
                </a:solidFill>
                <a:effectLst/>
                <a:latin typeface="Times New Roman" panose="02020603050405020304" pitchFamily="18" charset="0"/>
                <a:cs typeface="Times New Roman" panose="02020603050405020304" pitchFamily="18" charset="0"/>
              </a:rPr>
              <a:t>and clearly understood. </a:t>
            </a:r>
          </a:p>
          <a:p>
            <a:pPr lvl="1"/>
            <a:r>
              <a:rPr lang="en-US" dirty="0">
                <a:solidFill>
                  <a:srgbClr val="131313"/>
                </a:solidFill>
                <a:effectLst/>
                <a:latin typeface="Times New Roman" panose="02020603050405020304" pitchFamily="18" charset="0"/>
                <a:cs typeface="Times New Roman" panose="02020603050405020304" pitchFamily="18" charset="0"/>
              </a:rPr>
              <a:t>New technology is being learned by the development team. </a:t>
            </a:r>
          </a:p>
          <a:p>
            <a:pPr lvl="1"/>
            <a:r>
              <a:rPr lang="en-US" dirty="0">
                <a:solidFill>
                  <a:srgbClr val="131313"/>
                </a:solidFill>
                <a:effectLst/>
                <a:latin typeface="Times New Roman" panose="02020603050405020304" pitchFamily="18" charset="0"/>
                <a:cs typeface="Times New Roman" panose="02020603050405020304" pitchFamily="18" charset="0"/>
              </a:rPr>
              <a:t>There are some high-risk features and goals which might in the future.</a:t>
            </a:r>
          </a:p>
          <a:p>
            <a:pPr lvl="1"/>
            <a:r>
              <a:rPr lang="en-US" dirty="0">
                <a:solidFill>
                  <a:srgbClr val="131313"/>
                </a:solidFill>
                <a:effectLst/>
                <a:latin typeface="Times New Roman" panose="02020603050405020304" pitchFamily="18" charset="0"/>
                <a:cs typeface="Times New Roman" panose="02020603050405020304" pitchFamily="18" charset="0"/>
              </a:rPr>
              <a:t> Application of Iterative Waterfall Model Major requirements are defined but the minor details might involve when time goes. </a:t>
            </a:r>
          </a:p>
          <a:p>
            <a:pPr lvl="1"/>
            <a:r>
              <a:rPr lang="en-US" dirty="0">
                <a:solidFill>
                  <a:srgbClr val="131313"/>
                </a:solidFill>
                <a:effectLst/>
                <a:latin typeface="Times New Roman" panose="02020603050405020304" pitchFamily="18" charset="0"/>
                <a:cs typeface="Times New Roman" panose="02020603050405020304" pitchFamily="18" charset="0"/>
              </a:rPr>
              <a:t>New technologies are being used and there is a learning curve for the programmers to learn. </a:t>
            </a:r>
          </a:p>
          <a:p>
            <a:pPr lvl="1"/>
            <a:r>
              <a:rPr lang="en-US" dirty="0">
                <a:solidFill>
                  <a:srgbClr val="131313"/>
                </a:solidFill>
                <a:effectLst/>
                <a:latin typeface="Times New Roman" panose="02020603050405020304" pitchFamily="18" charset="0"/>
                <a:cs typeface="Times New Roman" panose="02020603050405020304" pitchFamily="18" charset="0"/>
              </a:rPr>
              <a:t>Resource are limited to do a huge project as if a small project automates are in contact rather than permanent. </a:t>
            </a:r>
          </a:p>
          <a:p>
            <a:pPr lvl="1"/>
            <a:r>
              <a:rPr lang="en-US" dirty="0">
                <a:solidFill>
                  <a:srgbClr val="131313"/>
                </a:solidFill>
                <a:effectLst/>
                <a:latin typeface="Times New Roman" panose="02020603050405020304" pitchFamily="18" charset="0"/>
                <a:cs typeface="Times New Roman" panose="02020603050405020304" pitchFamily="18" charset="0"/>
              </a:rPr>
              <a:t>Very high risk as a goal of the project might change from time to time.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7566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D0A1AE-EB04-E57B-03F7-AF4FBDC5463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Iterative Waterfall Model (Continued)</a:t>
            </a:r>
            <a:endParaRPr lang="en-US" dirty="0"/>
          </a:p>
        </p:txBody>
      </p:sp>
      <p:sp>
        <p:nvSpPr>
          <p:cNvPr id="3" name="Content Placeholder 2">
            <a:extLst>
              <a:ext uri="{FF2B5EF4-FFF2-40B4-BE49-F238E27FC236}">
                <a16:creationId xmlns:a16="http://schemas.microsoft.com/office/drawing/2014/main" xmlns="" id="{EE53459C-6C2D-BC81-CA3A-184EB31823CE}"/>
              </a:ext>
            </a:extLst>
          </p:cNvPr>
          <p:cNvSpPr>
            <a:spLocks noGrp="1"/>
          </p:cNvSpPr>
          <p:nvPr>
            <p:ph idx="1"/>
          </p:nvPr>
        </p:nvSpPr>
        <p:spPr>
          <a:xfrm>
            <a:off x="838199" y="1825625"/>
            <a:ext cx="10838793" cy="4351338"/>
          </a:xfrm>
        </p:spPr>
        <p:txBody>
          <a:bodyPr>
            <a:noAutofit/>
          </a:bodyPr>
          <a:lstStyle/>
          <a:p>
            <a:r>
              <a:rPr lang="en-US" sz="1800" b="1" dirty="0">
                <a:latin typeface="Times New Roman" panose="02020603050405020304" pitchFamily="18" charset="0"/>
                <a:cs typeface="Times New Roman" panose="02020603050405020304" pitchFamily="18" charset="0"/>
              </a:rPr>
              <a:t>Advantage:</a:t>
            </a:r>
          </a:p>
          <a:p>
            <a:pPr lvl="1"/>
            <a:r>
              <a:rPr lang="en-US" dirty="0">
                <a:solidFill>
                  <a:srgbClr val="131313"/>
                </a:solidFill>
                <a:effectLst/>
                <a:latin typeface="Times New Roman" panose="02020603050405020304" pitchFamily="18" charset="0"/>
                <a:cs typeface="Times New Roman" panose="02020603050405020304" pitchFamily="18" charset="0"/>
              </a:rPr>
              <a:t>Feedback Path: iterative waterfall allows the mechanism of error </a:t>
            </a:r>
            <a:r>
              <a:rPr lang="en-US" dirty="0" smtClean="0">
                <a:solidFill>
                  <a:srgbClr val="131313"/>
                </a:solidFill>
                <a:effectLst/>
                <a:latin typeface="Times New Roman" panose="02020603050405020304" pitchFamily="18" charset="0"/>
                <a:cs typeface="Times New Roman" panose="02020603050405020304" pitchFamily="18" charset="0"/>
              </a:rPr>
              <a:t>correction </a:t>
            </a:r>
            <a:r>
              <a:rPr lang="en-US" dirty="0">
                <a:solidFill>
                  <a:srgbClr val="131313"/>
                </a:solidFill>
                <a:effectLst/>
                <a:latin typeface="Times New Roman" panose="02020603050405020304" pitchFamily="18" charset="0"/>
                <a:cs typeface="Times New Roman" panose="02020603050405020304" pitchFamily="18" charset="0"/>
              </a:rPr>
              <a:t>because there is a feedback path from one phase to its preceding phase which it lacks in the Waterfall Model. </a:t>
            </a:r>
          </a:p>
          <a:p>
            <a:pPr lvl="1"/>
            <a:r>
              <a:rPr lang="en-US" dirty="0">
                <a:solidFill>
                  <a:srgbClr val="131313"/>
                </a:solidFill>
                <a:effectLst/>
                <a:latin typeface="Times New Roman" panose="02020603050405020304" pitchFamily="18" charset="0"/>
                <a:cs typeface="Times New Roman" panose="02020603050405020304" pitchFamily="18" charset="0"/>
              </a:rPr>
              <a:t>Simple: iterative waterfall model is simple to understand and use. It is the most widely used software development model evolved so far. </a:t>
            </a:r>
            <a:r>
              <a:rPr lang="en-US">
                <a:solidFill>
                  <a:srgbClr val="131313"/>
                </a:solidFill>
                <a:effectLst/>
                <a:latin typeface="Times New Roman" panose="02020603050405020304" pitchFamily="18" charset="0"/>
                <a:cs typeface="Times New Roman" panose="02020603050405020304" pitchFamily="18" charset="0"/>
              </a:rPr>
              <a:t>Parallel </a:t>
            </a:r>
            <a:r>
              <a:rPr lang="en-US" smtClean="0">
                <a:solidFill>
                  <a:srgbClr val="131313"/>
                </a:solidFill>
                <a:effectLst/>
                <a:latin typeface="Times New Roman" panose="02020603050405020304" pitchFamily="18" charset="0"/>
                <a:cs typeface="Times New Roman" panose="02020603050405020304" pitchFamily="18" charset="0"/>
              </a:rPr>
              <a:t>development </a:t>
            </a:r>
            <a:r>
              <a:rPr lang="en-US" dirty="0">
                <a:solidFill>
                  <a:srgbClr val="131313"/>
                </a:solidFill>
                <a:effectLst/>
                <a:latin typeface="Times New Roman" panose="02020603050405020304" pitchFamily="18" charset="0"/>
                <a:cs typeface="Times New Roman" panose="02020603050405020304" pitchFamily="18" charset="0"/>
              </a:rPr>
              <a:t>can be done.</a:t>
            </a:r>
          </a:p>
          <a:p>
            <a:r>
              <a:rPr lang="en-US" sz="1800" b="1" dirty="0">
                <a:solidFill>
                  <a:srgbClr val="131313"/>
                </a:solidFill>
                <a:latin typeface="Times New Roman" panose="02020603050405020304" pitchFamily="18" charset="0"/>
                <a:cs typeface="Times New Roman" panose="02020603050405020304" pitchFamily="18" charset="0"/>
              </a:rPr>
              <a:t>Disadvantage:</a:t>
            </a:r>
          </a:p>
          <a:p>
            <a:pPr lvl="1"/>
            <a:r>
              <a:rPr lang="en-US" dirty="0">
                <a:solidFill>
                  <a:srgbClr val="131313"/>
                </a:solidFill>
                <a:effectLst/>
                <a:latin typeface="Times New Roman" panose="02020603050405020304" pitchFamily="18" charset="0"/>
                <a:cs typeface="Times New Roman" panose="02020603050405020304" pitchFamily="18" charset="0"/>
              </a:rPr>
              <a:t>More resource: may be required to implement the iterative waterfall model. </a:t>
            </a:r>
          </a:p>
          <a:p>
            <a:pPr lvl="1"/>
            <a:r>
              <a:rPr lang="en-US" dirty="0">
                <a:solidFill>
                  <a:srgbClr val="131313"/>
                </a:solidFill>
                <a:effectLst/>
                <a:latin typeface="Times New Roman" panose="02020603050405020304" pitchFamily="18" charset="0"/>
                <a:cs typeface="Times New Roman" panose="02020603050405020304" pitchFamily="18" charset="0"/>
              </a:rPr>
              <a:t>Difficult to include change requests: In the iterative waterfall model, all the requirements must be clearly defined before starting of the development phase but sometimes customer requirement changes which is difficult to incorporate change requests that are made after development phase starts. </a:t>
            </a:r>
          </a:p>
          <a:p>
            <a:pPr lvl="1"/>
            <a:r>
              <a:rPr lang="en-US" dirty="0">
                <a:solidFill>
                  <a:srgbClr val="131313"/>
                </a:solidFill>
                <a:effectLst/>
                <a:latin typeface="Times New Roman" panose="02020603050405020304" pitchFamily="18" charset="0"/>
                <a:cs typeface="Times New Roman" panose="02020603050405020304" pitchFamily="18" charset="0"/>
              </a:rPr>
              <a:t>Not support Intermediate delivery: Project has to be fully completed before it delivered to the customer. </a:t>
            </a:r>
          </a:p>
          <a:p>
            <a:pPr lvl="1"/>
            <a:r>
              <a:rPr lang="en-US" dirty="0">
                <a:solidFill>
                  <a:srgbClr val="131313"/>
                </a:solidFill>
                <a:effectLst/>
                <a:latin typeface="Times New Roman" panose="02020603050405020304" pitchFamily="18" charset="0"/>
                <a:cs typeface="Times New Roman" panose="02020603050405020304" pitchFamily="18" charset="0"/>
              </a:rPr>
              <a:t>Risk handling: Project is prone to many types of risk but there is no risk handling mechanism. Not suitable for a small project.</a:t>
            </a:r>
            <a:endParaRPr lang="en-US" b="1" dirty="0">
              <a:solidFill>
                <a:srgbClr val="131313"/>
              </a:solidFill>
              <a:latin typeface="Times New Roman" panose="02020603050405020304" pitchFamily="18" charset="0"/>
              <a:cs typeface="Times New Roman" panose="02020603050405020304" pitchFamily="18" charset="0"/>
            </a:endParaRPr>
          </a:p>
          <a:p>
            <a:pPr marL="457200" lvl="1" indent="0">
              <a:buNone/>
            </a:pPr>
            <a:r>
              <a:rPr lang="en-US" b="1" dirty="0">
                <a:solidFill>
                  <a:srgbClr val="131313"/>
                </a:solidFill>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936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6D74FD-E4F5-530B-3F9C-2DE889A23EF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Software Development Life Cycle</a:t>
            </a:r>
          </a:p>
        </p:txBody>
      </p:sp>
      <p:graphicFrame>
        <p:nvGraphicFramePr>
          <p:cNvPr id="7" name="Content Placeholder 6">
            <a:extLst>
              <a:ext uri="{FF2B5EF4-FFF2-40B4-BE49-F238E27FC236}">
                <a16:creationId xmlns:a16="http://schemas.microsoft.com/office/drawing/2014/main" xmlns="" id="{90726D74-9FA6-0146-A3E0-DA32110CEE78}"/>
              </a:ext>
            </a:extLst>
          </p:cNvPr>
          <p:cNvGraphicFramePr>
            <a:graphicFrameLocks noGrp="1"/>
          </p:cNvGraphicFramePr>
          <p:nvPr>
            <p:ph idx="1"/>
            <p:extLst>
              <p:ext uri="{D42A27DB-BD31-4B8C-83A1-F6EECF244321}">
                <p14:modId xmlns:p14="http://schemas.microsoft.com/office/powerpoint/2010/main" val="1999212833"/>
              </p:ext>
            </p:extLst>
          </p:nvPr>
        </p:nvGraphicFramePr>
        <p:xfrm>
          <a:off x="838200" y="1690688"/>
          <a:ext cx="10515600" cy="4756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9806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2CABF4-9ED3-A045-A0A5-1166F99CB1BA}"/>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Software Development Life Cycle (Continued)</a:t>
            </a:r>
          </a:p>
        </p:txBody>
      </p:sp>
      <p:sp>
        <p:nvSpPr>
          <p:cNvPr id="3" name="Content Placeholder 2">
            <a:extLst>
              <a:ext uri="{FF2B5EF4-FFF2-40B4-BE49-F238E27FC236}">
                <a16:creationId xmlns:a16="http://schemas.microsoft.com/office/drawing/2014/main" xmlns="" id="{35D30174-CDB2-02ED-DDE2-858ACD62A2D5}"/>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Requirement Collection &amp; Analysis or Planning: </a:t>
            </a:r>
            <a:r>
              <a:rPr lang="en-US" dirty="0">
                <a:latin typeface="Times New Roman" panose="02020603050405020304" pitchFamily="18" charset="0"/>
                <a:cs typeface="Times New Roman" panose="02020603050405020304" pitchFamily="18" charset="0"/>
              </a:rPr>
              <a:t>The requirement is the first phase in the SDLC process. It is conducted by the senior members with inputs from all the stakeholders and domain experts in the industry. Planning for the quality assurance requirements and recognition of the risks involved is also done at this stage. This stage gives a clearer picture of the scope of the entire project and the anticipated issues, opportunities and directives which triggered the project. Requirement gathering stage need teams to get detailed and precise requirements. This helps the companies to finalize the necessary timeline to finish the work of that system.</a:t>
            </a:r>
          </a:p>
        </p:txBody>
      </p:sp>
    </p:spTree>
    <p:extLst>
      <p:ext uri="{BB962C8B-B14F-4D97-AF65-F5344CB8AC3E}">
        <p14:creationId xmlns:p14="http://schemas.microsoft.com/office/powerpoint/2010/main" val="3717219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5C14CF-8A5B-BB98-50DF-914FEFCF1470}"/>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Software Development Life Cycle (Continued)</a:t>
            </a:r>
          </a:p>
        </p:txBody>
      </p:sp>
      <p:sp>
        <p:nvSpPr>
          <p:cNvPr id="3" name="Content Placeholder 2">
            <a:extLst>
              <a:ext uri="{FF2B5EF4-FFF2-40B4-BE49-F238E27FC236}">
                <a16:creationId xmlns:a16="http://schemas.microsoft.com/office/drawing/2014/main" xmlns="" id="{576D7A2D-A218-812B-6875-5F3C51D99CE2}"/>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Feasibility Study: </a:t>
            </a:r>
            <a:r>
              <a:rPr lang="en-US" dirty="0">
                <a:latin typeface="Times New Roman" panose="02020603050405020304" pitchFamily="18" charset="0"/>
                <a:cs typeface="Times New Roman" panose="02020603050405020304" pitchFamily="18" charset="0"/>
              </a:rPr>
              <a:t>Once the requirement analysis phase is completed the next SDLC step is to define and document software needs. This process conducted with the help of ‘</a:t>
            </a:r>
            <a:r>
              <a:rPr lang="en-US" b="1" dirty="0">
                <a:solidFill>
                  <a:srgbClr val="FF0000"/>
                </a:solidFill>
                <a:latin typeface="Times New Roman" panose="02020603050405020304" pitchFamily="18" charset="0"/>
                <a:cs typeface="Times New Roman" panose="02020603050405020304" pitchFamily="18" charset="0"/>
              </a:rPr>
              <a:t>Software Requirement Specification</a:t>
            </a:r>
            <a:r>
              <a:rPr lang="en-US" dirty="0">
                <a:latin typeface="Times New Roman" panose="02020603050405020304" pitchFamily="18" charset="0"/>
                <a:cs typeface="Times New Roman" panose="02020603050405020304" pitchFamily="18" charset="0"/>
              </a:rPr>
              <a:t>’ document also known as ‘SRS’ document. It includes everything which should be designed and developed during the project life cycle. </a:t>
            </a:r>
          </a:p>
        </p:txBody>
      </p:sp>
    </p:spTree>
    <p:extLst>
      <p:ext uri="{BB962C8B-B14F-4D97-AF65-F5344CB8AC3E}">
        <p14:creationId xmlns:p14="http://schemas.microsoft.com/office/powerpoint/2010/main" val="915240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1C94CD-A3D8-B6E0-6DCE-060FC3127671}"/>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Software Development Life Cycle (Continued)</a:t>
            </a:r>
          </a:p>
        </p:txBody>
      </p:sp>
      <p:sp>
        <p:nvSpPr>
          <p:cNvPr id="3" name="Content Placeholder 2">
            <a:extLst>
              <a:ext uri="{FF2B5EF4-FFF2-40B4-BE49-F238E27FC236}">
                <a16:creationId xmlns:a16="http://schemas.microsoft.com/office/drawing/2014/main" xmlns="" id="{93A86FE5-C782-7D27-84CE-5F9825E8DA3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mainly five types of feasibilities checks:</a:t>
            </a:r>
          </a:p>
          <a:p>
            <a:pPr lvl="1">
              <a:buFont typeface="Wingdings" panose="05000000000000000000" pitchFamily="2" charset="2"/>
              <a:buChar char="Ø"/>
            </a:pPr>
            <a:r>
              <a:rPr lang="en-US" dirty="0">
                <a:solidFill>
                  <a:srgbClr val="131313"/>
                </a:solidFill>
                <a:effectLst/>
                <a:latin typeface="Times New Roman" panose="02020603050405020304" pitchFamily="18" charset="0"/>
                <a:cs typeface="Times New Roman" panose="02020603050405020304" pitchFamily="18" charset="0"/>
              </a:rPr>
              <a:t>Economic: Can we complete the project within the budget or not? </a:t>
            </a:r>
          </a:p>
          <a:p>
            <a:pPr lvl="1">
              <a:buFont typeface="Wingdings" panose="05000000000000000000" pitchFamily="2" charset="2"/>
              <a:buChar char="Ø"/>
            </a:pPr>
            <a:r>
              <a:rPr lang="en-US" dirty="0">
                <a:solidFill>
                  <a:srgbClr val="131313"/>
                </a:solidFill>
                <a:effectLst/>
                <a:latin typeface="Times New Roman" panose="02020603050405020304" pitchFamily="18" charset="0"/>
                <a:cs typeface="Times New Roman" panose="02020603050405020304" pitchFamily="18" charset="0"/>
              </a:rPr>
              <a:t>Legal: Can we handle this project as cyber law and other regulatory framework/compliances. </a:t>
            </a:r>
          </a:p>
          <a:p>
            <a:pPr lvl="1">
              <a:buFont typeface="Wingdings" panose="05000000000000000000" pitchFamily="2" charset="2"/>
              <a:buChar char="Ø"/>
            </a:pPr>
            <a:r>
              <a:rPr lang="en-US" dirty="0">
                <a:solidFill>
                  <a:srgbClr val="131313"/>
                </a:solidFill>
                <a:effectLst/>
                <a:latin typeface="Times New Roman" panose="02020603050405020304" pitchFamily="18" charset="0"/>
                <a:cs typeface="Times New Roman" panose="02020603050405020304" pitchFamily="18" charset="0"/>
              </a:rPr>
              <a:t>Operation feasibility: Can we create operations which is expected by the client?</a:t>
            </a:r>
          </a:p>
          <a:p>
            <a:pPr lvl="1">
              <a:buFont typeface="Wingdings" panose="05000000000000000000" pitchFamily="2" charset="2"/>
              <a:buChar char="Ø"/>
            </a:pPr>
            <a:r>
              <a:rPr lang="en-US" dirty="0">
                <a:solidFill>
                  <a:srgbClr val="131313"/>
                </a:solidFill>
                <a:effectLst/>
                <a:latin typeface="Times New Roman" panose="02020603050405020304" pitchFamily="18" charset="0"/>
                <a:cs typeface="Times New Roman" panose="02020603050405020304" pitchFamily="18" charset="0"/>
              </a:rPr>
              <a:t> Technical: Need to check whether the current computer system can support the software </a:t>
            </a:r>
          </a:p>
          <a:p>
            <a:pPr lvl="1">
              <a:buFont typeface="Wingdings" panose="05000000000000000000" pitchFamily="2" charset="2"/>
              <a:buChar char="Ø"/>
            </a:pPr>
            <a:r>
              <a:rPr lang="en-US" dirty="0">
                <a:solidFill>
                  <a:srgbClr val="131313"/>
                </a:solidFill>
                <a:effectLst/>
                <a:latin typeface="Times New Roman" panose="02020603050405020304" pitchFamily="18" charset="0"/>
                <a:cs typeface="Times New Roman" panose="02020603050405020304" pitchFamily="18" charset="0"/>
              </a:rPr>
              <a:t>Schedule: Decide that the project can be completed within the given schedule or not.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016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7B8D82-D7FB-8365-992B-49326B05C61A}"/>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Software Development Life Cycle (Continued)</a:t>
            </a:r>
          </a:p>
        </p:txBody>
      </p:sp>
      <p:sp>
        <p:nvSpPr>
          <p:cNvPr id="3" name="Content Placeholder 2">
            <a:extLst>
              <a:ext uri="{FF2B5EF4-FFF2-40B4-BE49-F238E27FC236}">
                <a16:creationId xmlns:a16="http://schemas.microsoft.com/office/drawing/2014/main" xmlns="" id="{D01299CE-D9DF-BF41-60C7-BF729AF2B1E2}"/>
              </a:ext>
            </a:extLst>
          </p:cNvPr>
          <p:cNvSpPr>
            <a:spLocks noGrp="1"/>
          </p:cNvSpPr>
          <p:nvPr>
            <p:ph idx="1"/>
          </p:nvPr>
        </p:nvSpPr>
        <p:spPr/>
        <p:txBody>
          <a:bodyPr>
            <a:normAutofit lnSpcReduction="10000"/>
          </a:bodyPr>
          <a:lstStyle/>
          <a:p>
            <a:r>
              <a:rPr lang="en-US" sz="2000" b="1" dirty="0">
                <a:latin typeface="Times New Roman" panose="02020603050405020304" pitchFamily="18" charset="0"/>
                <a:cs typeface="Times New Roman" panose="02020603050405020304" pitchFamily="18" charset="0"/>
              </a:rPr>
              <a:t>Design:</a:t>
            </a:r>
            <a:r>
              <a:rPr lang="en-US" sz="2000" dirty="0">
                <a:latin typeface="Times New Roman" panose="02020603050405020304" pitchFamily="18" charset="0"/>
                <a:cs typeface="Times New Roman" panose="02020603050405020304" pitchFamily="18" charset="0"/>
              </a:rPr>
              <a:t> </a:t>
            </a:r>
            <a:r>
              <a:rPr lang="en-US" sz="2000" dirty="0">
                <a:solidFill>
                  <a:srgbClr val="131313"/>
                </a:solidFill>
                <a:effectLst/>
                <a:latin typeface="Times New Roman" panose="02020603050405020304" pitchFamily="18" charset="0"/>
                <a:cs typeface="Times New Roman" panose="02020603050405020304" pitchFamily="18" charset="0"/>
              </a:rPr>
              <a:t>In this third phase, the system and software design documents are prepared as per the requirement specification document. This helps define overall system architecture. This design phase serves as input for the next phase of the model.</a:t>
            </a:r>
          </a:p>
          <a:p>
            <a:r>
              <a:rPr lang="en-US" sz="2000" dirty="0">
                <a:solidFill>
                  <a:srgbClr val="131313"/>
                </a:solidFill>
                <a:latin typeface="Times New Roman" panose="02020603050405020304" pitchFamily="18" charset="0"/>
                <a:cs typeface="Times New Roman" panose="02020603050405020304" pitchFamily="18" charset="0"/>
              </a:rPr>
              <a:t>There are two parts in design phase:</a:t>
            </a:r>
          </a:p>
          <a:p>
            <a:pPr lvl="1"/>
            <a:r>
              <a:rPr lang="en-US" sz="2000" dirty="0">
                <a:solidFill>
                  <a:srgbClr val="131313"/>
                </a:solidFill>
                <a:latin typeface="Times New Roman" panose="02020603050405020304" pitchFamily="18" charset="0"/>
                <a:cs typeface="Times New Roman" panose="02020603050405020304" pitchFamily="18" charset="0"/>
              </a:rPr>
              <a:t>High Level Design (HDL) - high level design and name of each module</a:t>
            </a:r>
          </a:p>
          <a:p>
            <a:pPr marL="457200" lvl="1" indent="0">
              <a:buNone/>
            </a:pPr>
            <a:r>
              <a:rPr lang="en-US" sz="2000" dirty="0">
                <a:solidFill>
                  <a:srgbClr val="131313"/>
                </a:solidFill>
                <a:latin typeface="Times New Roman" panose="02020603050405020304" pitchFamily="18" charset="0"/>
                <a:cs typeface="Times New Roman" panose="02020603050405020304" pitchFamily="18" charset="0"/>
              </a:rPr>
              <a:t>                                               - an outline about the functionality of every module</a:t>
            </a:r>
          </a:p>
          <a:p>
            <a:pPr marL="457200" lvl="1" indent="0">
              <a:buNone/>
            </a:pPr>
            <a:r>
              <a:rPr lang="en-US" sz="2000" dirty="0">
                <a:solidFill>
                  <a:srgbClr val="131313"/>
                </a:solidFill>
                <a:latin typeface="Times New Roman" panose="02020603050405020304" pitchFamily="18" charset="0"/>
                <a:cs typeface="Times New Roman" panose="02020603050405020304" pitchFamily="18" charset="0"/>
              </a:rPr>
              <a:t>                                               - interface relationship and dependencies between module</a:t>
            </a:r>
          </a:p>
          <a:p>
            <a:pPr marL="457200" lvl="1" indent="0">
              <a:buNone/>
            </a:pPr>
            <a:r>
              <a:rPr lang="en-US" sz="2000" dirty="0">
                <a:solidFill>
                  <a:srgbClr val="131313"/>
                </a:solidFill>
                <a:latin typeface="Times New Roman" panose="02020603050405020304" pitchFamily="18" charset="0"/>
                <a:cs typeface="Times New Roman" panose="02020603050405020304" pitchFamily="18" charset="0"/>
              </a:rPr>
              <a:t>                                               - E-R module.</a:t>
            </a:r>
          </a:p>
          <a:p>
            <a:pPr lvl="1"/>
            <a:r>
              <a:rPr lang="en-US" sz="2000" dirty="0">
                <a:latin typeface="Times New Roman" panose="02020603050405020304" pitchFamily="18" charset="0"/>
                <a:cs typeface="Times New Roman" panose="02020603050405020304" pitchFamily="18" charset="0"/>
              </a:rPr>
              <a:t>Low Level Design (LLD) - functional logic of the modules</a:t>
            </a:r>
          </a:p>
          <a:p>
            <a:pPr marL="457200" lvl="1" indent="0">
              <a:buNone/>
            </a:pPr>
            <a:r>
              <a:rPr lang="en-US" sz="2000" dirty="0">
                <a:latin typeface="Times New Roman" panose="02020603050405020304" pitchFamily="18" charset="0"/>
                <a:cs typeface="Times New Roman" panose="02020603050405020304" pitchFamily="18" charset="0"/>
              </a:rPr>
              <a:t>			          - database tables-type and size</a:t>
            </a:r>
          </a:p>
          <a:p>
            <a:pPr marL="457200" lvl="1" indent="0">
              <a:buNone/>
            </a:pPr>
            <a:r>
              <a:rPr lang="en-US" sz="2000" dirty="0">
                <a:latin typeface="Times New Roman" panose="02020603050405020304" pitchFamily="18" charset="0"/>
                <a:cs typeface="Times New Roman" panose="02020603050405020304" pitchFamily="18" charset="0"/>
              </a:rPr>
              <a:t>                                              - complete detail of the interface</a:t>
            </a:r>
          </a:p>
          <a:p>
            <a:pPr marL="457200" lvl="1" indent="0">
              <a:buNone/>
            </a:pPr>
            <a:r>
              <a:rPr lang="en-US" sz="2000" dirty="0">
                <a:latin typeface="Times New Roman" panose="02020603050405020304" pitchFamily="18" charset="0"/>
                <a:cs typeface="Times New Roman" panose="02020603050405020304" pitchFamily="18" charset="0"/>
              </a:rPr>
              <a:t>                                              - complete input &amp; output of every module.</a:t>
            </a:r>
          </a:p>
          <a:p>
            <a:pPr marL="3657600" lvl="8" indent="0">
              <a:buNone/>
            </a:pPr>
            <a:endParaRPr lang="en-US" sz="2000" dirty="0">
              <a:solidFill>
                <a:srgbClr val="13131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9313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D496A0-9175-52A4-5B28-5D40AD894AFE}"/>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Software Development Life Cycle (Continued)</a:t>
            </a:r>
          </a:p>
        </p:txBody>
      </p:sp>
      <p:sp>
        <p:nvSpPr>
          <p:cNvPr id="3" name="Content Placeholder 2">
            <a:extLst>
              <a:ext uri="{FF2B5EF4-FFF2-40B4-BE49-F238E27FC236}">
                <a16:creationId xmlns:a16="http://schemas.microsoft.com/office/drawing/2014/main" xmlns="" id="{97DD2227-F09B-6ADD-4951-56EF99DBA042}"/>
              </a:ext>
            </a:extLst>
          </p:cNvPr>
          <p:cNvSpPr>
            <a:spLocks noGrp="1"/>
          </p:cNvSpPr>
          <p:nvPr>
            <p:ph idx="1"/>
          </p:nvPr>
        </p:nvSpPr>
        <p:spPr/>
        <p:txBody>
          <a:bodyPr/>
          <a:lstStyle/>
          <a:p>
            <a:r>
              <a:rPr lang="en-US" b="1" dirty="0">
                <a:solidFill>
                  <a:srgbClr val="131313"/>
                </a:solidFill>
                <a:latin typeface="Times New Roman" panose="02020603050405020304" pitchFamily="18" charset="0"/>
                <a:cs typeface="Times New Roman" panose="02020603050405020304" pitchFamily="18" charset="0"/>
              </a:rPr>
              <a:t>Coding/Implementation: </a:t>
            </a:r>
            <a:r>
              <a:rPr lang="en-US" dirty="0">
                <a:solidFill>
                  <a:srgbClr val="131313"/>
                </a:solidFill>
                <a:latin typeface="Times New Roman" panose="02020603050405020304" pitchFamily="18" charset="0"/>
                <a:cs typeface="Times New Roman" panose="02020603050405020304" pitchFamily="18" charset="0"/>
              </a:rPr>
              <a:t>Once the system design phase is over, the next phase is coding. In this phase, developers start build the entire system by writing code using the chosen programming language. In the coding phase, tasks are divided into units or modules and assigned to the various developers. It is the longest phase of the Software Development Life Cycle process. In this phase, Developer needs to follow certain predefined coding guidelines. They also need to use programming tools like compiler, interpreters, debugger to generate and implement the code.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0455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545B9E-E11F-159E-C720-DEF098E40C76}"/>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Software Development Life Cycle (Continued)</a:t>
            </a:r>
          </a:p>
        </p:txBody>
      </p:sp>
      <p:sp>
        <p:nvSpPr>
          <p:cNvPr id="3" name="Content Placeholder 2">
            <a:extLst>
              <a:ext uri="{FF2B5EF4-FFF2-40B4-BE49-F238E27FC236}">
                <a16:creationId xmlns:a16="http://schemas.microsoft.com/office/drawing/2014/main" xmlns="" id="{E095223F-7032-686E-E8A9-E0FD4F1C557F}"/>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Integration &amp; Testing</a:t>
            </a:r>
            <a:r>
              <a:rPr lang="en-US" dirty="0">
                <a:latin typeface="Times New Roman" panose="02020603050405020304" pitchFamily="18" charset="0"/>
                <a:cs typeface="Times New Roman" panose="02020603050405020304" pitchFamily="18" charset="0"/>
              </a:rPr>
              <a:t>: </a:t>
            </a:r>
            <a:r>
              <a:rPr lang="en-US" dirty="0">
                <a:solidFill>
                  <a:srgbClr val="131313"/>
                </a:solidFill>
                <a:effectLst/>
                <a:latin typeface="Times New Roman" panose="02020603050405020304" pitchFamily="18" charset="0"/>
                <a:cs typeface="Times New Roman" panose="02020603050405020304" pitchFamily="18" charset="0"/>
              </a:rPr>
              <a:t>Once the software is complete, and it is deployed in the testing environment. The testing team starts testing the functionality of the entire system. This is done to verify that the entire application works according to the customer requirement. During this phase, QA and testing team may find some bugs/defects which they communicate to developers. The development team fixes the bug and send back to QA for a re-test. This process continues until the software is bug-free, stable, and working according to the business needs of that system.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316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78741C-62D5-510B-96D5-7125B7826882}"/>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Software Development Life Cycle (Continued)</a:t>
            </a:r>
          </a:p>
        </p:txBody>
      </p:sp>
      <p:sp>
        <p:nvSpPr>
          <p:cNvPr id="3" name="Content Placeholder 2">
            <a:extLst>
              <a:ext uri="{FF2B5EF4-FFF2-40B4-BE49-F238E27FC236}">
                <a16:creationId xmlns:a16="http://schemas.microsoft.com/office/drawing/2014/main" xmlns="" id="{7A1DDA02-3792-2C18-4FE9-699E1ED0BCC7}"/>
              </a:ext>
            </a:extLst>
          </p:cNvPr>
          <p:cNvSpPr>
            <a:spLocks noGrp="1"/>
          </p:cNvSpPr>
          <p:nvPr>
            <p:ph idx="1"/>
          </p:nvPr>
        </p:nvSpPr>
        <p:spPr/>
        <p:txBody>
          <a:bodyPr>
            <a:noAutofit/>
          </a:bodyPr>
          <a:lstStyle/>
          <a:p>
            <a:r>
              <a:rPr lang="en-US" sz="3200" b="1" dirty="0">
                <a:latin typeface="Times New Roman" panose="02020603050405020304" pitchFamily="18" charset="0"/>
                <a:cs typeface="Times New Roman" panose="02020603050405020304" pitchFamily="18" charset="0"/>
              </a:rPr>
              <a:t>Installation/Deployment</a:t>
            </a:r>
            <a:r>
              <a:rPr lang="en-US" sz="3200" dirty="0">
                <a:latin typeface="Times New Roman" panose="02020603050405020304" pitchFamily="18" charset="0"/>
                <a:cs typeface="Times New Roman" panose="02020603050405020304" pitchFamily="18" charset="0"/>
              </a:rPr>
              <a:t>: </a:t>
            </a:r>
            <a:r>
              <a:rPr lang="en-US" sz="3200" dirty="0">
                <a:solidFill>
                  <a:srgbClr val="131313"/>
                </a:solidFill>
                <a:effectLst/>
                <a:latin typeface="Times New Roman" panose="02020603050405020304" pitchFamily="18" charset="0"/>
                <a:cs typeface="Times New Roman" panose="02020603050405020304" pitchFamily="18" charset="0"/>
              </a:rPr>
              <a:t>Once the software testing phase is over and no bugs or errors left in the system then the final deployment process starts. Based on the feedback given by the project manager, the final software is released and checked for deployment issues if any.</a:t>
            </a:r>
          </a:p>
          <a:p>
            <a:r>
              <a:rPr lang="en-US" sz="3200" b="1" dirty="0">
                <a:solidFill>
                  <a:srgbClr val="131313"/>
                </a:solidFill>
                <a:latin typeface="Times New Roman" panose="02020603050405020304" pitchFamily="18" charset="0"/>
                <a:cs typeface="Times New Roman" panose="02020603050405020304" pitchFamily="18" charset="0"/>
              </a:rPr>
              <a:t>Maintenance</a:t>
            </a:r>
            <a:r>
              <a:rPr lang="en-US" sz="3200" dirty="0">
                <a:solidFill>
                  <a:srgbClr val="131313"/>
                </a:solidFill>
                <a:latin typeface="Times New Roman" panose="02020603050405020304" pitchFamily="18" charset="0"/>
                <a:cs typeface="Times New Roman" panose="02020603050405020304" pitchFamily="18" charset="0"/>
              </a:rPr>
              <a:t>: </a:t>
            </a:r>
            <a:r>
              <a:rPr lang="en-US" sz="3200" dirty="0">
                <a:solidFill>
                  <a:srgbClr val="131313"/>
                </a:solidFill>
                <a:effectLst/>
                <a:latin typeface="Times New Roman" panose="02020603050405020304" pitchFamily="18" charset="0"/>
                <a:cs typeface="Times New Roman" panose="02020603050405020304" pitchFamily="18" charset="0"/>
              </a:rPr>
              <a:t>Once the system is deployed, and customers start using the developed system, following 3 activities occur</a:t>
            </a:r>
            <a:r>
              <a:rPr lang="en-US" sz="3200" dirty="0">
                <a:solidFill>
                  <a:srgbClr val="131313"/>
                </a:solidFill>
                <a:latin typeface="Times New Roman" panose="02020603050405020304" pitchFamily="18" charset="0"/>
                <a:cs typeface="Times New Roman" panose="02020603050405020304" pitchFamily="18" charset="0"/>
              </a:rPr>
              <a:t>:</a:t>
            </a:r>
            <a:r>
              <a:rPr lang="en-US" sz="3200" dirty="0">
                <a:solidFill>
                  <a:srgbClr val="131313"/>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9818412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222</TotalTime>
  <Words>1196</Words>
  <Application>Microsoft Office PowerPoint</Application>
  <PresentationFormat>Widescreen</PresentationFormat>
  <Paragraphs>93</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Calibri</vt:lpstr>
      <vt:lpstr>Calibri Light</vt:lpstr>
      <vt:lpstr>Times New Roman</vt:lpstr>
      <vt:lpstr>Wingdings</vt:lpstr>
      <vt:lpstr>Retrospect</vt:lpstr>
      <vt:lpstr>CSE327 (Software Engineering) Faculty: AKM Iqtidar Newaz (IqN)</vt:lpstr>
      <vt:lpstr>Software Development Life Cycle</vt:lpstr>
      <vt:lpstr>Software Development Life Cycle (Continued)</vt:lpstr>
      <vt:lpstr>Software Development Life Cycle (Continued)</vt:lpstr>
      <vt:lpstr>Software Development Life Cycle (Continued)</vt:lpstr>
      <vt:lpstr>Software Development Life Cycle (Continued)</vt:lpstr>
      <vt:lpstr>Software Development Life Cycle (Continued)</vt:lpstr>
      <vt:lpstr>Software Development Life Cycle (Continued)</vt:lpstr>
      <vt:lpstr>Software Development Life Cycle (Continued)</vt:lpstr>
      <vt:lpstr>Software Development Life Cycle (Continued)</vt:lpstr>
      <vt:lpstr>Waterfall Model</vt:lpstr>
      <vt:lpstr>Waterfall Model (Continued)</vt:lpstr>
      <vt:lpstr>Iterative Waterfall Model</vt:lpstr>
      <vt:lpstr>Iterative Waterfall Model (Continued)</vt:lpstr>
      <vt:lpstr>Iterative Waterfall Model (Continued)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K M Iqtidar Newaz</dc:creator>
  <cp:lastModifiedBy>A K M Iqtidar Newaz</cp:lastModifiedBy>
  <cp:revision>28</cp:revision>
  <dcterms:created xsi:type="dcterms:W3CDTF">2024-07-11T12:55:01Z</dcterms:created>
  <dcterms:modified xsi:type="dcterms:W3CDTF">2025-01-21T13:19:35Z</dcterms:modified>
</cp:coreProperties>
</file>