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830" y="-13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9" Type="http://schemas.openxmlformats.org/officeDocument/2006/relationships/image" Target="../media/image78.png"/><Relationship Id="rId21" Type="http://schemas.openxmlformats.org/officeDocument/2006/relationships/image" Target="../media/image60.png"/><Relationship Id="rId34" Type="http://schemas.openxmlformats.org/officeDocument/2006/relationships/image" Target="../media/image73.png"/><Relationship Id="rId42" Type="http://schemas.openxmlformats.org/officeDocument/2006/relationships/image" Target="../media/image81.png"/><Relationship Id="rId47" Type="http://schemas.openxmlformats.org/officeDocument/2006/relationships/image" Target="../media/image86.png"/><Relationship Id="rId50" Type="http://schemas.openxmlformats.org/officeDocument/2006/relationships/image" Target="../media/image89.png"/><Relationship Id="rId55" Type="http://schemas.openxmlformats.org/officeDocument/2006/relationships/image" Target="../media/image94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image" Target="../media/image72.png"/><Relationship Id="rId38" Type="http://schemas.openxmlformats.org/officeDocument/2006/relationships/image" Target="../media/image77.png"/><Relationship Id="rId46" Type="http://schemas.openxmlformats.org/officeDocument/2006/relationships/image" Target="../media/image85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41" Type="http://schemas.openxmlformats.org/officeDocument/2006/relationships/image" Target="../media/image80.png"/><Relationship Id="rId54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37" Type="http://schemas.openxmlformats.org/officeDocument/2006/relationships/image" Target="../media/image76.png"/><Relationship Id="rId40" Type="http://schemas.openxmlformats.org/officeDocument/2006/relationships/image" Target="../media/image79.png"/><Relationship Id="rId45" Type="http://schemas.openxmlformats.org/officeDocument/2006/relationships/image" Target="../media/image84.png"/><Relationship Id="rId53" Type="http://schemas.openxmlformats.org/officeDocument/2006/relationships/image" Target="../media/image92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36" Type="http://schemas.openxmlformats.org/officeDocument/2006/relationships/image" Target="../media/image75.png"/><Relationship Id="rId49" Type="http://schemas.openxmlformats.org/officeDocument/2006/relationships/image" Target="../media/image88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4" Type="http://schemas.openxmlformats.org/officeDocument/2006/relationships/image" Target="../media/image83.png"/><Relationship Id="rId52" Type="http://schemas.openxmlformats.org/officeDocument/2006/relationships/image" Target="../media/image91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35" Type="http://schemas.openxmlformats.org/officeDocument/2006/relationships/image" Target="../media/image74.png"/><Relationship Id="rId43" Type="http://schemas.openxmlformats.org/officeDocument/2006/relationships/image" Target="../media/image82.png"/><Relationship Id="rId48" Type="http://schemas.openxmlformats.org/officeDocument/2006/relationships/image" Target="../media/image87.png"/><Relationship Id="rId8" Type="http://schemas.openxmlformats.org/officeDocument/2006/relationships/image" Target="../media/image47.png"/><Relationship Id="rId51" Type="http://schemas.openxmlformats.org/officeDocument/2006/relationships/image" Target="../media/image90.png"/><Relationship Id="rId3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93400"/>
          </a:xfrm>
          <a:custGeom>
            <a:avLst/>
            <a:gdLst/>
            <a:ahLst/>
            <a:cxnLst/>
            <a:rect l="l" t="t" r="r" b="b"/>
            <a:pathLst>
              <a:path w="7556500" h="10693400">
                <a:moveTo>
                  <a:pt x="7556500" y="0"/>
                </a:moveTo>
                <a:lnTo>
                  <a:pt x="0" y="0"/>
                </a:lnTo>
                <a:lnTo>
                  <a:pt x="0" y="10693400"/>
                </a:lnTo>
                <a:lnTo>
                  <a:pt x="7556500" y="10693400"/>
                </a:lnTo>
                <a:lnTo>
                  <a:pt x="755650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992" y="3517900"/>
            <a:ext cx="5048516" cy="5048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009728-42FB-4E4A-9B91-E420F06962E9}"/>
              </a:ext>
            </a:extLst>
          </p:cNvPr>
          <p:cNvSpPr/>
          <p:nvPr/>
        </p:nvSpPr>
        <p:spPr>
          <a:xfrm>
            <a:off x="882650" y="362216"/>
            <a:ext cx="5867400" cy="208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ysClr val="windowText" lastClr="000000"/>
                </a:solidFill>
              </a:rPr>
              <a:t>Gestion Commerciale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DF5843-7CA6-4EFB-AE6F-11D2D98E4236}"/>
              </a:ext>
            </a:extLst>
          </p:cNvPr>
          <p:cNvSpPr txBox="1"/>
          <p:nvPr/>
        </p:nvSpPr>
        <p:spPr>
          <a:xfrm>
            <a:off x="1095375" y="2728811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Gérer et dynamiser l'activité commerciale, recruter les meilleurs talents et maîtriser les outils adéquats.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58" y="863091"/>
            <a:ext cx="4867541" cy="1828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9100" y="1346200"/>
            <a:ext cx="127000" cy="127000"/>
            <a:chOff x="419100" y="1346200"/>
            <a:chExt cx="127000" cy="127000"/>
          </a:xfrm>
        </p:grpSpPr>
        <p:sp>
          <p:nvSpPr>
            <p:cNvPr id="4" name="object 4"/>
            <p:cNvSpPr/>
            <p:nvPr/>
          </p:nvSpPr>
          <p:spPr>
            <a:xfrm>
              <a:off x="419100" y="1346200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3500" y="0"/>
                  </a:moveTo>
                  <a:lnTo>
                    <a:pt x="38785" y="4990"/>
                  </a:lnTo>
                  <a:lnTo>
                    <a:pt x="18600" y="18600"/>
                  </a:lnTo>
                  <a:lnTo>
                    <a:pt x="4990" y="38785"/>
                  </a:lnTo>
                  <a:lnTo>
                    <a:pt x="0" y="63500"/>
                  </a:lnTo>
                  <a:lnTo>
                    <a:pt x="4990" y="88214"/>
                  </a:lnTo>
                  <a:lnTo>
                    <a:pt x="18600" y="108399"/>
                  </a:lnTo>
                  <a:lnTo>
                    <a:pt x="38785" y="122009"/>
                  </a:lnTo>
                  <a:lnTo>
                    <a:pt x="63500" y="127000"/>
                  </a:lnTo>
                  <a:lnTo>
                    <a:pt x="88214" y="122009"/>
                  </a:lnTo>
                  <a:lnTo>
                    <a:pt x="108399" y="108399"/>
                  </a:lnTo>
                  <a:lnTo>
                    <a:pt x="122009" y="88214"/>
                  </a:lnTo>
                  <a:lnTo>
                    <a:pt x="127000" y="63500"/>
                  </a:lnTo>
                  <a:lnTo>
                    <a:pt x="122009" y="38785"/>
                  </a:lnTo>
                  <a:lnTo>
                    <a:pt x="108399" y="18600"/>
                  </a:lnTo>
                  <a:lnTo>
                    <a:pt x="88214" y="499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0910" y="1388109"/>
              <a:ext cx="20955" cy="53340"/>
            </a:xfrm>
            <a:custGeom>
              <a:avLst/>
              <a:gdLst/>
              <a:ahLst/>
              <a:cxnLst/>
              <a:rect l="l" t="t" r="r" b="b"/>
              <a:pathLst>
                <a:path w="20954" h="53340">
                  <a:moveTo>
                    <a:pt x="20573" y="0"/>
                  </a:moveTo>
                  <a:lnTo>
                    <a:pt x="14935" y="0"/>
                  </a:lnTo>
                  <a:lnTo>
                    <a:pt x="0" y="6553"/>
                  </a:lnTo>
                  <a:lnTo>
                    <a:pt x="0" y="14249"/>
                  </a:lnTo>
                  <a:lnTo>
                    <a:pt x="11201" y="10439"/>
                  </a:lnTo>
                  <a:lnTo>
                    <a:pt x="11201" y="53340"/>
                  </a:lnTo>
                  <a:lnTo>
                    <a:pt x="20573" y="53340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F8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977" y="1358391"/>
            <a:ext cx="4401016" cy="3788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1930400"/>
            <a:ext cx="127000" cy="127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6977" y="1929892"/>
            <a:ext cx="4522796" cy="3788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2501900"/>
            <a:ext cx="127000" cy="1270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2909" y="2503322"/>
            <a:ext cx="4234357" cy="23642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600700" y="1384300"/>
            <a:ext cx="254000" cy="254000"/>
            <a:chOff x="5600700" y="1384300"/>
            <a:chExt cx="254000" cy="25400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0700" y="1384300"/>
              <a:ext cx="254000" cy="254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26100" y="1409700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203200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203200" y="2032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05448" y="1382204"/>
            <a:ext cx="182575" cy="11639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017131" y="1588922"/>
            <a:ext cx="306705" cy="76200"/>
          </a:xfrm>
          <a:custGeom>
            <a:avLst/>
            <a:gdLst/>
            <a:ahLst/>
            <a:cxnLst/>
            <a:rect l="l" t="t" r="r" b="b"/>
            <a:pathLst>
              <a:path w="306704" h="76200">
                <a:moveTo>
                  <a:pt x="27025" y="22758"/>
                </a:moveTo>
                <a:lnTo>
                  <a:pt x="18084" y="22758"/>
                </a:lnTo>
                <a:lnTo>
                  <a:pt x="14160" y="23812"/>
                </a:lnTo>
                <a:lnTo>
                  <a:pt x="7378" y="28003"/>
                </a:lnTo>
                <a:lnTo>
                  <a:pt x="4737" y="31051"/>
                </a:lnTo>
                <a:lnTo>
                  <a:pt x="2844" y="35052"/>
                </a:lnTo>
                <a:lnTo>
                  <a:pt x="952" y="38976"/>
                </a:lnTo>
                <a:lnTo>
                  <a:pt x="0" y="43688"/>
                </a:lnTo>
                <a:lnTo>
                  <a:pt x="0" y="54660"/>
                </a:lnTo>
                <a:lnTo>
                  <a:pt x="18084" y="75692"/>
                </a:lnTo>
                <a:lnTo>
                  <a:pt x="27089" y="75692"/>
                </a:lnTo>
                <a:lnTo>
                  <a:pt x="31026" y="74574"/>
                </a:lnTo>
                <a:lnTo>
                  <a:pt x="37731" y="70040"/>
                </a:lnTo>
                <a:lnTo>
                  <a:pt x="38912" y="68376"/>
                </a:lnTo>
                <a:lnTo>
                  <a:pt x="20078" y="68376"/>
                </a:lnTo>
                <a:lnTo>
                  <a:pt x="16357" y="66751"/>
                </a:lnTo>
                <a:lnTo>
                  <a:pt x="13512" y="63500"/>
                </a:lnTo>
                <a:lnTo>
                  <a:pt x="10731" y="60248"/>
                </a:lnTo>
                <a:lnTo>
                  <a:pt x="9347" y="55473"/>
                </a:lnTo>
                <a:lnTo>
                  <a:pt x="9347" y="42875"/>
                </a:lnTo>
                <a:lnTo>
                  <a:pt x="10731" y="38138"/>
                </a:lnTo>
                <a:lnTo>
                  <a:pt x="13512" y="34950"/>
                </a:lnTo>
                <a:lnTo>
                  <a:pt x="16357" y="31762"/>
                </a:lnTo>
                <a:lnTo>
                  <a:pt x="20078" y="30175"/>
                </a:lnTo>
                <a:lnTo>
                  <a:pt x="38969" y="30175"/>
                </a:lnTo>
                <a:lnTo>
                  <a:pt x="37630" y="28346"/>
                </a:lnTo>
                <a:lnTo>
                  <a:pt x="34239" y="26111"/>
                </a:lnTo>
                <a:lnTo>
                  <a:pt x="30924" y="23876"/>
                </a:lnTo>
                <a:lnTo>
                  <a:pt x="27025" y="22758"/>
                </a:lnTo>
                <a:close/>
              </a:path>
              <a:path w="306704" h="76200">
                <a:moveTo>
                  <a:pt x="49072" y="62890"/>
                </a:moveTo>
                <a:lnTo>
                  <a:pt x="41046" y="62890"/>
                </a:lnTo>
                <a:lnTo>
                  <a:pt x="40004" y="66751"/>
                </a:lnTo>
                <a:lnTo>
                  <a:pt x="39928" y="74777"/>
                </a:lnTo>
                <a:lnTo>
                  <a:pt x="49072" y="74777"/>
                </a:lnTo>
                <a:lnTo>
                  <a:pt x="49072" y="62890"/>
                </a:lnTo>
                <a:close/>
              </a:path>
              <a:path w="306704" h="76200">
                <a:moveTo>
                  <a:pt x="38969" y="30175"/>
                </a:moveTo>
                <a:lnTo>
                  <a:pt x="29298" y="30175"/>
                </a:lnTo>
                <a:lnTo>
                  <a:pt x="32981" y="31762"/>
                </a:lnTo>
                <a:lnTo>
                  <a:pt x="35853" y="35052"/>
                </a:lnTo>
                <a:lnTo>
                  <a:pt x="38608" y="38138"/>
                </a:lnTo>
                <a:lnTo>
                  <a:pt x="40030" y="42875"/>
                </a:lnTo>
                <a:lnTo>
                  <a:pt x="40030" y="55473"/>
                </a:lnTo>
                <a:lnTo>
                  <a:pt x="38608" y="60248"/>
                </a:lnTo>
                <a:lnTo>
                  <a:pt x="35763" y="63500"/>
                </a:lnTo>
                <a:lnTo>
                  <a:pt x="32981" y="66751"/>
                </a:lnTo>
                <a:lnTo>
                  <a:pt x="29298" y="68376"/>
                </a:lnTo>
                <a:lnTo>
                  <a:pt x="38912" y="68376"/>
                </a:lnTo>
                <a:lnTo>
                  <a:pt x="39928" y="66944"/>
                </a:lnTo>
                <a:lnTo>
                  <a:pt x="39928" y="62890"/>
                </a:lnTo>
                <a:lnTo>
                  <a:pt x="49072" y="62890"/>
                </a:lnTo>
                <a:lnTo>
                  <a:pt x="49072" y="35356"/>
                </a:lnTo>
                <a:lnTo>
                  <a:pt x="39827" y="35356"/>
                </a:lnTo>
                <a:lnTo>
                  <a:pt x="39827" y="31345"/>
                </a:lnTo>
                <a:lnTo>
                  <a:pt x="38969" y="30175"/>
                </a:lnTo>
                <a:close/>
              </a:path>
              <a:path w="306704" h="76200">
                <a:moveTo>
                  <a:pt x="41046" y="62890"/>
                </a:moveTo>
                <a:lnTo>
                  <a:pt x="39928" y="62890"/>
                </a:lnTo>
                <a:lnTo>
                  <a:pt x="39928" y="66944"/>
                </a:lnTo>
                <a:lnTo>
                  <a:pt x="40004" y="66751"/>
                </a:lnTo>
                <a:lnTo>
                  <a:pt x="41046" y="62890"/>
                </a:lnTo>
                <a:close/>
              </a:path>
              <a:path w="306704" h="76200">
                <a:moveTo>
                  <a:pt x="39827" y="31345"/>
                </a:moveTo>
                <a:lnTo>
                  <a:pt x="39827" y="35356"/>
                </a:lnTo>
                <a:lnTo>
                  <a:pt x="41046" y="35356"/>
                </a:lnTo>
                <a:lnTo>
                  <a:pt x="39890" y="31432"/>
                </a:lnTo>
                <a:close/>
              </a:path>
              <a:path w="306704" h="76200">
                <a:moveTo>
                  <a:pt x="49072" y="0"/>
                </a:moveTo>
                <a:lnTo>
                  <a:pt x="39827" y="0"/>
                </a:lnTo>
                <a:lnTo>
                  <a:pt x="39890" y="31432"/>
                </a:lnTo>
                <a:lnTo>
                  <a:pt x="41046" y="35356"/>
                </a:lnTo>
                <a:lnTo>
                  <a:pt x="49072" y="35356"/>
                </a:lnTo>
                <a:lnTo>
                  <a:pt x="49072" y="0"/>
                </a:lnTo>
                <a:close/>
              </a:path>
              <a:path w="306704" h="76200">
                <a:moveTo>
                  <a:pt x="90678" y="22758"/>
                </a:moveTo>
                <a:lnTo>
                  <a:pt x="81127" y="22758"/>
                </a:lnTo>
                <a:lnTo>
                  <a:pt x="76860" y="23876"/>
                </a:lnTo>
                <a:lnTo>
                  <a:pt x="73202" y="26111"/>
                </a:lnTo>
                <a:lnTo>
                  <a:pt x="69545" y="28282"/>
                </a:lnTo>
                <a:lnTo>
                  <a:pt x="66662" y="31356"/>
                </a:lnTo>
                <a:lnTo>
                  <a:pt x="62534" y="39281"/>
                </a:lnTo>
                <a:lnTo>
                  <a:pt x="61518" y="43954"/>
                </a:lnTo>
                <a:lnTo>
                  <a:pt x="61518" y="57569"/>
                </a:lnTo>
                <a:lnTo>
                  <a:pt x="63855" y="64008"/>
                </a:lnTo>
                <a:lnTo>
                  <a:pt x="68529" y="68681"/>
                </a:lnTo>
                <a:lnTo>
                  <a:pt x="73266" y="73355"/>
                </a:lnTo>
                <a:lnTo>
                  <a:pt x="79705" y="75692"/>
                </a:lnTo>
                <a:lnTo>
                  <a:pt x="91554" y="75692"/>
                </a:lnTo>
                <a:lnTo>
                  <a:pt x="95110" y="75120"/>
                </a:lnTo>
                <a:lnTo>
                  <a:pt x="101955" y="72809"/>
                </a:lnTo>
                <a:lnTo>
                  <a:pt x="104825" y="71183"/>
                </a:lnTo>
                <a:lnTo>
                  <a:pt x="107137" y="69088"/>
                </a:lnTo>
                <a:lnTo>
                  <a:pt x="106798" y="68376"/>
                </a:lnTo>
                <a:lnTo>
                  <a:pt x="82448" y="68376"/>
                </a:lnTo>
                <a:lnTo>
                  <a:pt x="78143" y="66789"/>
                </a:lnTo>
                <a:lnTo>
                  <a:pt x="75031" y="63601"/>
                </a:lnTo>
                <a:lnTo>
                  <a:pt x="71983" y="60413"/>
                </a:lnTo>
                <a:lnTo>
                  <a:pt x="70459" y="55714"/>
                </a:lnTo>
                <a:lnTo>
                  <a:pt x="70459" y="50292"/>
                </a:lnTo>
                <a:lnTo>
                  <a:pt x="68732" y="50292"/>
                </a:lnTo>
                <a:lnTo>
                  <a:pt x="68732" y="44805"/>
                </a:lnTo>
                <a:lnTo>
                  <a:pt x="70459" y="44805"/>
                </a:lnTo>
                <a:lnTo>
                  <a:pt x="70459" y="42672"/>
                </a:lnTo>
                <a:lnTo>
                  <a:pt x="71805" y="38036"/>
                </a:lnTo>
                <a:lnTo>
                  <a:pt x="74523" y="34645"/>
                </a:lnTo>
                <a:lnTo>
                  <a:pt x="77228" y="31191"/>
                </a:lnTo>
                <a:lnTo>
                  <a:pt x="81051" y="29464"/>
                </a:lnTo>
                <a:lnTo>
                  <a:pt x="102625" y="29464"/>
                </a:lnTo>
                <a:lnTo>
                  <a:pt x="101142" y="27774"/>
                </a:lnTo>
                <a:lnTo>
                  <a:pt x="97891" y="25806"/>
                </a:lnTo>
                <a:lnTo>
                  <a:pt x="94640" y="23774"/>
                </a:lnTo>
                <a:lnTo>
                  <a:pt x="90678" y="22758"/>
                </a:lnTo>
                <a:close/>
              </a:path>
              <a:path w="306704" h="76200">
                <a:moveTo>
                  <a:pt x="104089" y="62687"/>
                </a:moveTo>
                <a:lnTo>
                  <a:pt x="101650" y="64719"/>
                </a:lnTo>
                <a:lnTo>
                  <a:pt x="99110" y="66179"/>
                </a:lnTo>
                <a:lnTo>
                  <a:pt x="93827" y="67932"/>
                </a:lnTo>
                <a:lnTo>
                  <a:pt x="90982" y="68376"/>
                </a:lnTo>
                <a:lnTo>
                  <a:pt x="106798" y="68376"/>
                </a:lnTo>
                <a:lnTo>
                  <a:pt x="104089" y="62687"/>
                </a:lnTo>
                <a:close/>
              </a:path>
              <a:path w="306704" h="76200">
                <a:moveTo>
                  <a:pt x="70459" y="44805"/>
                </a:moveTo>
                <a:lnTo>
                  <a:pt x="68732" y="44805"/>
                </a:lnTo>
                <a:lnTo>
                  <a:pt x="68732" y="50292"/>
                </a:lnTo>
                <a:lnTo>
                  <a:pt x="70459" y="50292"/>
                </a:lnTo>
                <a:lnTo>
                  <a:pt x="70459" y="44805"/>
                </a:lnTo>
                <a:close/>
              </a:path>
              <a:path w="306704" h="76200">
                <a:moveTo>
                  <a:pt x="99822" y="44805"/>
                </a:moveTo>
                <a:lnTo>
                  <a:pt x="70459" y="44805"/>
                </a:lnTo>
                <a:lnTo>
                  <a:pt x="70459" y="50292"/>
                </a:lnTo>
                <a:lnTo>
                  <a:pt x="107848" y="50292"/>
                </a:lnTo>
                <a:lnTo>
                  <a:pt x="107848" y="46126"/>
                </a:lnTo>
                <a:lnTo>
                  <a:pt x="99822" y="46126"/>
                </a:lnTo>
                <a:lnTo>
                  <a:pt x="99822" y="44805"/>
                </a:lnTo>
                <a:close/>
              </a:path>
              <a:path w="306704" h="76200">
                <a:moveTo>
                  <a:pt x="102625" y="29464"/>
                </a:moveTo>
                <a:lnTo>
                  <a:pt x="90538" y="29464"/>
                </a:lnTo>
                <a:lnTo>
                  <a:pt x="93954" y="30924"/>
                </a:lnTo>
                <a:lnTo>
                  <a:pt x="96266" y="33832"/>
                </a:lnTo>
                <a:lnTo>
                  <a:pt x="98628" y="36741"/>
                </a:lnTo>
                <a:lnTo>
                  <a:pt x="99822" y="40843"/>
                </a:lnTo>
                <a:lnTo>
                  <a:pt x="99822" y="46126"/>
                </a:lnTo>
                <a:lnTo>
                  <a:pt x="101549" y="44805"/>
                </a:lnTo>
                <a:lnTo>
                  <a:pt x="107848" y="44805"/>
                </a:lnTo>
                <a:lnTo>
                  <a:pt x="107848" y="42227"/>
                </a:lnTo>
                <a:lnTo>
                  <a:pt x="106997" y="37896"/>
                </a:lnTo>
                <a:lnTo>
                  <a:pt x="103606" y="30581"/>
                </a:lnTo>
                <a:lnTo>
                  <a:pt x="102625" y="29464"/>
                </a:lnTo>
                <a:close/>
              </a:path>
              <a:path w="306704" h="76200">
                <a:moveTo>
                  <a:pt x="107848" y="44805"/>
                </a:moveTo>
                <a:lnTo>
                  <a:pt x="101549" y="44805"/>
                </a:lnTo>
                <a:lnTo>
                  <a:pt x="99822" y="46126"/>
                </a:lnTo>
                <a:lnTo>
                  <a:pt x="107848" y="46126"/>
                </a:lnTo>
                <a:lnTo>
                  <a:pt x="107848" y="44805"/>
                </a:lnTo>
                <a:close/>
              </a:path>
              <a:path w="306704" h="76200">
                <a:moveTo>
                  <a:pt x="185051" y="3149"/>
                </a:moveTo>
                <a:lnTo>
                  <a:pt x="147726" y="3149"/>
                </a:lnTo>
                <a:lnTo>
                  <a:pt x="147726" y="74777"/>
                </a:lnTo>
                <a:lnTo>
                  <a:pt x="157187" y="74777"/>
                </a:lnTo>
                <a:lnTo>
                  <a:pt x="157187" y="44196"/>
                </a:lnTo>
                <a:lnTo>
                  <a:pt x="190040" y="44196"/>
                </a:lnTo>
                <a:lnTo>
                  <a:pt x="189115" y="43586"/>
                </a:lnTo>
                <a:lnTo>
                  <a:pt x="178612" y="43586"/>
                </a:lnTo>
                <a:lnTo>
                  <a:pt x="180340" y="42164"/>
                </a:lnTo>
                <a:lnTo>
                  <a:pt x="188522" y="42164"/>
                </a:lnTo>
                <a:lnTo>
                  <a:pt x="190500" y="41249"/>
                </a:lnTo>
                <a:lnTo>
                  <a:pt x="193967" y="39687"/>
                </a:lnTo>
                <a:lnTo>
                  <a:pt x="196634" y="37426"/>
                </a:lnTo>
                <a:lnTo>
                  <a:pt x="196981" y="36880"/>
                </a:lnTo>
                <a:lnTo>
                  <a:pt x="157187" y="36880"/>
                </a:lnTo>
                <a:lnTo>
                  <a:pt x="157187" y="10871"/>
                </a:lnTo>
                <a:lnTo>
                  <a:pt x="197805" y="10871"/>
                </a:lnTo>
                <a:lnTo>
                  <a:pt x="195072" y="8534"/>
                </a:lnTo>
                <a:lnTo>
                  <a:pt x="190944" y="4940"/>
                </a:lnTo>
                <a:lnTo>
                  <a:pt x="185051" y="3149"/>
                </a:lnTo>
                <a:close/>
              </a:path>
              <a:path w="306704" h="76200">
                <a:moveTo>
                  <a:pt x="190040" y="44196"/>
                </a:moveTo>
                <a:lnTo>
                  <a:pt x="175437" y="44196"/>
                </a:lnTo>
                <a:lnTo>
                  <a:pt x="178181" y="44640"/>
                </a:lnTo>
                <a:lnTo>
                  <a:pt x="180340" y="45516"/>
                </a:lnTo>
                <a:lnTo>
                  <a:pt x="182587" y="46393"/>
                </a:lnTo>
                <a:lnTo>
                  <a:pt x="184277" y="48298"/>
                </a:lnTo>
                <a:lnTo>
                  <a:pt x="185432" y="51206"/>
                </a:lnTo>
                <a:lnTo>
                  <a:pt x="195287" y="74777"/>
                </a:lnTo>
                <a:lnTo>
                  <a:pt x="205740" y="74777"/>
                </a:lnTo>
                <a:lnTo>
                  <a:pt x="195580" y="51003"/>
                </a:lnTo>
                <a:lnTo>
                  <a:pt x="194157" y="47891"/>
                </a:lnTo>
                <a:lnTo>
                  <a:pt x="192366" y="45656"/>
                </a:lnTo>
                <a:lnTo>
                  <a:pt x="190040" y="44196"/>
                </a:lnTo>
                <a:close/>
              </a:path>
              <a:path w="306704" h="76200">
                <a:moveTo>
                  <a:pt x="185559" y="42164"/>
                </a:moveTo>
                <a:lnTo>
                  <a:pt x="180340" y="42164"/>
                </a:lnTo>
                <a:lnTo>
                  <a:pt x="178612" y="43586"/>
                </a:lnTo>
                <a:lnTo>
                  <a:pt x="183159" y="43586"/>
                </a:lnTo>
                <a:lnTo>
                  <a:pt x="187121" y="42811"/>
                </a:lnTo>
                <a:lnTo>
                  <a:pt x="187387" y="42688"/>
                </a:lnTo>
                <a:lnTo>
                  <a:pt x="185559" y="42164"/>
                </a:lnTo>
                <a:close/>
              </a:path>
              <a:path w="306704" h="76200">
                <a:moveTo>
                  <a:pt x="187387" y="42688"/>
                </a:moveTo>
                <a:lnTo>
                  <a:pt x="187121" y="42811"/>
                </a:lnTo>
                <a:lnTo>
                  <a:pt x="183159" y="43586"/>
                </a:lnTo>
                <a:lnTo>
                  <a:pt x="189115" y="43586"/>
                </a:lnTo>
                <a:lnTo>
                  <a:pt x="188036" y="42875"/>
                </a:lnTo>
                <a:lnTo>
                  <a:pt x="187387" y="42688"/>
                </a:lnTo>
                <a:close/>
              </a:path>
              <a:path w="306704" h="76200">
                <a:moveTo>
                  <a:pt x="188522" y="42164"/>
                </a:moveTo>
                <a:lnTo>
                  <a:pt x="185559" y="42164"/>
                </a:lnTo>
                <a:lnTo>
                  <a:pt x="187387" y="42688"/>
                </a:lnTo>
                <a:lnTo>
                  <a:pt x="188522" y="42164"/>
                </a:lnTo>
                <a:close/>
              </a:path>
              <a:path w="306704" h="76200">
                <a:moveTo>
                  <a:pt x="197805" y="10871"/>
                </a:moveTo>
                <a:lnTo>
                  <a:pt x="181190" y="10871"/>
                </a:lnTo>
                <a:lnTo>
                  <a:pt x="185153" y="11988"/>
                </a:lnTo>
                <a:lnTo>
                  <a:pt x="187858" y="14224"/>
                </a:lnTo>
                <a:lnTo>
                  <a:pt x="190639" y="16395"/>
                </a:lnTo>
                <a:lnTo>
                  <a:pt x="192024" y="19570"/>
                </a:lnTo>
                <a:lnTo>
                  <a:pt x="192024" y="28041"/>
                </a:lnTo>
                <a:lnTo>
                  <a:pt x="190639" y="31292"/>
                </a:lnTo>
                <a:lnTo>
                  <a:pt x="187858" y="33528"/>
                </a:lnTo>
                <a:lnTo>
                  <a:pt x="185153" y="35763"/>
                </a:lnTo>
                <a:lnTo>
                  <a:pt x="181190" y="36880"/>
                </a:lnTo>
                <a:lnTo>
                  <a:pt x="196981" y="36880"/>
                </a:lnTo>
                <a:lnTo>
                  <a:pt x="200431" y="31457"/>
                </a:lnTo>
                <a:lnTo>
                  <a:pt x="201318" y="28041"/>
                </a:lnTo>
                <a:lnTo>
                  <a:pt x="201371" y="17132"/>
                </a:lnTo>
                <a:lnTo>
                  <a:pt x="199275" y="12128"/>
                </a:lnTo>
                <a:lnTo>
                  <a:pt x="197805" y="10871"/>
                </a:lnTo>
                <a:close/>
              </a:path>
              <a:path w="306704" h="76200">
                <a:moveTo>
                  <a:pt x="255308" y="2235"/>
                </a:moveTo>
                <a:lnTo>
                  <a:pt x="241554" y="2235"/>
                </a:lnTo>
                <a:lnTo>
                  <a:pt x="235597" y="3721"/>
                </a:lnTo>
                <a:lnTo>
                  <a:pt x="215239" y="46367"/>
                </a:lnTo>
                <a:lnTo>
                  <a:pt x="216560" y="52870"/>
                </a:lnTo>
                <a:lnTo>
                  <a:pt x="241554" y="75692"/>
                </a:lnTo>
                <a:lnTo>
                  <a:pt x="255308" y="75692"/>
                </a:lnTo>
                <a:lnTo>
                  <a:pt x="261200" y="74206"/>
                </a:lnTo>
                <a:lnTo>
                  <a:pt x="271157" y="68173"/>
                </a:lnTo>
                <a:lnTo>
                  <a:pt x="271893" y="67360"/>
                </a:lnTo>
                <a:lnTo>
                  <a:pt x="240804" y="67360"/>
                </a:lnTo>
                <a:lnTo>
                  <a:pt x="235013" y="64858"/>
                </a:lnTo>
                <a:lnTo>
                  <a:pt x="227164" y="54825"/>
                </a:lnTo>
                <a:lnTo>
                  <a:pt x="225214" y="47917"/>
                </a:lnTo>
                <a:lnTo>
                  <a:pt x="225196" y="29908"/>
                </a:lnTo>
                <a:lnTo>
                  <a:pt x="227164" y="22923"/>
                </a:lnTo>
                <a:lnTo>
                  <a:pt x="235013" y="13042"/>
                </a:lnTo>
                <a:lnTo>
                  <a:pt x="240804" y="10566"/>
                </a:lnTo>
                <a:lnTo>
                  <a:pt x="271957" y="10566"/>
                </a:lnTo>
                <a:lnTo>
                  <a:pt x="271157" y="9690"/>
                </a:lnTo>
                <a:lnTo>
                  <a:pt x="261200" y="3721"/>
                </a:lnTo>
                <a:lnTo>
                  <a:pt x="255308" y="2235"/>
                </a:lnTo>
                <a:close/>
              </a:path>
              <a:path w="306704" h="76200">
                <a:moveTo>
                  <a:pt x="271957" y="10566"/>
                </a:moveTo>
                <a:lnTo>
                  <a:pt x="255917" y="10566"/>
                </a:lnTo>
                <a:lnTo>
                  <a:pt x="261670" y="13042"/>
                </a:lnTo>
                <a:lnTo>
                  <a:pt x="269798" y="22923"/>
                </a:lnTo>
                <a:lnTo>
                  <a:pt x="271830" y="29908"/>
                </a:lnTo>
                <a:lnTo>
                  <a:pt x="271830" y="47917"/>
                </a:lnTo>
                <a:lnTo>
                  <a:pt x="269760" y="54927"/>
                </a:lnTo>
                <a:lnTo>
                  <a:pt x="261569" y="64884"/>
                </a:lnTo>
                <a:lnTo>
                  <a:pt x="255841" y="67360"/>
                </a:lnTo>
                <a:lnTo>
                  <a:pt x="271893" y="67360"/>
                </a:lnTo>
                <a:lnTo>
                  <a:pt x="275018" y="63906"/>
                </a:lnTo>
                <a:lnTo>
                  <a:pt x="280428" y="52870"/>
                </a:lnTo>
                <a:lnTo>
                  <a:pt x="281779" y="46367"/>
                </a:lnTo>
                <a:lnTo>
                  <a:pt x="281787" y="31356"/>
                </a:lnTo>
                <a:lnTo>
                  <a:pt x="280428" y="24892"/>
                </a:lnTo>
                <a:lnTo>
                  <a:pt x="275018" y="13919"/>
                </a:lnTo>
                <a:lnTo>
                  <a:pt x="271957" y="10566"/>
                </a:lnTo>
                <a:close/>
              </a:path>
              <a:path w="306704" h="76200">
                <a:moveTo>
                  <a:pt x="306209" y="3149"/>
                </a:moveTo>
                <a:lnTo>
                  <a:pt x="296760" y="3149"/>
                </a:lnTo>
                <a:lnTo>
                  <a:pt x="296760" y="74777"/>
                </a:lnTo>
                <a:lnTo>
                  <a:pt x="306209" y="74777"/>
                </a:lnTo>
                <a:lnTo>
                  <a:pt x="306209" y="3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600700" y="1905000"/>
            <a:ext cx="254000" cy="254000"/>
            <a:chOff x="5600700" y="1905000"/>
            <a:chExt cx="254000" cy="254000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0700" y="1905000"/>
              <a:ext cx="254000" cy="2540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626100" y="1930400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203200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203200" y="2032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6016015" y="1901253"/>
            <a:ext cx="537845" cy="120014"/>
          </a:xfrm>
          <a:custGeom>
            <a:avLst/>
            <a:gdLst/>
            <a:ahLst/>
            <a:cxnLst/>
            <a:rect l="l" t="t" r="r" b="b"/>
            <a:pathLst>
              <a:path w="537845" h="120014">
                <a:moveTo>
                  <a:pt x="48209" y="77927"/>
                </a:moveTo>
                <a:lnTo>
                  <a:pt x="33185" y="77927"/>
                </a:lnTo>
                <a:lnTo>
                  <a:pt x="33185" y="111607"/>
                </a:lnTo>
                <a:lnTo>
                  <a:pt x="48209" y="111607"/>
                </a:lnTo>
                <a:lnTo>
                  <a:pt x="48209" y="77927"/>
                </a:lnTo>
                <a:close/>
              </a:path>
              <a:path w="537845" h="120014">
                <a:moveTo>
                  <a:pt x="81229" y="63398"/>
                </a:moveTo>
                <a:lnTo>
                  <a:pt x="0" y="63398"/>
                </a:lnTo>
                <a:lnTo>
                  <a:pt x="0" y="77927"/>
                </a:lnTo>
                <a:lnTo>
                  <a:pt x="81229" y="77927"/>
                </a:lnTo>
                <a:lnTo>
                  <a:pt x="81229" y="63398"/>
                </a:lnTo>
                <a:close/>
              </a:path>
              <a:path w="537845" h="120014">
                <a:moveTo>
                  <a:pt x="48209" y="30543"/>
                </a:moveTo>
                <a:lnTo>
                  <a:pt x="33185" y="30543"/>
                </a:lnTo>
                <a:lnTo>
                  <a:pt x="33185" y="63398"/>
                </a:lnTo>
                <a:lnTo>
                  <a:pt x="48209" y="63398"/>
                </a:lnTo>
                <a:lnTo>
                  <a:pt x="48209" y="30543"/>
                </a:lnTo>
                <a:close/>
              </a:path>
              <a:path w="537845" h="120014">
                <a:moveTo>
                  <a:pt x="181546" y="100380"/>
                </a:moveTo>
                <a:lnTo>
                  <a:pt x="108407" y="100380"/>
                </a:lnTo>
                <a:lnTo>
                  <a:pt x="108407" y="118046"/>
                </a:lnTo>
                <a:lnTo>
                  <a:pt x="181546" y="118046"/>
                </a:lnTo>
                <a:lnTo>
                  <a:pt x="181546" y="100380"/>
                </a:lnTo>
                <a:close/>
              </a:path>
              <a:path w="537845" h="120014">
                <a:moveTo>
                  <a:pt x="156451" y="19481"/>
                </a:moveTo>
                <a:lnTo>
                  <a:pt x="145389" y="19481"/>
                </a:lnTo>
                <a:lnTo>
                  <a:pt x="135153" y="25584"/>
                </a:lnTo>
                <a:lnTo>
                  <a:pt x="135153" y="100380"/>
                </a:lnTo>
                <a:lnTo>
                  <a:pt x="156451" y="100380"/>
                </a:lnTo>
                <a:lnTo>
                  <a:pt x="156451" y="19481"/>
                </a:lnTo>
                <a:close/>
              </a:path>
              <a:path w="537845" h="120014">
                <a:moveTo>
                  <a:pt x="156451" y="1650"/>
                </a:moveTo>
                <a:lnTo>
                  <a:pt x="141262" y="1650"/>
                </a:lnTo>
                <a:lnTo>
                  <a:pt x="111048" y="19811"/>
                </a:lnTo>
                <a:lnTo>
                  <a:pt x="111048" y="39954"/>
                </a:lnTo>
                <a:lnTo>
                  <a:pt x="135153" y="25584"/>
                </a:lnTo>
                <a:lnTo>
                  <a:pt x="135153" y="19481"/>
                </a:lnTo>
                <a:lnTo>
                  <a:pt x="156451" y="19481"/>
                </a:lnTo>
                <a:lnTo>
                  <a:pt x="156451" y="1650"/>
                </a:lnTo>
                <a:close/>
              </a:path>
              <a:path w="537845" h="120014">
                <a:moveTo>
                  <a:pt x="145389" y="19481"/>
                </a:moveTo>
                <a:lnTo>
                  <a:pt x="135153" y="19481"/>
                </a:lnTo>
                <a:lnTo>
                  <a:pt x="135153" y="25584"/>
                </a:lnTo>
                <a:lnTo>
                  <a:pt x="145389" y="19481"/>
                </a:lnTo>
                <a:close/>
              </a:path>
              <a:path w="537845" h="120014">
                <a:moveTo>
                  <a:pt x="238607" y="0"/>
                </a:moveTo>
                <a:lnTo>
                  <a:pt x="202232" y="23659"/>
                </a:lnTo>
                <a:lnTo>
                  <a:pt x="196011" y="59601"/>
                </a:lnTo>
                <a:lnTo>
                  <a:pt x="196702" y="73224"/>
                </a:lnTo>
                <a:lnTo>
                  <a:pt x="213188" y="110969"/>
                </a:lnTo>
                <a:lnTo>
                  <a:pt x="238607" y="119697"/>
                </a:lnTo>
                <a:lnTo>
                  <a:pt x="248315" y="118728"/>
                </a:lnTo>
                <a:lnTo>
                  <a:pt x="256808" y="115819"/>
                </a:lnTo>
                <a:lnTo>
                  <a:pt x="264083" y="110969"/>
                </a:lnTo>
                <a:lnTo>
                  <a:pt x="270141" y="104178"/>
                </a:lnTo>
                <a:lnTo>
                  <a:pt x="271245" y="102196"/>
                </a:lnTo>
                <a:lnTo>
                  <a:pt x="231228" y="102196"/>
                </a:lnTo>
                <a:lnTo>
                  <a:pt x="225666" y="98780"/>
                </a:lnTo>
                <a:lnTo>
                  <a:pt x="216484" y="59435"/>
                </a:lnTo>
                <a:lnTo>
                  <a:pt x="216824" y="49139"/>
                </a:lnTo>
                <a:lnTo>
                  <a:pt x="231228" y="17335"/>
                </a:lnTo>
                <a:lnTo>
                  <a:pt x="271368" y="17335"/>
                </a:lnTo>
                <a:lnTo>
                  <a:pt x="270141" y="15189"/>
                </a:lnTo>
                <a:lnTo>
                  <a:pt x="264083" y="8545"/>
                </a:lnTo>
                <a:lnTo>
                  <a:pt x="256808" y="3798"/>
                </a:lnTo>
                <a:lnTo>
                  <a:pt x="248315" y="949"/>
                </a:lnTo>
                <a:lnTo>
                  <a:pt x="238607" y="0"/>
                </a:lnTo>
                <a:close/>
              </a:path>
              <a:path w="537845" h="120014">
                <a:moveTo>
                  <a:pt x="271368" y="17335"/>
                </a:moveTo>
                <a:lnTo>
                  <a:pt x="246087" y="17335"/>
                </a:lnTo>
                <a:lnTo>
                  <a:pt x="251650" y="20688"/>
                </a:lnTo>
                <a:lnTo>
                  <a:pt x="255282" y="27406"/>
                </a:lnTo>
                <a:lnTo>
                  <a:pt x="257666" y="33123"/>
                </a:lnTo>
                <a:lnTo>
                  <a:pt x="259368" y="40368"/>
                </a:lnTo>
                <a:lnTo>
                  <a:pt x="260390" y="49139"/>
                </a:lnTo>
                <a:lnTo>
                  <a:pt x="260725" y="59601"/>
                </a:lnTo>
                <a:lnTo>
                  <a:pt x="260390" y="69763"/>
                </a:lnTo>
                <a:lnTo>
                  <a:pt x="246087" y="102196"/>
                </a:lnTo>
                <a:lnTo>
                  <a:pt x="271245" y="102196"/>
                </a:lnTo>
                <a:lnTo>
                  <a:pt x="274977" y="95501"/>
                </a:lnTo>
                <a:lnTo>
                  <a:pt x="278434" y="85150"/>
                </a:lnTo>
                <a:lnTo>
                  <a:pt x="280510" y="73127"/>
                </a:lnTo>
                <a:lnTo>
                  <a:pt x="281203" y="59435"/>
                </a:lnTo>
                <a:lnTo>
                  <a:pt x="280510" y="45775"/>
                </a:lnTo>
                <a:lnTo>
                  <a:pt x="278434" y="33845"/>
                </a:lnTo>
                <a:lnTo>
                  <a:pt x="274977" y="23649"/>
                </a:lnTo>
                <a:lnTo>
                  <a:pt x="271368" y="17335"/>
                </a:lnTo>
                <a:close/>
              </a:path>
              <a:path w="537845" h="120014">
                <a:moveTo>
                  <a:pt x="337604" y="0"/>
                </a:moveTo>
                <a:lnTo>
                  <a:pt x="301228" y="23659"/>
                </a:lnTo>
                <a:lnTo>
                  <a:pt x="295008" y="59601"/>
                </a:lnTo>
                <a:lnTo>
                  <a:pt x="295699" y="73224"/>
                </a:lnTo>
                <a:lnTo>
                  <a:pt x="312184" y="110969"/>
                </a:lnTo>
                <a:lnTo>
                  <a:pt x="337604" y="119697"/>
                </a:lnTo>
                <a:lnTo>
                  <a:pt x="347312" y="118728"/>
                </a:lnTo>
                <a:lnTo>
                  <a:pt x="355804" y="115819"/>
                </a:lnTo>
                <a:lnTo>
                  <a:pt x="363080" y="110969"/>
                </a:lnTo>
                <a:lnTo>
                  <a:pt x="369138" y="104178"/>
                </a:lnTo>
                <a:lnTo>
                  <a:pt x="370242" y="102196"/>
                </a:lnTo>
                <a:lnTo>
                  <a:pt x="330225" y="102196"/>
                </a:lnTo>
                <a:lnTo>
                  <a:pt x="324662" y="98780"/>
                </a:lnTo>
                <a:lnTo>
                  <a:pt x="315480" y="59435"/>
                </a:lnTo>
                <a:lnTo>
                  <a:pt x="315821" y="49139"/>
                </a:lnTo>
                <a:lnTo>
                  <a:pt x="330225" y="17335"/>
                </a:lnTo>
                <a:lnTo>
                  <a:pt x="370365" y="17335"/>
                </a:lnTo>
                <a:lnTo>
                  <a:pt x="369138" y="15189"/>
                </a:lnTo>
                <a:lnTo>
                  <a:pt x="363080" y="8545"/>
                </a:lnTo>
                <a:lnTo>
                  <a:pt x="355804" y="3798"/>
                </a:lnTo>
                <a:lnTo>
                  <a:pt x="347312" y="949"/>
                </a:lnTo>
                <a:lnTo>
                  <a:pt x="337604" y="0"/>
                </a:lnTo>
                <a:close/>
              </a:path>
              <a:path w="537845" h="120014">
                <a:moveTo>
                  <a:pt x="370365" y="17335"/>
                </a:moveTo>
                <a:lnTo>
                  <a:pt x="345084" y="17335"/>
                </a:lnTo>
                <a:lnTo>
                  <a:pt x="350647" y="20688"/>
                </a:lnTo>
                <a:lnTo>
                  <a:pt x="354279" y="27406"/>
                </a:lnTo>
                <a:lnTo>
                  <a:pt x="356662" y="33123"/>
                </a:lnTo>
                <a:lnTo>
                  <a:pt x="358365" y="40368"/>
                </a:lnTo>
                <a:lnTo>
                  <a:pt x="359386" y="49139"/>
                </a:lnTo>
                <a:lnTo>
                  <a:pt x="359722" y="59601"/>
                </a:lnTo>
                <a:lnTo>
                  <a:pt x="359386" y="69763"/>
                </a:lnTo>
                <a:lnTo>
                  <a:pt x="345084" y="102196"/>
                </a:lnTo>
                <a:lnTo>
                  <a:pt x="370242" y="102196"/>
                </a:lnTo>
                <a:lnTo>
                  <a:pt x="373974" y="95501"/>
                </a:lnTo>
                <a:lnTo>
                  <a:pt x="377431" y="85150"/>
                </a:lnTo>
                <a:lnTo>
                  <a:pt x="379507" y="73127"/>
                </a:lnTo>
                <a:lnTo>
                  <a:pt x="380199" y="59435"/>
                </a:lnTo>
                <a:lnTo>
                  <a:pt x="379507" y="45775"/>
                </a:lnTo>
                <a:lnTo>
                  <a:pt x="377431" y="33845"/>
                </a:lnTo>
                <a:lnTo>
                  <a:pt x="373974" y="23649"/>
                </a:lnTo>
                <a:lnTo>
                  <a:pt x="370365" y="17335"/>
                </a:lnTo>
                <a:close/>
              </a:path>
              <a:path w="537845" h="120014">
                <a:moveTo>
                  <a:pt x="516775" y="48539"/>
                </a:moveTo>
                <a:lnTo>
                  <a:pt x="498182" y="48539"/>
                </a:lnTo>
                <a:lnTo>
                  <a:pt x="490855" y="51676"/>
                </a:lnTo>
                <a:lnTo>
                  <a:pt x="477545" y="83870"/>
                </a:lnTo>
                <a:lnTo>
                  <a:pt x="478039" y="91681"/>
                </a:lnTo>
                <a:lnTo>
                  <a:pt x="498068" y="119697"/>
                </a:lnTo>
                <a:lnTo>
                  <a:pt x="516775" y="119697"/>
                </a:lnTo>
                <a:lnTo>
                  <a:pt x="524103" y="116509"/>
                </a:lnTo>
                <a:lnTo>
                  <a:pt x="529386" y="110121"/>
                </a:lnTo>
                <a:lnTo>
                  <a:pt x="531875" y="106324"/>
                </a:lnTo>
                <a:lnTo>
                  <a:pt x="503351" y="106324"/>
                </a:lnTo>
                <a:lnTo>
                  <a:pt x="500164" y="104559"/>
                </a:lnTo>
                <a:lnTo>
                  <a:pt x="497852" y="101041"/>
                </a:lnTo>
                <a:lnTo>
                  <a:pt x="495642" y="97523"/>
                </a:lnTo>
                <a:lnTo>
                  <a:pt x="494550" y="91795"/>
                </a:lnTo>
                <a:lnTo>
                  <a:pt x="494562" y="75998"/>
                </a:lnTo>
                <a:lnTo>
                  <a:pt x="495642" y="70446"/>
                </a:lnTo>
                <a:lnTo>
                  <a:pt x="497852" y="67030"/>
                </a:lnTo>
                <a:lnTo>
                  <a:pt x="500164" y="63512"/>
                </a:lnTo>
                <a:lnTo>
                  <a:pt x="503351" y="61747"/>
                </a:lnTo>
                <a:lnTo>
                  <a:pt x="531837" y="61747"/>
                </a:lnTo>
                <a:lnTo>
                  <a:pt x="529386" y="58115"/>
                </a:lnTo>
                <a:lnTo>
                  <a:pt x="524103" y="51727"/>
                </a:lnTo>
                <a:lnTo>
                  <a:pt x="516775" y="48539"/>
                </a:lnTo>
                <a:close/>
              </a:path>
              <a:path w="537845" h="120014">
                <a:moveTo>
                  <a:pt x="508749" y="1650"/>
                </a:moveTo>
                <a:lnTo>
                  <a:pt x="491083" y="1650"/>
                </a:lnTo>
                <a:lnTo>
                  <a:pt x="422402" y="118046"/>
                </a:lnTo>
                <a:lnTo>
                  <a:pt x="440067" y="118046"/>
                </a:lnTo>
                <a:lnTo>
                  <a:pt x="508749" y="1650"/>
                </a:lnTo>
                <a:close/>
              </a:path>
              <a:path w="537845" h="120014">
                <a:moveTo>
                  <a:pt x="531837" y="61747"/>
                </a:moveTo>
                <a:lnTo>
                  <a:pt x="511492" y="61747"/>
                </a:lnTo>
                <a:lnTo>
                  <a:pt x="514629" y="63512"/>
                </a:lnTo>
                <a:lnTo>
                  <a:pt x="516839" y="67030"/>
                </a:lnTo>
                <a:lnTo>
                  <a:pt x="519150" y="70446"/>
                </a:lnTo>
                <a:lnTo>
                  <a:pt x="520293" y="75998"/>
                </a:lnTo>
                <a:lnTo>
                  <a:pt x="520283" y="91795"/>
                </a:lnTo>
                <a:lnTo>
                  <a:pt x="519150" y="97408"/>
                </a:lnTo>
                <a:lnTo>
                  <a:pt x="514629" y="104559"/>
                </a:lnTo>
                <a:lnTo>
                  <a:pt x="511492" y="106324"/>
                </a:lnTo>
                <a:lnTo>
                  <a:pt x="531875" y="106324"/>
                </a:lnTo>
                <a:lnTo>
                  <a:pt x="532853" y="104830"/>
                </a:lnTo>
                <a:lnTo>
                  <a:pt x="535330" y="98691"/>
                </a:lnTo>
                <a:lnTo>
                  <a:pt x="536817" y="91681"/>
                </a:lnTo>
                <a:lnTo>
                  <a:pt x="537311" y="83870"/>
                </a:lnTo>
                <a:lnTo>
                  <a:pt x="536816" y="76131"/>
                </a:lnTo>
                <a:lnTo>
                  <a:pt x="535330" y="69259"/>
                </a:lnTo>
                <a:lnTo>
                  <a:pt x="532853" y="63253"/>
                </a:lnTo>
                <a:lnTo>
                  <a:pt x="531837" y="61747"/>
                </a:lnTo>
                <a:close/>
              </a:path>
              <a:path w="537845" h="120014">
                <a:moveTo>
                  <a:pt x="433070" y="0"/>
                </a:moveTo>
                <a:lnTo>
                  <a:pt x="414477" y="0"/>
                </a:lnTo>
                <a:lnTo>
                  <a:pt x="407149" y="3136"/>
                </a:lnTo>
                <a:lnTo>
                  <a:pt x="393839" y="35496"/>
                </a:lnTo>
                <a:lnTo>
                  <a:pt x="394327" y="43205"/>
                </a:lnTo>
                <a:lnTo>
                  <a:pt x="414362" y="71158"/>
                </a:lnTo>
                <a:lnTo>
                  <a:pt x="433070" y="71158"/>
                </a:lnTo>
                <a:lnTo>
                  <a:pt x="440397" y="67970"/>
                </a:lnTo>
                <a:lnTo>
                  <a:pt x="445681" y="61582"/>
                </a:lnTo>
                <a:lnTo>
                  <a:pt x="448092" y="57950"/>
                </a:lnTo>
                <a:lnTo>
                  <a:pt x="419646" y="57950"/>
                </a:lnTo>
                <a:lnTo>
                  <a:pt x="416458" y="56184"/>
                </a:lnTo>
                <a:lnTo>
                  <a:pt x="414043" y="52501"/>
                </a:lnTo>
                <a:lnTo>
                  <a:pt x="411937" y="49148"/>
                </a:lnTo>
                <a:lnTo>
                  <a:pt x="410845" y="43421"/>
                </a:lnTo>
                <a:lnTo>
                  <a:pt x="410845" y="27571"/>
                </a:lnTo>
                <a:lnTo>
                  <a:pt x="411937" y="21907"/>
                </a:lnTo>
                <a:lnTo>
                  <a:pt x="414147" y="18491"/>
                </a:lnTo>
                <a:lnTo>
                  <a:pt x="416458" y="15074"/>
                </a:lnTo>
                <a:lnTo>
                  <a:pt x="419646" y="13373"/>
                </a:lnTo>
                <a:lnTo>
                  <a:pt x="448206" y="13373"/>
                </a:lnTo>
                <a:lnTo>
                  <a:pt x="445681" y="9575"/>
                </a:lnTo>
                <a:lnTo>
                  <a:pt x="440397" y="3187"/>
                </a:lnTo>
                <a:lnTo>
                  <a:pt x="433070" y="0"/>
                </a:lnTo>
                <a:close/>
              </a:path>
              <a:path w="537845" h="120014">
                <a:moveTo>
                  <a:pt x="448206" y="13373"/>
                </a:moveTo>
                <a:lnTo>
                  <a:pt x="427786" y="13373"/>
                </a:lnTo>
                <a:lnTo>
                  <a:pt x="430923" y="15138"/>
                </a:lnTo>
                <a:lnTo>
                  <a:pt x="433133" y="18656"/>
                </a:lnTo>
                <a:lnTo>
                  <a:pt x="435444" y="22072"/>
                </a:lnTo>
                <a:lnTo>
                  <a:pt x="436577" y="27571"/>
                </a:lnTo>
                <a:lnTo>
                  <a:pt x="436556" y="43421"/>
                </a:lnTo>
                <a:lnTo>
                  <a:pt x="435444" y="48869"/>
                </a:lnTo>
                <a:lnTo>
                  <a:pt x="433033" y="52666"/>
                </a:lnTo>
                <a:lnTo>
                  <a:pt x="430923" y="56133"/>
                </a:lnTo>
                <a:lnTo>
                  <a:pt x="427786" y="57950"/>
                </a:lnTo>
                <a:lnTo>
                  <a:pt x="448092" y="57950"/>
                </a:lnTo>
                <a:lnTo>
                  <a:pt x="453605" y="35496"/>
                </a:lnTo>
                <a:lnTo>
                  <a:pt x="453110" y="27747"/>
                </a:lnTo>
                <a:lnTo>
                  <a:pt x="451624" y="20845"/>
                </a:lnTo>
                <a:lnTo>
                  <a:pt x="449148" y="14788"/>
                </a:lnTo>
                <a:lnTo>
                  <a:pt x="448206" y="13373"/>
                </a:lnTo>
                <a:close/>
              </a:path>
            </a:pathLst>
          </a:custGeom>
          <a:solidFill>
            <a:srgbClr val="0A6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22138" y="2109216"/>
            <a:ext cx="898944" cy="76098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0" y="0"/>
            <a:ext cx="7556500" cy="7404100"/>
            <a:chOff x="0" y="10640"/>
            <a:chExt cx="7556500" cy="7404100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00700" y="2425700"/>
              <a:ext cx="254000" cy="2540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10640"/>
              <a:ext cx="7556500" cy="7404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58" y="833691"/>
            <a:ext cx="2078824" cy="1868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426" y="1129791"/>
            <a:ext cx="4246956" cy="9977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504217" y="1907133"/>
            <a:ext cx="360045" cy="113664"/>
          </a:xfrm>
          <a:custGeom>
            <a:avLst/>
            <a:gdLst/>
            <a:ahLst/>
            <a:cxnLst/>
            <a:rect l="l" t="t" r="r" b="b"/>
            <a:pathLst>
              <a:path w="360044" h="113664">
                <a:moveTo>
                  <a:pt x="61417" y="4724"/>
                </a:moveTo>
                <a:lnTo>
                  <a:pt x="47853" y="4724"/>
                </a:lnTo>
                <a:lnTo>
                  <a:pt x="0" y="112166"/>
                </a:lnTo>
                <a:lnTo>
                  <a:pt x="16001" y="112166"/>
                </a:lnTo>
                <a:lnTo>
                  <a:pt x="27404" y="85953"/>
                </a:lnTo>
                <a:lnTo>
                  <a:pt x="22097" y="85953"/>
                </a:lnTo>
                <a:lnTo>
                  <a:pt x="29260" y="81686"/>
                </a:lnTo>
                <a:lnTo>
                  <a:pt x="96241" y="81686"/>
                </a:lnTo>
                <a:lnTo>
                  <a:pt x="94034" y="76809"/>
                </a:lnTo>
                <a:lnTo>
                  <a:pt x="31241" y="76809"/>
                </a:lnTo>
                <a:lnTo>
                  <a:pt x="27584" y="73304"/>
                </a:lnTo>
                <a:lnTo>
                  <a:pt x="32726" y="73304"/>
                </a:lnTo>
                <a:lnTo>
                  <a:pt x="54406" y="22097"/>
                </a:lnTo>
                <a:lnTo>
                  <a:pt x="69278" y="22097"/>
                </a:lnTo>
                <a:lnTo>
                  <a:pt x="61417" y="4724"/>
                </a:lnTo>
                <a:close/>
              </a:path>
              <a:path w="360044" h="113664">
                <a:moveTo>
                  <a:pt x="80467" y="81686"/>
                </a:moveTo>
                <a:lnTo>
                  <a:pt x="93725" y="112166"/>
                </a:lnTo>
                <a:lnTo>
                  <a:pt x="110032" y="112166"/>
                </a:lnTo>
                <a:lnTo>
                  <a:pt x="98171" y="85953"/>
                </a:lnTo>
                <a:lnTo>
                  <a:pt x="87172" y="85953"/>
                </a:lnTo>
                <a:lnTo>
                  <a:pt x="80467" y="81686"/>
                </a:lnTo>
                <a:close/>
              </a:path>
              <a:path w="360044" h="113664">
                <a:moveTo>
                  <a:pt x="29260" y="81686"/>
                </a:moveTo>
                <a:lnTo>
                  <a:pt x="22097" y="85953"/>
                </a:lnTo>
                <a:lnTo>
                  <a:pt x="27404" y="85953"/>
                </a:lnTo>
                <a:lnTo>
                  <a:pt x="29260" y="81686"/>
                </a:lnTo>
                <a:close/>
              </a:path>
              <a:path w="360044" h="113664">
                <a:moveTo>
                  <a:pt x="80467" y="81686"/>
                </a:moveTo>
                <a:lnTo>
                  <a:pt x="29260" y="81686"/>
                </a:lnTo>
                <a:lnTo>
                  <a:pt x="27404" y="85953"/>
                </a:lnTo>
                <a:lnTo>
                  <a:pt x="82323" y="85953"/>
                </a:lnTo>
                <a:lnTo>
                  <a:pt x="80467" y="81686"/>
                </a:lnTo>
                <a:close/>
              </a:path>
              <a:path w="360044" h="113664">
                <a:moveTo>
                  <a:pt x="96241" y="81686"/>
                </a:moveTo>
                <a:lnTo>
                  <a:pt x="80467" y="81686"/>
                </a:lnTo>
                <a:lnTo>
                  <a:pt x="87172" y="85953"/>
                </a:lnTo>
                <a:lnTo>
                  <a:pt x="98171" y="85953"/>
                </a:lnTo>
                <a:lnTo>
                  <a:pt x="96241" y="81686"/>
                </a:lnTo>
                <a:close/>
              </a:path>
              <a:path w="360044" h="113664">
                <a:moveTo>
                  <a:pt x="32726" y="73304"/>
                </a:moveTo>
                <a:lnTo>
                  <a:pt x="27584" y="73304"/>
                </a:lnTo>
                <a:lnTo>
                  <a:pt x="31241" y="76809"/>
                </a:lnTo>
                <a:lnTo>
                  <a:pt x="32726" y="73304"/>
                </a:lnTo>
                <a:close/>
              </a:path>
              <a:path w="360044" h="113664">
                <a:moveTo>
                  <a:pt x="77125" y="73304"/>
                </a:moveTo>
                <a:lnTo>
                  <a:pt x="32726" y="73304"/>
                </a:lnTo>
                <a:lnTo>
                  <a:pt x="31241" y="76809"/>
                </a:lnTo>
                <a:lnTo>
                  <a:pt x="78638" y="76809"/>
                </a:lnTo>
                <a:lnTo>
                  <a:pt x="77125" y="73304"/>
                </a:lnTo>
                <a:close/>
              </a:path>
              <a:path w="360044" h="113664">
                <a:moveTo>
                  <a:pt x="69278" y="22097"/>
                </a:moveTo>
                <a:lnTo>
                  <a:pt x="55016" y="22097"/>
                </a:lnTo>
                <a:lnTo>
                  <a:pt x="78638" y="76809"/>
                </a:lnTo>
                <a:lnTo>
                  <a:pt x="81686" y="73304"/>
                </a:lnTo>
                <a:lnTo>
                  <a:pt x="92448" y="73304"/>
                </a:lnTo>
                <a:lnTo>
                  <a:pt x="69278" y="22097"/>
                </a:lnTo>
                <a:close/>
              </a:path>
              <a:path w="360044" h="113664">
                <a:moveTo>
                  <a:pt x="92448" y="73304"/>
                </a:moveTo>
                <a:lnTo>
                  <a:pt x="81686" y="73304"/>
                </a:lnTo>
                <a:lnTo>
                  <a:pt x="78638" y="76809"/>
                </a:lnTo>
                <a:lnTo>
                  <a:pt x="94034" y="76809"/>
                </a:lnTo>
                <a:lnTo>
                  <a:pt x="92448" y="73304"/>
                </a:lnTo>
                <a:close/>
              </a:path>
              <a:path w="360044" h="113664">
                <a:moveTo>
                  <a:pt x="131698" y="35356"/>
                </a:moveTo>
                <a:lnTo>
                  <a:pt x="116306" y="35356"/>
                </a:lnTo>
                <a:lnTo>
                  <a:pt x="116411" y="93573"/>
                </a:lnTo>
                <a:lnTo>
                  <a:pt x="118592" y="100990"/>
                </a:lnTo>
                <a:lnTo>
                  <a:pt x="123164" y="106070"/>
                </a:lnTo>
                <a:lnTo>
                  <a:pt x="127838" y="111048"/>
                </a:lnTo>
                <a:lnTo>
                  <a:pt x="134797" y="113537"/>
                </a:lnTo>
                <a:lnTo>
                  <a:pt x="150240" y="113537"/>
                </a:lnTo>
                <a:lnTo>
                  <a:pt x="168503" y="101193"/>
                </a:lnTo>
                <a:lnTo>
                  <a:pt x="142316" y="101193"/>
                </a:lnTo>
                <a:lnTo>
                  <a:pt x="138302" y="99669"/>
                </a:lnTo>
                <a:lnTo>
                  <a:pt x="133019" y="93573"/>
                </a:lnTo>
                <a:lnTo>
                  <a:pt x="131698" y="88849"/>
                </a:lnTo>
                <a:lnTo>
                  <a:pt x="131698" y="35356"/>
                </a:lnTo>
                <a:close/>
              </a:path>
              <a:path w="360044" h="113664">
                <a:moveTo>
                  <a:pt x="183514" y="95707"/>
                </a:moveTo>
                <a:lnTo>
                  <a:pt x="170560" y="95707"/>
                </a:lnTo>
                <a:lnTo>
                  <a:pt x="168579" y="100990"/>
                </a:lnTo>
                <a:lnTo>
                  <a:pt x="168579" y="112166"/>
                </a:lnTo>
                <a:lnTo>
                  <a:pt x="183514" y="112166"/>
                </a:lnTo>
                <a:lnTo>
                  <a:pt x="183514" y="95707"/>
                </a:lnTo>
                <a:close/>
              </a:path>
              <a:path w="360044" h="113664">
                <a:moveTo>
                  <a:pt x="183514" y="35356"/>
                </a:moveTo>
                <a:lnTo>
                  <a:pt x="168122" y="35356"/>
                </a:lnTo>
                <a:lnTo>
                  <a:pt x="168122" y="85648"/>
                </a:lnTo>
                <a:lnTo>
                  <a:pt x="166242" y="91033"/>
                </a:lnTo>
                <a:lnTo>
                  <a:pt x="158724" y="99161"/>
                </a:lnTo>
                <a:lnTo>
                  <a:pt x="153796" y="101193"/>
                </a:lnTo>
                <a:lnTo>
                  <a:pt x="168503" y="101193"/>
                </a:lnTo>
                <a:lnTo>
                  <a:pt x="168579" y="95707"/>
                </a:lnTo>
                <a:lnTo>
                  <a:pt x="183514" y="95707"/>
                </a:lnTo>
                <a:lnTo>
                  <a:pt x="183514" y="35356"/>
                </a:lnTo>
                <a:close/>
              </a:path>
              <a:path w="360044" h="113664">
                <a:moveTo>
                  <a:pt x="170560" y="95707"/>
                </a:moveTo>
                <a:lnTo>
                  <a:pt x="168579" y="95707"/>
                </a:lnTo>
                <a:lnTo>
                  <a:pt x="168579" y="100990"/>
                </a:lnTo>
                <a:lnTo>
                  <a:pt x="170560" y="95707"/>
                </a:lnTo>
                <a:close/>
              </a:path>
              <a:path w="360044" h="113664">
                <a:moveTo>
                  <a:pt x="235978" y="33985"/>
                </a:moveTo>
                <a:lnTo>
                  <a:pt x="222669" y="33985"/>
                </a:lnTo>
                <a:lnTo>
                  <a:pt x="216725" y="35610"/>
                </a:lnTo>
                <a:lnTo>
                  <a:pt x="195541" y="65430"/>
                </a:lnTo>
                <a:lnTo>
                  <a:pt x="195541" y="81991"/>
                </a:lnTo>
                <a:lnTo>
                  <a:pt x="222669" y="113537"/>
                </a:lnTo>
                <a:lnTo>
                  <a:pt x="236080" y="113537"/>
                </a:lnTo>
                <a:lnTo>
                  <a:pt x="241934" y="111861"/>
                </a:lnTo>
                <a:lnTo>
                  <a:pt x="251879" y="105155"/>
                </a:lnTo>
                <a:lnTo>
                  <a:pt x="254561" y="101498"/>
                </a:lnTo>
                <a:lnTo>
                  <a:pt x="226479" y="101498"/>
                </a:lnTo>
                <a:lnTo>
                  <a:pt x="221106" y="99161"/>
                </a:lnTo>
                <a:lnTo>
                  <a:pt x="217030" y="94487"/>
                </a:lnTo>
                <a:lnTo>
                  <a:pt x="213067" y="89814"/>
                </a:lnTo>
                <a:lnTo>
                  <a:pt x="211086" y="82905"/>
                </a:lnTo>
                <a:lnTo>
                  <a:pt x="211086" y="64617"/>
                </a:lnTo>
                <a:lnTo>
                  <a:pt x="213067" y="57759"/>
                </a:lnTo>
                <a:lnTo>
                  <a:pt x="221106" y="48513"/>
                </a:lnTo>
                <a:lnTo>
                  <a:pt x="226479" y="46177"/>
                </a:lnTo>
                <a:lnTo>
                  <a:pt x="254763" y="46177"/>
                </a:lnTo>
                <a:lnTo>
                  <a:pt x="251840" y="42265"/>
                </a:lnTo>
                <a:lnTo>
                  <a:pt x="246748" y="39014"/>
                </a:lnTo>
                <a:lnTo>
                  <a:pt x="241769" y="35661"/>
                </a:lnTo>
                <a:lnTo>
                  <a:pt x="235978" y="33985"/>
                </a:lnTo>
                <a:close/>
              </a:path>
              <a:path w="360044" h="113664">
                <a:moveTo>
                  <a:pt x="270370" y="94792"/>
                </a:moveTo>
                <a:lnTo>
                  <a:pt x="256959" y="94792"/>
                </a:lnTo>
                <a:lnTo>
                  <a:pt x="255231" y="100583"/>
                </a:lnTo>
                <a:lnTo>
                  <a:pt x="255130" y="112166"/>
                </a:lnTo>
                <a:lnTo>
                  <a:pt x="270370" y="112166"/>
                </a:lnTo>
                <a:lnTo>
                  <a:pt x="270370" y="94792"/>
                </a:lnTo>
                <a:close/>
              </a:path>
              <a:path w="360044" h="113664">
                <a:moveTo>
                  <a:pt x="254763" y="46177"/>
                </a:moveTo>
                <a:lnTo>
                  <a:pt x="239801" y="46177"/>
                </a:lnTo>
                <a:lnTo>
                  <a:pt x="245135" y="48513"/>
                </a:lnTo>
                <a:lnTo>
                  <a:pt x="249186" y="53187"/>
                </a:lnTo>
                <a:lnTo>
                  <a:pt x="253263" y="57759"/>
                </a:lnTo>
                <a:lnTo>
                  <a:pt x="255282" y="64617"/>
                </a:lnTo>
                <a:lnTo>
                  <a:pt x="255282" y="82905"/>
                </a:lnTo>
                <a:lnTo>
                  <a:pt x="253263" y="89814"/>
                </a:lnTo>
                <a:lnTo>
                  <a:pt x="245135" y="99161"/>
                </a:lnTo>
                <a:lnTo>
                  <a:pt x="239801" y="101498"/>
                </a:lnTo>
                <a:lnTo>
                  <a:pt x="254561" y="101498"/>
                </a:lnTo>
                <a:lnTo>
                  <a:pt x="255130" y="100722"/>
                </a:lnTo>
                <a:lnTo>
                  <a:pt x="255130" y="94792"/>
                </a:lnTo>
                <a:lnTo>
                  <a:pt x="270370" y="94792"/>
                </a:lnTo>
                <a:lnTo>
                  <a:pt x="270370" y="52425"/>
                </a:lnTo>
                <a:lnTo>
                  <a:pt x="254990" y="52425"/>
                </a:lnTo>
                <a:lnTo>
                  <a:pt x="254990" y="46481"/>
                </a:lnTo>
                <a:lnTo>
                  <a:pt x="254763" y="46177"/>
                </a:lnTo>
                <a:close/>
              </a:path>
              <a:path w="360044" h="113664">
                <a:moveTo>
                  <a:pt x="256959" y="94792"/>
                </a:moveTo>
                <a:lnTo>
                  <a:pt x="255130" y="94792"/>
                </a:lnTo>
                <a:lnTo>
                  <a:pt x="255130" y="100722"/>
                </a:lnTo>
                <a:lnTo>
                  <a:pt x="255231" y="100583"/>
                </a:lnTo>
                <a:lnTo>
                  <a:pt x="256959" y="94792"/>
                </a:lnTo>
                <a:close/>
              </a:path>
              <a:path w="360044" h="113664">
                <a:moveTo>
                  <a:pt x="254990" y="46481"/>
                </a:moveTo>
                <a:lnTo>
                  <a:pt x="254990" y="52425"/>
                </a:lnTo>
                <a:lnTo>
                  <a:pt x="256806" y="52425"/>
                </a:lnTo>
                <a:lnTo>
                  <a:pt x="255181" y="46735"/>
                </a:lnTo>
                <a:lnTo>
                  <a:pt x="254990" y="46481"/>
                </a:lnTo>
                <a:close/>
              </a:path>
              <a:path w="360044" h="113664">
                <a:moveTo>
                  <a:pt x="270370" y="0"/>
                </a:moveTo>
                <a:lnTo>
                  <a:pt x="254990" y="0"/>
                </a:lnTo>
                <a:lnTo>
                  <a:pt x="255029" y="46532"/>
                </a:lnTo>
                <a:lnTo>
                  <a:pt x="255181" y="46735"/>
                </a:lnTo>
                <a:lnTo>
                  <a:pt x="256806" y="52425"/>
                </a:lnTo>
                <a:lnTo>
                  <a:pt x="270370" y="52425"/>
                </a:lnTo>
                <a:lnTo>
                  <a:pt x="270370" y="0"/>
                </a:lnTo>
                <a:close/>
              </a:path>
              <a:path w="360044" h="113664">
                <a:moveTo>
                  <a:pt x="302132" y="35356"/>
                </a:moveTo>
                <a:lnTo>
                  <a:pt x="286740" y="35356"/>
                </a:lnTo>
                <a:lnTo>
                  <a:pt x="286740" y="112166"/>
                </a:lnTo>
                <a:lnTo>
                  <a:pt x="302132" y="112166"/>
                </a:lnTo>
                <a:lnTo>
                  <a:pt x="302132" y="35356"/>
                </a:lnTo>
                <a:close/>
              </a:path>
              <a:path w="360044" h="113664">
                <a:moveTo>
                  <a:pt x="303352" y="3352"/>
                </a:moveTo>
                <a:lnTo>
                  <a:pt x="285521" y="3352"/>
                </a:lnTo>
                <a:lnTo>
                  <a:pt x="285521" y="19354"/>
                </a:lnTo>
                <a:lnTo>
                  <a:pt x="303352" y="19354"/>
                </a:lnTo>
                <a:lnTo>
                  <a:pt x="303352" y="3352"/>
                </a:lnTo>
                <a:close/>
              </a:path>
              <a:path w="360044" h="113664">
                <a:moveTo>
                  <a:pt x="338556" y="47243"/>
                </a:moveTo>
                <a:lnTo>
                  <a:pt x="323164" y="47243"/>
                </a:lnTo>
                <a:lnTo>
                  <a:pt x="323164" y="95453"/>
                </a:lnTo>
                <a:lnTo>
                  <a:pt x="325297" y="102260"/>
                </a:lnTo>
                <a:lnTo>
                  <a:pt x="329564" y="106832"/>
                </a:lnTo>
                <a:lnTo>
                  <a:pt x="333832" y="111302"/>
                </a:lnTo>
                <a:lnTo>
                  <a:pt x="340131" y="113537"/>
                </a:lnTo>
                <a:lnTo>
                  <a:pt x="350291" y="113537"/>
                </a:lnTo>
                <a:lnTo>
                  <a:pt x="352221" y="113334"/>
                </a:lnTo>
                <a:lnTo>
                  <a:pt x="354253" y="112928"/>
                </a:lnTo>
                <a:lnTo>
                  <a:pt x="356285" y="112623"/>
                </a:lnTo>
                <a:lnTo>
                  <a:pt x="358063" y="112166"/>
                </a:lnTo>
                <a:lnTo>
                  <a:pt x="359587" y="111556"/>
                </a:lnTo>
                <a:lnTo>
                  <a:pt x="359587" y="100888"/>
                </a:lnTo>
                <a:lnTo>
                  <a:pt x="346582" y="100888"/>
                </a:lnTo>
                <a:lnTo>
                  <a:pt x="343636" y="99669"/>
                </a:lnTo>
                <a:lnTo>
                  <a:pt x="339572" y="94792"/>
                </a:lnTo>
                <a:lnTo>
                  <a:pt x="338556" y="90728"/>
                </a:lnTo>
                <a:lnTo>
                  <a:pt x="338556" y="47243"/>
                </a:lnTo>
                <a:close/>
              </a:path>
              <a:path w="360044" h="113664">
                <a:moveTo>
                  <a:pt x="359587" y="99059"/>
                </a:moveTo>
                <a:lnTo>
                  <a:pt x="352374" y="100888"/>
                </a:lnTo>
                <a:lnTo>
                  <a:pt x="359587" y="100888"/>
                </a:lnTo>
                <a:lnTo>
                  <a:pt x="359587" y="99059"/>
                </a:lnTo>
                <a:close/>
              </a:path>
              <a:path w="360044" h="113664">
                <a:moveTo>
                  <a:pt x="359892" y="35356"/>
                </a:moveTo>
                <a:lnTo>
                  <a:pt x="308228" y="35356"/>
                </a:lnTo>
                <a:lnTo>
                  <a:pt x="308228" y="47243"/>
                </a:lnTo>
                <a:lnTo>
                  <a:pt x="359892" y="47243"/>
                </a:lnTo>
                <a:lnTo>
                  <a:pt x="359892" y="35356"/>
                </a:lnTo>
                <a:close/>
              </a:path>
              <a:path w="360044" h="113664">
                <a:moveTo>
                  <a:pt x="338556" y="10972"/>
                </a:moveTo>
                <a:lnTo>
                  <a:pt x="323164" y="15087"/>
                </a:lnTo>
                <a:lnTo>
                  <a:pt x="323164" y="35356"/>
                </a:lnTo>
                <a:lnTo>
                  <a:pt x="338556" y="35356"/>
                </a:lnTo>
                <a:lnTo>
                  <a:pt x="338556" y="10972"/>
                </a:lnTo>
                <a:close/>
              </a:path>
            </a:pathLst>
          </a:custGeom>
          <a:solidFill>
            <a:srgbClr val="020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3017" y="2122322"/>
            <a:ext cx="624166" cy="756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0310" y="1435100"/>
            <a:ext cx="16179" cy="31372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235200" y="1835150"/>
            <a:ext cx="406400" cy="406400"/>
            <a:chOff x="2235200" y="1835150"/>
            <a:chExt cx="406400" cy="406400"/>
          </a:xfrm>
        </p:grpSpPr>
        <p:sp>
          <p:nvSpPr>
            <p:cNvPr id="13" name="object 13"/>
            <p:cNvSpPr/>
            <p:nvPr/>
          </p:nvSpPr>
          <p:spPr>
            <a:xfrm>
              <a:off x="2235200" y="183515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3200" y="0"/>
                  </a:moveTo>
                  <a:lnTo>
                    <a:pt x="156606" y="5366"/>
                  </a:lnTo>
                  <a:lnTo>
                    <a:pt x="113835" y="20652"/>
                  </a:lnTo>
                  <a:lnTo>
                    <a:pt x="76106" y="44638"/>
                  </a:lnTo>
                  <a:lnTo>
                    <a:pt x="44638" y="76106"/>
                  </a:lnTo>
                  <a:lnTo>
                    <a:pt x="20652" y="113835"/>
                  </a:lnTo>
                  <a:lnTo>
                    <a:pt x="5366" y="156606"/>
                  </a:lnTo>
                  <a:lnTo>
                    <a:pt x="0" y="203200"/>
                  </a:lnTo>
                  <a:lnTo>
                    <a:pt x="5366" y="249793"/>
                  </a:lnTo>
                  <a:lnTo>
                    <a:pt x="20652" y="292564"/>
                  </a:lnTo>
                  <a:lnTo>
                    <a:pt x="44638" y="330293"/>
                  </a:lnTo>
                  <a:lnTo>
                    <a:pt x="76106" y="361761"/>
                  </a:lnTo>
                  <a:lnTo>
                    <a:pt x="113835" y="385747"/>
                  </a:lnTo>
                  <a:lnTo>
                    <a:pt x="156606" y="401033"/>
                  </a:lnTo>
                  <a:lnTo>
                    <a:pt x="203200" y="406400"/>
                  </a:lnTo>
                  <a:lnTo>
                    <a:pt x="249793" y="401033"/>
                  </a:lnTo>
                  <a:lnTo>
                    <a:pt x="292564" y="385747"/>
                  </a:lnTo>
                  <a:lnTo>
                    <a:pt x="330293" y="361761"/>
                  </a:lnTo>
                  <a:lnTo>
                    <a:pt x="361761" y="330293"/>
                  </a:lnTo>
                  <a:lnTo>
                    <a:pt x="385747" y="292564"/>
                  </a:lnTo>
                  <a:lnTo>
                    <a:pt x="401033" y="249793"/>
                  </a:lnTo>
                  <a:lnTo>
                    <a:pt x="406400" y="203200"/>
                  </a:lnTo>
                  <a:lnTo>
                    <a:pt x="401033" y="156606"/>
                  </a:lnTo>
                  <a:lnTo>
                    <a:pt x="385747" y="113835"/>
                  </a:lnTo>
                  <a:lnTo>
                    <a:pt x="361761" y="76106"/>
                  </a:lnTo>
                  <a:lnTo>
                    <a:pt x="330293" y="44638"/>
                  </a:lnTo>
                  <a:lnTo>
                    <a:pt x="292564" y="20652"/>
                  </a:lnTo>
                  <a:lnTo>
                    <a:pt x="249793" y="536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1400" y="1911350"/>
              <a:ext cx="254000" cy="254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11400" y="1911350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54000" y="25400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430310" y="2327871"/>
            <a:ext cx="16510" cy="314325"/>
          </a:xfrm>
          <a:custGeom>
            <a:avLst/>
            <a:gdLst/>
            <a:ahLst/>
            <a:cxnLst/>
            <a:rect l="l" t="t" r="r" b="b"/>
            <a:pathLst>
              <a:path w="16510" h="314325">
                <a:moveTo>
                  <a:pt x="16179" y="0"/>
                </a:moveTo>
                <a:lnTo>
                  <a:pt x="0" y="0"/>
                </a:lnTo>
                <a:lnTo>
                  <a:pt x="0" y="313728"/>
                </a:lnTo>
                <a:lnTo>
                  <a:pt x="16179" y="313728"/>
                </a:lnTo>
                <a:lnTo>
                  <a:pt x="16179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9900" y="1746250"/>
            <a:ext cx="4140200" cy="584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5980" y="3180588"/>
            <a:ext cx="1392656" cy="11643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7691" y="3398265"/>
            <a:ext cx="1026223" cy="7609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2430310" y="2641600"/>
            <a:ext cx="16510" cy="384175"/>
          </a:xfrm>
          <a:custGeom>
            <a:avLst/>
            <a:gdLst/>
            <a:ahLst/>
            <a:cxnLst/>
            <a:rect l="l" t="t" r="r" b="b"/>
            <a:pathLst>
              <a:path w="16510" h="384175">
                <a:moveTo>
                  <a:pt x="16179" y="0"/>
                </a:moveTo>
                <a:lnTo>
                  <a:pt x="0" y="0"/>
                </a:lnTo>
                <a:lnTo>
                  <a:pt x="0" y="383578"/>
                </a:lnTo>
                <a:lnTo>
                  <a:pt x="16179" y="383578"/>
                </a:lnTo>
                <a:lnTo>
                  <a:pt x="16179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235200" y="3111500"/>
            <a:ext cx="406400" cy="406400"/>
            <a:chOff x="2235200" y="3111500"/>
            <a:chExt cx="406400" cy="406400"/>
          </a:xfrm>
        </p:grpSpPr>
        <p:sp>
          <p:nvSpPr>
            <p:cNvPr id="22" name="object 22"/>
            <p:cNvSpPr/>
            <p:nvPr/>
          </p:nvSpPr>
          <p:spPr>
            <a:xfrm>
              <a:off x="2235200" y="311150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3200" y="0"/>
                  </a:moveTo>
                  <a:lnTo>
                    <a:pt x="156606" y="5366"/>
                  </a:lnTo>
                  <a:lnTo>
                    <a:pt x="113835" y="20652"/>
                  </a:lnTo>
                  <a:lnTo>
                    <a:pt x="76106" y="44638"/>
                  </a:lnTo>
                  <a:lnTo>
                    <a:pt x="44638" y="76106"/>
                  </a:lnTo>
                  <a:lnTo>
                    <a:pt x="20652" y="113835"/>
                  </a:lnTo>
                  <a:lnTo>
                    <a:pt x="5366" y="156606"/>
                  </a:lnTo>
                  <a:lnTo>
                    <a:pt x="0" y="203200"/>
                  </a:lnTo>
                  <a:lnTo>
                    <a:pt x="5366" y="249793"/>
                  </a:lnTo>
                  <a:lnTo>
                    <a:pt x="20652" y="292564"/>
                  </a:lnTo>
                  <a:lnTo>
                    <a:pt x="44638" y="330293"/>
                  </a:lnTo>
                  <a:lnTo>
                    <a:pt x="76106" y="361761"/>
                  </a:lnTo>
                  <a:lnTo>
                    <a:pt x="113835" y="385747"/>
                  </a:lnTo>
                  <a:lnTo>
                    <a:pt x="156606" y="401033"/>
                  </a:lnTo>
                  <a:lnTo>
                    <a:pt x="203200" y="406400"/>
                  </a:lnTo>
                  <a:lnTo>
                    <a:pt x="249793" y="401033"/>
                  </a:lnTo>
                  <a:lnTo>
                    <a:pt x="292564" y="385747"/>
                  </a:lnTo>
                  <a:lnTo>
                    <a:pt x="330293" y="361761"/>
                  </a:lnTo>
                  <a:lnTo>
                    <a:pt x="361761" y="330293"/>
                  </a:lnTo>
                  <a:lnTo>
                    <a:pt x="385747" y="292564"/>
                  </a:lnTo>
                  <a:lnTo>
                    <a:pt x="401033" y="249793"/>
                  </a:lnTo>
                  <a:lnTo>
                    <a:pt x="406400" y="203200"/>
                  </a:lnTo>
                  <a:lnTo>
                    <a:pt x="401033" y="156606"/>
                  </a:lnTo>
                  <a:lnTo>
                    <a:pt x="385747" y="113835"/>
                  </a:lnTo>
                  <a:lnTo>
                    <a:pt x="361761" y="76106"/>
                  </a:lnTo>
                  <a:lnTo>
                    <a:pt x="330293" y="44638"/>
                  </a:lnTo>
                  <a:lnTo>
                    <a:pt x="292564" y="20652"/>
                  </a:lnTo>
                  <a:lnTo>
                    <a:pt x="249793" y="536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1400" y="3181350"/>
              <a:ext cx="254000" cy="2540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11400" y="3181350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54000" y="25400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2430310" y="3604221"/>
            <a:ext cx="16510" cy="384175"/>
          </a:xfrm>
          <a:custGeom>
            <a:avLst/>
            <a:gdLst/>
            <a:ahLst/>
            <a:cxnLst/>
            <a:rect l="l" t="t" r="r" b="b"/>
            <a:pathLst>
              <a:path w="16510" h="384175">
                <a:moveTo>
                  <a:pt x="16179" y="0"/>
                </a:moveTo>
                <a:lnTo>
                  <a:pt x="0" y="0"/>
                </a:lnTo>
                <a:lnTo>
                  <a:pt x="0" y="383578"/>
                </a:lnTo>
                <a:lnTo>
                  <a:pt x="16179" y="383578"/>
                </a:lnTo>
                <a:lnTo>
                  <a:pt x="16179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09900" y="2952750"/>
            <a:ext cx="4140200" cy="7239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95277" y="4675022"/>
            <a:ext cx="866555" cy="9753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88413" y="4459833"/>
            <a:ext cx="972096" cy="11353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430310" y="3987800"/>
            <a:ext cx="16510" cy="314325"/>
          </a:xfrm>
          <a:custGeom>
            <a:avLst/>
            <a:gdLst/>
            <a:ahLst/>
            <a:cxnLst/>
            <a:rect l="l" t="t" r="r" b="b"/>
            <a:pathLst>
              <a:path w="16510" h="314325">
                <a:moveTo>
                  <a:pt x="16179" y="0"/>
                </a:moveTo>
                <a:lnTo>
                  <a:pt x="0" y="0"/>
                </a:lnTo>
                <a:lnTo>
                  <a:pt x="0" y="313728"/>
                </a:lnTo>
                <a:lnTo>
                  <a:pt x="16179" y="313728"/>
                </a:lnTo>
                <a:lnTo>
                  <a:pt x="16179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2235200" y="4387850"/>
            <a:ext cx="406400" cy="406400"/>
            <a:chOff x="2235200" y="4387850"/>
            <a:chExt cx="406400" cy="406400"/>
          </a:xfrm>
        </p:grpSpPr>
        <p:sp>
          <p:nvSpPr>
            <p:cNvPr id="31" name="object 31"/>
            <p:cNvSpPr/>
            <p:nvPr/>
          </p:nvSpPr>
          <p:spPr>
            <a:xfrm>
              <a:off x="2235200" y="438785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3200" y="0"/>
                  </a:moveTo>
                  <a:lnTo>
                    <a:pt x="156606" y="5366"/>
                  </a:lnTo>
                  <a:lnTo>
                    <a:pt x="113835" y="20652"/>
                  </a:lnTo>
                  <a:lnTo>
                    <a:pt x="76106" y="44638"/>
                  </a:lnTo>
                  <a:lnTo>
                    <a:pt x="44638" y="76106"/>
                  </a:lnTo>
                  <a:lnTo>
                    <a:pt x="20652" y="113835"/>
                  </a:lnTo>
                  <a:lnTo>
                    <a:pt x="5366" y="156606"/>
                  </a:lnTo>
                  <a:lnTo>
                    <a:pt x="0" y="203200"/>
                  </a:lnTo>
                  <a:lnTo>
                    <a:pt x="5366" y="249793"/>
                  </a:lnTo>
                  <a:lnTo>
                    <a:pt x="20652" y="292564"/>
                  </a:lnTo>
                  <a:lnTo>
                    <a:pt x="44638" y="330293"/>
                  </a:lnTo>
                  <a:lnTo>
                    <a:pt x="76106" y="361761"/>
                  </a:lnTo>
                  <a:lnTo>
                    <a:pt x="113835" y="385747"/>
                  </a:lnTo>
                  <a:lnTo>
                    <a:pt x="156606" y="401033"/>
                  </a:lnTo>
                  <a:lnTo>
                    <a:pt x="203200" y="406400"/>
                  </a:lnTo>
                  <a:lnTo>
                    <a:pt x="249793" y="401033"/>
                  </a:lnTo>
                  <a:lnTo>
                    <a:pt x="292564" y="385747"/>
                  </a:lnTo>
                  <a:lnTo>
                    <a:pt x="330293" y="361761"/>
                  </a:lnTo>
                  <a:lnTo>
                    <a:pt x="361761" y="330293"/>
                  </a:lnTo>
                  <a:lnTo>
                    <a:pt x="385747" y="292564"/>
                  </a:lnTo>
                  <a:lnTo>
                    <a:pt x="401033" y="249793"/>
                  </a:lnTo>
                  <a:lnTo>
                    <a:pt x="406400" y="203200"/>
                  </a:lnTo>
                  <a:lnTo>
                    <a:pt x="401033" y="156606"/>
                  </a:lnTo>
                  <a:lnTo>
                    <a:pt x="385747" y="113835"/>
                  </a:lnTo>
                  <a:lnTo>
                    <a:pt x="361761" y="76106"/>
                  </a:lnTo>
                  <a:lnTo>
                    <a:pt x="330293" y="44638"/>
                  </a:lnTo>
                  <a:lnTo>
                    <a:pt x="292564" y="20652"/>
                  </a:lnTo>
                  <a:lnTo>
                    <a:pt x="249793" y="536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11400" y="4464050"/>
              <a:ext cx="254000" cy="2540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311400" y="4464050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54000" y="25400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09900" y="4298950"/>
            <a:ext cx="4140200" cy="584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56500" cy="10693400"/>
            <a:chOff x="0" y="508000"/>
            <a:chExt cx="7556500" cy="10185400"/>
          </a:xfrm>
        </p:grpSpPr>
        <p:sp>
          <p:nvSpPr>
            <p:cNvPr id="3" name="object 3"/>
            <p:cNvSpPr/>
            <p:nvPr/>
          </p:nvSpPr>
          <p:spPr>
            <a:xfrm>
              <a:off x="0" y="508000"/>
              <a:ext cx="7556500" cy="10185400"/>
            </a:xfrm>
            <a:custGeom>
              <a:avLst/>
              <a:gdLst/>
              <a:ahLst/>
              <a:cxnLst/>
              <a:rect l="l" t="t" r="r" b="b"/>
              <a:pathLst>
                <a:path w="7556500" h="10185400">
                  <a:moveTo>
                    <a:pt x="0" y="10185400"/>
                  </a:moveTo>
                  <a:lnTo>
                    <a:pt x="7556500" y="10185400"/>
                  </a:lnTo>
                  <a:lnTo>
                    <a:pt x="7556500" y="0"/>
                  </a:lnTo>
                  <a:lnTo>
                    <a:pt x="0" y="0"/>
                  </a:lnTo>
                  <a:lnTo>
                    <a:pt x="0" y="10185400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259" y="843597"/>
              <a:ext cx="1301940" cy="1769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378" y="1129588"/>
              <a:ext cx="3021672" cy="996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85800"/>
              <a:ext cx="7556500" cy="10007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1685" y="2146300"/>
              <a:ext cx="1216214" cy="14630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7824" y="1897938"/>
              <a:ext cx="710183" cy="779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101138"/>
              <a:ext cx="7556500" cy="859226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9800" y="4279900"/>
              <a:ext cx="1298110" cy="1524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7824" y="4310938"/>
              <a:ext cx="710183" cy="779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6399" y="4514138"/>
              <a:ext cx="7150099" cy="61792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9800" y="6728857"/>
              <a:ext cx="1298110" cy="141184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7824" y="6457238"/>
              <a:ext cx="710183" cy="779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6399" y="6660438"/>
              <a:ext cx="7150099" cy="4032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6094" y="8851900"/>
              <a:ext cx="1713605" cy="15240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7824" y="8603538"/>
              <a:ext cx="710183" cy="779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67542" y="8807145"/>
              <a:ext cx="3879126" cy="988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497" y="833691"/>
            <a:ext cx="3451034" cy="1853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797" y="1402461"/>
            <a:ext cx="2973311" cy="2752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276" y="1866595"/>
            <a:ext cx="2746629" cy="2553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6400" y="2374900"/>
            <a:ext cx="815340" cy="20574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323342" y="2374900"/>
            <a:ext cx="561340" cy="205740"/>
            <a:chOff x="1323342" y="2374900"/>
            <a:chExt cx="561340" cy="205740"/>
          </a:xfrm>
        </p:grpSpPr>
        <p:sp>
          <p:nvSpPr>
            <p:cNvPr id="11" name="object 11"/>
            <p:cNvSpPr/>
            <p:nvPr/>
          </p:nvSpPr>
          <p:spPr>
            <a:xfrm>
              <a:off x="1323342" y="2374900"/>
              <a:ext cx="561340" cy="205740"/>
            </a:xfrm>
            <a:custGeom>
              <a:avLst/>
              <a:gdLst/>
              <a:ahLst/>
              <a:cxnLst/>
              <a:rect l="l" t="t" r="r" b="b"/>
              <a:pathLst>
                <a:path w="561339" h="205739">
                  <a:moveTo>
                    <a:pt x="515620" y="0"/>
                  </a:moveTo>
                  <a:lnTo>
                    <a:pt x="45720" y="0"/>
                  </a:lnTo>
                  <a:lnTo>
                    <a:pt x="27924" y="3593"/>
                  </a:lnTo>
                  <a:lnTo>
                    <a:pt x="13392" y="13392"/>
                  </a:lnTo>
                  <a:lnTo>
                    <a:pt x="3593" y="27924"/>
                  </a:lnTo>
                  <a:lnTo>
                    <a:pt x="0" y="45720"/>
                  </a:lnTo>
                  <a:lnTo>
                    <a:pt x="0" y="160020"/>
                  </a:lnTo>
                  <a:lnTo>
                    <a:pt x="3593" y="177815"/>
                  </a:lnTo>
                  <a:lnTo>
                    <a:pt x="13392" y="192347"/>
                  </a:lnTo>
                  <a:lnTo>
                    <a:pt x="27924" y="202146"/>
                  </a:lnTo>
                  <a:lnTo>
                    <a:pt x="45720" y="205740"/>
                  </a:lnTo>
                  <a:lnTo>
                    <a:pt x="515620" y="205740"/>
                  </a:lnTo>
                  <a:lnTo>
                    <a:pt x="533415" y="202146"/>
                  </a:lnTo>
                  <a:lnTo>
                    <a:pt x="547947" y="192347"/>
                  </a:lnTo>
                  <a:lnTo>
                    <a:pt x="557746" y="177815"/>
                  </a:lnTo>
                  <a:lnTo>
                    <a:pt x="561340" y="160020"/>
                  </a:lnTo>
                  <a:lnTo>
                    <a:pt x="561340" y="45720"/>
                  </a:lnTo>
                  <a:lnTo>
                    <a:pt x="557746" y="27924"/>
                  </a:lnTo>
                  <a:lnTo>
                    <a:pt x="547947" y="13392"/>
                  </a:lnTo>
                  <a:lnTo>
                    <a:pt x="533415" y="3593"/>
                  </a:lnTo>
                  <a:lnTo>
                    <a:pt x="515620" y="0"/>
                  </a:lnTo>
                  <a:close/>
                </a:path>
              </a:pathLst>
            </a:custGeom>
            <a:solidFill>
              <a:srgbClr val="F4E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3929" y="2418549"/>
              <a:ext cx="339725" cy="99060"/>
            </a:xfrm>
            <a:custGeom>
              <a:avLst/>
              <a:gdLst/>
              <a:ahLst/>
              <a:cxnLst/>
              <a:rect l="l" t="t" r="r" b="b"/>
              <a:pathLst>
                <a:path w="339725" h="99060">
                  <a:moveTo>
                    <a:pt x="46494" y="25311"/>
                  </a:moveTo>
                  <a:lnTo>
                    <a:pt x="0" y="25311"/>
                  </a:lnTo>
                  <a:lnTo>
                    <a:pt x="0" y="97320"/>
                  </a:lnTo>
                  <a:lnTo>
                    <a:pt x="46494" y="97320"/>
                  </a:lnTo>
                  <a:lnTo>
                    <a:pt x="46494" y="87337"/>
                  </a:lnTo>
                  <a:lnTo>
                    <a:pt x="12344" y="87337"/>
                  </a:lnTo>
                  <a:lnTo>
                    <a:pt x="12344" y="65735"/>
                  </a:lnTo>
                  <a:lnTo>
                    <a:pt x="43408" y="65735"/>
                  </a:lnTo>
                  <a:lnTo>
                    <a:pt x="43408" y="55968"/>
                  </a:lnTo>
                  <a:lnTo>
                    <a:pt x="12344" y="55968"/>
                  </a:lnTo>
                  <a:lnTo>
                    <a:pt x="12344" y="35293"/>
                  </a:lnTo>
                  <a:lnTo>
                    <a:pt x="46494" y="35293"/>
                  </a:lnTo>
                  <a:lnTo>
                    <a:pt x="46494" y="25311"/>
                  </a:lnTo>
                  <a:close/>
                </a:path>
                <a:path w="339725" h="99060">
                  <a:moveTo>
                    <a:pt x="30035" y="0"/>
                  </a:moveTo>
                  <a:lnTo>
                    <a:pt x="10693" y="13995"/>
                  </a:lnTo>
                  <a:lnTo>
                    <a:pt x="15316" y="20891"/>
                  </a:lnTo>
                  <a:lnTo>
                    <a:pt x="35890" y="8445"/>
                  </a:lnTo>
                  <a:lnTo>
                    <a:pt x="30035" y="0"/>
                  </a:lnTo>
                  <a:close/>
                </a:path>
                <a:path w="339725" h="99060">
                  <a:moveTo>
                    <a:pt x="90614" y="41973"/>
                  </a:moveTo>
                  <a:lnTo>
                    <a:pt x="78892" y="41973"/>
                  </a:lnTo>
                  <a:lnTo>
                    <a:pt x="74333" y="43180"/>
                  </a:lnTo>
                  <a:lnTo>
                    <a:pt x="57797" y="64985"/>
                  </a:lnTo>
                  <a:lnTo>
                    <a:pt x="57797" y="76098"/>
                  </a:lnTo>
                  <a:lnTo>
                    <a:pt x="78892" y="98552"/>
                  </a:lnTo>
                  <a:lnTo>
                    <a:pt x="90550" y="98552"/>
                  </a:lnTo>
                  <a:lnTo>
                    <a:pt x="96037" y="96774"/>
                  </a:lnTo>
                  <a:lnTo>
                    <a:pt x="104952" y="89636"/>
                  </a:lnTo>
                  <a:lnTo>
                    <a:pt x="105893" y="88061"/>
                  </a:lnTo>
                  <a:lnTo>
                    <a:pt x="81876" y="88061"/>
                  </a:lnTo>
                  <a:lnTo>
                    <a:pt x="79984" y="87680"/>
                  </a:lnTo>
                  <a:lnTo>
                    <a:pt x="70357" y="73075"/>
                  </a:lnTo>
                  <a:lnTo>
                    <a:pt x="70357" y="66497"/>
                  </a:lnTo>
                  <a:lnTo>
                    <a:pt x="81191" y="52578"/>
                  </a:lnTo>
                  <a:lnTo>
                    <a:pt x="106051" y="52578"/>
                  </a:lnTo>
                  <a:lnTo>
                    <a:pt x="104952" y="50723"/>
                  </a:lnTo>
                  <a:lnTo>
                    <a:pt x="96100" y="43726"/>
                  </a:lnTo>
                  <a:lnTo>
                    <a:pt x="90614" y="41973"/>
                  </a:lnTo>
                  <a:close/>
                </a:path>
                <a:path w="339725" h="99060">
                  <a:moveTo>
                    <a:pt x="109029" y="78905"/>
                  </a:moveTo>
                  <a:lnTo>
                    <a:pt x="96075" y="78905"/>
                  </a:lnTo>
                  <a:lnTo>
                    <a:pt x="95656" y="80822"/>
                  </a:lnTo>
                  <a:lnTo>
                    <a:pt x="94868" y="82473"/>
                  </a:lnTo>
                  <a:lnTo>
                    <a:pt x="85991" y="88061"/>
                  </a:lnTo>
                  <a:lnTo>
                    <a:pt x="105893" y="88061"/>
                  </a:lnTo>
                  <a:lnTo>
                    <a:pt x="107797" y="84874"/>
                  </a:lnTo>
                  <a:lnTo>
                    <a:pt x="109029" y="78905"/>
                  </a:lnTo>
                  <a:close/>
                </a:path>
                <a:path w="339725" h="99060">
                  <a:moveTo>
                    <a:pt x="106051" y="52578"/>
                  </a:moveTo>
                  <a:lnTo>
                    <a:pt x="86944" y="52578"/>
                  </a:lnTo>
                  <a:lnTo>
                    <a:pt x="89560" y="53365"/>
                  </a:lnTo>
                  <a:lnTo>
                    <a:pt x="93941" y="56515"/>
                  </a:lnTo>
                  <a:lnTo>
                    <a:pt x="95389" y="58750"/>
                  </a:lnTo>
                  <a:lnTo>
                    <a:pt x="96075" y="61620"/>
                  </a:lnTo>
                  <a:lnTo>
                    <a:pt x="109029" y="61620"/>
                  </a:lnTo>
                  <a:lnTo>
                    <a:pt x="107797" y="55524"/>
                  </a:lnTo>
                  <a:lnTo>
                    <a:pt x="106051" y="52578"/>
                  </a:lnTo>
                  <a:close/>
                </a:path>
                <a:path w="339725" h="99060">
                  <a:moveTo>
                    <a:pt x="150850" y="41973"/>
                  </a:moveTo>
                  <a:lnTo>
                    <a:pt x="140639" y="41973"/>
                  </a:lnTo>
                  <a:lnTo>
                    <a:pt x="136105" y="43180"/>
                  </a:lnTo>
                  <a:lnTo>
                    <a:pt x="128219" y="47904"/>
                  </a:lnTo>
                  <a:lnTo>
                    <a:pt x="125171" y="51206"/>
                  </a:lnTo>
                  <a:lnTo>
                    <a:pt x="120776" y="59702"/>
                  </a:lnTo>
                  <a:lnTo>
                    <a:pt x="119684" y="64643"/>
                  </a:lnTo>
                  <a:lnTo>
                    <a:pt x="119684" y="75819"/>
                  </a:lnTo>
                  <a:lnTo>
                    <a:pt x="140538" y="98552"/>
                  </a:lnTo>
                  <a:lnTo>
                    <a:pt x="150748" y="98552"/>
                  </a:lnTo>
                  <a:lnTo>
                    <a:pt x="166858" y="87960"/>
                  </a:lnTo>
                  <a:lnTo>
                    <a:pt x="143001" y="87960"/>
                  </a:lnTo>
                  <a:lnTo>
                    <a:pt x="140703" y="87312"/>
                  </a:lnTo>
                  <a:lnTo>
                    <a:pt x="132232" y="74104"/>
                  </a:lnTo>
                  <a:lnTo>
                    <a:pt x="132232" y="66357"/>
                  </a:lnTo>
                  <a:lnTo>
                    <a:pt x="132816" y="63093"/>
                  </a:lnTo>
                  <a:lnTo>
                    <a:pt x="133984" y="60490"/>
                  </a:lnTo>
                  <a:lnTo>
                    <a:pt x="135153" y="57823"/>
                  </a:lnTo>
                  <a:lnTo>
                    <a:pt x="136728" y="55829"/>
                  </a:lnTo>
                  <a:lnTo>
                    <a:pt x="138722" y="54521"/>
                  </a:lnTo>
                  <a:lnTo>
                    <a:pt x="140779" y="53225"/>
                  </a:lnTo>
                  <a:lnTo>
                    <a:pt x="143103" y="52578"/>
                  </a:lnTo>
                  <a:lnTo>
                    <a:pt x="166963" y="52578"/>
                  </a:lnTo>
                  <a:lnTo>
                    <a:pt x="166255" y="51206"/>
                  </a:lnTo>
                  <a:lnTo>
                    <a:pt x="163194" y="47904"/>
                  </a:lnTo>
                  <a:lnTo>
                    <a:pt x="159296" y="45580"/>
                  </a:lnTo>
                  <a:lnTo>
                    <a:pt x="155384" y="43180"/>
                  </a:lnTo>
                  <a:lnTo>
                    <a:pt x="150850" y="41973"/>
                  </a:lnTo>
                  <a:close/>
                </a:path>
                <a:path w="339725" h="99060">
                  <a:moveTo>
                    <a:pt x="166963" y="52578"/>
                  </a:moveTo>
                  <a:lnTo>
                    <a:pt x="148386" y="52578"/>
                  </a:lnTo>
                  <a:lnTo>
                    <a:pt x="150723" y="53225"/>
                  </a:lnTo>
                  <a:lnTo>
                    <a:pt x="152704" y="54521"/>
                  </a:lnTo>
                  <a:lnTo>
                    <a:pt x="154762" y="55829"/>
                  </a:lnTo>
                  <a:lnTo>
                    <a:pt x="156336" y="57823"/>
                  </a:lnTo>
                  <a:lnTo>
                    <a:pt x="158534" y="63093"/>
                  </a:lnTo>
                  <a:lnTo>
                    <a:pt x="159080" y="66357"/>
                  </a:lnTo>
                  <a:lnTo>
                    <a:pt x="159080" y="74104"/>
                  </a:lnTo>
                  <a:lnTo>
                    <a:pt x="148285" y="87960"/>
                  </a:lnTo>
                  <a:lnTo>
                    <a:pt x="166858" y="87960"/>
                  </a:lnTo>
                  <a:lnTo>
                    <a:pt x="168338" y="85077"/>
                  </a:lnTo>
                  <a:lnTo>
                    <a:pt x="170611" y="80759"/>
                  </a:lnTo>
                  <a:lnTo>
                    <a:pt x="171742" y="75819"/>
                  </a:lnTo>
                  <a:lnTo>
                    <a:pt x="171742" y="64643"/>
                  </a:lnTo>
                  <a:lnTo>
                    <a:pt x="170637" y="59702"/>
                  </a:lnTo>
                  <a:lnTo>
                    <a:pt x="166963" y="52578"/>
                  </a:lnTo>
                  <a:close/>
                </a:path>
                <a:path w="339725" h="99060">
                  <a:moveTo>
                    <a:pt x="196672" y="43205"/>
                  </a:moveTo>
                  <a:lnTo>
                    <a:pt x="184327" y="43205"/>
                  </a:lnTo>
                  <a:lnTo>
                    <a:pt x="184327" y="82270"/>
                  </a:lnTo>
                  <a:lnTo>
                    <a:pt x="200063" y="98552"/>
                  </a:lnTo>
                  <a:lnTo>
                    <a:pt x="208229" y="98552"/>
                  </a:lnTo>
                  <a:lnTo>
                    <a:pt x="220941" y="89090"/>
                  </a:lnTo>
                  <a:lnTo>
                    <a:pt x="232778" y="89090"/>
                  </a:lnTo>
                  <a:lnTo>
                    <a:pt x="232778" y="88163"/>
                  </a:lnTo>
                  <a:lnTo>
                    <a:pt x="204520" y="88163"/>
                  </a:lnTo>
                  <a:lnTo>
                    <a:pt x="201714" y="87172"/>
                  </a:lnTo>
                  <a:lnTo>
                    <a:pt x="199656" y="85178"/>
                  </a:lnTo>
                  <a:lnTo>
                    <a:pt x="197662" y="83197"/>
                  </a:lnTo>
                  <a:lnTo>
                    <a:pt x="196696" y="80213"/>
                  </a:lnTo>
                  <a:lnTo>
                    <a:pt x="196672" y="43205"/>
                  </a:lnTo>
                  <a:close/>
                </a:path>
                <a:path w="339725" h="99060">
                  <a:moveTo>
                    <a:pt x="232778" y="89090"/>
                  </a:moveTo>
                  <a:lnTo>
                    <a:pt x="220941" y="89090"/>
                  </a:lnTo>
                  <a:lnTo>
                    <a:pt x="221868" y="97320"/>
                  </a:lnTo>
                  <a:lnTo>
                    <a:pt x="232778" y="97320"/>
                  </a:lnTo>
                  <a:lnTo>
                    <a:pt x="232778" y="89090"/>
                  </a:lnTo>
                  <a:close/>
                </a:path>
                <a:path w="339725" h="99060">
                  <a:moveTo>
                    <a:pt x="232778" y="43205"/>
                  </a:moveTo>
                  <a:lnTo>
                    <a:pt x="220433" y="43205"/>
                  </a:lnTo>
                  <a:lnTo>
                    <a:pt x="220433" y="77736"/>
                  </a:lnTo>
                  <a:lnTo>
                    <a:pt x="219849" y="80213"/>
                  </a:lnTo>
                  <a:lnTo>
                    <a:pt x="218639" y="82270"/>
                  </a:lnTo>
                  <a:lnTo>
                    <a:pt x="217589" y="84188"/>
                  </a:lnTo>
                  <a:lnTo>
                    <a:pt x="216115" y="85699"/>
                  </a:lnTo>
                  <a:lnTo>
                    <a:pt x="214261" y="86728"/>
                  </a:lnTo>
                  <a:lnTo>
                    <a:pt x="212407" y="87680"/>
                  </a:lnTo>
                  <a:lnTo>
                    <a:pt x="210350" y="88163"/>
                  </a:lnTo>
                  <a:lnTo>
                    <a:pt x="232778" y="88163"/>
                  </a:lnTo>
                  <a:lnTo>
                    <a:pt x="232778" y="43205"/>
                  </a:lnTo>
                  <a:close/>
                </a:path>
                <a:path w="339725" h="99060">
                  <a:moveTo>
                    <a:pt x="265518" y="53492"/>
                  </a:moveTo>
                  <a:lnTo>
                    <a:pt x="253174" y="53492"/>
                  </a:lnTo>
                  <a:lnTo>
                    <a:pt x="253194" y="84353"/>
                  </a:lnTo>
                  <a:lnTo>
                    <a:pt x="266865" y="97320"/>
                  </a:lnTo>
                  <a:lnTo>
                    <a:pt x="280022" y="97320"/>
                  </a:lnTo>
                  <a:lnTo>
                    <a:pt x="280022" y="86829"/>
                  </a:lnTo>
                  <a:lnTo>
                    <a:pt x="270179" y="86829"/>
                  </a:lnTo>
                  <a:lnTo>
                    <a:pt x="268262" y="86347"/>
                  </a:lnTo>
                  <a:lnTo>
                    <a:pt x="267169" y="85382"/>
                  </a:lnTo>
                  <a:lnTo>
                    <a:pt x="266064" y="84353"/>
                  </a:lnTo>
                  <a:lnTo>
                    <a:pt x="265518" y="82537"/>
                  </a:lnTo>
                  <a:lnTo>
                    <a:pt x="265518" y="53492"/>
                  </a:lnTo>
                  <a:close/>
                </a:path>
                <a:path w="339725" h="99060">
                  <a:moveTo>
                    <a:pt x="279819" y="43205"/>
                  </a:moveTo>
                  <a:lnTo>
                    <a:pt x="243814" y="43205"/>
                  </a:lnTo>
                  <a:lnTo>
                    <a:pt x="243814" y="53492"/>
                  </a:lnTo>
                  <a:lnTo>
                    <a:pt x="279819" y="53492"/>
                  </a:lnTo>
                  <a:lnTo>
                    <a:pt x="279819" y="43205"/>
                  </a:lnTo>
                  <a:close/>
                </a:path>
                <a:path w="339725" h="99060">
                  <a:moveTo>
                    <a:pt x="265518" y="28600"/>
                  </a:moveTo>
                  <a:lnTo>
                    <a:pt x="254622" y="28600"/>
                  </a:lnTo>
                  <a:lnTo>
                    <a:pt x="253174" y="43205"/>
                  </a:lnTo>
                  <a:lnTo>
                    <a:pt x="265518" y="43205"/>
                  </a:lnTo>
                  <a:lnTo>
                    <a:pt x="265518" y="28600"/>
                  </a:lnTo>
                  <a:close/>
                </a:path>
                <a:path w="339725" h="99060">
                  <a:moveTo>
                    <a:pt x="320154" y="41973"/>
                  </a:moveTo>
                  <a:lnTo>
                    <a:pt x="309727" y="41973"/>
                  </a:lnTo>
                  <a:lnTo>
                    <a:pt x="305206" y="43180"/>
                  </a:lnTo>
                  <a:lnTo>
                    <a:pt x="289166" y="64947"/>
                  </a:lnTo>
                  <a:lnTo>
                    <a:pt x="289166" y="76123"/>
                  </a:lnTo>
                  <a:lnTo>
                    <a:pt x="309702" y="98552"/>
                  </a:lnTo>
                  <a:lnTo>
                    <a:pt x="318820" y="98552"/>
                  </a:lnTo>
                  <a:lnTo>
                    <a:pt x="322427" y="97840"/>
                  </a:lnTo>
                  <a:lnTo>
                    <a:pt x="325577" y="96393"/>
                  </a:lnTo>
                  <a:lnTo>
                    <a:pt x="328802" y="94957"/>
                  </a:lnTo>
                  <a:lnTo>
                    <a:pt x="331469" y="93002"/>
                  </a:lnTo>
                  <a:lnTo>
                    <a:pt x="333603" y="90525"/>
                  </a:lnTo>
                  <a:lnTo>
                    <a:pt x="335528" y="88366"/>
                  </a:lnTo>
                  <a:lnTo>
                    <a:pt x="312000" y="88366"/>
                  </a:lnTo>
                  <a:lnTo>
                    <a:pt x="309664" y="87718"/>
                  </a:lnTo>
                  <a:lnTo>
                    <a:pt x="301294" y="75311"/>
                  </a:lnTo>
                  <a:lnTo>
                    <a:pt x="301294" y="73253"/>
                  </a:lnTo>
                  <a:lnTo>
                    <a:pt x="298005" y="73253"/>
                  </a:lnTo>
                  <a:lnTo>
                    <a:pt x="298005" y="65328"/>
                  </a:lnTo>
                  <a:lnTo>
                    <a:pt x="301294" y="65328"/>
                  </a:lnTo>
                  <a:lnTo>
                    <a:pt x="301313" y="64947"/>
                  </a:lnTo>
                  <a:lnTo>
                    <a:pt x="312305" y="52057"/>
                  </a:lnTo>
                  <a:lnTo>
                    <a:pt x="335276" y="52057"/>
                  </a:lnTo>
                  <a:lnTo>
                    <a:pt x="334771" y="50990"/>
                  </a:lnTo>
                  <a:lnTo>
                    <a:pt x="331952" y="47802"/>
                  </a:lnTo>
                  <a:lnTo>
                    <a:pt x="328256" y="45478"/>
                  </a:lnTo>
                  <a:lnTo>
                    <a:pt x="324611" y="43141"/>
                  </a:lnTo>
                  <a:lnTo>
                    <a:pt x="320154" y="41973"/>
                  </a:lnTo>
                  <a:close/>
                </a:path>
                <a:path w="339725" h="99060">
                  <a:moveTo>
                    <a:pt x="338226" y="82194"/>
                  </a:moveTo>
                  <a:lnTo>
                    <a:pt x="325678" y="82194"/>
                  </a:lnTo>
                  <a:lnTo>
                    <a:pt x="324853" y="84124"/>
                  </a:lnTo>
                  <a:lnTo>
                    <a:pt x="323583" y="85623"/>
                  </a:lnTo>
                  <a:lnTo>
                    <a:pt x="320154" y="87820"/>
                  </a:lnTo>
                  <a:lnTo>
                    <a:pt x="317753" y="88366"/>
                  </a:lnTo>
                  <a:lnTo>
                    <a:pt x="335528" y="88366"/>
                  </a:lnTo>
                  <a:lnTo>
                    <a:pt x="335800" y="88061"/>
                  </a:lnTo>
                  <a:lnTo>
                    <a:pt x="337337" y="85280"/>
                  </a:lnTo>
                  <a:lnTo>
                    <a:pt x="338226" y="82194"/>
                  </a:lnTo>
                  <a:close/>
                </a:path>
                <a:path w="339725" h="99060">
                  <a:moveTo>
                    <a:pt x="301294" y="65328"/>
                  </a:moveTo>
                  <a:lnTo>
                    <a:pt x="298005" y="65328"/>
                  </a:lnTo>
                  <a:lnTo>
                    <a:pt x="298005" y="73253"/>
                  </a:lnTo>
                  <a:lnTo>
                    <a:pt x="301294" y="73253"/>
                  </a:lnTo>
                  <a:lnTo>
                    <a:pt x="301294" y="65328"/>
                  </a:lnTo>
                  <a:close/>
                </a:path>
                <a:path w="339725" h="99060">
                  <a:moveTo>
                    <a:pt x="335276" y="52057"/>
                  </a:moveTo>
                  <a:lnTo>
                    <a:pt x="318338" y="52057"/>
                  </a:lnTo>
                  <a:lnTo>
                    <a:pt x="321284" y="53225"/>
                  </a:lnTo>
                  <a:lnTo>
                    <a:pt x="323621" y="55549"/>
                  </a:lnTo>
                  <a:lnTo>
                    <a:pt x="326021" y="57823"/>
                  </a:lnTo>
                  <a:lnTo>
                    <a:pt x="327253" y="61074"/>
                  </a:lnTo>
                  <a:lnTo>
                    <a:pt x="327329" y="65328"/>
                  </a:lnTo>
                  <a:lnTo>
                    <a:pt x="301294" y="65328"/>
                  </a:lnTo>
                  <a:lnTo>
                    <a:pt x="301294" y="73253"/>
                  </a:lnTo>
                  <a:lnTo>
                    <a:pt x="339458" y="73253"/>
                  </a:lnTo>
                  <a:lnTo>
                    <a:pt x="339597" y="72288"/>
                  </a:lnTo>
                  <a:lnTo>
                    <a:pt x="339674" y="63512"/>
                  </a:lnTo>
                  <a:lnTo>
                    <a:pt x="338670" y="59016"/>
                  </a:lnTo>
                  <a:lnTo>
                    <a:pt x="336689" y="55041"/>
                  </a:lnTo>
                  <a:lnTo>
                    <a:pt x="335276" y="52057"/>
                  </a:lnTo>
                  <a:close/>
                </a:path>
              </a:pathLst>
            </a:custGeom>
            <a:solidFill>
              <a:srgbClr val="7032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86285" y="2374900"/>
            <a:ext cx="815339" cy="20574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903214" y="2374900"/>
            <a:ext cx="662940" cy="205740"/>
            <a:chOff x="2903214" y="2374900"/>
            <a:chExt cx="662940" cy="205740"/>
          </a:xfrm>
        </p:grpSpPr>
        <p:sp>
          <p:nvSpPr>
            <p:cNvPr id="15" name="object 15"/>
            <p:cNvSpPr/>
            <p:nvPr/>
          </p:nvSpPr>
          <p:spPr>
            <a:xfrm>
              <a:off x="2903214" y="2374900"/>
              <a:ext cx="662940" cy="205740"/>
            </a:xfrm>
            <a:custGeom>
              <a:avLst/>
              <a:gdLst/>
              <a:ahLst/>
              <a:cxnLst/>
              <a:rect l="l" t="t" r="r" b="b"/>
              <a:pathLst>
                <a:path w="662939" h="205739">
                  <a:moveTo>
                    <a:pt x="617220" y="0"/>
                  </a:moveTo>
                  <a:lnTo>
                    <a:pt x="45720" y="0"/>
                  </a:lnTo>
                  <a:lnTo>
                    <a:pt x="27924" y="3593"/>
                  </a:lnTo>
                  <a:lnTo>
                    <a:pt x="13392" y="13392"/>
                  </a:lnTo>
                  <a:lnTo>
                    <a:pt x="3593" y="27924"/>
                  </a:lnTo>
                  <a:lnTo>
                    <a:pt x="0" y="45720"/>
                  </a:lnTo>
                  <a:lnTo>
                    <a:pt x="0" y="160020"/>
                  </a:lnTo>
                  <a:lnTo>
                    <a:pt x="3593" y="177815"/>
                  </a:lnTo>
                  <a:lnTo>
                    <a:pt x="13392" y="192347"/>
                  </a:lnTo>
                  <a:lnTo>
                    <a:pt x="27924" y="202146"/>
                  </a:lnTo>
                  <a:lnTo>
                    <a:pt x="45720" y="205740"/>
                  </a:lnTo>
                  <a:lnTo>
                    <a:pt x="617220" y="205740"/>
                  </a:lnTo>
                  <a:lnTo>
                    <a:pt x="635015" y="202146"/>
                  </a:lnTo>
                  <a:lnTo>
                    <a:pt x="649547" y="192347"/>
                  </a:lnTo>
                  <a:lnTo>
                    <a:pt x="659346" y="177815"/>
                  </a:lnTo>
                  <a:lnTo>
                    <a:pt x="662940" y="160020"/>
                  </a:lnTo>
                  <a:lnTo>
                    <a:pt x="662940" y="45720"/>
                  </a:lnTo>
                  <a:lnTo>
                    <a:pt x="659346" y="27924"/>
                  </a:lnTo>
                  <a:lnTo>
                    <a:pt x="649547" y="13392"/>
                  </a:lnTo>
                  <a:lnTo>
                    <a:pt x="635015" y="3593"/>
                  </a:lnTo>
                  <a:lnTo>
                    <a:pt x="617220" y="0"/>
                  </a:lnTo>
                  <a:close/>
                </a:path>
              </a:pathLst>
            </a:custGeom>
            <a:solidFill>
              <a:srgbClr val="F4E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13788" y="2436456"/>
              <a:ext cx="433705" cy="80645"/>
            </a:xfrm>
            <a:custGeom>
              <a:avLst/>
              <a:gdLst/>
              <a:ahLst/>
              <a:cxnLst/>
              <a:rect l="l" t="t" r="r" b="b"/>
              <a:pathLst>
                <a:path w="433704" h="80644">
                  <a:moveTo>
                    <a:pt x="14719" y="7404"/>
                  </a:moveTo>
                  <a:lnTo>
                    <a:pt x="0" y="7404"/>
                  </a:lnTo>
                  <a:lnTo>
                    <a:pt x="0" y="79413"/>
                  </a:lnTo>
                  <a:lnTo>
                    <a:pt x="12344" y="79413"/>
                  </a:lnTo>
                  <a:lnTo>
                    <a:pt x="12344" y="29108"/>
                  </a:lnTo>
                  <a:lnTo>
                    <a:pt x="24923" y="29108"/>
                  </a:lnTo>
                  <a:lnTo>
                    <a:pt x="14719" y="7404"/>
                  </a:lnTo>
                  <a:close/>
                </a:path>
                <a:path w="433704" h="80644">
                  <a:moveTo>
                    <a:pt x="73152" y="28905"/>
                  </a:moveTo>
                  <a:lnTo>
                    <a:pt x="60807" y="28905"/>
                  </a:lnTo>
                  <a:lnTo>
                    <a:pt x="60807" y="79413"/>
                  </a:lnTo>
                  <a:lnTo>
                    <a:pt x="73152" y="79413"/>
                  </a:lnTo>
                  <a:lnTo>
                    <a:pt x="73152" y="28905"/>
                  </a:lnTo>
                  <a:close/>
                </a:path>
                <a:path w="433704" h="80644">
                  <a:moveTo>
                    <a:pt x="24923" y="29108"/>
                  </a:moveTo>
                  <a:lnTo>
                    <a:pt x="12344" y="29108"/>
                  </a:lnTo>
                  <a:lnTo>
                    <a:pt x="31686" y="69951"/>
                  </a:lnTo>
                  <a:lnTo>
                    <a:pt x="41465" y="69951"/>
                  </a:lnTo>
                  <a:lnTo>
                    <a:pt x="48880" y="54216"/>
                  </a:lnTo>
                  <a:lnTo>
                    <a:pt x="36728" y="54216"/>
                  </a:lnTo>
                  <a:lnTo>
                    <a:pt x="24923" y="29108"/>
                  </a:lnTo>
                  <a:close/>
                </a:path>
                <a:path w="433704" h="80644">
                  <a:moveTo>
                    <a:pt x="73152" y="7404"/>
                  </a:moveTo>
                  <a:lnTo>
                    <a:pt x="58432" y="7404"/>
                  </a:lnTo>
                  <a:lnTo>
                    <a:pt x="36728" y="54216"/>
                  </a:lnTo>
                  <a:lnTo>
                    <a:pt x="48880" y="54216"/>
                  </a:lnTo>
                  <a:lnTo>
                    <a:pt x="60807" y="28905"/>
                  </a:lnTo>
                  <a:lnTo>
                    <a:pt x="73152" y="28905"/>
                  </a:lnTo>
                  <a:lnTo>
                    <a:pt x="73152" y="7404"/>
                  </a:lnTo>
                  <a:close/>
                </a:path>
                <a:path w="433704" h="80644">
                  <a:moveTo>
                    <a:pt x="117246" y="24066"/>
                  </a:moveTo>
                  <a:lnTo>
                    <a:pt x="106819" y="24066"/>
                  </a:lnTo>
                  <a:lnTo>
                    <a:pt x="102298" y="25273"/>
                  </a:lnTo>
                  <a:lnTo>
                    <a:pt x="86245" y="47040"/>
                  </a:lnTo>
                  <a:lnTo>
                    <a:pt x="86245" y="58216"/>
                  </a:lnTo>
                  <a:lnTo>
                    <a:pt x="106781" y="80645"/>
                  </a:lnTo>
                  <a:lnTo>
                    <a:pt x="115900" y="80645"/>
                  </a:lnTo>
                  <a:lnTo>
                    <a:pt x="119507" y="79933"/>
                  </a:lnTo>
                  <a:lnTo>
                    <a:pt x="122656" y="78486"/>
                  </a:lnTo>
                  <a:lnTo>
                    <a:pt x="125882" y="77050"/>
                  </a:lnTo>
                  <a:lnTo>
                    <a:pt x="128562" y="75095"/>
                  </a:lnTo>
                  <a:lnTo>
                    <a:pt x="130683" y="72618"/>
                  </a:lnTo>
                  <a:lnTo>
                    <a:pt x="132608" y="70459"/>
                  </a:lnTo>
                  <a:lnTo>
                    <a:pt x="109080" y="70459"/>
                  </a:lnTo>
                  <a:lnTo>
                    <a:pt x="106756" y="69811"/>
                  </a:lnTo>
                  <a:lnTo>
                    <a:pt x="98386" y="57404"/>
                  </a:lnTo>
                  <a:lnTo>
                    <a:pt x="98386" y="55346"/>
                  </a:lnTo>
                  <a:lnTo>
                    <a:pt x="95097" y="55346"/>
                  </a:lnTo>
                  <a:lnTo>
                    <a:pt x="95097" y="47421"/>
                  </a:lnTo>
                  <a:lnTo>
                    <a:pt x="98386" y="47421"/>
                  </a:lnTo>
                  <a:lnTo>
                    <a:pt x="98405" y="47040"/>
                  </a:lnTo>
                  <a:lnTo>
                    <a:pt x="109385" y="34150"/>
                  </a:lnTo>
                  <a:lnTo>
                    <a:pt x="132356" y="34150"/>
                  </a:lnTo>
                  <a:lnTo>
                    <a:pt x="131851" y="33083"/>
                  </a:lnTo>
                  <a:lnTo>
                    <a:pt x="129044" y="29895"/>
                  </a:lnTo>
                  <a:lnTo>
                    <a:pt x="125336" y="27571"/>
                  </a:lnTo>
                  <a:lnTo>
                    <a:pt x="121704" y="25234"/>
                  </a:lnTo>
                  <a:lnTo>
                    <a:pt x="117246" y="24066"/>
                  </a:lnTo>
                  <a:close/>
                </a:path>
                <a:path w="433704" h="80644">
                  <a:moveTo>
                    <a:pt x="135318" y="64287"/>
                  </a:moveTo>
                  <a:lnTo>
                    <a:pt x="122758" y="64287"/>
                  </a:lnTo>
                  <a:lnTo>
                    <a:pt x="121945" y="66217"/>
                  </a:lnTo>
                  <a:lnTo>
                    <a:pt x="120675" y="67716"/>
                  </a:lnTo>
                  <a:lnTo>
                    <a:pt x="117246" y="69913"/>
                  </a:lnTo>
                  <a:lnTo>
                    <a:pt x="114846" y="70459"/>
                  </a:lnTo>
                  <a:lnTo>
                    <a:pt x="132608" y="70459"/>
                  </a:lnTo>
                  <a:lnTo>
                    <a:pt x="132880" y="70154"/>
                  </a:lnTo>
                  <a:lnTo>
                    <a:pt x="134416" y="67373"/>
                  </a:lnTo>
                  <a:lnTo>
                    <a:pt x="135318" y="64287"/>
                  </a:lnTo>
                  <a:close/>
                </a:path>
                <a:path w="433704" h="80644">
                  <a:moveTo>
                    <a:pt x="98386" y="47421"/>
                  </a:moveTo>
                  <a:lnTo>
                    <a:pt x="95097" y="47421"/>
                  </a:lnTo>
                  <a:lnTo>
                    <a:pt x="95097" y="55346"/>
                  </a:lnTo>
                  <a:lnTo>
                    <a:pt x="98386" y="55346"/>
                  </a:lnTo>
                  <a:lnTo>
                    <a:pt x="98386" y="47421"/>
                  </a:lnTo>
                  <a:close/>
                </a:path>
                <a:path w="433704" h="80644">
                  <a:moveTo>
                    <a:pt x="132356" y="34150"/>
                  </a:moveTo>
                  <a:lnTo>
                    <a:pt x="115430" y="34150"/>
                  </a:lnTo>
                  <a:lnTo>
                    <a:pt x="118376" y="35318"/>
                  </a:lnTo>
                  <a:lnTo>
                    <a:pt x="120700" y="37642"/>
                  </a:lnTo>
                  <a:lnTo>
                    <a:pt x="123101" y="39916"/>
                  </a:lnTo>
                  <a:lnTo>
                    <a:pt x="124345" y="43167"/>
                  </a:lnTo>
                  <a:lnTo>
                    <a:pt x="124409" y="47421"/>
                  </a:lnTo>
                  <a:lnTo>
                    <a:pt x="98386" y="47421"/>
                  </a:lnTo>
                  <a:lnTo>
                    <a:pt x="98386" y="55346"/>
                  </a:lnTo>
                  <a:lnTo>
                    <a:pt x="136550" y="55346"/>
                  </a:lnTo>
                  <a:lnTo>
                    <a:pt x="136690" y="54381"/>
                  </a:lnTo>
                  <a:lnTo>
                    <a:pt x="136753" y="45605"/>
                  </a:lnTo>
                  <a:lnTo>
                    <a:pt x="135763" y="41109"/>
                  </a:lnTo>
                  <a:lnTo>
                    <a:pt x="133769" y="37134"/>
                  </a:lnTo>
                  <a:lnTo>
                    <a:pt x="132356" y="34150"/>
                  </a:lnTo>
                  <a:close/>
                </a:path>
                <a:path w="433704" h="80644">
                  <a:moveTo>
                    <a:pt x="118033" y="0"/>
                  </a:moveTo>
                  <a:lnTo>
                    <a:pt x="98691" y="13982"/>
                  </a:lnTo>
                  <a:lnTo>
                    <a:pt x="103327" y="20878"/>
                  </a:lnTo>
                  <a:lnTo>
                    <a:pt x="123901" y="8432"/>
                  </a:lnTo>
                  <a:lnTo>
                    <a:pt x="118033" y="0"/>
                  </a:lnTo>
                  <a:close/>
                </a:path>
                <a:path w="433704" h="80644">
                  <a:moveTo>
                    <a:pt x="166077" y="35585"/>
                  </a:moveTo>
                  <a:lnTo>
                    <a:pt x="153733" y="35585"/>
                  </a:lnTo>
                  <a:lnTo>
                    <a:pt x="153753" y="66446"/>
                  </a:lnTo>
                  <a:lnTo>
                    <a:pt x="167411" y="79413"/>
                  </a:lnTo>
                  <a:lnTo>
                    <a:pt x="180581" y="79413"/>
                  </a:lnTo>
                  <a:lnTo>
                    <a:pt x="180581" y="68922"/>
                  </a:lnTo>
                  <a:lnTo>
                    <a:pt x="170738" y="68922"/>
                  </a:lnTo>
                  <a:lnTo>
                    <a:pt x="168821" y="68440"/>
                  </a:lnTo>
                  <a:lnTo>
                    <a:pt x="167728" y="67475"/>
                  </a:lnTo>
                  <a:lnTo>
                    <a:pt x="166624" y="66446"/>
                  </a:lnTo>
                  <a:lnTo>
                    <a:pt x="166077" y="64630"/>
                  </a:lnTo>
                  <a:lnTo>
                    <a:pt x="166077" y="35585"/>
                  </a:lnTo>
                  <a:close/>
                </a:path>
                <a:path w="433704" h="80644">
                  <a:moveTo>
                    <a:pt x="180378" y="25298"/>
                  </a:moveTo>
                  <a:lnTo>
                    <a:pt x="144373" y="25298"/>
                  </a:lnTo>
                  <a:lnTo>
                    <a:pt x="144373" y="35585"/>
                  </a:lnTo>
                  <a:lnTo>
                    <a:pt x="180378" y="35585"/>
                  </a:lnTo>
                  <a:lnTo>
                    <a:pt x="180378" y="25298"/>
                  </a:lnTo>
                  <a:close/>
                </a:path>
                <a:path w="433704" h="80644">
                  <a:moveTo>
                    <a:pt x="166077" y="10693"/>
                  </a:moveTo>
                  <a:lnTo>
                    <a:pt x="155181" y="10693"/>
                  </a:lnTo>
                  <a:lnTo>
                    <a:pt x="153733" y="25298"/>
                  </a:lnTo>
                  <a:lnTo>
                    <a:pt x="166077" y="25298"/>
                  </a:lnTo>
                  <a:lnTo>
                    <a:pt x="166077" y="10693"/>
                  </a:lnTo>
                  <a:close/>
                </a:path>
                <a:path w="433704" h="80644">
                  <a:moveTo>
                    <a:pt x="205219" y="5346"/>
                  </a:moveTo>
                  <a:lnTo>
                    <a:pt x="192874" y="5346"/>
                  </a:lnTo>
                  <a:lnTo>
                    <a:pt x="192874" y="79413"/>
                  </a:lnTo>
                  <a:lnTo>
                    <a:pt x="205219" y="79413"/>
                  </a:lnTo>
                  <a:lnTo>
                    <a:pt x="205219" y="45707"/>
                  </a:lnTo>
                  <a:lnTo>
                    <a:pt x="205803" y="43167"/>
                  </a:lnTo>
                  <a:lnTo>
                    <a:pt x="208140" y="38912"/>
                  </a:lnTo>
                  <a:lnTo>
                    <a:pt x="209677" y="37299"/>
                  </a:lnTo>
                  <a:lnTo>
                    <a:pt x="211594" y="36207"/>
                  </a:lnTo>
                  <a:lnTo>
                    <a:pt x="213588" y="35039"/>
                  </a:lnTo>
                  <a:lnTo>
                    <a:pt x="215747" y="34455"/>
                  </a:lnTo>
                  <a:lnTo>
                    <a:pt x="239810" y="34455"/>
                  </a:lnTo>
                  <a:lnTo>
                    <a:pt x="239301" y="33324"/>
                  </a:lnTo>
                  <a:lnTo>
                    <a:pt x="205219" y="33324"/>
                  </a:lnTo>
                  <a:lnTo>
                    <a:pt x="205219" y="5346"/>
                  </a:lnTo>
                  <a:close/>
                </a:path>
                <a:path w="433704" h="80644">
                  <a:moveTo>
                    <a:pt x="239810" y="34455"/>
                  </a:moveTo>
                  <a:lnTo>
                    <a:pt x="221716" y="34455"/>
                  </a:lnTo>
                  <a:lnTo>
                    <a:pt x="224523" y="35560"/>
                  </a:lnTo>
                  <a:lnTo>
                    <a:pt x="226517" y="37757"/>
                  </a:lnTo>
                  <a:lnTo>
                    <a:pt x="228574" y="39941"/>
                  </a:lnTo>
                  <a:lnTo>
                    <a:pt x="229603" y="43103"/>
                  </a:lnTo>
                  <a:lnTo>
                    <a:pt x="229603" y="79413"/>
                  </a:lnTo>
                  <a:lnTo>
                    <a:pt x="241846" y="79413"/>
                  </a:lnTo>
                  <a:lnTo>
                    <a:pt x="241846" y="41211"/>
                  </a:lnTo>
                  <a:lnTo>
                    <a:pt x="241084" y="37172"/>
                  </a:lnTo>
                  <a:lnTo>
                    <a:pt x="239810" y="34455"/>
                  </a:lnTo>
                  <a:close/>
                </a:path>
                <a:path w="433704" h="80644">
                  <a:moveTo>
                    <a:pt x="226377" y="24066"/>
                  </a:moveTo>
                  <a:lnTo>
                    <a:pt x="218351" y="24066"/>
                  </a:lnTo>
                  <a:lnTo>
                    <a:pt x="215061" y="24930"/>
                  </a:lnTo>
                  <a:lnTo>
                    <a:pt x="212115" y="26644"/>
                  </a:lnTo>
                  <a:lnTo>
                    <a:pt x="209232" y="28282"/>
                  </a:lnTo>
                  <a:lnTo>
                    <a:pt x="206933" y="30518"/>
                  </a:lnTo>
                  <a:lnTo>
                    <a:pt x="205219" y="33324"/>
                  </a:lnTo>
                  <a:lnTo>
                    <a:pt x="239301" y="33324"/>
                  </a:lnTo>
                  <a:lnTo>
                    <a:pt x="238137" y="30657"/>
                  </a:lnTo>
                  <a:lnTo>
                    <a:pt x="235940" y="28181"/>
                  </a:lnTo>
                  <a:lnTo>
                    <a:pt x="230047" y="24892"/>
                  </a:lnTo>
                  <a:lnTo>
                    <a:pt x="226377" y="24066"/>
                  </a:lnTo>
                  <a:close/>
                </a:path>
                <a:path w="433704" h="80644">
                  <a:moveTo>
                    <a:pt x="285584" y="24066"/>
                  </a:moveTo>
                  <a:lnTo>
                    <a:pt x="275361" y="24066"/>
                  </a:lnTo>
                  <a:lnTo>
                    <a:pt x="270840" y="25273"/>
                  </a:lnTo>
                  <a:lnTo>
                    <a:pt x="262953" y="29997"/>
                  </a:lnTo>
                  <a:lnTo>
                    <a:pt x="259905" y="33299"/>
                  </a:lnTo>
                  <a:lnTo>
                    <a:pt x="255511" y="41795"/>
                  </a:lnTo>
                  <a:lnTo>
                    <a:pt x="254419" y="46736"/>
                  </a:lnTo>
                  <a:lnTo>
                    <a:pt x="254419" y="57912"/>
                  </a:lnTo>
                  <a:lnTo>
                    <a:pt x="275259" y="80645"/>
                  </a:lnTo>
                  <a:lnTo>
                    <a:pt x="285483" y="80645"/>
                  </a:lnTo>
                  <a:lnTo>
                    <a:pt x="301584" y="70053"/>
                  </a:lnTo>
                  <a:lnTo>
                    <a:pt x="277736" y="70053"/>
                  </a:lnTo>
                  <a:lnTo>
                    <a:pt x="275437" y="69405"/>
                  </a:lnTo>
                  <a:lnTo>
                    <a:pt x="266966" y="56197"/>
                  </a:lnTo>
                  <a:lnTo>
                    <a:pt x="266966" y="48450"/>
                  </a:lnTo>
                  <a:lnTo>
                    <a:pt x="277837" y="34671"/>
                  </a:lnTo>
                  <a:lnTo>
                    <a:pt x="301686" y="34671"/>
                  </a:lnTo>
                  <a:lnTo>
                    <a:pt x="300977" y="33299"/>
                  </a:lnTo>
                  <a:lnTo>
                    <a:pt x="297929" y="29997"/>
                  </a:lnTo>
                  <a:lnTo>
                    <a:pt x="294017" y="27673"/>
                  </a:lnTo>
                  <a:lnTo>
                    <a:pt x="290106" y="25273"/>
                  </a:lnTo>
                  <a:lnTo>
                    <a:pt x="285584" y="24066"/>
                  </a:lnTo>
                  <a:close/>
                </a:path>
                <a:path w="433704" h="80644">
                  <a:moveTo>
                    <a:pt x="301686" y="34671"/>
                  </a:moveTo>
                  <a:lnTo>
                    <a:pt x="283108" y="34671"/>
                  </a:lnTo>
                  <a:lnTo>
                    <a:pt x="285445" y="35318"/>
                  </a:lnTo>
                  <a:lnTo>
                    <a:pt x="289496" y="37922"/>
                  </a:lnTo>
                  <a:lnTo>
                    <a:pt x="291071" y="39916"/>
                  </a:lnTo>
                  <a:lnTo>
                    <a:pt x="292163" y="42583"/>
                  </a:lnTo>
                  <a:lnTo>
                    <a:pt x="293268" y="45186"/>
                  </a:lnTo>
                  <a:lnTo>
                    <a:pt x="293814" y="48450"/>
                  </a:lnTo>
                  <a:lnTo>
                    <a:pt x="293814" y="56197"/>
                  </a:lnTo>
                  <a:lnTo>
                    <a:pt x="293230" y="59461"/>
                  </a:lnTo>
                  <a:lnTo>
                    <a:pt x="292061" y="62128"/>
                  </a:lnTo>
                  <a:lnTo>
                    <a:pt x="290969" y="64731"/>
                  </a:lnTo>
                  <a:lnTo>
                    <a:pt x="289394" y="66725"/>
                  </a:lnTo>
                  <a:lnTo>
                    <a:pt x="285343" y="69405"/>
                  </a:lnTo>
                  <a:lnTo>
                    <a:pt x="283006" y="70053"/>
                  </a:lnTo>
                  <a:lnTo>
                    <a:pt x="301584" y="70053"/>
                  </a:lnTo>
                  <a:lnTo>
                    <a:pt x="305333" y="62852"/>
                  </a:lnTo>
                  <a:lnTo>
                    <a:pt x="306463" y="57912"/>
                  </a:lnTo>
                  <a:lnTo>
                    <a:pt x="306463" y="46736"/>
                  </a:lnTo>
                  <a:lnTo>
                    <a:pt x="305371" y="41795"/>
                  </a:lnTo>
                  <a:lnTo>
                    <a:pt x="301686" y="34671"/>
                  </a:lnTo>
                  <a:close/>
                </a:path>
                <a:path w="433704" h="80644">
                  <a:moveTo>
                    <a:pt x="345592" y="24066"/>
                  </a:moveTo>
                  <a:lnTo>
                    <a:pt x="337019" y="24066"/>
                  </a:lnTo>
                  <a:lnTo>
                    <a:pt x="332701" y="25298"/>
                  </a:lnTo>
                  <a:lnTo>
                    <a:pt x="325221" y="30175"/>
                  </a:lnTo>
                  <a:lnTo>
                    <a:pt x="322338" y="33528"/>
                  </a:lnTo>
                  <a:lnTo>
                    <a:pt x="318223" y="42176"/>
                  </a:lnTo>
                  <a:lnTo>
                    <a:pt x="317195" y="47117"/>
                  </a:lnTo>
                  <a:lnTo>
                    <a:pt x="317195" y="58089"/>
                  </a:lnTo>
                  <a:lnTo>
                    <a:pt x="336296" y="80645"/>
                  </a:lnTo>
                  <a:lnTo>
                    <a:pt x="344043" y="80645"/>
                  </a:lnTo>
                  <a:lnTo>
                    <a:pt x="358444" y="71805"/>
                  </a:lnTo>
                  <a:lnTo>
                    <a:pt x="370687" y="71805"/>
                  </a:lnTo>
                  <a:lnTo>
                    <a:pt x="370687" y="69951"/>
                  </a:lnTo>
                  <a:lnTo>
                    <a:pt x="341337" y="69951"/>
                  </a:lnTo>
                  <a:lnTo>
                    <a:pt x="338836" y="69227"/>
                  </a:lnTo>
                  <a:lnTo>
                    <a:pt x="329755" y="48691"/>
                  </a:lnTo>
                  <a:lnTo>
                    <a:pt x="330365" y="45605"/>
                  </a:lnTo>
                  <a:lnTo>
                    <a:pt x="332841" y="40386"/>
                  </a:lnTo>
                  <a:lnTo>
                    <a:pt x="334556" y="38366"/>
                  </a:lnTo>
                  <a:lnTo>
                    <a:pt x="338937" y="35483"/>
                  </a:lnTo>
                  <a:lnTo>
                    <a:pt x="341414" y="34772"/>
                  </a:lnTo>
                  <a:lnTo>
                    <a:pt x="370687" y="34772"/>
                  </a:lnTo>
                  <a:lnTo>
                    <a:pt x="370687" y="32296"/>
                  </a:lnTo>
                  <a:lnTo>
                    <a:pt x="358343" y="32296"/>
                  </a:lnTo>
                  <a:lnTo>
                    <a:pt x="356704" y="29629"/>
                  </a:lnTo>
                  <a:lnTo>
                    <a:pt x="354469" y="27597"/>
                  </a:lnTo>
                  <a:lnTo>
                    <a:pt x="351663" y="26225"/>
                  </a:lnTo>
                  <a:lnTo>
                    <a:pt x="348843" y="24790"/>
                  </a:lnTo>
                  <a:lnTo>
                    <a:pt x="345592" y="24066"/>
                  </a:lnTo>
                  <a:close/>
                </a:path>
                <a:path w="433704" h="80644">
                  <a:moveTo>
                    <a:pt x="370687" y="71805"/>
                  </a:moveTo>
                  <a:lnTo>
                    <a:pt x="358444" y="71805"/>
                  </a:lnTo>
                  <a:lnTo>
                    <a:pt x="359689" y="79413"/>
                  </a:lnTo>
                  <a:lnTo>
                    <a:pt x="370687" y="79413"/>
                  </a:lnTo>
                  <a:lnTo>
                    <a:pt x="370687" y="71805"/>
                  </a:lnTo>
                  <a:close/>
                </a:path>
                <a:path w="433704" h="80644">
                  <a:moveTo>
                    <a:pt x="370687" y="34772"/>
                  </a:moveTo>
                  <a:lnTo>
                    <a:pt x="347027" y="34772"/>
                  </a:lnTo>
                  <a:lnTo>
                    <a:pt x="349567" y="35483"/>
                  </a:lnTo>
                  <a:lnTo>
                    <a:pt x="353961" y="38366"/>
                  </a:lnTo>
                  <a:lnTo>
                    <a:pt x="355638" y="40424"/>
                  </a:lnTo>
                  <a:lnTo>
                    <a:pt x="356806" y="43103"/>
                  </a:lnTo>
                  <a:lnTo>
                    <a:pt x="357974" y="45707"/>
                  </a:lnTo>
                  <a:lnTo>
                    <a:pt x="358539" y="48691"/>
                  </a:lnTo>
                  <a:lnTo>
                    <a:pt x="358559" y="55930"/>
                  </a:lnTo>
                  <a:lnTo>
                    <a:pt x="357974" y="59042"/>
                  </a:lnTo>
                  <a:lnTo>
                    <a:pt x="356806" y="61722"/>
                  </a:lnTo>
                  <a:lnTo>
                    <a:pt x="355638" y="64325"/>
                  </a:lnTo>
                  <a:lnTo>
                    <a:pt x="353961" y="66344"/>
                  </a:lnTo>
                  <a:lnTo>
                    <a:pt x="351764" y="67792"/>
                  </a:lnTo>
                  <a:lnTo>
                    <a:pt x="349643" y="69227"/>
                  </a:lnTo>
                  <a:lnTo>
                    <a:pt x="347103" y="69951"/>
                  </a:lnTo>
                  <a:lnTo>
                    <a:pt x="370687" y="69951"/>
                  </a:lnTo>
                  <a:lnTo>
                    <a:pt x="370687" y="34772"/>
                  </a:lnTo>
                  <a:close/>
                </a:path>
                <a:path w="433704" h="80644">
                  <a:moveTo>
                    <a:pt x="370687" y="5346"/>
                  </a:moveTo>
                  <a:lnTo>
                    <a:pt x="358343" y="5346"/>
                  </a:lnTo>
                  <a:lnTo>
                    <a:pt x="358343" y="32296"/>
                  </a:lnTo>
                  <a:lnTo>
                    <a:pt x="370687" y="32296"/>
                  </a:lnTo>
                  <a:lnTo>
                    <a:pt x="370687" y="5346"/>
                  </a:lnTo>
                  <a:close/>
                </a:path>
                <a:path w="433704" h="80644">
                  <a:moveTo>
                    <a:pt x="414197" y="24066"/>
                  </a:moveTo>
                  <a:lnTo>
                    <a:pt x="403771" y="24066"/>
                  </a:lnTo>
                  <a:lnTo>
                    <a:pt x="399249" y="25273"/>
                  </a:lnTo>
                  <a:lnTo>
                    <a:pt x="383197" y="47040"/>
                  </a:lnTo>
                  <a:lnTo>
                    <a:pt x="383197" y="58216"/>
                  </a:lnTo>
                  <a:lnTo>
                    <a:pt x="403745" y="80645"/>
                  </a:lnTo>
                  <a:lnTo>
                    <a:pt x="412864" y="80645"/>
                  </a:lnTo>
                  <a:lnTo>
                    <a:pt x="416458" y="79933"/>
                  </a:lnTo>
                  <a:lnTo>
                    <a:pt x="419620" y="78486"/>
                  </a:lnTo>
                  <a:lnTo>
                    <a:pt x="422846" y="77050"/>
                  </a:lnTo>
                  <a:lnTo>
                    <a:pt x="425513" y="75095"/>
                  </a:lnTo>
                  <a:lnTo>
                    <a:pt x="427647" y="72618"/>
                  </a:lnTo>
                  <a:lnTo>
                    <a:pt x="429561" y="70459"/>
                  </a:lnTo>
                  <a:lnTo>
                    <a:pt x="406044" y="70459"/>
                  </a:lnTo>
                  <a:lnTo>
                    <a:pt x="403707" y="69811"/>
                  </a:lnTo>
                  <a:lnTo>
                    <a:pt x="395338" y="57404"/>
                  </a:lnTo>
                  <a:lnTo>
                    <a:pt x="395338" y="55346"/>
                  </a:lnTo>
                  <a:lnTo>
                    <a:pt x="392049" y="55346"/>
                  </a:lnTo>
                  <a:lnTo>
                    <a:pt x="392049" y="47421"/>
                  </a:lnTo>
                  <a:lnTo>
                    <a:pt x="395338" y="47421"/>
                  </a:lnTo>
                  <a:lnTo>
                    <a:pt x="395357" y="47040"/>
                  </a:lnTo>
                  <a:lnTo>
                    <a:pt x="406349" y="34150"/>
                  </a:lnTo>
                  <a:lnTo>
                    <a:pt x="429311" y="34150"/>
                  </a:lnTo>
                  <a:lnTo>
                    <a:pt x="428802" y="33083"/>
                  </a:lnTo>
                  <a:lnTo>
                    <a:pt x="425996" y="29895"/>
                  </a:lnTo>
                  <a:lnTo>
                    <a:pt x="422287" y="27571"/>
                  </a:lnTo>
                  <a:lnTo>
                    <a:pt x="418655" y="25234"/>
                  </a:lnTo>
                  <a:lnTo>
                    <a:pt x="414197" y="24066"/>
                  </a:lnTo>
                  <a:close/>
                </a:path>
                <a:path w="433704" h="80644">
                  <a:moveTo>
                    <a:pt x="432269" y="64287"/>
                  </a:moveTo>
                  <a:lnTo>
                    <a:pt x="419722" y="64287"/>
                  </a:lnTo>
                  <a:lnTo>
                    <a:pt x="418896" y="66217"/>
                  </a:lnTo>
                  <a:lnTo>
                    <a:pt x="417626" y="67716"/>
                  </a:lnTo>
                  <a:lnTo>
                    <a:pt x="414197" y="69913"/>
                  </a:lnTo>
                  <a:lnTo>
                    <a:pt x="411797" y="70459"/>
                  </a:lnTo>
                  <a:lnTo>
                    <a:pt x="429561" y="70459"/>
                  </a:lnTo>
                  <a:lnTo>
                    <a:pt x="429831" y="70154"/>
                  </a:lnTo>
                  <a:lnTo>
                    <a:pt x="431380" y="67373"/>
                  </a:lnTo>
                  <a:lnTo>
                    <a:pt x="432269" y="64287"/>
                  </a:lnTo>
                  <a:close/>
                </a:path>
                <a:path w="433704" h="80644">
                  <a:moveTo>
                    <a:pt x="395338" y="47421"/>
                  </a:moveTo>
                  <a:lnTo>
                    <a:pt x="392049" y="47421"/>
                  </a:lnTo>
                  <a:lnTo>
                    <a:pt x="392049" y="55346"/>
                  </a:lnTo>
                  <a:lnTo>
                    <a:pt x="395338" y="55346"/>
                  </a:lnTo>
                  <a:lnTo>
                    <a:pt x="395338" y="47421"/>
                  </a:lnTo>
                  <a:close/>
                </a:path>
                <a:path w="433704" h="80644">
                  <a:moveTo>
                    <a:pt x="429311" y="34150"/>
                  </a:moveTo>
                  <a:lnTo>
                    <a:pt x="412381" y="34150"/>
                  </a:lnTo>
                  <a:lnTo>
                    <a:pt x="415328" y="35318"/>
                  </a:lnTo>
                  <a:lnTo>
                    <a:pt x="417664" y="37642"/>
                  </a:lnTo>
                  <a:lnTo>
                    <a:pt x="420065" y="39916"/>
                  </a:lnTo>
                  <a:lnTo>
                    <a:pt x="421297" y="43167"/>
                  </a:lnTo>
                  <a:lnTo>
                    <a:pt x="421373" y="47421"/>
                  </a:lnTo>
                  <a:lnTo>
                    <a:pt x="395338" y="47421"/>
                  </a:lnTo>
                  <a:lnTo>
                    <a:pt x="395338" y="55346"/>
                  </a:lnTo>
                  <a:lnTo>
                    <a:pt x="433501" y="55346"/>
                  </a:lnTo>
                  <a:lnTo>
                    <a:pt x="433641" y="54381"/>
                  </a:lnTo>
                  <a:lnTo>
                    <a:pt x="433705" y="45605"/>
                  </a:lnTo>
                  <a:lnTo>
                    <a:pt x="432714" y="41109"/>
                  </a:lnTo>
                  <a:lnTo>
                    <a:pt x="430733" y="37134"/>
                  </a:lnTo>
                  <a:lnTo>
                    <a:pt x="429311" y="34150"/>
                  </a:lnTo>
                  <a:close/>
                </a:path>
              </a:pathLst>
            </a:custGeom>
            <a:solidFill>
              <a:srgbClr val="7032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6400" y="2682239"/>
            <a:ext cx="802640" cy="20574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0642" y="2682239"/>
            <a:ext cx="586739" cy="20574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998985" y="2682239"/>
            <a:ext cx="751840" cy="205740"/>
            <a:chOff x="1998985" y="2682239"/>
            <a:chExt cx="751840" cy="205740"/>
          </a:xfrm>
        </p:grpSpPr>
        <p:sp>
          <p:nvSpPr>
            <p:cNvPr id="20" name="object 20"/>
            <p:cNvSpPr/>
            <p:nvPr/>
          </p:nvSpPr>
          <p:spPr>
            <a:xfrm>
              <a:off x="1998985" y="2682239"/>
              <a:ext cx="751840" cy="205740"/>
            </a:xfrm>
            <a:custGeom>
              <a:avLst/>
              <a:gdLst/>
              <a:ahLst/>
              <a:cxnLst/>
              <a:rect l="l" t="t" r="r" b="b"/>
              <a:pathLst>
                <a:path w="751839" h="205739">
                  <a:moveTo>
                    <a:pt x="706120" y="0"/>
                  </a:moveTo>
                  <a:lnTo>
                    <a:pt x="45720" y="0"/>
                  </a:lnTo>
                  <a:lnTo>
                    <a:pt x="27924" y="3593"/>
                  </a:lnTo>
                  <a:lnTo>
                    <a:pt x="13392" y="13392"/>
                  </a:lnTo>
                  <a:lnTo>
                    <a:pt x="3593" y="27924"/>
                  </a:lnTo>
                  <a:lnTo>
                    <a:pt x="0" y="45720"/>
                  </a:lnTo>
                  <a:lnTo>
                    <a:pt x="0" y="160020"/>
                  </a:lnTo>
                  <a:lnTo>
                    <a:pt x="3593" y="177815"/>
                  </a:lnTo>
                  <a:lnTo>
                    <a:pt x="13392" y="192347"/>
                  </a:lnTo>
                  <a:lnTo>
                    <a:pt x="27924" y="202146"/>
                  </a:lnTo>
                  <a:lnTo>
                    <a:pt x="45720" y="205740"/>
                  </a:lnTo>
                  <a:lnTo>
                    <a:pt x="706120" y="205740"/>
                  </a:lnTo>
                  <a:lnTo>
                    <a:pt x="723915" y="202146"/>
                  </a:lnTo>
                  <a:lnTo>
                    <a:pt x="738447" y="192347"/>
                  </a:lnTo>
                  <a:lnTo>
                    <a:pt x="748246" y="177815"/>
                  </a:lnTo>
                  <a:lnTo>
                    <a:pt x="751840" y="160020"/>
                  </a:lnTo>
                  <a:lnTo>
                    <a:pt x="751840" y="45720"/>
                  </a:lnTo>
                  <a:lnTo>
                    <a:pt x="748246" y="27924"/>
                  </a:lnTo>
                  <a:lnTo>
                    <a:pt x="738447" y="13392"/>
                  </a:lnTo>
                  <a:lnTo>
                    <a:pt x="723915" y="3593"/>
                  </a:lnTo>
                  <a:lnTo>
                    <a:pt x="706120" y="0"/>
                  </a:lnTo>
                  <a:close/>
                </a:path>
              </a:pathLst>
            </a:custGeom>
            <a:solidFill>
              <a:srgbClr val="F4E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09558" y="2747086"/>
              <a:ext cx="520700" cy="77470"/>
            </a:xfrm>
            <a:custGeom>
              <a:avLst/>
              <a:gdLst/>
              <a:ahLst/>
              <a:cxnLst/>
              <a:rect l="l" t="t" r="r" b="b"/>
              <a:pathLst>
                <a:path w="520700" h="77469">
                  <a:moveTo>
                    <a:pt x="14719" y="4114"/>
                  </a:moveTo>
                  <a:lnTo>
                    <a:pt x="0" y="4114"/>
                  </a:lnTo>
                  <a:lnTo>
                    <a:pt x="0" y="76123"/>
                  </a:lnTo>
                  <a:lnTo>
                    <a:pt x="12344" y="76123"/>
                  </a:lnTo>
                  <a:lnTo>
                    <a:pt x="12344" y="25819"/>
                  </a:lnTo>
                  <a:lnTo>
                    <a:pt x="24923" y="25819"/>
                  </a:lnTo>
                  <a:lnTo>
                    <a:pt x="14719" y="4114"/>
                  </a:lnTo>
                  <a:close/>
                </a:path>
                <a:path w="520700" h="77469">
                  <a:moveTo>
                    <a:pt x="73152" y="25615"/>
                  </a:moveTo>
                  <a:lnTo>
                    <a:pt x="60807" y="25615"/>
                  </a:lnTo>
                  <a:lnTo>
                    <a:pt x="60807" y="76123"/>
                  </a:lnTo>
                  <a:lnTo>
                    <a:pt x="73152" y="76123"/>
                  </a:lnTo>
                  <a:lnTo>
                    <a:pt x="73152" y="25615"/>
                  </a:lnTo>
                  <a:close/>
                </a:path>
                <a:path w="520700" h="77469">
                  <a:moveTo>
                    <a:pt x="24923" y="25819"/>
                  </a:moveTo>
                  <a:lnTo>
                    <a:pt x="12344" y="25819"/>
                  </a:lnTo>
                  <a:lnTo>
                    <a:pt x="31686" y="66662"/>
                  </a:lnTo>
                  <a:lnTo>
                    <a:pt x="41465" y="66662"/>
                  </a:lnTo>
                  <a:lnTo>
                    <a:pt x="48880" y="50927"/>
                  </a:lnTo>
                  <a:lnTo>
                    <a:pt x="36728" y="50927"/>
                  </a:lnTo>
                  <a:lnTo>
                    <a:pt x="24923" y="25819"/>
                  </a:lnTo>
                  <a:close/>
                </a:path>
                <a:path w="520700" h="77469">
                  <a:moveTo>
                    <a:pt x="73152" y="4114"/>
                  </a:moveTo>
                  <a:lnTo>
                    <a:pt x="58432" y="4114"/>
                  </a:lnTo>
                  <a:lnTo>
                    <a:pt x="36728" y="50927"/>
                  </a:lnTo>
                  <a:lnTo>
                    <a:pt x="48880" y="50927"/>
                  </a:lnTo>
                  <a:lnTo>
                    <a:pt x="60807" y="25615"/>
                  </a:lnTo>
                  <a:lnTo>
                    <a:pt x="73152" y="25615"/>
                  </a:lnTo>
                  <a:lnTo>
                    <a:pt x="73152" y="4114"/>
                  </a:lnTo>
                  <a:close/>
                </a:path>
                <a:path w="520700" h="77469">
                  <a:moveTo>
                    <a:pt x="117411" y="20777"/>
                  </a:moveTo>
                  <a:lnTo>
                    <a:pt x="107200" y="20777"/>
                  </a:lnTo>
                  <a:lnTo>
                    <a:pt x="102666" y="21983"/>
                  </a:lnTo>
                  <a:lnTo>
                    <a:pt x="94780" y="26708"/>
                  </a:lnTo>
                  <a:lnTo>
                    <a:pt x="91732" y="30010"/>
                  </a:lnTo>
                  <a:lnTo>
                    <a:pt x="87337" y="38506"/>
                  </a:lnTo>
                  <a:lnTo>
                    <a:pt x="86245" y="43446"/>
                  </a:lnTo>
                  <a:lnTo>
                    <a:pt x="86245" y="54622"/>
                  </a:lnTo>
                  <a:lnTo>
                    <a:pt x="107099" y="77355"/>
                  </a:lnTo>
                  <a:lnTo>
                    <a:pt x="117309" y="77355"/>
                  </a:lnTo>
                  <a:lnTo>
                    <a:pt x="133419" y="66763"/>
                  </a:lnTo>
                  <a:lnTo>
                    <a:pt x="109562" y="66763"/>
                  </a:lnTo>
                  <a:lnTo>
                    <a:pt x="107264" y="66116"/>
                  </a:lnTo>
                  <a:lnTo>
                    <a:pt x="98793" y="52908"/>
                  </a:lnTo>
                  <a:lnTo>
                    <a:pt x="98793" y="45161"/>
                  </a:lnTo>
                  <a:lnTo>
                    <a:pt x="99377" y="41897"/>
                  </a:lnTo>
                  <a:lnTo>
                    <a:pt x="100545" y="39293"/>
                  </a:lnTo>
                  <a:lnTo>
                    <a:pt x="101714" y="36626"/>
                  </a:lnTo>
                  <a:lnTo>
                    <a:pt x="103289" y="34632"/>
                  </a:lnTo>
                  <a:lnTo>
                    <a:pt x="105270" y="33324"/>
                  </a:lnTo>
                  <a:lnTo>
                    <a:pt x="107340" y="32029"/>
                  </a:lnTo>
                  <a:lnTo>
                    <a:pt x="109664" y="31381"/>
                  </a:lnTo>
                  <a:lnTo>
                    <a:pt x="133523" y="31381"/>
                  </a:lnTo>
                  <a:lnTo>
                    <a:pt x="132816" y="30010"/>
                  </a:lnTo>
                  <a:lnTo>
                    <a:pt x="129755" y="26708"/>
                  </a:lnTo>
                  <a:lnTo>
                    <a:pt x="125844" y="24384"/>
                  </a:lnTo>
                  <a:lnTo>
                    <a:pt x="121945" y="21983"/>
                  </a:lnTo>
                  <a:lnTo>
                    <a:pt x="117411" y="20777"/>
                  </a:lnTo>
                  <a:close/>
                </a:path>
                <a:path w="520700" h="77469">
                  <a:moveTo>
                    <a:pt x="133523" y="31381"/>
                  </a:moveTo>
                  <a:lnTo>
                    <a:pt x="114947" y="31381"/>
                  </a:lnTo>
                  <a:lnTo>
                    <a:pt x="117284" y="32029"/>
                  </a:lnTo>
                  <a:lnTo>
                    <a:pt x="119265" y="33324"/>
                  </a:lnTo>
                  <a:lnTo>
                    <a:pt x="121323" y="34632"/>
                  </a:lnTo>
                  <a:lnTo>
                    <a:pt x="122897" y="36626"/>
                  </a:lnTo>
                  <a:lnTo>
                    <a:pt x="125095" y="41897"/>
                  </a:lnTo>
                  <a:lnTo>
                    <a:pt x="125641" y="45161"/>
                  </a:lnTo>
                  <a:lnTo>
                    <a:pt x="125641" y="52908"/>
                  </a:lnTo>
                  <a:lnTo>
                    <a:pt x="114846" y="66763"/>
                  </a:lnTo>
                  <a:lnTo>
                    <a:pt x="133419" y="66763"/>
                  </a:lnTo>
                  <a:lnTo>
                    <a:pt x="134899" y="63881"/>
                  </a:lnTo>
                  <a:lnTo>
                    <a:pt x="137172" y="59563"/>
                  </a:lnTo>
                  <a:lnTo>
                    <a:pt x="138303" y="54622"/>
                  </a:lnTo>
                  <a:lnTo>
                    <a:pt x="138303" y="43446"/>
                  </a:lnTo>
                  <a:lnTo>
                    <a:pt x="137198" y="38506"/>
                  </a:lnTo>
                  <a:lnTo>
                    <a:pt x="133523" y="31381"/>
                  </a:lnTo>
                  <a:close/>
                </a:path>
                <a:path w="520700" h="77469">
                  <a:moveTo>
                    <a:pt x="167182" y="32296"/>
                  </a:moveTo>
                  <a:lnTo>
                    <a:pt x="154838" y="32296"/>
                  </a:lnTo>
                  <a:lnTo>
                    <a:pt x="154858" y="63157"/>
                  </a:lnTo>
                  <a:lnTo>
                    <a:pt x="168516" y="76123"/>
                  </a:lnTo>
                  <a:lnTo>
                    <a:pt x="181686" y="76123"/>
                  </a:lnTo>
                  <a:lnTo>
                    <a:pt x="181686" y="65633"/>
                  </a:lnTo>
                  <a:lnTo>
                    <a:pt x="171843" y="65633"/>
                  </a:lnTo>
                  <a:lnTo>
                    <a:pt x="169926" y="65151"/>
                  </a:lnTo>
                  <a:lnTo>
                    <a:pt x="168833" y="64185"/>
                  </a:lnTo>
                  <a:lnTo>
                    <a:pt x="167728" y="63157"/>
                  </a:lnTo>
                  <a:lnTo>
                    <a:pt x="167182" y="61341"/>
                  </a:lnTo>
                  <a:lnTo>
                    <a:pt x="167182" y="32296"/>
                  </a:lnTo>
                  <a:close/>
                </a:path>
                <a:path w="520700" h="77469">
                  <a:moveTo>
                    <a:pt x="181483" y="22009"/>
                  </a:moveTo>
                  <a:lnTo>
                    <a:pt x="145478" y="22009"/>
                  </a:lnTo>
                  <a:lnTo>
                    <a:pt x="145478" y="32296"/>
                  </a:lnTo>
                  <a:lnTo>
                    <a:pt x="181483" y="32296"/>
                  </a:lnTo>
                  <a:lnTo>
                    <a:pt x="181483" y="22009"/>
                  </a:lnTo>
                  <a:close/>
                </a:path>
                <a:path w="520700" h="77469">
                  <a:moveTo>
                    <a:pt x="167182" y="7404"/>
                  </a:moveTo>
                  <a:lnTo>
                    <a:pt x="156286" y="7404"/>
                  </a:lnTo>
                  <a:lnTo>
                    <a:pt x="154838" y="22009"/>
                  </a:lnTo>
                  <a:lnTo>
                    <a:pt x="167182" y="22009"/>
                  </a:lnTo>
                  <a:lnTo>
                    <a:pt x="167182" y="7404"/>
                  </a:lnTo>
                  <a:close/>
                </a:path>
                <a:path w="520700" h="77469">
                  <a:moveTo>
                    <a:pt x="206730" y="22009"/>
                  </a:moveTo>
                  <a:lnTo>
                    <a:pt x="194386" y="22009"/>
                  </a:lnTo>
                  <a:lnTo>
                    <a:pt x="194386" y="76123"/>
                  </a:lnTo>
                  <a:lnTo>
                    <a:pt x="206730" y="76123"/>
                  </a:lnTo>
                  <a:lnTo>
                    <a:pt x="206730" y="22009"/>
                  </a:lnTo>
                  <a:close/>
                </a:path>
                <a:path w="520700" h="77469">
                  <a:moveTo>
                    <a:pt x="202831" y="0"/>
                  </a:moveTo>
                  <a:lnTo>
                    <a:pt x="198297" y="0"/>
                  </a:lnTo>
                  <a:lnTo>
                    <a:pt x="196418" y="685"/>
                  </a:lnTo>
                  <a:lnTo>
                    <a:pt x="193471" y="3365"/>
                  </a:lnTo>
                  <a:lnTo>
                    <a:pt x="192747" y="5080"/>
                  </a:lnTo>
                  <a:lnTo>
                    <a:pt x="192747" y="9258"/>
                  </a:lnTo>
                  <a:lnTo>
                    <a:pt x="193471" y="11010"/>
                  </a:lnTo>
                  <a:lnTo>
                    <a:pt x="194906" y="12446"/>
                  </a:lnTo>
                  <a:lnTo>
                    <a:pt x="196418" y="13817"/>
                  </a:lnTo>
                  <a:lnTo>
                    <a:pt x="198297" y="14503"/>
                  </a:lnTo>
                  <a:lnTo>
                    <a:pt x="202831" y="14503"/>
                  </a:lnTo>
                  <a:lnTo>
                    <a:pt x="204673" y="13817"/>
                  </a:lnTo>
                  <a:lnTo>
                    <a:pt x="207632" y="11010"/>
                  </a:lnTo>
                  <a:lnTo>
                    <a:pt x="208381" y="9258"/>
                  </a:lnTo>
                  <a:lnTo>
                    <a:pt x="208381" y="5080"/>
                  </a:lnTo>
                  <a:lnTo>
                    <a:pt x="207632" y="3365"/>
                  </a:lnTo>
                  <a:lnTo>
                    <a:pt x="206121" y="2057"/>
                  </a:lnTo>
                  <a:lnTo>
                    <a:pt x="204673" y="685"/>
                  </a:lnTo>
                  <a:lnTo>
                    <a:pt x="202831" y="0"/>
                  </a:lnTo>
                  <a:close/>
                </a:path>
                <a:path w="520700" h="77469">
                  <a:moveTo>
                    <a:pt x="229425" y="22009"/>
                  </a:moveTo>
                  <a:lnTo>
                    <a:pt x="216357" y="22009"/>
                  </a:lnTo>
                  <a:lnTo>
                    <a:pt x="236423" y="76123"/>
                  </a:lnTo>
                  <a:lnTo>
                    <a:pt x="251231" y="76123"/>
                  </a:lnTo>
                  <a:lnTo>
                    <a:pt x="255578" y="64401"/>
                  </a:lnTo>
                  <a:lnTo>
                    <a:pt x="243827" y="64401"/>
                  </a:lnTo>
                  <a:lnTo>
                    <a:pt x="229425" y="22009"/>
                  </a:lnTo>
                  <a:close/>
                </a:path>
                <a:path w="520700" h="77469">
                  <a:moveTo>
                    <a:pt x="271297" y="22009"/>
                  </a:moveTo>
                  <a:lnTo>
                    <a:pt x="258432" y="22009"/>
                  </a:lnTo>
                  <a:lnTo>
                    <a:pt x="243827" y="64401"/>
                  </a:lnTo>
                  <a:lnTo>
                    <a:pt x="255578" y="64401"/>
                  </a:lnTo>
                  <a:lnTo>
                    <a:pt x="271297" y="22009"/>
                  </a:lnTo>
                  <a:close/>
                </a:path>
                <a:path w="520700" h="77469">
                  <a:moveTo>
                    <a:pt x="320593" y="30861"/>
                  </a:moveTo>
                  <a:lnTo>
                    <a:pt x="302907" y="30861"/>
                  </a:lnTo>
                  <a:lnTo>
                    <a:pt x="305066" y="31381"/>
                  </a:lnTo>
                  <a:lnTo>
                    <a:pt x="306578" y="32397"/>
                  </a:lnTo>
                  <a:lnTo>
                    <a:pt x="308076" y="33362"/>
                  </a:lnTo>
                  <a:lnTo>
                    <a:pt x="309143" y="34836"/>
                  </a:lnTo>
                  <a:lnTo>
                    <a:pt x="310375" y="38811"/>
                  </a:lnTo>
                  <a:lnTo>
                    <a:pt x="310692" y="41325"/>
                  </a:lnTo>
                  <a:lnTo>
                    <a:pt x="310692" y="44335"/>
                  </a:lnTo>
                  <a:lnTo>
                    <a:pt x="293166" y="44335"/>
                  </a:lnTo>
                  <a:lnTo>
                    <a:pt x="289191" y="45021"/>
                  </a:lnTo>
                  <a:lnTo>
                    <a:pt x="276102" y="64084"/>
                  </a:lnTo>
                  <a:lnTo>
                    <a:pt x="276669" y="66484"/>
                  </a:lnTo>
                  <a:lnTo>
                    <a:pt x="290423" y="77355"/>
                  </a:lnTo>
                  <a:lnTo>
                    <a:pt x="296595" y="77355"/>
                  </a:lnTo>
                  <a:lnTo>
                    <a:pt x="308569" y="71564"/>
                  </a:lnTo>
                  <a:lnTo>
                    <a:pt x="309626" y="70434"/>
                  </a:lnTo>
                  <a:lnTo>
                    <a:pt x="310515" y="69164"/>
                  </a:lnTo>
                  <a:lnTo>
                    <a:pt x="311200" y="67792"/>
                  </a:lnTo>
                  <a:lnTo>
                    <a:pt x="323037" y="67792"/>
                  </a:lnTo>
                  <a:lnTo>
                    <a:pt x="323037" y="67589"/>
                  </a:lnTo>
                  <a:lnTo>
                    <a:pt x="295567" y="67589"/>
                  </a:lnTo>
                  <a:lnTo>
                    <a:pt x="294132" y="67271"/>
                  </a:lnTo>
                  <a:lnTo>
                    <a:pt x="288988" y="58356"/>
                  </a:lnTo>
                  <a:lnTo>
                    <a:pt x="289331" y="57061"/>
                  </a:lnTo>
                  <a:lnTo>
                    <a:pt x="290017" y="55956"/>
                  </a:lnTo>
                  <a:lnTo>
                    <a:pt x="290766" y="54800"/>
                  </a:lnTo>
                  <a:lnTo>
                    <a:pt x="291896" y="53898"/>
                  </a:lnTo>
                  <a:lnTo>
                    <a:pt x="293408" y="53289"/>
                  </a:lnTo>
                  <a:lnTo>
                    <a:pt x="294919" y="52603"/>
                  </a:lnTo>
                  <a:lnTo>
                    <a:pt x="296837" y="52260"/>
                  </a:lnTo>
                  <a:lnTo>
                    <a:pt x="323037" y="52260"/>
                  </a:lnTo>
                  <a:lnTo>
                    <a:pt x="323037" y="37312"/>
                  </a:lnTo>
                  <a:lnTo>
                    <a:pt x="322148" y="33540"/>
                  </a:lnTo>
                  <a:lnTo>
                    <a:pt x="320593" y="30861"/>
                  </a:lnTo>
                  <a:close/>
                </a:path>
                <a:path w="520700" h="77469">
                  <a:moveTo>
                    <a:pt x="323037" y="67792"/>
                  </a:moveTo>
                  <a:lnTo>
                    <a:pt x="311200" y="67792"/>
                  </a:lnTo>
                  <a:lnTo>
                    <a:pt x="312432" y="76123"/>
                  </a:lnTo>
                  <a:lnTo>
                    <a:pt x="323037" y="76123"/>
                  </a:lnTo>
                  <a:lnTo>
                    <a:pt x="323037" y="67792"/>
                  </a:lnTo>
                  <a:close/>
                </a:path>
                <a:path w="520700" h="77469">
                  <a:moveTo>
                    <a:pt x="323037" y="52260"/>
                  </a:moveTo>
                  <a:lnTo>
                    <a:pt x="310273" y="52260"/>
                  </a:lnTo>
                  <a:lnTo>
                    <a:pt x="310244" y="53289"/>
                  </a:lnTo>
                  <a:lnTo>
                    <a:pt x="310134" y="54864"/>
                  </a:lnTo>
                  <a:lnTo>
                    <a:pt x="309727" y="56743"/>
                  </a:lnTo>
                  <a:lnTo>
                    <a:pt x="308356" y="60312"/>
                  </a:lnTo>
                  <a:lnTo>
                    <a:pt x="307428" y="61899"/>
                  </a:lnTo>
                  <a:lnTo>
                    <a:pt x="306260" y="63258"/>
                  </a:lnTo>
                  <a:lnTo>
                    <a:pt x="305168" y="64643"/>
                  </a:lnTo>
                  <a:lnTo>
                    <a:pt x="303834" y="65697"/>
                  </a:lnTo>
                  <a:lnTo>
                    <a:pt x="302196" y="66484"/>
                  </a:lnTo>
                  <a:lnTo>
                    <a:pt x="300748" y="67208"/>
                  </a:lnTo>
                  <a:lnTo>
                    <a:pt x="299059" y="67589"/>
                  </a:lnTo>
                  <a:lnTo>
                    <a:pt x="323037" y="67589"/>
                  </a:lnTo>
                  <a:lnTo>
                    <a:pt x="323037" y="52260"/>
                  </a:lnTo>
                  <a:close/>
                </a:path>
                <a:path w="520700" h="77469">
                  <a:moveTo>
                    <a:pt x="305104" y="20777"/>
                  </a:moveTo>
                  <a:lnTo>
                    <a:pt x="296113" y="20777"/>
                  </a:lnTo>
                  <a:lnTo>
                    <a:pt x="292519" y="21463"/>
                  </a:lnTo>
                  <a:lnTo>
                    <a:pt x="277977" y="37960"/>
                  </a:lnTo>
                  <a:lnTo>
                    <a:pt x="290118" y="37960"/>
                  </a:lnTo>
                  <a:lnTo>
                    <a:pt x="290588" y="35623"/>
                  </a:lnTo>
                  <a:lnTo>
                    <a:pt x="291693" y="33883"/>
                  </a:lnTo>
                  <a:lnTo>
                    <a:pt x="295186" y="31483"/>
                  </a:lnTo>
                  <a:lnTo>
                    <a:pt x="297421" y="30861"/>
                  </a:lnTo>
                  <a:lnTo>
                    <a:pt x="320593" y="30861"/>
                  </a:lnTo>
                  <a:lnTo>
                    <a:pt x="318643" y="27368"/>
                  </a:lnTo>
                  <a:lnTo>
                    <a:pt x="316077" y="24993"/>
                  </a:lnTo>
                  <a:lnTo>
                    <a:pt x="312648" y="23355"/>
                  </a:lnTo>
                  <a:lnTo>
                    <a:pt x="309283" y="21640"/>
                  </a:lnTo>
                  <a:lnTo>
                    <a:pt x="305104" y="20777"/>
                  </a:lnTo>
                  <a:close/>
                </a:path>
                <a:path w="520700" h="77469">
                  <a:moveTo>
                    <a:pt x="354939" y="32296"/>
                  </a:moveTo>
                  <a:lnTo>
                    <a:pt x="342595" y="32296"/>
                  </a:lnTo>
                  <a:lnTo>
                    <a:pt x="342615" y="63157"/>
                  </a:lnTo>
                  <a:lnTo>
                    <a:pt x="356285" y="76123"/>
                  </a:lnTo>
                  <a:lnTo>
                    <a:pt x="369443" y="76123"/>
                  </a:lnTo>
                  <a:lnTo>
                    <a:pt x="369443" y="65633"/>
                  </a:lnTo>
                  <a:lnTo>
                    <a:pt x="359613" y="65633"/>
                  </a:lnTo>
                  <a:lnTo>
                    <a:pt x="357682" y="65151"/>
                  </a:lnTo>
                  <a:lnTo>
                    <a:pt x="356590" y="64185"/>
                  </a:lnTo>
                  <a:lnTo>
                    <a:pt x="355485" y="63157"/>
                  </a:lnTo>
                  <a:lnTo>
                    <a:pt x="354939" y="61341"/>
                  </a:lnTo>
                  <a:lnTo>
                    <a:pt x="354939" y="32296"/>
                  </a:lnTo>
                  <a:close/>
                </a:path>
                <a:path w="520700" h="77469">
                  <a:moveTo>
                    <a:pt x="369239" y="22009"/>
                  </a:moveTo>
                  <a:lnTo>
                    <a:pt x="333235" y="22009"/>
                  </a:lnTo>
                  <a:lnTo>
                    <a:pt x="333235" y="32296"/>
                  </a:lnTo>
                  <a:lnTo>
                    <a:pt x="369239" y="32296"/>
                  </a:lnTo>
                  <a:lnTo>
                    <a:pt x="369239" y="22009"/>
                  </a:lnTo>
                  <a:close/>
                </a:path>
                <a:path w="520700" h="77469">
                  <a:moveTo>
                    <a:pt x="354939" y="7404"/>
                  </a:moveTo>
                  <a:lnTo>
                    <a:pt x="344043" y="7404"/>
                  </a:lnTo>
                  <a:lnTo>
                    <a:pt x="342595" y="22009"/>
                  </a:lnTo>
                  <a:lnTo>
                    <a:pt x="354939" y="22009"/>
                  </a:lnTo>
                  <a:lnTo>
                    <a:pt x="354939" y="7404"/>
                  </a:lnTo>
                  <a:close/>
                </a:path>
                <a:path w="520700" h="77469">
                  <a:moveTo>
                    <a:pt x="394487" y="22009"/>
                  </a:moveTo>
                  <a:lnTo>
                    <a:pt x="382143" y="22009"/>
                  </a:lnTo>
                  <a:lnTo>
                    <a:pt x="382143" y="76123"/>
                  </a:lnTo>
                  <a:lnTo>
                    <a:pt x="394487" y="76123"/>
                  </a:lnTo>
                  <a:lnTo>
                    <a:pt x="394487" y="22009"/>
                  </a:lnTo>
                  <a:close/>
                </a:path>
                <a:path w="520700" h="77469">
                  <a:moveTo>
                    <a:pt x="390588" y="0"/>
                  </a:moveTo>
                  <a:lnTo>
                    <a:pt x="386054" y="0"/>
                  </a:lnTo>
                  <a:lnTo>
                    <a:pt x="384175" y="685"/>
                  </a:lnTo>
                  <a:lnTo>
                    <a:pt x="381228" y="3365"/>
                  </a:lnTo>
                  <a:lnTo>
                    <a:pt x="380504" y="5080"/>
                  </a:lnTo>
                  <a:lnTo>
                    <a:pt x="380504" y="9258"/>
                  </a:lnTo>
                  <a:lnTo>
                    <a:pt x="381228" y="11010"/>
                  </a:lnTo>
                  <a:lnTo>
                    <a:pt x="382663" y="12446"/>
                  </a:lnTo>
                  <a:lnTo>
                    <a:pt x="384175" y="13817"/>
                  </a:lnTo>
                  <a:lnTo>
                    <a:pt x="386054" y="14503"/>
                  </a:lnTo>
                  <a:lnTo>
                    <a:pt x="390588" y="14503"/>
                  </a:lnTo>
                  <a:lnTo>
                    <a:pt x="392442" y="13817"/>
                  </a:lnTo>
                  <a:lnTo>
                    <a:pt x="395389" y="11010"/>
                  </a:lnTo>
                  <a:lnTo>
                    <a:pt x="396138" y="9258"/>
                  </a:lnTo>
                  <a:lnTo>
                    <a:pt x="396138" y="5080"/>
                  </a:lnTo>
                  <a:lnTo>
                    <a:pt x="395389" y="3365"/>
                  </a:lnTo>
                  <a:lnTo>
                    <a:pt x="393877" y="2057"/>
                  </a:lnTo>
                  <a:lnTo>
                    <a:pt x="392442" y="685"/>
                  </a:lnTo>
                  <a:lnTo>
                    <a:pt x="390588" y="0"/>
                  </a:lnTo>
                  <a:close/>
                </a:path>
                <a:path w="520700" h="77469">
                  <a:moveTo>
                    <a:pt x="438581" y="20777"/>
                  </a:moveTo>
                  <a:lnTo>
                    <a:pt x="428358" y="20777"/>
                  </a:lnTo>
                  <a:lnTo>
                    <a:pt x="423837" y="21983"/>
                  </a:lnTo>
                  <a:lnTo>
                    <a:pt x="415950" y="26708"/>
                  </a:lnTo>
                  <a:lnTo>
                    <a:pt x="412902" y="30010"/>
                  </a:lnTo>
                  <a:lnTo>
                    <a:pt x="408508" y="38506"/>
                  </a:lnTo>
                  <a:lnTo>
                    <a:pt x="407416" y="43446"/>
                  </a:lnTo>
                  <a:lnTo>
                    <a:pt x="407416" y="54622"/>
                  </a:lnTo>
                  <a:lnTo>
                    <a:pt x="428256" y="77355"/>
                  </a:lnTo>
                  <a:lnTo>
                    <a:pt x="438480" y="77355"/>
                  </a:lnTo>
                  <a:lnTo>
                    <a:pt x="454580" y="66763"/>
                  </a:lnTo>
                  <a:lnTo>
                    <a:pt x="430733" y="66763"/>
                  </a:lnTo>
                  <a:lnTo>
                    <a:pt x="428434" y="66116"/>
                  </a:lnTo>
                  <a:lnTo>
                    <a:pt x="419963" y="52908"/>
                  </a:lnTo>
                  <a:lnTo>
                    <a:pt x="419963" y="45161"/>
                  </a:lnTo>
                  <a:lnTo>
                    <a:pt x="420547" y="41897"/>
                  </a:lnTo>
                  <a:lnTo>
                    <a:pt x="421716" y="39293"/>
                  </a:lnTo>
                  <a:lnTo>
                    <a:pt x="422871" y="36626"/>
                  </a:lnTo>
                  <a:lnTo>
                    <a:pt x="424459" y="34632"/>
                  </a:lnTo>
                  <a:lnTo>
                    <a:pt x="426440" y="33324"/>
                  </a:lnTo>
                  <a:lnTo>
                    <a:pt x="428498" y="32029"/>
                  </a:lnTo>
                  <a:lnTo>
                    <a:pt x="430834" y="31381"/>
                  </a:lnTo>
                  <a:lnTo>
                    <a:pt x="454683" y="31381"/>
                  </a:lnTo>
                  <a:lnTo>
                    <a:pt x="453974" y="30010"/>
                  </a:lnTo>
                  <a:lnTo>
                    <a:pt x="450926" y="26708"/>
                  </a:lnTo>
                  <a:lnTo>
                    <a:pt x="447014" y="24384"/>
                  </a:lnTo>
                  <a:lnTo>
                    <a:pt x="443103" y="21983"/>
                  </a:lnTo>
                  <a:lnTo>
                    <a:pt x="438581" y="20777"/>
                  </a:lnTo>
                  <a:close/>
                </a:path>
                <a:path w="520700" h="77469">
                  <a:moveTo>
                    <a:pt x="454683" y="31381"/>
                  </a:moveTo>
                  <a:lnTo>
                    <a:pt x="436118" y="31381"/>
                  </a:lnTo>
                  <a:lnTo>
                    <a:pt x="438442" y="32029"/>
                  </a:lnTo>
                  <a:lnTo>
                    <a:pt x="442493" y="34632"/>
                  </a:lnTo>
                  <a:lnTo>
                    <a:pt x="444068" y="36626"/>
                  </a:lnTo>
                  <a:lnTo>
                    <a:pt x="445160" y="39293"/>
                  </a:lnTo>
                  <a:lnTo>
                    <a:pt x="446265" y="41897"/>
                  </a:lnTo>
                  <a:lnTo>
                    <a:pt x="446811" y="45161"/>
                  </a:lnTo>
                  <a:lnTo>
                    <a:pt x="446811" y="52908"/>
                  </a:lnTo>
                  <a:lnTo>
                    <a:pt x="446227" y="56172"/>
                  </a:lnTo>
                  <a:lnTo>
                    <a:pt x="445058" y="58839"/>
                  </a:lnTo>
                  <a:lnTo>
                    <a:pt x="443966" y="61442"/>
                  </a:lnTo>
                  <a:lnTo>
                    <a:pt x="442391" y="63436"/>
                  </a:lnTo>
                  <a:lnTo>
                    <a:pt x="438340" y="66116"/>
                  </a:lnTo>
                  <a:lnTo>
                    <a:pt x="436016" y="66763"/>
                  </a:lnTo>
                  <a:lnTo>
                    <a:pt x="454580" y="66763"/>
                  </a:lnTo>
                  <a:lnTo>
                    <a:pt x="458330" y="59563"/>
                  </a:lnTo>
                  <a:lnTo>
                    <a:pt x="459460" y="54622"/>
                  </a:lnTo>
                  <a:lnTo>
                    <a:pt x="459460" y="43446"/>
                  </a:lnTo>
                  <a:lnTo>
                    <a:pt x="458368" y="38506"/>
                  </a:lnTo>
                  <a:lnTo>
                    <a:pt x="454683" y="31381"/>
                  </a:lnTo>
                  <a:close/>
                </a:path>
                <a:path w="520700" h="77469">
                  <a:moveTo>
                    <a:pt x="482955" y="22009"/>
                  </a:moveTo>
                  <a:lnTo>
                    <a:pt x="472046" y="22009"/>
                  </a:lnTo>
                  <a:lnTo>
                    <a:pt x="472046" y="76123"/>
                  </a:lnTo>
                  <a:lnTo>
                    <a:pt x="484390" y="76123"/>
                  </a:lnTo>
                  <a:lnTo>
                    <a:pt x="484390" y="41656"/>
                  </a:lnTo>
                  <a:lnTo>
                    <a:pt x="484949" y="39230"/>
                  </a:lnTo>
                  <a:lnTo>
                    <a:pt x="494677" y="31165"/>
                  </a:lnTo>
                  <a:lnTo>
                    <a:pt x="518543" y="31165"/>
                  </a:lnTo>
                  <a:lnTo>
                    <a:pt x="518030" y="30137"/>
                  </a:lnTo>
                  <a:lnTo>
                    <a:pt x="483781" y="30137"/>
                  </a:lnTo>
                  <a:lnTo>
                    <a:pt x="482955" y="22009"/>
                  </a:lnTo>
                  <a:close/>
                </a:path>
                <a:path w="520700" h="77469">
                  <a:moveTo>
                    <a:pt x="518543" y="31165"/>
                  </a:moveTo>
                  <a:lnTo>
                    <a:pt x="500507" y="31165"/>
                  </a:lnTo>
                  <a:lnTo>
                    <a:pt x="503288" y="32232"/>
                  </a:lnTo>
                  <a:lnTo>
                    <a:pt x="505282" y="34353"/>
                  </a:lnTo>
                  <a:lnTo>
                    <a:pt x="507263" y="36410"/>
                  </a:lnTo>
                  <a:lnTo>
                    <a:pt x="508211" y="39230"/>
                  </a:lnTo>
                  <a:lnTo>
                    <a:pt x="508266" y="76123"/>
                  </a:lnTo>
                  <a:lnTo>
                    <a:pt x="520509" y="76123"/>
                  </a:lnTo>
                  <a:lnTo>
                    <a:pt x="520473" y="37236"/>
                  </a:lnTo>
                  <a:lnTo>
                    <a:pt x="519709" y="33502"/>
                  </a:lnTo>
                  <a:lnTo>
                    <a:pt x="518543" y="31165"/>
                  </a:lnTo>
                  <a:close/>
                </a:path>
                <a:path w="520700" h="77469">
                  <a:moveTo>
                    <a:pt x="504863" y="20777"/>
                  </a:moveTo>
                  <a:lnTo>
                    <a:pt x="496709" y="20777"/>
                  </a:lnTo>
                  <a:lnTo>
                    <a:pt x="493242" y="21640"/>
                  </a:lnTo>
                  <a:lnTo>
                    <a:pt x="490359" y="23355"/>
                  </a:lnTo>
                  <a:lnTo>
                    <a:pt x="487476" y="24993"/>
                  </a:lnTo>
                  <a:lnTo>
                    <a:pt x="485292" y="27266"/>
                  </a:lnTo>
                  <a:lnTo>
                    <a:pt x="483781" y="30137"/>
                  </a:lnTo>
                  <a:lnTo>
                    <a:pt x="518030" y="30137"/>
                  </a:lnTo>
                  <a:lnTo>
                    <a:pt x="516559" y="27190"/>
                  </a:lnTo>
                  <a:lnTo>
                    <a:pt x="514299" y="24828"/>
                  </a:lnTo>
                  <a:lnTo>
                    <a:pt x="511352" y="23253"/>
                  </a:lnTo>
                  <a:lnTo>
                    <a:pt x="508393" y="21602"/>
                  </a:lnTo>
                  <a:lnTo>
                    <a:pt x="504863" y="20777"/>
                  </a:lnTo>
                  <a:close/>
                </a:path>
              </a:pathLst>
            </a:custGeom>
            <a:solidFill>
              <a:srgbClr val="7032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06400" y="2989579"/>
            <a:ext cx="764540" cy="205740"/>
            <a:chOff x="406400" y="2989579"/>
            <a:chExt cx="764540" cy="205740"/>
          </a:xfrm>
        </p:grpSpPr>
        <p:sp>
          <p:nvSpPr>
            <p:cNvPr id="23" name="object 23"/>
            <p:cNvSpPr/>
            <p:nvPr/>
          </p:nvSpPr>
          <p:spPr>
            <a:xfrm>
              <a:off x="406400" y="2989579"/>
              <a:ext cx="764540" cy="205740"/>
            </a:xfrm>
            <a:custGeom>
              <a:avLst/>
              <a:gdLst/>
              <a:ahLst/>
              <a:cxnLst/>
              <a:rect l="l" t="t" r="r" b="b"/>
              <a:pathLst>
                <a:path w="764540" h="205739">
                  <a:moveTo>
                    <a:pt x="718820" y="0"/>
                  </a:moveTo>
                  <a:lnTo>
                    <a:pt x="45720" y="0"/>
                  </a:lnTo>
                  <a:lnTo>
                    <a:pt x="27924" y="3593"/>
                  </a:lnTo>
                  <a:lnTo>
                    <a:pt x="13392" y="13392"/>
                  </a:lnTo>
                  <a:lnTo>
                    <a:pt x="3593" y="27924"/>
                  </a:lnTo>
                  <a:lnTo>
                    <a:pt x="0" y="45720"/>
                  </a:lnTo>
                  <a:lnTo>
                    <a:pt x="0" y="160020"/>
                  </a:lnTo>
                  <a:lnTo>
                    <a:pt x="3593" y="177815"/>
                  </a:lnTo>
                  <a:lnTo>
                    <a:pt x="13392" y="192347"/>
                  </a:lnTo>
                  <a:lnTo>
                    <a:pt x="27924" y="202146"/>
                  </a:lnTo>
                  <a:lnTo>
                    <a:pt x="45720" y="205740"/>
                  </a:lnTo>
                  <a:lnTo>
                    <a:pt x="718820" y="205740"/>
                  </a:lnTo>
                  <a:lnTo>
                    <a:pt x="736615" y="202146"/>
                  </a:lnTo>
                  <a:lnTo>
                    <a:pt x="751147" y="192347"/>
                  </a:lnTo>
                  <a:lnTo>
                    <a:pt x="760946" y="177815"/>
                  </a:lnTo>
                  <a:lnTo>
                    <a:pt x="764540" y="160020"/>
                  </a:lnTo>
                  <a:lnTo>
                    <a:pt x="764540" y="45720"/>
                  </a:lnTo>
                  <a:lnTo>
                    <a:pt x="760946" y="27924"/>
                  </a:lnTo>
                  <a:lnTo>
                    <a:pt x="751147" y="13392"/>
                  </a:lnTo>
                  <a:lnTo>
                    <a:pt x="736615" y="3593"/>
                  </a:lnTo>
                  <a:lnTo>
                    <a:pt x="718820" y="0"/>
                  </a:lnTo>
                  <a:close/>
                </a:path>
              </a:pathLst>
            </a:custGeom>
            <a:solidFill>
              <a:srgbClr val="E6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4306" y="3054426"/>
              <a:ext cx="539750" cy="77470"/>
            </a:xfrm>
            <a:custGeom>
              <a:avLst/>
              <a:gdLst/>
              <a:ahLst/>
              <a:cxnLst/>
              <a:rect l="l" t="t" r="r" b="b"/>
              <a:pathLst>
                <a:path w="539750" h="77469">
                  <a:moveTo>
                    <a:pt x="13068" y="54419"/>
                  </a:moveTo>
                  <a:lnTo>
                    <a:pt x="0" y="54419"/>
                  </a:lnTo>
                  <a:lnTo>
                    <a:pt x="70" y="59182"/>
                  </a:lnTo>
                  <a:lnTo>
                    <a:pt x="21742" y="77355"/>
                  </a:lnTo>
                  <a:lnTo>
                    <a:pt x="32435" y="77355"/>
                  </a:lnTo>
                  <a:lnTo>
                    <a:pt x="49050" y="66967"/>
                  </a:lnTo>
                  <a:lnTo>
                    <a:pt x="24066" y="66967"/>
                  </a:lnTo>
                  <a:lnTo>
                    <a:pt x="21602" y="66421"/>
                  </a:lnTo>
                  <a:lnTo>
                    <a:pt x="13131" y="56819"/>
                  </a:lnTo>
                  <a:lnTo>
                    <a:pt x="13068" y="54419"/>
                  </a:lnTo>
                  <a:close/>
                </a:path>
                <a:path w="539750" h="77469">
                  <a:moveTo>
                    <a:pt x="30619" y="2882"/>
                  </a:moveTo>
                  <a:lnTo>
                    <a:pt x="21082" y="2882"/>
                  </a:lnTo>
                  <a:lnTo>
                    <a:pt x="16903" y="3733"/>
                  </a:lnTo>
                  <a:lnTo>
                    <a:pt x="1905" y="28397"/>
                  </a:lnTo>
                  <a:lnTo>
                    <a:pt x="3327" y="32296"/>
                  </a:lnTo>
                  <a:lnTo>
                    <a:pt x="9220" y="38468"/>
                  </a:lnTo>
                  <a:lnTo>
                    <a:pt x="13754" y="40944"/>
                  </a:lnTo>
                  <a:lnTo>
                    <a:pt x="22593" y="43611"/>
                  </a:lnTo>
                  <a:lnTo>
                    <a:pt x="25095" y="44475"/>
                  </a:lnTo>
                  <a:lnTo>
                    <a:pt x="27368" y="45364"/>
                  </a:lnTo>
                  <a:lnTo>
                    <a:pt x="29692" y="46189"/>
                  </a:lnTo>
                  <a:lnTo>
                    <a:pt x="31711" y="47155"/>
                  </a:lnTo>
                  <a:lnTo>
                    <a:pt x="33426" y="48247"/>
                  </a:lnTo>
                  <a:lnTo>
                    <a:pt x="35217" y="49276"/>
                  </a:lnTo>
                  <a:lnTo>
                    <a:pt x="36588" y="50546"/>
                  </a:lnTo>
                  <a:lnTo>
                    <a:pt x="37583" y="52120"/>
                  </a:lnTo>
                  <a:lnTo>
                    <a:pt x="38506" y="53492"/>
                  </a:lnTo>
                  <a:lnTo>
                    <a:pt x="38989" y="55206"/>
                  </a:lnTo>
                  <a:lnTo>
                    <a:pt x="38989" y="59182"/>
                  </a:lnTo>
                  <a:lnTo>
                    <a:pt x="38506" y="60934"/>
                  </a:lnTo>
                  <a:lnTo>
                    <a:pt x="29425" y="66967"/>
                  </a:lnTo>
                  <a:lnTo>
                    <a:pt x="49050" y="66967"/>
                  </a:lnTo>
                  <a:lnTo>
                    <a:pt x="51092" y="63538"/>
                  </a:lnTo>
                  <a:lnTo>
                    <a:pt x="52057" y="60071"/>
                  </a:lnTo>
                  <a:lnTo>
                    <a:pt x="52041" y="52057"/>
                  </a:lnTo>
                  <a:lnTo>
                    <a:pt x="51193" y="48653"/>
                  </a:lnTo>
                  <a:lnTo>
                    <a:pt x="47764" y="43307"/>
                  </a:lnTo>
                  <a:lnTo>
                    <a:pt x="45427" y="41148"/>
                  </a:lnTo>
                  <a:lnTo>
                    <a:pt x="42481" y="39497"/>
                  </a:lnTo>
                  <a:lnTo>
                    <a:pt x="39598" y="37782"/>
                  </a:lnTo>
                  <a:lnTo>
                    <a:pt x="36385" y="36347"/>
                  </a:lnTo>
                  <a:lnTo>
                    <a:pt x="32816" y="35179"/>
                  </a:lnTo>
                  <a:lnTo>
                    <a:pt x="25615" y="32715"/>
                  </a:lnTo>
                  <a:lnTo>
                    <a:pt x="14808" y="24244"/>
                  </a:lnTo>
                  <a:lnTo>
                    <a:pt x="14867" y="20129"/>
                  </a:lnTo>
                  <a:lnTo>
                    <a:pt x="15290" y="18681"/>
                  </a:lnTo>
                  <a:lnTo>
                    <a:pt x="16256" y="17386"/>
                  </a:lnTo>
                  <a:lnTo>
                    <a:pt x="17208" y="16014"/>
                  </a:lnTo>
                  <a:lnTo>
                    <a:pt x="18478" y="14986"/>
                  </a:lnTo>
                  <a:lnTo>
                    <a:pt x="20053" y="14300"/>
                  </a:lnTo>
                  <a:lnTo>
                    <a:pt x="21704" y="13550"/>
                  </a:lnTo>
                  <a:lnTo>
                    <a:pt x="23558" y="13195"/>
                  </a:lnTo>
                  <a:lnTo>
                    <a:pt x="47275" y="13195"/>
                  </a:lnTo>
                  <a:lnTo>
                    <a:pt x="44856" y="9563"/>
                  </a:lnTo>
                  <a:lnTo>
                    <a:pt x="41998" y="7162"/>
                  </a:lnTo>
                  <a:lnTo>
                    <a:pt x="34798" y="3733"/>
                  </a:lnTo>
                  <a:lnTo>
                    <a:pt x="30619" y="2882"/>
                  </a:lnTo>
                  <a:close/>
                </a:path>
                <a:path w="539750" h="77469">
                  <a:moveTo>
                    <a:pt x="47275" y="13195"/>
                  </a:moveTo>
                  <a:lnTo>
                    <a:pt x="23558" y="13195"/>
                  </a:lnTo>
                  <a:lnTo>
                    <a:pt x="25615" y="13271"/>
                  </a:lnTo>
                  <a:lnTo>
                    <a:pt x="28016" y="13271"/>
                  </a:lnTo>
                  <a:lnTo>
                    <a:pt x="30035" y="13779"/>
                  </a:lnTo>
                  <a:lnTo>
                    <a:pt x="31686" y="14808"/>
                  </a:lnTo>
                  <a:lnTo>
                    <a:pt x="33401" y="15773"/>
                  </a:lnTo>
                  <a:lnTo>
                    <a:pt x="34696" y="17043"/>
                  </a:lnTo>
                  <a:lnTo>
                    <a:pt x="36487" y="20129"/>
                  </a:lnTo>
                  <a:lnTo>
                    <a:pt x="36931" y="21780"/>
                  </a:lnTo>
                  <a:lnTo>
                    <a:pt x="36931" y="23558"/>
                  </a:lnTo>
                  <a:lnTo>
                    <a:pt x="50101" y="23558"/>
                  </a:lnTo>
                  <a:lnTo>
                    <a:pt x="50025" y="19304"/>
                  </a:lnTo>
                  <a:lnTo>
                    <a:pt x="48971" y="15671"/>
                  </a:lnTo>
                  <a:lnTo>
                    <a:pt x="47275" y="13195"/>
                  </a:lnTo>
                  <a:close/>
                </a:path>
                <a:path w="539750" h="77469">
                  <a:moveTo>
                    <a:pt x="76885" y="22009"/>
                  </a:moveTo>
                  <a:lnTo>
                    <a:pt x="64541" y="22009"/>
                  </a:lnTo>
                  <a:lnTo>
                    <a:pt x="64541" y="61074"/>
                  </a:lnTo>
                  <a:lnTo>
                    <a:pt x="80289" y="77355"/>
                  </a:lnTo>
                  <a:lnTo>
                    <a:pt x="88442" y="77355"/>
                  </a:lnTo>
                  <a:lnTo>
                    <a:pt x="101168" y="67894"/>
                  </a:lnTo>
                  <a:lnTo>
                    <a:pt x="112991" y="67894"/>
                  </a:lnTo>
                  <a:lnTo>
                    <a:pt x="112991" y="66967"/>
                  </a:lnTo>
                  <a:lnTo>
                    <a:pt x="84747" y="66967"/>
                  </a:lnTo>
                  <a:lnTo>
                    <a:pt x="81927" y="65976"/>
                  </a:lnTo>
                  <a:lnTo>
                    <a:pt x="79870" y="63982"/>
                  </a:lnTo>
                  <a:lnTo>
                    <a:pt x="77889" y="62001"/>
                  </a:lnTo>
                  <a:lnTo>
                    <a:pt x="76910" y="59016"/>
                  </a:lnTo>
                  <a:lnTo>
                    <a:pt x="76885" y="22009"/>
                  </a:lnTo>
                  <a:close/>
                </a:path>
                <a:path w="539750" h="77469">
                  <a:moveTo>
                    <a:pt x="112991" y="67894"/>
                  </a:moveTo>
                  <a:lnTo>
                    <a:pt x="101168" y="67894"/>
                  </a:lnTo>
                  <a:lnTo>
                    <a:pt x="102095" y="76123"/>
                  </a:lnTo>
                  <a:lnTo>
                    <a:pt x="112991" y="76123"/>
                  </a:lnTo>
                  <a:lnTo>
                    <a:pt x="112991" y="67894"/>
                  </a:lnTo>
                  <a:close/>
                </a:path>
                <a:path w="539750" h="77469">
                  <a:moveTo>
                    <a:pt x="112991" y="22009"/>
                  </a:moveTo>
                  <a:lnTo>
                    <a:pt x="100647" y="22009"/>
                  </a:lnTo>
                  <a:lnTo>
                    <a:pt x="100647" y="56540"/>
                  </a:lnTo>
                  <a:lnTo>
                    <a:pt x="100063" y="59016"/>
                  </a:lnTo>
                  <a:lnTo>
                    <a:pt x="98865" y="61074"/>
                  </a:lnTo>
                  <a:lnTo>
                    <a:pt x="97802" y="62992"/>
                  </a:lnTo>
                  <a:lnTo>
                    <a:pt x="96329" y="64503"/>
                  </a:lnTo>
                  <a:lnTo>
                    <a:pt x="94475" y="65532"/>
                  </a:lnTo>
                  <a:lnTo>
                    <a:pt x="92633" y="66484"/>
                  </a:lnTo>
                  <a:lnTo>
                    <a:pt x="90576" y="66967"/>
                  </a:lnTo>
                  <a:lnTo>
                    <a:pt x="112991" y="66967"/>
                  </a:lnTo>
                  <a:lnTo>
                    <a:pt x="112991" y="22009"/>
                  </a:lnTo>
                  <a:close/>
                </a:path>
                <a:path w="539750" h="77469">
                  <a:moveTo>
                    <a:pt x="140182" y="22009"/>
                  </a:moveTo>
                  <a:lnTo>
                    <a:pt x="127838" y="22009"/>
                  </a:lnTo>
                  <a:lnTo>
                    <a:pt x="127838" y="76123"/>
                  </a:lnTo>
                  <a:lnTo>
                    <a:pt x="140182" y="76123"/>
                  </a:lnTo>
                  <a:lnTo>
                    <a:pt x="140182" y="22009"/>
                  </a:lnTo>
                  <a:close/>
                </a:path>
                <a:path w="539750" h="77469">
                  <a:moveTo>
                    <a:pt x="136283" y="0"/>
                  </a:moveTo>
                  <a:lnTo>
                    <a:pt x="131749" y="0"/>
                  </a:lnTo>
                  <a:lnTo>
                    <a:pt x="129870" y="685"/>
                  </a:lnTo>
                  <a:lnTo>
                    <a:pt x="126911" y="3365"/>
                  </a:lnTo>
                  <a:lnTo>
                    <a:pt x="126199" y="5080"/>
                  </a:lnTo>
                  <a:lnTo>
                    <a:pt x="126199" y="9258"/>
                  </a:lnTo>
                  <a:lnTo>
                    <a:pt x="126911" y="11010"/>
                  </a:lnTo>
                  <a:lnTo>
                    <a:pt x="128358" y="12446"/>
                  </a:lnTo>
                  <a:lnTo>
                    <a:pt x="129870" y="13817"/>
                  </a:lnTo>
                  <a:lnTo>
                    <a:pt x="131749" y="14503"/>
                  </a:lnTo>
                  <a:lnTo>
                    <a:pt x="136283" y="14503"/>
                  </a:lnTo>
                  <a:lnTo>
                    <a:pt x="138125" y="13817"/>
                  </a:lnTo>
                  <a:lnTo>
                    <a:pt x="141084" y="11010"/>
                  </a:lnTo>
                  <a:lnTo>
                    <a:pt x="141833" y="9258"/>
                  </a:lnTo>
                  <a:lnTo>
                    <a:pt x="141833" y="5080"/>
                  </a:lnTo>
                  <a:lnTo>
                    <a:pt x="141084" y="3365"/>
                  </a:lnTo>
                  <a:lnTo>
                    <a:pt x="139573" y="2057"/>
                  </a:lnTo>
                  <a:lnTo>
                    <a:pt x="138125" y="685"/>
                  </a:lnTo>
                  <a:lnTo>
                    <a:pt x="136283" y="0"/>
                  </a:lnTo>
                  <a:close/>
                </a:path>
                <a:path w="539750" h="77469">
                  <a:moveTo>
                    <a:pt x="162877" y="22009"/>
                  </a:moveTo>
                  <a:lnTo>
                    <a:pt x="149809" y="22009"/>
                  </a:lnTo>
                  <a:lnTo>
                    <a:pt x="169875" y="76123"/>
                  </a:lnTo>
                  <a:lnTo>
                    <a:pt x="184683" y="76123"/>
                  </a:lnTo>
                  <a:lnTo>
                    <a:pt x="189030" y="64401"/>
                  </a:lnTo>
                  <a:lnTo>
                    <a:pt x="177279" y="64401"/>
                  </a:lnTo>
                  <a:lnTo>
                    <a:pt x="162877" y="22009"/>
                  </a:lnTo>
                  <a:close/>
                </a:path>
                <a:path w="539750" h="77469">
                  <a:moveTo>
                    <a:pt x="204749" y="22009"/>
                  </a:moveTo>
                  <a:lnTo>
                    <a:pt x="191884" y="22009"/>
                  </a:lnTo>
                  <a:lnTo>
                    <a:pt x="177279" y="64401"/>
                  </a:lnTo>
                  <a:lnTo>
                    <a:pt x="189030" y="64401"/>
                  </a:lnTo>
                  <a:lnTo>
                    <a:pt x="204749" y="22009"/>
                  </a:lnTo>
                  <a:close/>
                </a:path>
                <a:path w="539750" h="77469">
                  <a:moveTo>
                    <a:pt x="226682" y="22009"/>
                  </a:moveTo>
                  <a:lnTo>
                    <a:pt x="214337" y="22009"/>
                  </a:lnTo>
                  <a:lnTo>
                    <a:pt x="214337" y="76123"/>
                  </a:lnTo>
                  <a:lnTo>
                    <a:pt x="226682" y="76123"/>
                  </a:lnTo>
                  <a:lnTo>
                    <a:pt x="226682" y="22009"/>
                  </a:lnTo>
                  <a:close/>
                </a:path>
                <a:path w="539750" h="77469">
                  <a:moveTo>
                    <a:pt x="222770" y="0"/>
                  </a:moveTo>
                  <a:lnTo>
                    <a:pt x="218249" y="0"/>
                  </a:lnTo>
                  <a:lnTo>
                    <a:pt x="216357" y="685"/>
                  </a:lnTo>
                  <a:lnTo>
                    <a:pt x="213410" y="3365"/>
                  </a:lnTo>
                  <a:lnTo>
                    <a:pt x="212686" y="5080"/>
                  </a:lnTo>
                  <a:lnTo>
                    <a:pt x="212686" y="9258"/>
                  </a:lnTo>
                  <a:lnTo>
                    <a:pt x="213410" y="11010"/>
                  </a:lnTo>
                  <a:lnTo>
                    <a:pt x="214858" y="12446"/>
                  </a:lnTo>
                  <a:lnTo>
                    <a:pt x="216357" y="13817"/>
                  </a:lnTo>
                  <a:lnTo>
                    <a:pt x="218249" y="14503"/>
                  </a:lnTo>
                  <a:lnTo>
                    <a:pt x="222770" y="14503"/>
                  </a:lnTo>
                  <a:lnTo>
                    <a:pt x="224624" y="13817"/>
                  </a:lnTo>
                  <a:lnTo>
                    <a:pt x="227571" y="11010"/>
                  </a:lnTo>
                  <a:lnTo>
                    <a:pt x="228333" y="9258"/>
                  </a:lnTo>
                  <a:lnTo>
                    <a:pt x="228333" y="5080"/>
                  </a:lnTo>
                  <a:lnTo>
                    <a:pt x="227571" y="3365"/>
                  </a:lnTo>
                  <a:lnTo>
                    <a:pt x="226060" y="2057"/>
                  </a:lnTo>
                  <a:lnTo>
                    <a:pt x="224624" y="685"/>
                  </a:lnTo>
                  <a:lnTo>
                    <a:pt x="222770" y="0"/>
                  </a:lnTo>
                  <a:close/>
                </a:path>
                <a:path w="539750" h="77469">
                  <a:moveTo>
                    <a:pt x="297929" y="20777"/>
                  </a:moveTo>
                  <a:lnTo>
                    <a:pt x="286207" y="20777"/>
                  </a:lnTo>
                  <a:lnTo>
                    <a:pt x="281647" y="21983"/>
                  </a:lnTo>
                  <a:lnTo>
                    <a:pt x="265112" y="43789"/>
                  </a:lnTo>
                  <a:lnTo>
                    <a:pt x="265112" y="54902"/>
                  </a:lnTo>
                  <a:lnTo>
                    <a:pt x="286207" y="77355"/>
                  </a:lnTo>
                  <a:lnTo>
                    <a:pt x="297865" y="77355"/>
                  </a:lnTo>
                  <a:lnTo>
                    <a:pt x="303352" y="75577"/>
                  </a:lnTo>
                  <a:lnTo>
                    <a:pt x="312267" y="68440"/>
                  </a:lnTo>
                  <a:lnTo>
                    <a:pt x="313208" y="66865"/>
                  </a:lnTo>
                  <a:lnTo>
                    <a:pt x="289191" y="66865"/>
                  </a:lnTo>
                  <a:lnTo>
                    <a:pt x="287299" y="66484"/>
                  </a:lnTo>
                  <a:lnTo>
                    <a:pt x="277672" y="51879"/>
                  </a:lnTo>
                  <a:lnTo>
                    <a:pt x="277672" y="45300"/>
                  </a:lnTo>
                  <a:lnTo>
                    <a:pt x="288505" y="31381"/>
                  </a:lnTo>
                  <a:lnTo>
                    <a:pt x="313366" y="31381"/>
                  </a:lnTo>
                  <a:lnTo>
                    <a:pt x="312267" y="29527"/>
                  </a:lnTo>
                  <a:lnTo>
                    <a:pt x="303415" y="22529"/>
                  </a:lnTo>
                  <a:lnTo>
                    <a:pt x="297929" y="20777"/>
                  </a:lnTo>
                  <a:close/>
                </a:path>
                <a:path w="539750" h="77469">
                  <a:moveTo>
                    <a:pt x="316344" y="57708"/>
                  </a:moveTo>
                  <a:lnTo>
                    <a:pt x="303390" y="57708"/>
                  </a:lnTo>
                  <a:lnTo>
                    <a:pt x="302971" y="59626"/>
                  </a:lnTo>
                  <a:lnTo>
                    <a:pt x="302183" y="61277"/>
                  </a:lnTo>
                  <a:lnTo>
                    <a:pt x="293306" y="66865"/>
                  </a:lnTo>
                  <a:lnTo>
                    <a:pt x="313208" y="66865"/>
                  </a:lnTo>
                  <a:lnTo>
                    <a:pt x="315112" y="63677"/>
                  </a:lnTo>
                  <a:lnTo>
                    <a:pt x="316344" y="57708"/>
                  </a:lnTo>
                  <a:close/>
                </a:path>
                <a:path w="539750" h="77469">
                  <a:moveTo>
                    <a:pt x="313366" y="31381"/>
                  </a:moveTo>
                  <a:lnTo>
                    <a:pt x="294259" y="31381"/>
                  </a:lnTo>
                  <a:lnTo>
                    <a:pt x="296875" y="32169"/>
                  </a:lnTo>
                  <a:lnTo>
                    <a:pt x="301256" y="35318"/>
                  </a:lnTo>
                  <a:lnTo>
                    <a:pt x="302704" y="37553"/>
                  </a:lnTo>
                  <a:lnTo>
                    <a:pt x="303390" y="40424"/>
                  </a:lnTo>
                  <a:lnTo>
                    <a:pt x="316344" y="40424"/>
                  </a:lnTo>
                  <a:lnTo>
                    <a:pt x="315112" y="34328"/>
                  </a:lnTo>
                  <a:lnTo>
                    <a:pt x="313366" y="31381"/>
                  </a:lnTo>
                  <a:close/>
                </a:path>
                <a:path w="539750" h="77469">
                  <a:moveTo>
                    <a:pt x="341198" y="2057"/>
                  </a:moveTo>
                  <a:lnTo>
                    <a:pt x="328853" y="2057"/>
                  </a:lnTo>
                  <a:lnTo>
                    <a:pt x="328853" y="76123"/>
                  </a:lnTo>
                  <a:lnTo>
                    <a:pt x="341198" y="76123"/>
                  </a:lnTo>
                  <a:lnTo>
                    <a:pt x="341198" y="2057"/>
                  </a:lnTo>
                  <a:close/>
                </a:path>
                <a:path w="539750" h="77469">
                  <a:moveTo>
                    <a:pt x="368223" y="22009"/>
                  </a:moveTo>
                  <a:lnTo>
                    <a:pt x="355879" y="22009"/>
                  </a:lnTo>
                  <a:lnTo>
                    <a:pt x="355879" y="76123"/>
                  </a:lnTo>
                  <a:lnTo>
                    <a:pt x="368223" y="76123"/>
                  </a:lnTo>
                  <a:lnTo>
                    <a:pt x="368223" y="22009"/>
                  </a:lnTo>
                  <a:close/>
                </a:path>
                <a:path w="539750" h="77469">
                  <a:moveTo>
                    <a:pt x="364324" y="0"/>
                  </a:moveTo>
                  <a:lnTo>
                    <a:pt x="359791" y="0"/>
                  </a:lnTo>
                  <a:lnTo>
                    <a:pt x="357911" y="685"/>
                  </a:lnTo>
                  <a:lnTo>
                    <a:pt x="354965" y="3365"/>
                  </a:lnTo>
                  <a:lnTo>
                    <a:pt x="354241" y="5080"/>
                  </a:lnTo>
                  <a:lnTo>
                    <a:pt x="354241" y="9258"/>
                  </a:lnTo>
                  <a:lnTo>
                    <a:pt x="354965" y="11010"/>
                  </a:lnTo>
                  <a:lnTo>
                    <a:pt x="356400" y="12446"/>
                  </a:lnTo>
                  <a:lnTo>
                    <a:pt x="357911" y="13817"/>
                  </a:lnTo>
                  <a:lnTo>
                    <a:pt x="359791" y="14503"/>
                  </a:lnTo>
                  <a:lnTo>
                    <a:pt x="364324" y="14503"/>
                  </a:lnTo>
                  <a:lnTo>
                    <a:pt x="366166" y="13817"/>
                  </a:lnTo>
                  <a:lnTo>
                    <a:pt x="369125" y="11010"/>
                  </a:lnTo>
                  <a:lnTo>
                    <a:pt x="369874" y="9258"/>
                  </a:lnTo>
                  <a:lnTo>
                    <a:pt x="369874" y="5080"/>
                  </a:lnTo>
                  <a:lnTo>
                    <a:pt x="369125" y="3365"/>
                  </a:lnTo>
                  <a:lnTo>
                    <a:pt x="367614" y="2057"/>
                  </a:lnTo>
                  <a:lnTo>
                    <a:pt x="366166" y="685"/>
                  </a:lnTo>
                  <a:lnTo>
                    <a:pt x="364324" y="0"/>
                  </a:lnTo>
                  <a:close/>
                </a:path>
                <a:path w="539750" h="77469">
                  <a:moveTo>
                    <a:pt x="412140" y="20777"/>
                  </a:moveTo>
                  <a:lnTo>
                    <a:pt x="401726" y="20777"/>
                  </a:lnTo>
                  <a:lnTo>
                    <a:pt x="397192" y="21983"/>
                  </a:lnTo>
                  <a:lnTo>
                    <a:pt x="381152" y="43751"/>
                  </a:lnTo>
                  <a:lnTo>
                    <a:pt x="381152" y="54927"/>
                  </a:lnTo>
                  <a:lnTo>
                    <a:pt x="401688" y="77355"/>
                  </a:lnTo>
                  <a:lnTo>
                    <a:pt x="410806" y="77355"/>
                  </a:lnTo>
                  <a:lnTo>
                    <a:pt x="414413" y="76644"/>
                  </a:lnTo>
                  <a:lnTo>
                    <a:pt x="417563" y="75196"/>
                  </a:lnTo>
                  <a:lnTo>
                    <a:pt x="420789" y="73761"/>
                  </a:lnTo>
                  <a:lnTo>
                    <a:pt x="423456" y="71805"/>
                  </a:lnTo>
                  <a:lnTo>
                    <a:pt x="425589" y="69329"/>
                  </a:lnTo>
                  <a:lnTo>
                    <a:pt x="427514" y="67170"/>
                  </a:lnTo>
                  <a:lnTo>
                    <a:pt x="403987" y="67170"/>
                  </a:lnTo>
                  <a:lnTo>
                    <a:pt x="401650" y="66522"/>
                  </a:lnTo>
                  <a:lnTo>
                    <a:pt x="393280" y="54114"/>
                  </a:lnTo>
                  <a:lnTo>
                    <a:pt x="393280" y="52057"/>
                  </a:lnTo>
                  <a:lnTo>
                    <a:pt x="389991" y="52057"/>
                  </a:lnTo>
                  <a:lnTo>
                    <a:pt x="389991" y="44132"/>
                  </a:lnTo>
                  <a:lnTo>
                    <a:pt x="393280" y="44132"/>
                  </a:lnTo>
                  <a:lnTo>
                    <a:pt x="393299" y="43751"/>
                  </a:lnTo>
                  <a:lnTo>
                    <a:pt x="404291" y="30861"/>
                  </a:lnTo>
                  <a:lnTo>
                    <a:pt x="427263" y="30861"/>
                  </a:lnTo>
                  <a:lnTo>
                    <a:pt x="426758" y="29794"/>
                  </a:lnTo>
                  <a:lnTo>
                    <a:pt x="423938" y="26606"/>
                  </a:lnTo>
                  <a:lnTo>
                    <a:pt x="420243" y="24282"/>
                  </a:lnTo>
                  <a:lnTo>
                    <a:pt x="416598" y="21945"/>
                  </a:lnTo>
                  <a:lnTo>
                    <a:pt x="412140" y="20777"/>
                  </a:lnTo>
                  <a:close/>
                </a:path>
                <a:path w="539750" h="77469">
                  <a:moveTo>
                    <a:pt x="430212" y="60998"/>
                  </a:moveTo>
                  <a:lnTo>
                    <a:pt x="417664" y="60998"/>
                  </a:lnTo>
                  <a:lnTo>
                    <a:pt x="416839" y="62928"/>
                  </a:lnTo>
                  <a:lnTo>
                    <a:pt x="415569" y="64427"/>
                  </a:lnTo>
                  <a:lnTo>
                    <a:pt x="412140" y="66624"/>
                  </a:lnTo>
                  <a:lnTo>
                    <a:pt x="409740" y="67170"/>
                  </a:lnTo>
                  <a:lnTo>
                    <a:pt x="427514" y="67170"/>
                  </a:lnTo>
                  <a:lnTo>
                    <a:pt x="427786" y="66865"/>
                  </a:lnTo>
                  <a:lnTo>
                    <a:pt x="429323" y="64084"/>
                  </a:lnTo>
                  <a:lnTo>
                    <a:pt x="430212" y="60998"/>
                  </a:lnTo>
                  <a:close/>
                </a:path>
                <a:path w="539750" h="77469">
                  <a:moveTo>
                    <a:pt x="393280" y="44132"/>
                  </a:moveTo>
                  <a:lnTo>
                    <a:pt x="389991" y="44132"/>
                  </a:lnTo>
                  <a:lnTo>
                    <a:pt x="389991" y="52057"/>
                  </a:lnTo>
                  <a:lnTo>
                    <a:pt x="393280" y="52057"/>
                  </a:lnTo>
                  <a:lnTo>
                    <a:pt x="393280" y="44132"/>
                  </a:lnTo>
                  <a:close/>
                </a:path>
                <a:path w="539750" h="77469">
                  <a:moveTo>
                    <a:pt x="427263" y="30861"/>
                  </a:moveTo>
                  <a:lnTo>
                    <a:pt x="410324" y="30861"/>
                  </a:lnTo>
                  <a:lnTo>
                    <a:pt x="413270" y="32029"/>
                  </a:lnTo>
                  <a:lnTo>
                    <a:pt x="415607" y="34353"/>
                  </a:lnTo>
                  <a:lnTo>
                    <a:pt x="418007" y="36626"/>
                  </a:lnTo>
                  <a:lnTo>
                    <a:pt x="419239" y="39878"/>
                  </a:lnTo>
                  <a:lnTo>
                    <a:pt x="419315" y="44132"/>
                  </a:lnTo>
                  <a:lnTo>
                    <a:pt x="393280" y="44132"/>
                  </a:lnTo>
                  <a:lnTo>
                    <a:pt x="393280" y="52057"/>
                  </a:lnTo>
                  <a:lnTo>
                    <a:pt x="431444" y="52057"/>
                  </a:lnTo>
                  <a:lnTo>
                    <a:pt x="431584" y="51092"/>
                  </a:lnTo>
                  <a:lnTo>
                    <a:pt x="431660" y="42316"/>
                  </a:lnTo>
                  <a:lnTo>
                    <a:pt x="430657" y="37820"/>
                  </a:lnTo>
                  <a:lnTo>
                    <a:pt x="428675" y="33845"/>
                  </a:lnTo>
                  <a:lnTo>
                    <a:pt x="427263" y="30861"/>
                  </a:lnTo>
                  <a:close/>
                </a:path>
                <a:path w="539750" h="77469">
                  <a:moveTo>
                    <a:pt x="454583" y="22009"/>
                  </a:moveTo>
                  <a:lnTo>
                    <a:pt x="443674" y="22009"/>
                  </a:lnTo>
                  <a:lnTo>
                    <a:pt x="443674" y="76123"/>
                  </a:lnTo>
                  <a:lnTo>
                    <a:pt x="456018" y="76123"/>
                  </a:lnTo>
                  <a:lnTo>
                    <a:pt x="456018" y="41656"/>
                  </a:lnTo>
                  <a:lnTo>
                    <a:pt x="456565" y="39230"/>
                  </a:lnTo>
                  <a:lnTo>
                    <a:pt x="466305" y="31165"/>
                  </a:lnTo>
                  <a:lnTo>
                    <a:pt x="490171" y="31165"/>
                  </a:lnTo>
                  <a:lnTo>
                    <a:pt x="489658" y="30137"/>
                  </a:lnTo>
                  <a:lnTo>
                    <a:pt x="455409" y="30137"/>
                  </a:lnTo>
                  <a:lnTo>
                    <a:pt x="454583" y="22009"/>
                  </a:lnTo>
                  <a:close/>
                </a:path>
                <a:path w="539750" h="77469">
                  <a:moveTo>
                    <a:pt x="490171" y="31165"/>
                  </a:moveTo>
                  <a:lnTo>
                    <a:pt x="472135" y="31165"/>
                  </a:lnTo>
                  <a:lnTo>
                    <a:pt x="474916" y="32232"/>
                  </a:lnTo>
                  <a:lnTo>
                    <a:pt x="476897" y="34353"/>
                  </a:lnTo>
                  <a:lnTo>
                    <a:pt x="478891" y="36410"/>
                  </a:lnTo>
                  <a:lnTo>
                    <a:pt x="479827" y="39230"/>
                  </a:lnTo>
                  <a:lnTo>
                    <a:pt x="479882" y="76123"/>
                  </a:lnTo>
                  <a:lnTo>
                    <a:pt x="492125" y="76123"/>
                  </a:lnTo>
                  <a:lnTo>
                    <a:pt x="492089" y="37236"/>
                  </a:lnTo>
                  <a:lnTo>
                    <a:pt x="491337" y="33502"/>
                  </a:lnTo>
                  <a:lnTo>
                    <a:pt x="490171" y="31165"/>
                  </a:lnTo>
                  <a:close/>
                </a:path>
                <a:path w="539750" h="77469">
                  <a:moveTo>
                    <a:pt x="476491" y="20777"/>
                  </a:moveTo>
                  <a:lnTo>
                    <a:pt x="468325" y="20777"/>
                  </a:lnTo>
                  <a:lnTo>
                    <a:pt x="464870" y="21640"/>
                  </a:lnTo>
                  <a:lnTo>
                    <a:pt x="461987" y="23355"/>
                  </a:lnTo>
                  <a:lnTo>
                    <a:pt x="459105" y="24993"/>
                  </a:lnTo>
                  <a:lnTo>
                    <a:pt x="456907" y="27266"/>
                  </a:lnTo>
                  <a:lnTo>
                    <a:pt x="455409" y="30137"/>
                  </a:lnTo>
                  <a:lnTo>
                    <a:pt x="489658" y="30137"/>
                  </a:lnTo>
                  <a:lnTo>
                    <a:pt x="488188" y="27190"/>
                  </a:lnTo>
                  <a:lnTo>
                    <a:pt x="485927" y="24828"/>
                  </a:lnTo>
                  <a:lnTo>
                    <a:pt x="482968" y="23253"/>
                  </a:lnTo>
                  <a:lnTo>
                    <a:pt x="480021" y="21602"/>
                  </a:lnTo>
                  <a:lnTo>
                    <a:pt x="476491" y="20777"/>
                  </a:lnTo>
                  <a:close/>
                </a:path>
                <a:path w="539750" h="77469">
                  <a:moveTo>
                    <a:pt x="524979" y="32296"/>
                  </a:moveTo>
                  <a:lnTo>
                    <a:pt x="512635" y="32296"/>
                  </a:lnTo>
                  <a:lnTo>
                    <a:pt x="512655" y="63157"/>
                  </a:lnTo>
                  <a:lnTo>
                    <a:pt x="526313" y="76123"/>
                  </a:lnTo>
                  <a:lnTo>
                    <a:pt x="539483" y="76123"/>
                  </a:lnTo>
                  <a:lnTo>
                    <a:pt x="539483" y="65633"/>
                  </a:lnTo>
                  <a:lnTo>
                    <a:pt x="529640" y="65633"/>
                  </a:lnTo>
                  <a:lnTo>
                    <a:pt x="527723" y="65151"/>
                  </a:lnTo>
                  <a:lnTo>
                    <a:pt x="526618" y="64185"/>
                  </a:lnTo>
                  <a:lnTo>
                    <a:pt x="525526" y="63157"/>
                  </a:lnTo>
                  <a:lnTo>
                    <a:pt x="524979" y="61341"/>
                  </a:lnTo>
                  <a:lnTo>
                    <a:pt x="524979" y="32296"/>
                  </a:lnTo>
                  <a:close/>
                </a:path>
                <a:path w="539750" h="77469">
                  <a:moveTo>
                    <a:pt x="539267" y="22009"/>
                  </a:moveTo>
                  <a:lnTo>
                    <a:pt x="503262" y="22009"/>
                  </a:lnTo>
                  <a:lnTo>
                    <a:pt x="503262" y="32296"/>
                  </a:lnTo>
                  <a:lnTo>
                    <a:pt x="539267" y="32296"/>
                  </a:lnTo>
                  <a:lnTo>
                    <a:pt x="539267" y="22009"/>
                  </a:lnTo>
                  <a:close/>
                </a:path>
                <a:path w="539750" h="77469">
                  <a:moveTo>
                    <a:pt x="524979" y="7404"/>
                  </a:moveTo>
                  <a:lnTo>
                    <a:pt x="514070" y="7404"/>
                  </a:lnTo>
                  <a:lnTo>
                    <a:pt x="512635" y="22009"/>
                  </a:lnTo>
                  <a:lnTo>
                    <a:pt x="524979" y="22009"/>
                  </a:lnTo>
                  <a:lnTo>
                    <a:pt x="524979" y="7404"/>
                  </a:lnTo>
                  <a:close/>
                </a:path>
              </a:pathLst>
            </a:custGeom>
            <a:solidFill>
              <a:srgbClr val="085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2542" y="2989579"/>
            <a:ext cx="853439" cy="20574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2227585" y="2989579"/>
            <a:ext cx="523240" cy="205740"/>
            <a:chOff x="2227585" y="2989579"/>
            <a:chExt cx="523240" cy="205740"/>
          </a:xfrm>
        </p:grpSpPr>
        <p:sp>
          <p:nvSpPr>
            <p:cNvPr id="27" name="object 27"/>
            <p:cNvSpPr/>
            <p:nvPr/>
          </p:nvSpPr>
          <p:spPr>
            <a:xfrm>
              <a:off x="2227585" y="2989579"/>
              <a:ext cx="523240" cy="205740"/>
            </a:xfrm>
            <a:custGeom>
              <a:avLst/>
              <a:gdLst/>
              <a:ahLst/>
              <a:cxnLst/>
              <a:rect l="l" t="t" r="r" b="b"/>
              <a:pathLst>
                <a:path w="523239" h="205739">
                  <a:moveTo>
                    <a:pt x="477520" y="0"/>
                  </a:moveTo>
                  <a:lnTo>
                    <a:pt x="45720" y="0"/>
                  </a:lnTo>
                  <a:lnTo>
                    <a:pt x="27924" y="3593"/>
                  </a:lnTo>
                  <a:lnTo>
                    <a:pt x="13392" y="13392"/>
                  </a:lnTo>
                  <a:lnTo>
                    <a:pt x="3593" y="27924"/>
                  </a:lnTo>
                  <a:lnTo>
                    <a:pt x="0" y="45720"/>
                  </a:lnTo>
                  <a:lnTo>
                    <a:pt x="0" y="160020"/>
                  </a:lnTo>
                  <a:lnTo>
                    <a:pt x="3593" y="177815"/>
                  </a:lnTo>
                  <a:lnTo>
                    <a:pt x="13392" y="192347"/>
                  </a:lnTo>
                  <a:lnTo>
                    <a:pt x="27924" y="202146"/>
                  </a:lnTo>
                  <a:lnTo>
                    <a:pt x="45720" y="205740"/>
                  </a:lnTo>
                  <a:lnTo>
                    <a:pt x="477520" y="205740"/>
                  </a:lnTo>
                  <a:lnTo>
                    <a:pt x="495315" y="202146"/>
                  </a:lnTo>
                  <a:lnTo>
                    <a:pt x="509847" y="192347"/>
                  </a:lnTo>
                  <a:lnTo>
                    <a:pt x="519646" y="177815"/>
                  </a:lnTo>
                  <a:lnTo>
                    <a:pt x="523240" y="160020"/>
                  </a:lnTo>
                  <a:lnTo>
                    <a:pt x="523240" y="45720"/>
                  </a:lnTo>
                  <a:lnTo>
                    <a:pt x="519646" y="27924"/>
                  </a:lnTo>
                  <a:lnTo>
                    <a:pt x="509847" y="13392"/>
                  </a:lnTo>
                  <a:lnTo>
                    <a:pt x="495315" y="3593"/>
                  </a:lnTo>
                  <a:lnTo>
                    <a:pt x="477520" y="0"/>
                  </a:lnTo>
                  <a:close/>
                </a:path>
              </a:pathLst>
            </a:custGeom>
            <a:solidFill>
              <a:srgbClr val="E6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8158" y="3054426"/>
              <a:ext cx="302895" cy="100330"/>
            </a:xfrm>
            <a:custGeom>
              <a:avLst/>
              <a:gdLst/>
              <a:ahLst/>
              <a:cxnLst/>
              <a:rect l="l" t="t" r="r" b="b"/>
              <a:pathLst>
                <a:path w="302894" h="100330">
                  <a:moveTo>
                    <a:pt x="28943" y="4114"/>
                  </a:moveTo>
                  <a:lnTo>
                    <a:pt x="0" y="4114"/>
                  </a:lnTo>
                  <a:lnTo>
                    <a:pt x="0" y="76123"/>
                  </a:lnTo>
                  <a:lnTo>
                    <a:pt x="28943" y="76123"/>
                  </a:lnTo>
                  <a:lnTo>
                    <a:pt x="35839" y="74650"/>
                  </a:lnTo>
                  <a:lnTo>
                    <a:pt x="46672" y="68745"/>
                  </a:lnTo>
                  <a:lnTo>
                    <a:pt x="49688" y="65633"/>
                  </a:lnTo>
                  <a:lnTo>
                    <a:pt x="12344" y="65633"/>
                  </a:lnTo>
                  <a:lnTo>
                    <a:pt x="12344" y="14503"/>
                  </a:lnTo>
                  <a:lnTo>
                    <a:pt x="49563" y="14503"/>
                  </a:lnTo>
                  <a:lnTo>
                    <a:pt x="46672" y="11493"/>
                  </a:lnTo>
                  <a:lnTo>
                    <a:pt x="35839" y="5588"/>
                  </a:lnTo>
                  <a:lnTo>
                    <a:pt x="28943" y="4114"/>
                  </a:lnTo>
                  <a:close/>
                </a:path>
                <a:path w="302894" h="100330">
                  <a:moveTo>
                    <a:pt x="49563" y="14503"/>
                  </a:moveTo>
                  <a:lnTo>
                    <a:pt x="26136" y="14503"/>
                  </a:lnTo>
                  <a:lnTo>
                    <a:pt x="31000" y="15570"/>
                  </a:lnTo>
                  <a:lnTo>
                    <a:pt x="34569" y="17691"/>
                  </a:lnTo>
                  <a:lnTo>
                    <a:pt x="38201" y="19748"/>
                  </a:lnTo>
                  <a:lnTo>
                    <a:pt x="40779" y="22694"/>
                  </a:lnTo>
                  <a:lnTo>
                    <a:pt x="42291" y="26543"/>
                  </a:lnTo>
                  <a:lnTo>
                    <a:pt x="43865" y="30314"/>
                  </a:lnTo>
                  <a:lnTo>
                    <a:pt x="44653" y="34874"/>
                  </a:lnTo>
                  <a:lnTo>
                    <a:pt x="44653" y="45504"/>
                  </a:lnTo>
                  <a:lnTo>
                    <a:pt x="43865" y="50063"/>
                  </a:lnTo>
                  <a:lnTo>
                    <a:pt x="42291" y="53898"/>
                  </a:lnTo>
                  <a:lnTo>
                    <a:pt x="40779" y="57670"/>
                  </a:lnTo>
                  <a:lnTo>
                    <a:pt x="38201" y="60591"/>
                  </a:lnTo>
                  <a:lnTo>
                    <a:pt x="31000" y="64643"/>
                  </a:lnTo>
                  <a:lnTo>
                    <a:pt x="26136" y="65633"/>
                  </a:lnTo>
                  <a:lnTo>
                    <a:pt x="49688" y="65633"/>
                  </a:lnTo>
                  <a:lnTo>
                    <a:pt x="50685" y="64604"/>
                  </a:lnTo>
                  <a:lnTo>
                    <a:pt x="53289" y="59258"/>
                  </a:lnTo>
                  <a:lnTo>
                    <a:pt x="55968" y="53835"/>
                  </a:lnTo>
                  <a:lnTo>
                    <a:pt x="57302" y="47485"/>
                  </a:lnTo>
                  <a:lnTo>
                    <a:pt x="57302" y="32816"/>
                  </a:lnTo>
                  <a:lnTo>
                    <a:pt x="55968" y="26441"/>
                  </a:lnTo>
                  <a:lnTo>
                    <a:pt x="53289" y="21094"/>
                  </a:lnTo>
                  <a:lnTo>
                    <a:pt x="50685" y="15671"/>
                  </a:lnTo>
                  <a:lnTo>
                    <a:pt x="49563" y="14503"/>
                  </a:lnTo>
                  <a:close/>
                </a:path>
                <a:path w="302894" h="100330">
                  <a:moveTo>
                    <a:pt x="82270" y="22009"/>
                  </a:moveTo>
                  <a:lnTo>
                    <a:pt x="69926" y="22009"/>
                  </a:lnTo>
                  <a:lnTo>
                    <a:pt x="69926" y="76123"/>
                  </a:lnTo>
                  <a:lnTo>
                    <a:pt x="82270" y="76123"/>
                  </a:lnTo>
                  <a:lnTo>
                    <a:pt x="82270" y="22009"/>
                  </a:lnTo>
                  <a:close/>
                </a:path>
                <a:path w="302894" h="100330">
                  <a:moveTo>
                    <a:pt x="78359" y="0"/>
                  </a:moveTo>
                  <a:lnTo>
                    <a:pt x="73837" y="0"/>
                  </a:lnTo>
                  <a:lnTo>
                    <a:pt x="71945" y="685"/>
                  </a:lnTo>
                  <a:lnTo>
                    <a:pt x="68999" y="3365"/>
                  </a:lnTo>
                  <a:lnTo>
                    <a:pt x="68275" y="5080"/>
                  </a:lnTo>
                  <a:lnTo>
                    <a:pt x="68275" y="9258"/>
                  </a:lnTo>
                  <a:lnTo>
                    <a:pt x="68999" y="11010"/>
                  </a:lnTo>
                  <a:lnTo>
                    <a:pt x="70434" y="12446"/>
                  </a:lnTo>
                  <a:lnTo>
                    <a:pt x="71945" y="13817"/>
                  </a:lnTo>
                  <a:lnTo>
                    <a:pt x="73837" y="14503"/>
                  </a:lnTo>
                  <a:lnTo>
                    <a:pt x="78359" y="14503"/>
                  </a:lnTo>
                  <a:lnTo>
                    <a:pt x="80213" y="13817"/>
                  </a:lnTo>
                  <a:lnTo>
                    <a:pt x="83159" y="11010"/>
                  </a:lnTo>
                  <a:lnTo>
                    <a:pt x="83908" y="9258"/>
                  </a:lnTo>
                  <a:lnTo>
                    <a:pt x="83908" y="5080"/>
                  </a:lnTo>
                  <a:lnTo>
                    <a:pt x="83159" y="3365"/>
                  </a:lnTo>
                  <a:lnTo>
                    <a:pt x="81648" y="2057"/>
                  </a:lnTo>
                  <a:lnTo>
                    <a:pt x="80213" y="685"/>
                  </a:lnTo>
                  <a:lnTo>
                    <a:pt x="78359" y="0"/>
                  </a:lnTo>
                  <a:close/>
                </a:path>
                <a:path w="302894" h="100330">
                  <a:moveTo>
                    <a:pt x="100920" y="71064"/>
                  </a:moveTo>
                  <a:lnTo>
                    <a:pt x="94157" y="81368"/>
                  </a:lnTo>
                  <a:lnTo>
                    <a:pt x="94157" y="87274"/>
                  </a:lnTo>
                  <a:lnTo>
                    <a:pt x="95148" y="90284"/>
                  </a:lnTo>
                  <a:lnTo>
                    <a:pt x="99199" y="95148"/>
                  </a:lnTo>
                  <a:lnTo>
                    <a:pt x="102082" y="96977"/>
                  </a:lnTo>
                  <a:lnTo>
                    <a:pt x="105778" y="98132"/>
                  </a:lnTo>
                  <a:lnTo>
                    <a:pt x="109550" y="99377"/>
                  </a:lnTo>
                  <a:lnTo>
                    <a:pt x="113982" y="99987"/>
                  </a:lnTo>
                  <a:lnTo>
                    <a:pt x="124612" y="99987"/>
                  </a:lnTo>
                  <a:lnTo>
                    <a:pt x="129133" y="99136"/>
                  </a:lnTo>
                  <a:lnTo>
                    <a:pt x="132626" y="97421"/>
                  </a:lnTo>
                  <a:lnTo>
                    <a:pt x="136194" y="95770"/>
                  </a:lnTo>
                  <a:lnTo>
                    <a:pt x="138798" y="93573"/>
                  </a:lnTo>
                  <a:lnTo>
                    <a:pt x="140645" y="90525"/>
                  </a:lnTo>
                  <a:lnTo>
                    <a:pt x="116166" y="90525"/>
                  </a:lnTo>
                  <a:lnTo>
                    <a:pt x="113842" y="90220"/>
                  </a:lnTo>
                  <a:lnTo>
                    <a:pt x="109867" y="88988"/>
                  </a:lnTo>
                  <a:lnTo>
                    <a:pt x="108280" y="88061"/>
                  </a:lnTo>
                  <a:lnTo>
                    <a:pt x="107124" y="86817"/>
                  </a:lnTo>
                  <a:lnTo>
                    <a:pt x="105956" y="85661"/>
                  </a:lnTo>
                  <a:lnTo>
                    <a:pt x="105411" y="84251"/>
                  </a:lnTo>
                  <a:lnTo>
                    <a:pt x="105410" y="80276"/>
                  </a:lnTo>
                  <a:lnTo>
                    <a:pt x="106057" y="78562"/>
                  </a:lnTo>
                  <a:lnTo>
                    <a:pt x="107429" y="76847"/>
                  </a:lnTo>
                  <a:lnTo>
                    <a:pt x="108800" y="75196"/>
                  </a:lnTo>
                  <a:lnTo>
                    <a:pt x="111236" y="73824"/>
                  </a:lnTo>
                  <a:lnTo>
                    <a:pt x="107467" y="73177"/>
                  </a:lnTo>
                  <a:lnTo>
                    <a:pt x="105092" y="72593"/>
                  </a:lnTo>
                  <a:lnTo>
                    <a:pt x="103111" y="71907"/>
                  </a:lnTo>
                  <a:lnTo>
                    <a:pt x="101117" y="71158"/>
                  </a:lnTo>
                  <a:lnTo>
                    <a:pt x="100920" y="71064"/>
                  </a:lnTo>
                  <a:close/>
                </a:path>
                <a:path w="302894" h="100330">
                  <a:moveTo>
                    <a:pt x="128267" y="66763"/>
                  </a:moveTo>
                  <a:lnTo>
                    <a:pt x="108762" y="66763"/>
                  </a:lnTo>
                  <a:lnTo>
                    <a:pt x="114935" y="72631"/>
                  </a:lnTo>
                  <a:lnTo>
                    <a:pt x="111302" y="73787"/>
                  </a:lnTo>
                  <a:lnTo>
                    <a:pt x="124777" y="75057"/>
                  </a:lnTo>
                  <a:lnTo>
                    <a:pt x="127800" y="75844"/>
                  </a:lnTo>
                  <a:lnTo>
                    <a:pt x="129235" y="77152"/>
                  </a:lnTo>
                  <a:lnTo>
                    <a:pt x="130746" y="78460"/>
                  </a:lnTo>
                  <a:lnTo>
                    <a:pt x="131495" y="80276"/>
                  </a:lnTo>
                  <a:lnTo>
                    <a:pt x="131495" y="84251"/>
                  </a:lnTo>
                  <a:lnTo>
                    <a:pt x="130987" y="85661"/>
                  </a:lnTo>
                  <a:lnTo>
                    <a:pt x="129959" y="86817"/>
                  </a:lnTo>
                  <a:lnTo>
                    <a:pt x="128930" y="88061"/>
                  </a:lnTo>
                  <a:lnTo>
                    <a:pt x="127457" y="88988"/>
                  </a:lnTo>
                  <a:lnTo>
                    <a:pt x="125539" y="89598"/>
                  </a:lnTo>
                  <a:lnTo>
                    <a:pt x="123685" y="90220"/>
                  </a:lnTo>
                  <a:lnTo>
                    <a:pt x="121450" y="90525"/>
                  </a:lnTo>
                  <a:lnTo>
                    <a:pt x="140645" y="90525"/>
                  </a:lnTo>
                  <a:lnTo>
                    <a:pt x="142163" y="88163"/>
                  </a:lnTo>
                  <a:lnTo>
                    <a:pt x="142912" y="85661"/>
                  </a:lnTo>
                  <a:lnTo>
                    <a:pt x="142898" y="78460"/>
                  </a:lnTo>
                  <a:lnTo>
                    <a:pt x="142328" y="76161"/>
                  </a:lnTo>
                  <a:lnTo>
                    <a:pt x="139585" y="71704"/>
                  </a:lnTo>
                  <a:lnTo>
                    <a:pt x="137426" y="69951"/>
                  </a:lnTo>
                  <a:lnTo>
                    <a:pt x="131597" y="67487"/>
                  </a:lnTo>
                  <a:lnTo>
                    <a:pt x="128267" y="66763"/>
                  </a:lnTo>
                  <a:close/>
                </a:path>
                <a:path w="302894" h="100330">
                  <a:moveTo>
                    <a:pt x="108762" y="66763"/>
                  </a:moveTo>
                  <a:lnTo>
                    <a:pt x="105410" y="68059"/>
                  </a:lnTo>
                  <a:lnTo>
                    <a:pt x="102666" y="69608"/>
                  </a:lnTo>
                  <a:lnTo>
                    <a:pt x="100920" y="71064"/>
                  </a:lnTo>
                  <a:lnTo>
                    <a:pt x="101117" y="71158"/>
                  </a:lnTo>
                  <a:lnTo>
                    <a:pt x="103111" y="71907"/>
                  </a:lnTo>
                  <a:lnTo>
                    <a:pt x="105092" y="72593"/>
                  </a:lnTo>
                  <a:lnTo>
                    <a:pt x="107467" y="73177"/>
                  </a:lnTo>
                  <a:lnTo>
                    <a:pt x="111236" y="73824"/>
                  </a:lnTo>
                  <a:lnTo>
                    <a:pt x="114935" y="72631"/>
                  </a:lnTo>
                  <a:lnTo>
                    <a:pt x="108762" y="66763"/>
                  </a:lnTo>
                  <a:close/>
                </a:path>
                <a:path w="302894" h="100330">
                  <a:moveTo>
                    <a:pt x="103970" y="54935"/>
                  </a:moveTo>
                  <a:lnTo>
                    <a:pt x="94764" y="64401"/>
                  </a:lnTo>
                  <a:lnTo>
                    <a:pt x="94665" y="66865"/>
                  </a:lnTo>
                  <a:lnTo>
                    <a:pt x="95567" y="67754"/>
                  </a:lnTo>
                  <a:lnTo>
                    <a:pt x="96697" y="68643"/>
                  </a:lnTo>
                  <a:lnTo>
                    <a:pt x="98176" y="69608"/>
                  </a:lnTo>
                  <a:lnTo>
                    <a:pt x="99441" y="70358"/>
                  </a:lnTo>
                  <a:lnTo>
                    <a:pt x="100920" y="71064"/>
                  </a:lnTo>
                  <a:lnTo>
                    <a:pt x="102666" y="69608"/>
                  </a:lnTo>
                  <a:lnTo>
                    <a:pt x="105410" y="68059"/>
                  </a:lnTo>
                  <a:lnTo>
                    <a:pt x="105574" y="67995"/>
                  </a:lnTo>
                  <a:lnTo>
                    <a:pt x="102387" y="67995"/>
                  </a:lnTo>
                  <a:lnTo>
                    <a:pt x="105575" y="61823"/>
                  </a:lnTo>
                  <a:lnTo>
                    <a:pt x="109220" y="61823"/>
                  </a:lnTo>
                  <a:lnTo>
                    <a:pt x="111951" y="59356"/>
                  </a:lnTo>
                  <a:lnTo>
                    <a:pt x="110896" y="59118"/>
                  </a:lnTo>
                  <a:lnTo>
                    <a:pt x="107734" y="57404"/>
                  </a:lnTo>
                  <a:lnTo>
                    <a:pt x="104648" y="55613"/>
                  </a:lnTo>
                  <a:lnTo>
                    <a:pt x="103970" y="54935"/>
                  </a:lnTo>
                  <a:close/>
                </a:path>
                <a:path w="302894" h="100330">
                  <a:moveTo>
                    <a:pt x="105575" y="61823"/>
                  </a:moveTo>
                  <a:lnTo>
                    <a:pt x="102387" y="67995"/>
                  </a:lnTo>
                  <a:lnTo>
                    <a:pt x="107740" y="63160"/>
                  </a:lnTo>
                  <a:lnTo>
                    <a:pt x="107048" y="62750"/>
                  </a:lnTo>
                  <a:lnTo>
                    <a:pt x="105575" y="61823"/>
                  </a:lnTo>
                  <a:close/>
                </a:path>
                <a:path w="302894" h="100330">
                  <a:moveTo>
                    <a:pt x="107740" y="63160"/>
                  </a:moveTo>
                  <a:lnTo>
                    <a:pt x="102387" y="67995"/>
                  </a:lnTo>
                  <a:lnTo>
                    <a:pt x="105574" y="67995"/>
                  </a:lnTo>
                  <a:lnTo>
                    <a:pt x="108762" y="66763"/>
                  </a:lnTo>
                  <a:lnTo>
                    <a:pt x="128267" y="66763"/>
                  </a:lnTo>
                  <a:lnTo>
                    <a:pt x="127800" y="66662"/>
                  </a:lnTo>
                  <a:lnTo>
                    <a:pt x="119913" y="65976"/>
                  </a:lnTo>
                  <a:lnTo>
                    <a:pt x="117335" y="65697"/>
                  </a:lnTo>
                  <a:lnTo>
                    <a:pt x="108496" y="63576"/>
                  </a:lnTo>
                  <a:lnTo>
                    <a:pt x="107740" y="63160"/>
                  </a:lnTo>
                  <a:close/>
                </a:path>
                <a:path w="302894" h="100330">
                  <a:moveTo>
                    <a:pt x="109220" y="61823"/>
                  </a:moveTo>
                  <a:lnTo>
                    <a:pt x="105575" y="61823"/>
                  </a:lnTo>
                  <a:lnTo>
                    <a:pt x="107048" y="62750"/>
                  </a:lnTo>
                  <a:lnTo>
                    <a:pt x="107744" y="63157"/>
                  </a:lnTo>
                  <a:lnTo>
                    <a:pt x="109220" y="61823"/>
                  </a:lnTo>
                  <a:close/>
                </a:path>
                <a:path w="302894" h="100330">
                  <a:moveTo>
                    <a:pt x="135751" y="53390"/>
                  </a:moveTo>
                  <a:lnTo>
                    <a:pt x="105473" y="53390"/>
                  </a:lnTo>
                  <a:lnTo>
                    <a:pt x="115252" y="56375"/>
                  </a:lnTo>
                  <a:lnTo>
                    <a:pt x="111951" y="59356"/>
                  </a:lnTo>
                  <a:lnTo>
                    <a:pt x="114668" y="59969"/>
                  </a:lnTo>
                  <a:lnTo>
                    <a:pt x="123583" y="59969"/>
                  </a:lnTo>
                  <a:lnTo>
                    <a:pt x="127381" y="59118"/>
                  </a:lnTo>
                  <a:lnTo>
                    <a:pt x="130467" y="57404"/>
                  </a:lnTo>
                  <a:lnTo>
                    <a:pt x="133553" y="55613"/>
                  </a:lnTo>
                  <a:lnTo>
                    <a:pt x="135751" y="53390"/>
                  </a:lnTo>
                  <a:close/>
                </a:path>
                <a:path w="302894" h="100330">
                  <a:moveTo>
                    <a:pt x="105473" y="53390"/>
                  </a:moveTo>
                  <a:lnTo>
                    <a:pt x="103970" y="54935"/>
                  </a:lnTo>
                  <a:lnTo>
                    <a:pt x="104648" y="55613"/>
                  </a:lnTo>
                  <a:lnTo>
                    <a:pt x="107734" y="57404"/>
                  </a:lnTo>
                  <a:lnTo>
                    <a:pt x="110896" y="59118"/>
                  </a:lnTo>
                  <a:lnTo>
                    <a:pt x="111951" y="59356"/>
                  </a:lnTo>
                  <a:lnTo>
                    <a:pt x="115252" y="56375"/>
                  </a:lnTo>
                  <a:lnTo>
                    <a:pt x="105473" y="53390"/>
                  </a:lnTo>
                  <a:close/>
                </a:path>
                <a:path w="302894" h="100330">
                  <a:moveTo>
                    <a:pt x="123583" y="20777"/>
                  </a:moveTo>
                  <a:lnTo>
                    <a:pt x="114731" y="20777"/>
                  </a:lnTo>
                  <a:lnTo>
                    <a:pt x="110998" y="21666"/>
                  </a:lnTo>
                  <a:lnTo>
                    <a:pt x="107835" y="23456"/>
                  </a:lnTo>
                  <a:lnTo>
                    <a:pt x="104749" y="25171"/>
                  </a:lnTo>
                  <a:lnTo>
                    <a:pt x="102349" y="27495"/>
                  </a:lnTo>
                  <a:lnTo>
                    <a:pt x="98996" y="33324"/>
                  </a:lnTo>
                  <a:lnTo>
                    <a:pt x="98171" y="36626"/>
                  </a:lnTo>
                  <a:lnTo>
                    <a:pt x="98171" y="44030"/>
                  </a:lnTo>
                  <a:lnTo>
                    <a:pt x="98996" y="47358"/>
                  </a:lnTo>
                  <a:lnTo>
                    <a:pt x="102285" y="53251"/>
                  </a:lnTo>
                  <a:lnTo>
                    <a:pt x="103970" y="54935"/>
                  </a:lnTo>
                  <a:lnTo>
                    <a:pt x="105473" y="53390"/>
                  </a:lnTo>
                  <a:lnTo>
                    <a:pt x="135751" y="53390"/>
                  </a:lnTo>
                  <a:lnTo>
                    <a:pt x="135890" y="53251"/>
                  </a:lnTo>
                  <a:lnTo>
                    <a:pt x="137410" y="50406"/>
                  </a:lnTo>
                  <a:lnTo>
                    <a:pt x="116039" y="50406"/>
                  </a:lnTo>
                  <a:lnTo>
                    <a:pt x="113601" y="49580"/>
                  </a:lnTo>
                  <a:lnTo>
                    <a:pt x="111747" y="47942"/>
                  </a:lnTo>
                  <a:lnTo>
                    <a:pt x="109893" y="46228"/>
                  </a:lnTo>
                  <a:lnTo>
                    <a:pt x="109083" y="44030"/>
                  </a:lnTo>
                  <a:lnTo>
                    <a:pt x="108966" y="37071"/>
                  </a:lnTo>
                  <a:lnTo>
                    <a:pt x="109893" y="34569"/>
                  </a:lnTo>
                  <a:lnTo>
                    <a:pt x="111747" y="32918"/>
                  </a:lnTo>
                  <a:lnTo>
                    <a:pt x="113665" y="31267"/>
                  </a:lnTo>
                  <a:lnTo>
                    <a:pt x="116103" y="30454"/>
                  </a:lnTo>
                  <a:lnTo>
                    <a:pt x="128047" y="30454"/>
                  </a:lnTo>
                  <a:lnTo>
                    <a:pt x="125844" y="22009"/>
                  </a:lnTo>
                  <a:lnTo>
                    <a:pt x="127971" y="22009"/>
                  </a:lnTo>
                  <a:lnTo>
                    <a:pt x="127381" y="21666"/>
                  </a:lnTo>
                  <a:lnTo>
                    <a:pt x="123583" y="20777"/>
                  </a:lnTo>
                  <a:close/>
                </a:path>
                <a:path w="302894" h="100330">
                  <a:moveTo>
                    <a:pt x="128047" y="30454"/>
                  </a:moveTo>
                  <a:lnTo>
                    <a:pt x="122212" y="30454"/>
                  </a:lnTo>
                  <a:lnTo>
                    <a:pt x="124637" y="31267"/>
                  </a:lnTo>
                  <a:lnTo>
                    <a:pt x="126352" y="32918"/>
                  </a:lnTo>
                  <a:lnTo>
                    <a:pt x="128143" y="34569"/>
                  </a:lnTo>
                  <a:lnTo>
                    <a:pt x="128874" y="36626"/>
                  </a:lnTo>
                  <a:lnTo>
                    <a:pt x="128919" y="44030"/>
                  </a:lnTo>
                  <a:lnTo>
                    <a:pt x="128143" y="46228"/>
                  </a:lnTo>
                  <a:lnTo>
                    <a:pt x="124637" y="49580"/>
                  </a:lnTo>
                  <a:lnTo>
                    <a:pt x="122212" y="50406"/>
                  </a:lnTo>
                  <a:lnTo>
                    <a:pt x="137410" y="50406"/>
                  </a:lnTo>
                  <a:lnTo>
                    <a:pt x="139115" y="47358"/>
                  </a:lnTo>
                  <a:lnTo>
                    <a:pt x="139941" y="44030"/>
                  </a:lnTo>
                  <a:lnTo>
                    <a:pt x="139941" y="36626"/>
                  </a:lnTo>
                  <a:lnTo>
                    <a:pt x="139115" y="33324"/>
                  </a:lnTo>
                  <a:lnTo>
                    <a:pt x="137815" y="31064"/>
                  </a:lnTo>
                  <a:lnTo>
                    <a:pt x="128206" y="31064"/>
                  </a:lnTo>
                  <a:lnTo>
                    <a:pt x="128047" y="30454"/>
                  </a:lnTo>
                  <a:close/>
                </a:path>
                <a:path w="302894" h="100330">
                  <a:moveTo>
                    <a:pt x="127971" y="22009"/>
                  </a:moveTo>
                  <a:lnTo>
                    <a:pt x="125844" y="22009"/>
                  </a:lnTo>
                  <a:lnTo>
                    <a:pt x="128206" y="31064"/>
                  </a:lnTo>
                  <a:lnTo>
                    <a:pt x="137443" y="30413"/>
                  </a:lnTo>
                  <a:lnTo>
                    <a:pt x="135890" y="27495"/>
                  </a:lnTo>
                  <a:lnTo>
                    <a:pt x="133553" y="25171"/>
                  </a:lnTo>
                  <a:lnTo>
                    <a:pt x="130467" y="23456"/>
                  </a:lnTo>
                  <a:lnTo>
                    <a:pt x="127971" y="22009"/>
                  </a:lnTo>
                  <a:close/>
                </a:path>
                <a:path w="302894" h="100330">
                  <a:moveTo>
                    <a:pt x="137443" y="30413"/>
                  </a:moveTo>
                  <a:lnTo>
                    <a:pt x="128206" y="31064"/>
                  </a:lnTo>
                  <a:lnTo>
                    <a:pt x="137815" y="31064"/>
                  </a:lnTo>
                  <a:lnTo>
                    <a:pt x="137443" y="30413"/>
                  </a:lnTo>
                  <a:close/>
                </a:path>
                <a:path w="302894" h="100330">
                  <a:moveTo>
                    <a:pt x="147142" y="22009"/>
                  </a:moveTo>
                  <a:lnTo>
                    <a:pt x="127971" y="22009"/>
                  </a:lnTo>
                  <a:lnTo>
                    <a:pt x="130467" y="23456"/>
                  </a:lnTo>
                  <a:lnTo>
                    <a:pt x="133553" y="25171"/>
                  </a:lnTo>
                  <a:lnTo>
                    <a:pt x="135890" y="27495"/>
                  </a:lnTo>
                  <a:lnTo>
                    <a:pt x="137443" y="30413"/>
                  </a:lnTo>
                  <a:lnTo>
                    <a:pt x="147142" y="29730"/>
                  </a:lnTo>
                  <a:lnTo>
                    <a:pt x="147142" y="22009"/>
                  </a:lnTo>
                  <a:close/>
                </a:path>
                <a:path w="302894" h="100330">
                  <a:moveTo>
                    <a:pt x="170472" y="22009"/>
                  </a:moveTo>
                  <a:lnTo>
                    <a:pt x="158127" y="22009"/>
                  </a:lnTo>
                  <a:lnTo>
                    <a:pt x="158127" y="76123"/>
                  </a:lnTo>
                  <a:lnTo>
                    <a:pt x="170472" y="76123"/>
                  </a:lnTo>
                  <a:lnTo>
                    <a:pt x="170472" y="22009"/>
                  </a:lnTo>
                  <a:close/>
                </a:path>
                <a:path w="302894" h="100330">
                  <a:moveTo>
                    <a:pt x="166560" y="0"/>
                  </a:moveTo>
                  <a:lnTo>
                    <a:pt x="162039" y="0"/>
                  </a:lnTo>
                  <a:lnTo>
                    <a:pt x="160147" y="685"/>
                  </a:lnTo>
                  <a:lnTo>
                    <a:pt x="157200" y="3365"/>
                  </a:lnTo>
                  <a:lnTo>
                    <a:pt x="156476" y="5080"/>
                  </a:lnTo>
                  <a:lnTo>
                    <a:pt x="156476" y="9258"/>
                  </a:lnTo>
                  <a:lnTo>
                    <a:pt x="157200" y="11010"/>
                  </a:lnTo>
                  <a:lnTo>
                    <a:pt x="158635" y="12446"/>
                  </a:lnTo>
                  <a:lnTo>
                    <a:pt x="160147" y="13817"/>
                  </a:lnTo>
                  <a:lnTo>
                    <a:pt x="162039" y="14503"/>
                  </a:lnTo>
                  <a:lnTo>
                    <a:pt x="166560" y="14503"/>
                  </a:lnTo>
                  <a:lnTo>
                    <a:pt x="168414" y="13817"/>
                  </a:lnTo>
                  <a:lnTo>
                    <a:pt x="171361" y="11010"/>
                  </a:lnTo>
                  <a:lnTo>
                    <a:pt x="172123" y="9258"/>
                  </a:lnTo>
                  <a:lnTo>
                    <a:pt x="172123" y="5080"/>
                  </a:lnTo>
                  <a:lnTo>
                    <a:pt x="171361" y="3365"/>
                  </a:lnTo>
                  <a:lnTo>
                    <a:pt x="169849" y="2057"/>
                  </a:lnTo>
                  <a:lnTo>
                    <a:pt x="168414" y="685"/>
                  </a:lnTo>
                  <a:lnTo>
                    <a:pt x="166560" y="0"/>
                  </a:lnTo>
                  <a:close/>
                </a:path>
                <a:path w="302894" h="100330">
                  <a:moveTo>
                    <a:pt x="203555" y="32296"/>
                  </a:moveTo>
                  <a:lnTo>
                    <a:pt x="191211" y="32296"/>
                  </a:lnTo>
                  <a:lnTo>
                    <a:pt x="191231" y="63157"/>
                  </a:lnTo>
                  <a:lnTo>
                    <a:pt x="204889" y="76123"/>
                  </a:lnTo>
                  <a:lnTo>
                    <a:pt x="218059" y="76123"/>
                  </a:lnTo>
                  <a:lnTo>
                    <a:pt x="218059" y="65633"/>
                  </a:lnTo>
                  <a:lnTo>
                    <a:pt x="208216" y="65633"/>
                  </a:lnTo>
                  <a:lnTo>
                    <a:pt x="206298" y="65151"/>
                  </a:lnTo>
                  <a:lnTo>
                    <a:pt x="205193" y="64185"/>
                  </a:lnTo>
                  <a:lnTo>
                    <a:pt x="204101" y="63157"/>
                  </a:lnTo>
                  <a:lnTo>
                    <a:pt x="203555" y="61341"/>
                  </a:lnTo>
                  <a:lnTo>
                    <a:pt x="203555" y="32296"/>
                  </a:lnTo>
                  <a:close/>
                </a:path>
                <a:path w="302894" h="100330">
                  <a:moveTo>
                    <a:pt x="217855" y="22009"/>
                  </a:moveTo>
                  <a:lnTo>
                    <a:pt x="181851" y="22009"/>
                  </a:lnTo>
                  <a:lnTo>
                    <a:pt x="181851" y="32296"/>
                  </a:lnTo>
                  <a:lnTo>
                    <a:pt x="217855" y="32296"/>
                  </a:lnTo>
                  <a:lnTo>
                    <a:pt x="217855" y="22009"/>
                  </a:lnTo>
                  <a:close/>
                </a:path>
                <a:path w="302894" h="100330">
                  <a:moveTo>
                    <a:pt x="203555" y="7404"/>
                  </a:moveTo>
                  <a:lnTo>
                    <a:pt x="192646" y="7404"/>
                  </a:lnTo>
                  <a:lnTo>
                    <a:pt x="191211" y="22009"/>
                  </a:lnTo>
                  <a:lnTo>
                    <a:pt x="203555" y="22009"/>
                  </a:lnTo>
                  <a:lnTo>
                    <a:pt x="203555" y="7404"/>
                  </a:lnTo>
                  <a:close/>
                </a:path>
                <a:path w="302894" h="100330">
                  <a:moveTo>
                    <a:pt x="273476" y="30861"/>
                  </a:moveTo>
                  <a:lnTo>
                    <a:pt x="255790" y="30861"/>
                  </a:lnTo>
                  <a:lnTo>
                    <a:pt x="257949" y="31381"/>
                  </a:lnTo>
                  <a:lnTo>
                    <a:pt x="259461" y="32397"/>
                  </a:lnTo>
                  <a:lnTo>
                    <a:pt x="260972" y="33362"/>
                  </a:lnTo>
                  <a:lnTo>
                    <a:pt x="262026" y="34836"/>
                  </a:lnTo>
                  <a:lnTo>
                    <a:pt x="263271" y="38811"/>
                  </a:lnTo>
                  <a:lnTo>
                    <a:pt x="263575" y="41325"/>
                  </a:lnTo>
                  <a:lnTo>
                    <a:pt x="263575" y="44335"/>
                  </a:lnTo>
                  <a:lnTo>
                    <a:pt x="246049" y="44335"/>
                  </a:lnTo>
                  <a:lnTo>
                    <a:pt x="242074" y="45021"/>
                  </a:lnTo>
                  <a:lnTo>
                    <a:pt x="228985" y="64084"/>
                  </a:lnTo>
                  <a:lnTo>
                    <a:pt x="229552" y="66484"/>
                  </a:lnTo>
                  <a:lnTo>
                    <a:pt x="243306" y="77355"/>
                  </a:lnTo>
                  <a:lnTo>
                    <a:pt x="249478" y="77355"/>
                  </a:lnTo>
                  <a:lnTo>
                    <a:pt x="261452" y="71564"/>
                  </a:lnTo>
                  <a:lnTo>
                    <a:pt x="262509" y="70434"/>
                  </a:lnTo>
                  <a:lnTo>
                    <a:pt x="263398" y="69164"/>
                  </a:lnTo>
                  <a:lnTo>
                    <a:pt x="264083" y="67792"/>
                  </a:lnTo>
                  <a:lnTo>
                    <a:pt x="275920" y="67792"/>
                  </a:lnTo>
                  <a:lnTo>
                    <a:pt x="275920" y="67589"/>
                  </a:lnTo>
                  <a:lnTo>
                    <a:pt x="248450" y="67589"/>
                  </a:lnTo>
                  <a:lnTo>
                    <a:pt x="247015" y="67271"/>
                  </a:lnTo>
                  <a:lnTo>
                    <a:pt x="241871" y="58356"/>
                  </a:lnTo>
                  <a:lnTo>
                    <a:pt x="242214" y="57061"/>
                  </a:lnTo>
                  <a:lnTo>
                    <a:pt x="242900" y="55956"/>
                  </a:lnTo>
                  <a:lnTo>
                    <a:pt x="243649" y="54800"/>
                  </a:lnTo>
                  <a:lnTo>
                    <a:pt x="244779" y="53898"/>
                  </a:lnTo>
                  <a:lnTo>
                    <a:pt x="246291" y="53289"/>
                  </a:lnTo>
                  <a:lnTo>
                    <a:pt x="247802" y="52603"/>
                  </a:lnTo>
                  <a:lnTo>
                    <a:pt x="249720" y="52260"/>
                  </a:lnTo>
                  <a:lnTo>
                    <a:pt x="275920" y="52260"/>
                  </a:lnTo>
                  <a:lnTo>
                    <a:pt x="275920" y="37312"/>
                  </a:lnTo>
                  <a:lnTo>
                    <a:pt x="275031" y="33540"/>
                  </a:lnTo>
                  <a:lnTo>
                    <a:pt x="273476" y="30861"/>
                  </a:lnTo>
                  <a:close/>
                </a:path>
                <a:path w="302894" h="100330">
                  <a:moveTo>
                    <a:pt x="275920" y="67792"/>
                  </a:moveTo>
                  <a:lnTo>
                    <a:pt x="264083" y="67792"/>
                  </a:lnTo>
                  <a:lnTo>
                    <a:pt x="265328" y="76123"/>
                  </a:lnTo>
                  <a:lnTo>
                    <a:pt x="275920" y="76123"/>
                  </a:lnTo>
                  <a:lnTo>
                    <a:pt x="275920" y="67792"/>
                  </a:lnTo>
                  <a:close/>
                </a:path>
                <a:path w="302894" h="100330">
                  <a:moveTo>
                    <a:pt x="275920" y="52260"/>
                  </a:moveTo>
                  <a:lnTo>
                    <a:pt x="263156" y="52260"/>
                  </a:lnTo>
                  <a:lnTo>
                    <a:pt x="263029" y="54864"/>
                  </a:lnTo>
                  <a:lnTo>
                    <a:pt x="262610" y="56743"/>
                  </a:lnTo>
                  <a:lnTo>
                    <a:pt x="261239" y="60312"/>
                  </a:lnTo>
                  <a:lnTo>
                    <a:pt x="260311" y="61899"/>
                  </a:lnTo>
                  <a:lnTo>
                    <a:pt x="259143" y="63258"/>
                  </a:lnTo>
                  <a:lnTo>
                    <a:pt x="258051" y="64643"/>
                  </a:lnTo>
                  <a:lnTo>
                    <a:pt x="256717" y="65697"/>
                  </a:lnTo>
                  <a:lnTo>
                    <a:pt x="253631" y="67208"/>
                  </a:lnTo>
                  <a:lnTo>
                    <a:pt x="251942" y="67589"/>
                  </a:lnTo>
                  <a:lnTo>
                    <a:pt x="275920" y="67589"/>
                  </a:lnTo>
                  <a:lnTo>
                    <a:pt x="275920" y="52260"/>
                  </a:lnTo>
                  <a:close/>
                </a:path>
                <a:path w="302894" h="100330">
                  <a:moveTo>
                    <a:pt x="257987" y="20777"/>
                  </a:moveTo>
                  <a:lnTo>
                    <a:pt x="248996" y="20777"/>
                  </a:lnTo>
                  <a:lnTo>
                    <a:pt x="245402" y="21463"/>
                  </a:lnTo>
                  <a:lnTo>
                    <a:pt x="230860" y="37960"/>
                  </a:lnTo>
                  <a:lnTo>
                    <a:pt x="243001" y="37960"/>
                  </a:lnTo>
                  <a:lnTo>
                    <a:pt x="243484" y="35623"/>
                  </a:lnTo>
                  <a:lnTo>
                    <a:pt x="244576" y="33883"/>
                  </a:lnTo>
                  <a:lnTo>
                    <a:pt x="248069" y="31483"/>
                  </a:lnTo>
                  <a:lnTo>
                    <a:pt x="250304" y="30861"/>
                  </a:lnTo>
                  <a:lnTo>
                    <a:pt x="273476" y="30861"/>
                  </a:lnTo>
                  <a:lnTo>
                    <a:pt x="271526" y="27368"/>
                  </a:lnTo>
                  <a:lnTo>
                    <a:pt x="268960" y="24993"/>
                  </a:lnTo>
                  <a:lnTo>
                    <a:pt x="265531" y="23355"/>
                  </a:lnTo>
                  <a:lnTo>
                    <a:pt x="262166" y="21640"/>
                  </a:lnTo>
                  <a:lnTo>
                    <a:pt x="257987" y="20777"/>
                  </a:lnTo>
                  <a:close/>
                </a:path>
                <a:path w="302894" h="100330">
                  <a:moveTo>
                    <a:pt x="302666" y="2057"/>
                  </a:moveTo>
                  <a:lnTo>
                    <a:pt x="290322" y="2057"/>
                  </a:lnTo>
                  <a:lnTo>
                    <a:pt x="290322" y="76123"/>
                  </a:lnTo>
                  <a:lnTo>
                    <a:pt x="302666" y="76123"/>
                  </a:lnTo>
                  <a:lnTo>
                    <a:pt x="302666" y="2057"/>
                  </a:lnTo>
                  <a:close/>
                </a:path>
              </a:pathLst>
            </a:custGeom>
            <a:solidFill>
              <a:srgbClr val="085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6704" y="3449015"/>
            <a:ext cx="3102711" cy="433019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3981450" y="0"/>
            <a:ext cx="3575657" cy="5126355"/>
            <a:chOff x="3981450" y="0"/>
            <a:chExt cx="3575657" cy="512635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1450" y="1358899"/>
              <a:ext cx="3168650" cy="257302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130647" y="0"/>
              <a:ext cx="3426460" cy="5126355"/>
            </a:xfrm>
            <a:custGeom>
              <a:avLst/>
              <a:gdLst/>
              <a:ahLst/>
              <a:cxnLst/>
              <a:rect l="l" t="t" r="r" b="b"/>
              <a:pathLst>
                <a:path w="3426459" h="5126355">
                  <a:moveTo>
                    <a:pt x="2438714" y="0"/>
                  </a:moveTo>
                  <a:lnTo>
                    <a:pt x="661247" y="0"/>
                  </a:lnTo>
                  <a:lnTo>
                    <a:pt x="497461" y="283687"/>
                  </a:lnTo>
                  <a:lnTo>
                    <a:pt x="469909" y="332069"/>
                  </a:lnTo>
                  <a:lnTo>
                    <a:pt x="443143" y="380416"/>
                  </a:lnTo>
                  <a:lnTo>
                    <a:pt x="417161" y="428729"/>
                  </a:lnTo>
                  <a:lnTo>
                    <a:pt x="391964" y="477007"/>
                  </a:lnTo>
                  <a:lnTo>
                    <a:pt x="367552" y="525251"/>
                  </a:lnTo>
                  <a:lnTo>
                    <a:pt x="343924" y="573461"/>
                  </a:lnTo>
                  <a:lnTo>
                    <a:pt x="321081" y="621636"/>
                  </a:lnTo>
                  <a:lnTo>
                    <a:pt x="299023" y="669777"/>
                  </a:lnTo>
                  <a:lnTo>
                    <a:pt x="277749" y="717884"/>
                  </a:lnTo>
                  <a:lnTo>
                    <a:pt x="257261" y="765957"/>
                  </a:lnTo>
                  <a:lnTo>
                    <a:pt x="237556" y="813995"/>
                  </a:lnTo>
                  <a:lnTo>
                    <a:pt x="218637" y="861998"/>
                  </a:lnTo>
                  <a:lnTo>
                    <a:pt x="200502" y="909967"/>
                  </a:lnTo>
                  <a:lnTo>
                    <a:pt x="183152" y="957902"/>
                  </a:lnTo>
                  <a:lnTo>
                    <a:pt x="166586" y="1005803"/>
                  </a:lnTo>
                  <a:lnTo>
                    <a:pt x="150805" y="1053669"/>
                  </a:lnTo>
                  <a:lnTo>
                    <a:pt x="135809" y="1101501"/>
                  </a:lnTo>
                  <a:lnTo>
                    <a:pt x="121597" y="1149298"/>
                  </a:lnTo>
                  <a:lnTo>
                    <a:pt x="108171" y="1197062"/>
                  </a:lnTo>
                  <a:lnTo>
                    <a:pt x="95528" y="1244790"/>
                  </a:lnTo>
                  <a:lnTo>
                    <a:pt x="83671" y="1292485"/>
                  </a:lnTo>
                  <a:lnTo>
                    <a:pt x="72598" y="1340145"/>
                  </a:lnTo>
                  <a:lnTo>
                    <a:pt x="62310" y="1387770"/>
                  </a:lnTo>
                  <a:lnTo>
                    <a:pt x="52807" y="1435362"/>
                  </a:lnTo>
                  <a:lnTo>
                    <a:pt x="44088" y="1482919"/>
                  </a:lnTo>
                  <a:lnTo>
                    <a:pt x="36154" y="1530441"/>
                  </a:lnTo>
                  <a:lnTo>
                    <a:pt x="29004" y="1577929"/>
                  </a:lnTo>
                  <a:lnTo>
                    <a:pt x="22639" y="1625383"/>
                  </a:lnTo>
                  <a:lnTo>
                    <a:pt x="17059" y="1672803"/>
                  </a:lnTo>
                  <a:lnTo>
                    <a:pt x="12264" y="1720188"/>
                  </a:lnTo>
                  <a:lnTo>
                    <a:pt x="8253" y="1767539"/>
                  </a:lnTo>
                  <a:lnTo>
                    <a:pt x="5027" y="1814855"/>
                  </a:lnTo>
                  <a:lnTo>
                    <a:pt x="2586" y="1862137"/>
                  </a:lnTo>
                  <a:lnTo>
                    <a:pt x="929" y="1909385"/>
                  </a:lnTo>
                  <a:lnTo>
                    <a:pt x="57" y="1956598"/>
                  </a:lnTo>
                  <a:lnTo>
                    <a:pt x="0" y="2005819"/>
                  </a:lnTo>
                  <a:lnTo>
                    <a:pt x="667" y="2050921"/>
                  </a:lnTo>
                  <a:lnTo>
                    <a:pt x="2148" y="2098031"/>
                  </a:lnTo>
                  <a:lnTo>
                    <a:pt x="4415" y="2145107"/>
                  </a:lnTo>
                  <a:lnTo>
                    <a:pt x="7526" y="2192875"/>
                  </a:lnTo>
                  <a:lnTo>
                    <a:pt x="11340" y="2239537"/>
                  </a:lnTo>
                  <a:lnTo>
                    <a:pt x="15926" y="2286157"/>
                  </a:lnTo>
                  <a:lnTo>
                    <a:pt x="21328" y="2333067"/>
                  </a:lnTo>
                  <a:lnTo>
                    <a:pt x="27518" y="2379970"/>
                  </a:lnTo>
                  <a:lnTo>
                    <a:pt x="34492" y="2426840"/>
                  </a:lnTo>
                  <a:lnTo>
                    <a:pt x="42251" y="2473675"/>
                  </a:lnTo>
                  <a:lnTo>
                    <a:pt x="50847" y="2520734"/>
                  </a:lnTo>
                  <a:lnTo>
                    <a:pt x="60124" y="2567242"/>
                  </a:lnTo>
                  <a:lnTo>
                    <a:pt x="70237" y="2613974"/>
                  </a:lnTo>
                  <a:lnTo>
                    <a:pt x="81135" y="2660672"/>
                  </a:lnTo>
                  <a:lnTo>
                    <a:pt x="92817" y="2707335"/>
                  </a:lnTo>
                  <a:lnTo>
                    <a:pt x="105285" y="2753964"/>
                  </a:lnTo>
                  <a:lnTo>
                    <a:pt x="118731" y="2801291"/>
                  </a:lnTo>
                  <a:lnTo>
                    <a:pt x="132848" y="2848222"/>
                  </a:lnTo>
                  <a:lnTo>
                    <a:pt x="147635" y="2894756"/>
                  </a:lnTo>
                  <a:lnTo>
                    <a:pt x="163092" y="2940894"/>
                  </a:lnTo>
                  <a:lnTo>
                    <a:pt x="179219" y="2986635"/>
                  </a:lnTo>
                  <a:lnTo>
                    <a:pt x="196017" y="3031979"/>
                  </a:lnTo>
                  <a:lnTo>
                    <a:pt x="213484" y="3076927"/>
                  </a:lnTo>
                  <a:lnTo>
                    <a:pt x="231622" y="3121479"/>
                  </a:lnTo>
                  <a:lnTo>
                    <a:pt x="250429" y="3165633"/>
                  </a:lnTo>
                  <a:lnTo>
                    <a:pt x="269907" y="3209391"/>
                  </a:lnTo>
                  <a:lnTo>
                    <a:pt x="290055" y="3252753"/>
                  </a:lnTo>
                  <a:lnTo>
                    <a:pt x="310873" y="3295718"/>
                  </a:lnTo>
                  <a:lnTo>
                    <a:pt x="332361" y="3338286"/>
                  </a:lnTo>
                  <a:lnTo>
                    <a:pt x="354519" y="3380458"/>
                  </a:lnTo>
                  <a:lnTo>
                    <a:pt x="377348" y="3422233"/>
                  </a:lnTo>
                  <a:lnTo>
                    <a:pt x="400846" y="3463612"/>
                  </a:lnTo>
                  <a:lnTo>
                    <a:pt x="425015" y="3504594"/>
                  </a:lnTo>
                  <a:lnTo>
                    <a:pt x="449853" y="3545180"/>
                  </a:lnTo>
                  <a:lnTo>
                    <a:pt x="475362" y="3585369"/>
                  </a:lnTo>
                  <a:lnTo>
                    <a:pt x="501541" y="3625161"/>
                  </a:lnTo>
                  <a:lnTo>
                    <a:pt x="528390" y="3664557"/>
                  </a:lnTo>
                  <a:lnTo>
                    <a:pt x="555909" y="3703556"/>
                  </a:lnTo>
                  <a:lnTo>
                    <a:pt x="584098" y="3742159"/>
                  </a:lnTo>
                  <a:lnTo>
                    <a:pt x="612957" y="3780365"/>
                  </a:lnTo>
                  <a:lnTo>
                    <a:pt x="642487" y="3818175"/>
                  </a:lnTo>
                  <a:lnTo>
                    <a:pt x="672686" y="3855588"/>
                  </a:lnTo>
                  <a:lnTo>
                    <a:pt x="703556" y="3892605"/>
                  </a:lnTo>
                  <a:lnTo>
                    <a:pt x="735096" y="3929225"/>
                  </a:lnTo>
                  <a:lnTo>
                    <a:pt x="767305" y="3965448"/>
                  </a:lnTo>
                  <a:lnTo>
                    <a:pt x="800185" y="4001275"/>
                  </a:lnTo>
                  <a:lnTo>
                    <a:pt x="833735" y="4036705"/>
                  </a:lnTo>
                  <a:lnTo>
                    <a:pt x="867955" y="4071739"/>
                  </a:lnTo>
                  <a:lnTo>
                    <a:pt x="902845" y="4106376"/>
                  </a:lnTo>
                  <a:lnTo>
                    <a:pt x="938405" y="4140617"/>
                  </a:lnTo>
                  <a:lnTo>
                    <a:pt x="974636" y="4174461"/>
                  </a:lnTo>
                  <a:lnTo>
                    <a:pt x="1011536" y="4207909"/>
                  </a:lnTo>
                  <a:lnTo>
                    <a:pt x="1049107" y="4240960"/>
                  </a:lnTo>
                  <a:lnTo>
                    <a:pt x="1087347" y="4273614"/>
                  </a:lnTo>
                  <a:lnTo>
                    <a:pt x="1126258" y="4305872"/>
                  </a:lnTo>
                  <a:lnTo>
                    <a:pt x="1165839" y="4337733"/>
                  </a:lnTo>
                  <a:lnTo>
                    <a:pt x="1206089" y="4369198"/>
                  </a:lnTo>
                  <a:lnTo>
                    <a:pt x="1247010" y="4400267"/>
                  </a:lnTo>
                  <a:lnTo>
                    <a:pt x="1288601" y="4430938"/>
                  </a:lnTo>
                  <a:lnTo>
                    <a:pt x="1330862" y="4461214"/>
                  </a:lnTo>
                  <a:lnTo>
                    <a:pt x="1373793" y="4491092"/>
                  </a:lnTo>
                  <a:lnTo>
                    <a:pt x="1417395" y="4520574"/>
                  </a:lnTo>
                  <a:lnTo>
                    <a:pt x="1461666" y="4549660"/>
                  </a:lnTo>
                  <a:lnTo>
                    <a:pt x="1506607" y="4578349"/>
                  </a:lnTo>
                  <a:lnTo>
                    <a:pt x="1552219" y="4606642"/>
                  </a:lnTo>
                  <a:lnTo>
                    <a:pt x="1598500" y="4634538"/>
                  </a:lnTo>
                  <a:lnTo>
                    <a:pt x="1645452" y="4662037"/>
                  </a:lnTo>
                  <a:lnTo>
                    <a:pt x="1692775" y="4688949"/>
                  </a:lnTo>
                  <a:lnTo>
                    <a:pt x="1740129" y="4715057"/>
                  </a:lnTo>
                  <a:lnTo>
                    <a:pt x="1787513" y="4740360"/>
                  </a:lnTo>
                  <a:lnTo>
                    <a:pt x="1834927" y="4764858"/>
                  </a:lnTo>
                  <a:lnTo>
                    <a:pt x="1882372" y="4788553"/>
                  </a:lnTo>
                  <a:lnTo>
                    <a:pt x="1929846" y="4811443"/>
                  </a:lnTo>
                  <a:lnTo>
                    <a:pt x="1977350" y="4833528"/>
                  </a:lnTo>
                  <a:lnTo>
                    <a:pt x="2024884" y="4854810"/>
                  </a:lnTo>
                  <a:lnTo>
                    <a:pt x="2072449" y="4875287"/>
                  </a:lnTo>
                  <a:lnTo>
                    <a:pt x="2120043" y="4894959"/>
                  </a:lnTo>
                  <a:lnTo>
                    <a:pt x="2167668" y="4913828"/>
                  </a:lnTo>
                  <a:lnTo>
                    <a:pt x="2215323" y="4931892"/>
                  </a:lnTo>
                  <a:lnTo>
                    <a:pt x="2263007" y="4949151"/>
                  </a:lnTo>
                  <a:lnTo>
                    <a:pt x="2310722" y="4965607"/>
                  </a:lnTo>
                  <a:lnTo>
                    <a:pt x="2358467" y="4981258"/>
                  </a:lnTo>
                  <a:lnTo>
                    <a:pt x="2406242" y="4996104"/>
                  </a:lnTo>
                  <a:lnTo>
                    <a:pt x="2454047" y="5010146"/>
                  </a:lnTo>
                  <a:lnTo>
                    <a:pt x="2501882" y="5023384"/>
                  </a:lnTo>
                  <a:lnTo>
                    <a:pt x="2549747" y="5035818"/>
                  </a:lnTo>
                  <a:lnTo>
                    <a:pt x="2597642" y="5047447"/>
                  </a:lnTo>
                  <a:lnTo>
                    <a:pt x="2645567" y="5058272"/>
                  </a:lnTo>
                  <a:lnTo>
                    <a:pt x="2693523" y="5068292"/>
                  </a:lnTo>
                  <a:lnTo>
                    <a:pt x="2741508" y="5077509"/>
                  </a:lnTo>
                  <a:lnTo>
                    <a:pt x="2789523" y="5085920"/>
                  </a:lnTo>
                  <a:lnTo>
                    <a:pt x="2837569" y="5093528"/>
                  </a:lnTo>
                  <a:lnTo>
                    <a:pt x="2885644" y="5100331"/>
                  </a:lnTo>
                  <a:lnTo>
                    <a:pt x="2933750" y="5106330"/>
                  </a:lnTo>
                  <a:lnTo>
                    <a:pt x="2981886" y="5111524"/>
                  </a:lnTo>
                  <a:lnTo>
                    <a:pt x="3030051" y="5115914"/>
                  </a:lnTo>
                  <a:lnTo>
                    <a:pt x="3078247" y="5119500"/>
                  </a:lnTo>
                  <a:lnTo>
                    <a:pt x="3126473" y="5122281"/>
                  </a:lnTo>
                  <a:lnTo>
                    <a:pt x="3174729" y="5124258"/>
                  </a:lnTo>
                  <a:lnTo>
                    <a:pt x="3223014" y="5125431"/>
                  </a:lnTo>
                  <a:lnTo>
                    <a:pt x="3271330" y="5125799"/>
                  </a:lnTo>
                  <a:lnTo>
                    <a:pt x="3319676" y="5125363"/>
                  </a:lnTo>
                  <a:lnTo>
                    <a:pt x="3368052" y="5124123"/>
                  </a:lnTo>
                  <a:lnTo>
                    <a:pt x="3416458" y="5122078"/>
                  </a:lnTo>
                  <a:lnTo>
                    <a:pt x="3425852" y="5121525"/>
                  </a:lnTo>
                  <a:lnTo>
                    <a:pt x="3425852" y="3648870"/>
                  </a:lnTo>
                  <a:lnTo>
                    <a:pt x="3160092" y="3648870"/>
                  </a:lnTo>
                  <a:lnTo>
                    <a:pt x="3112832" y="3647518"/>
                  </a:lnTo>
                  <a:lnTo>
                    <a:pt x="3065630" y="3644627"/>
                  </a:lnTo>
                  <a:lnTo>
                    <a:pt x="3018486" y="3640197"/>
                  </a:lnTo>
                  <a:lnTo>
                    <a:pt x="2971398" y="3634230"/>
                  </a:lnTo>
                  <a:lnTo>
                    <a:pt x="2924368" y="3626723"/>
                  </a:lnTo>
                  <a:lnTo>
                    <a:pt x="2877396" y="3617678"/>
                  </a:lnTo>
                  <a:lnTo>
                    <a:pt x="2830481" y="3607095"/>
                  </a:lnTo>
                  <a:lnTo>
                    <a:pt x="2783623" y="3594973"/>
                  </a:lnTo>
                  <a:lnTo>
                    <a:pt x="2736823" y="3581312"/>
                  </a:lnTo>
                  <a:lnTo>
                    <a:pt x="2690080" y="3566113"/>
                  </a:lnTo>
                  <a:lnTo>
                    <a:pt x="2643394" y="3549375"/>
                  </a:lnTo>
                  <a:lnTo>
                    <a:pt x="2596766" y="3531099"/>
                  </a:lnTo>
                  <a:lnTo>
                    <a:pt x="2550195" y="3511284"/>
                  </a:lnTo>
                  <a:lnTo>
                    <a:pt x="2503682" y="3489930"/>
                  </a:lnTo>
                  <a:lnTo>
                    <a:pt x="2457227" y="3467038"/>
                  </a:lnTo>
                  <a:lnTo>
                    <a:pt x="2410828" y="3442607"/>
                  </a:lnTo>
                  <a:lnTo>
                    <a:pt x="2364488" y="3416637"/>
                  </a:lnTo>
                  <a:lnTo>
                    <a:pt x="2316844" y="3388289"/>
                  </a:lnTo>
                  <a:lnTo>
                    <a:pt x="2270563" y="3359159"/>
                  </a:lnTo>
                  <a:lnTo>
                    <a:pt x="2225644" y="3329249"/>
                  </a:lnTo>
                  <a:lnTo>
                    <a:pt x="2182086" y="3298558"/>
                  </a:lnTo>
                  <a:lnTo>
                    <a:pt x="2139890" y="3267085"/>
                  </a:lnTo>
                  <a:lnTo>
                    <a:pt x="2099056" y="3234832"/>
                  </a:lnTo>
                  <a:lnTo>
                    <a:pt x="2059584" y="3201798"/>
                  </a:lnTo>
                  <a:lnTo>
                    <a:pt x="2021473" y="3167983"/>
                  </a:lnTo>
                  <a:lnTo>
                    <a:pt x="1984725" y="3133387"/>
                  </a:lnTo>
                  <a:lnTo>
                    <a:pt x="1949338" y="3098010"/>
                  </a:lnTo>
                  <a:lnTo>
                    <a:pt x="1915313" y="3061852"/>
                  </a:lnTo>
                  <a:lnTo>
                    <a:pt x="1882650" y="3024913"/>
                  </a:lnTo>
                  <a:lnTo>
                    <a:pt x="1851349" y="2987193"/>
                  </a:lnTo>
                  <a:lnTo>
                    <a:pt x="1821409" y="2948692"/>
                  </a:lnTo>
                  <a:lnTo>
                    <a:pt x="1792832" y="2909411"/>
                  </a:lnTo>
                  <a:lnTo>
                    <a:pt x="1765616" y="2869348"/>
                  </a:lnTo>
                  <a:lnTo>
                    <a:pt x="1739762" y="2828505"/>
                  </a:lnTo>
                  <a:lnTo>
                    <a:pt x="1715270" y="2786880"/>
                  </a:lnTo>
                  <a:lnTo>
                    <a:pt x="1692140" y="2744475"/>
                  </a:lnTo>
                  <a:lnTo>
                    <a:pt x="1670372" y="2701288"/>
                  </a:lnTo>
                  <a:lnTo>
                    <a:pt x="1649966" y="2657321"/>
                  </a:lnTo>
                  <a:lnTo>
                    <a:pt x="1630921" y="2612573"/>
                  </a:lnTo>
                  <a:lnTo>
                    <a:pt x="1613239" y="2567044"/>
                  </a:lnTo>
                  <a:lnTo>
                    <a:pt x="1596836" y="2520476"/>
                  </a:lnTo>
                  <a:lnTo>
                    <a:pt x="1581959" y="2473643"/>
                  </a:lnTo>
                  <a:lnTo>
                    <a:pt x="1568363" y="2425771"/>
                  </a:lnTo>
                  <a:lnTo>
                    <a:pt x="1556663" y="2379274"/>
                  </a:lnTo>
                  <a:lnTo>
                    <a:pt x="1546441" y="2332736"/>
                  </a:lnTo>
                  <a:lnTo>
                    <a:pt x="1537694" y="2286128"/>
                  </a:lnTo>
                  <a:lnTo>
                    <a:pt x="1530386" y="2239156"/>
                  </a:lnTo>
                  <a:lnTo>
                    <a:pt x="1524647" y="2192875"/>
                  </a:lnTo>
                  <a:lnTo>
                    <a:pt x="1520339" y="2146173"/>
                  </a:lnTo>
                  <a:lnTo>
                    <a:pt x="1517509" y="2099429"/>
                  </a:lnTo>
                  <a:lnTo>
                    <a:pt x="1516157" y="2052645"/>
                  </a:lnTo>
                  <a:lnTo>
                    <a:pt x="1516284" y="2005819"/>
                  </a:lnTo>
                  <a:lnTo>
                    <a:pt x="1517889" y="1958952"/>
                  </a:lnTo>
                  <a:lnTo>
                    <a:pt x="1520972" y="1912045"/>
                  </a:lnTo>
                  <a:lnTo>
                    <a:pt x="1525533" y="1865096"/>
                  </a:lnTo>
                  <a:lnTo>
                    <a:pt x="1531573" y="1818105"/>
                  </a:lnTo>
                  <a:lnTo>
                    <a:pt x="1539091" y="1771074"/>
                  </a:lnTo>
                  <a:lnTo>
                    <a:pt x="1548087" y="1724002"/>
                  </a:lnTo>
                  <a:lnTo>
                    <a:pt x="1558562" y="1676888"/>
                  </a:lnTo>
                  <a:lnTo>
                    <a:pt x="1570515" y="1629733"/>
                  </a:lnTo>
                  <a:lnTo>
                    <a:pt x="1583946" y="1582538"/>
                  </a:lnTo>
                  <a:lnTo>
                    <a:pt x="1598855" y="1535301"/>
                  </a:lnTo>
                  <a:lnTo>
                    <a:pt x="1615243" y="1488023"/>
                  </a:lnTo>
                  <a:lnTo>
                    <a:pt x="1633109" y="1440703"/>
                  </a:lnTo>
                  <a:lnTo>
                    <a:pt x="1652453" y="1393343"/>
                  </a:lnTo>
                  <a:lnTo>
                    <a:pt x="1673275" y="1345941"/>
                  </a:lnTo>
                  <a:lnTo>
                    <a:pt x="1695576" y="1298498"/>
                  </a:lnTo>
                  <a:lnTo>
                    <a:pt x="1719355" y="1251014"/>
                  </a:lnTo>
                  <a:lnTo>
                    <a:pt x="1744612" y="1203489"/>
                  </a:lnTo>
                  <a:lnTo>
                    <a:pt x="1771347" y="1155923"/>
                  </a:lnTo>
                  <a:lnTo>
                    <a:pt x="2438714" y="0"/>
                  </a:lnTo>
                  <a:close/>
                </a:path>
                <a:path w="3426459" h="5126355">
                  <a:moveTo>
                    <a:pt x="3425852" y="3627820"/>
                  </a:moveTo>
                  <a:lnTo>
                    <a:pt x="3349703" y="3638894"/>
                  </a:lnTo>
                  <a:lnTo>
                    <a:pt x="3302214" y="3643696"/>
                  </a:lnTo>
                  <a:lnTo>
                    <a:pt x="3254783" y="3646959"/>
                  </a:lnTo>
                  <a:lnTo>
                    <a:pt x="3207408" y="3648684"/>
                  </a:lnTo>
                  <a:lnTo>
                    <a:pt x="3160092" y="3648870"/>
                  </a:lnTo>
                  <a:lnTo>
                    <a:pt x="3425852" y="3648870"/>
                  </a:lnTo>
                  <a:lnTo>
                    <a:pt x="3425852" y="3627820"/>
                  </a:lnTo>
                  <a:close/>
                </a:path>
              </a:pathLst>
            </a:custGeom>
            <a:solidFill>
              <a:srgbClr val="FFFFFF">
                <a:alpha val="4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05300" y="1861261"/>
              <a:ext cx="447040" cy="1575435"/>
            </a:xfrm>
            <a:custGeom>
              <a:avLst/>
              <a:gdLst/>
              <a:ahLst/>
              <a:cxnLst/>
              <a:rect l="l" t="t" r="r" b="b"/>
              <a:pathLst>
                <a:path w="447039" h="1575435">
                  <a:moveTo>
                    <a:pt x="447039" y="0"/>
                  </a:moveTo>
                  <a:lnTo>
                    <a:pt x="0" y="0"/>
                  </a:lnTo>
                  <a:lnTo>
                    <a:pt x="0" y="1575117"/>
                  </a:lnTo>
                  <a:lnTo>
                    <a:pt x="447039" y="1575117"/>
                  </a:lnTo>
                  <a:lnTo>
                    <a:pt x="447039" y="0"/>
                  </a:lnTo>
                  <a:close/>
                </a:path>
              </a:pathLst>
            </a:custGeom>
            <a:solidFill>
              <a:srgbClr val="2829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93309" y="1917147"/>
              <a:ext cx="76200" cy="33655"/>
            </a:xfrm>
            <a:custGeom>
              <a:avLst/>
              <a:gdLst/>
              <a:ahLst/>
              <a:cxnLst/>
              <a:rect l="l" t="t" r="r" b="b"/>
              <a:pathLst>
                <a:path w="76200" h="33655">
                  <a:moveTo>
                    <a:pt x="58369" y="6527"/>
                  </a:moveTo>
                  <a:lnTo>
                    <a:pt x="55181" y="7835"/>
                  </a:lnTo>
                  <a:lnTo>
                    <a:pt x="49847" y="13169"/>
                  </a:lnTo>
                  <a:lnTo>
                    <a:pt x="48539" y="16332"/>
                  </a:lnTo>
                  <a:lnTo>
                    <a:pt x="48562" y="23660"/>
                  </a:lnTo>
                  <a:lnTo>
                    <a:pt x="49828" y="26720"/>
                  </a:lnTo>
                  <a:lnTo>
                    <a:pt x="55206" y="32207"/>
                  </a:lnTo>
                  <a:lnTo>
                    <a:pt x="58381" y="33527"/>
                  </a:lnTo>
                  <a:lnTo>
                    <a:pt x="62039" y="33451"/>
                  </a:lnTo>
                  <a:lnTo>
                    <a:pt x="65920" y="33451"/>
                  </a:lnTo>
                  <a:lnTo>
                    <a:pt x="68935" y="32207"/>
                  </a:lnTo>
                  <a:lnTo>
                    <a:pt x="72780" y="28371"/>
                  </a:lnTo>
                  <a:lnTo>
                    <a:pt x="61023" y="28371"/>
                  </a:lnTo>
                  <a:lnTo>
                    <a:pt x="59952" y="28155"/>
                  </a:lnTo>
                  <a:lnTo>
                    <a:pt x="58020" y="27330"/>
                  </a:lnTo>
                  <a:lnTo>
                    <a:pt x="57138" y="26720"/>
                  </a:lnTo>
                  <a:lnTo>
                    <a:pt x="54927" y="24409"/>
                  </a:lnTo>
                  <a:lnTo>
                    <a:pt x="54178" y="22428"/>
                  </a:lnTo>
                  <a:lnTo>
                    <a:pt x="54178" y="17678"/>
                  </a:lnTo>
                  <a:lnTo>
                    <a:pt x="61023" y="11620"/>
                  </a:lnTo>
                  <a:lnTo>
                    <a:pt x="72725" y="11620"/>
                  </a:lnTo>
                  <a:lnTo>
                    <a:pt x="68922" y="7835"/>
                  </a:lnTo>
                  <a:lnTo>
                    <a:pt x="65877" y="6591"/>
                  </a:lnTo>
                  <a:lnTo>
                    <a:pt x="62026" y="6591"/>
                  </a:lnTo>
                  <a:lnTo>
                    <a:pt x="58369" y="6527"/>
                  </a:lnTo>
                  <a:close/>
                </a:path>
                <a:path w="76200" h="33655">
                  <a:moveTo>
                    <a:pt x="65920" y="33451"/>
                  </a:moveTo>
                  <a:lnTo>
                    <a:pt x="62039" y="33451"/>
                  </a:lnTo>
                  <a:lnTo>
                    <a:pt x="65735" y="33527"/>
                  </a:lnTo>
                  <a:lnTo>
                    <a:pt x="65920" y="33451"/>
                  </a:lnTo>
                  <a:close/>
                </a:path>
                <a:path w="76200" h="33655">
                  <a:moveTo>
                    <a:pt x="72725" y="11620"/>
                  </a:moveTo>
                  <a:lnTo>
                    <a:pt x="63119" y="11620"/>
                  </a:lnTo>
                  <a:lnTo>
                    <a:pt x="64160" y="11836"/>
                  </a:lnTo>
                  <a:lnTo>
                    <a:pt x="66103" y="12674"/>
                  </a:lnTo>
                  <a:lnTo>
                    <a:pt x="66967" y="13284"/>
                  </a:lnTo>
                  <a:lnTo>
                    <a:pt x="69202" y="15684"/>
                  </a:lnTo>
                  <a:lnTo>
                    <a:pt x="69964" y="17678"/>
                  </a:lnTo>
                  <a:lnTo>
                    <a:pt x="69949" y="22428"/>
                  </a:lnTo>
                  <a:lnTo>
                    <a:pt x="63119" y="28371"/>
                  </a:lnTo>
                  <a:lnTo>
                    <a:pt x="72780" y="28371"/>
                  </a:lnTo>
                  <a:lnTo>
                    <a:pt x="74320" y="26835"/>
                  </a:lnTo>
                  <a:lnTo>
                    <a:pt x="75628" y="23660"/>
                  </a:lnTo>
                  <a:lnTo>
                    <a:pt x="75612" y="16332"/>
                  </a:lnTo>
                  <a:lnTo>
                    <a:pt x="74351" y="13284"/>
                  </a:lnTo>
                  <a:lnTo>
                    <a:pt x="72725" y="11620"/>
                  </a:lnTo>
                  <a:close/>
                </a:path>
                <a:path w="76200" h="33655">
                  <a:moveTo>
                    <a:pt x="65722" y="6527"/>
                  </a:moveTo>
                  <a:lnTo>
                    <a:pt x="62026" y="6591"/>
                  </a:lnTo>
                  <a:lnTo>
                    <a:pt x="65877" y="6591"/>
                  </a:lnTo>
                  <a:lnTo>
                    <a:pt x="65722" y="6527"/>
                  </a:lnTo>
                  <a:close/>
                </a:path>
                <a:path w="76200" h="33655">
                  <a:moveTo>
                    <a:pt x="28981" y="6527"/>
                  </a:moveTo>
                  <a:lnTo>
                    <a:pt x="25793" y="7835"/>
                  </a:lnTo>
                  <a:lnTo>
                    <a:pt x="20459" y="13169"/>
                  </a:lnTo>
                  <a:lnTo>
                    <a:pt x="19151" y="16332"/>
                  </a:lnTo>
                  <a:lnTo>
                    <a:pt x="19167" y="23672"/>
                  </a:lnTo>
                  <a:lnTo>
                    <a:pt x="20428" y="26720"/>
                  </a:lnTo>
                  <a:lnTo>
                    <a:pt x="20509" y="26847"/>
                  </a:lnTo>
                  <a:lnTo>
                    <a:pt x="25806" y="32207"/>
                  </a:lnTo>
                  <a:lnTo>
                    <a:pt x="28981" y="33527"/>
                  </a:lnTo>
                  <a:lnTo>
                    <a:pt x="32639" y="33464"/>
                  </a:lnTo>
                  <a:lnTo>
                    <a:pt x="36489" y="33464"/>
                  </a:lnTo>
                  <a:lnTo>
                    <a:pt x="39535" y="32207"/>
                  </a:lnTo>
                  <a:lnTo>
                    <a:pt x="43388" y="28371"/>
                  </a:lnTo>
                  <a:lnTo>
                    <a:pt x="31623" y="28371"/>
                  </a:lnTo>
                  <a:lnTo>
                    <a:pt x="30551" y="28155"/>
                  </a:lnTo>
                  <a:lnTo>
                    <a:pt x="28619" y="27330"/>
                  </a:lnTo>
                  <a:lnTo>
                    <a:pt x="27737" y="26720"/>
                  </a:lnTo>
                  <a:lnTo>
                    <a:pt x="25527" y="24409"/>
                  </a:lnTo>
                  <a:lnTo>
                    <a:pt x="24777" y="22428"/>
                  </a:lnTo>
                  <a:lnTo>
                    <a:pt x="24777" y="17678"/>
                  </a:lnTo>
                  <a:lnTo>
                    <a:pt x="31623" y="11620"/>
                  </a:lnTo>
                  <a:lnTo>
                    <a:pt x="43324" y="11620"/>
                  </a:lnTo>
                  <a:lnTo>
                    <a:pt x="39522" y="7835"/>
                  </a:lnTo>
                  <a:lnTo>
                    <a:pt x="36489" y="6591"/>
                  </a:lnTo>
                  <a:lnTo>
                    <a:pt x="32639" y="6591"/>
                  </a:lnTo>
                  <a:lnTo>
                    <a:pt x="28981" y="6527"/>
                  </a:lnTo>
                  <a:close/>
                </a:path>
                <a:path w="76200" h="33655">
                  <a:moveTo>
                    <a:pt x="36489" y="33464"/>
                  </a:moveTo>
                  <a:lnTo>
                    <a:pt x="32639" y="33464"/>
                  </a:lnTo>
                  <a:lnTo>
                    <a:pt x="36334" y="33527"/>
                  </a:lnTo>
                  <a:lnTo>
                    <a:pt x="36489" y="33464"/>
                  </a:lnTo>
                  <a:close/>
                </a:path>
                <a:path w="76200" h="33655">
                  <a:moveTo>
                    <a:pt x="43324" y="11620"/>
                  </a:moveTo>
                  <a:lnTo>
                    <a:pt x="33718" y="11620"/>
                  </a:lnTo>
                  <a:lnTo>
                    <a:pt x="34759" y="11836"/>
                  </a:lnTo>
                  <a:lnTo>
                    <a:pt x="36703" y="12674"/>
                  </a:lnTo>
                  <a:lnTo>
                    <a:pt x="37566" y="13284"/>
                  </a:lnTo>
                  <a:lnTo>
                    <a:pt x="39801" y="15684"/>
                  </a:lnTo>
                  <a:lnTo>
                    <a:pt x="40563" y="17678"/>
                  </a:lnTo>
                  <a:lnTo>
                    <a:pt x="40561" y="22428"/>
                  </a:lnTo>
                  <a:lnTo>
                    <a:pt x="33718" y="28371"/>
                  </a:lnTo>
                  <a:lnTo>
                    <a:pt x="43388" y="28371"/>
                  </a:lnTo>
                  <a:lnTo>
                    <a:pt x="44919" y="26847"/>
                  </a:lnTo>
                  <a:lnTo>
                    <a:pt x="46228" y="23672"/>
                  </a:lnTo>
                  <a:lnTo>
                    <a:pt x="46212" y="16332"/>
                  </a:lnTo>
                  <a:lnTo>
                    <a:pt x="44951" y="13284"/>
                  </a:lnTo>
                  <a:lnTo>
                    <a:pt x="43324" y="11620"/>
                  </a:lnTo>
                  <a:close/>
                </a:path>
                <a:path w="76200" h="33655">
                  <a:moveTo>
                    <a:pt x="36334" y="6527"/>
                  </a:moveTo>
                  <a:lnTo>
                    <a:pt x="32639" y="6591"/>
                  </a:lnTo>
                  <a:lnTo>
                    <a:pt x="36489" y="6591"/>
                  </a:lnTo>
                  <a:lnTo>
                    <a:pt x="36334" y="6527"/>
                  </a:lnTo>
                  <a:close/>
                </a:path>
                <a:path w="76200" h="33655">
                  <a:moveTo>
                    <a:pt x="9626" y="11937"/>
                  </a:moveTo>
                  <a:lnTo>
                    <a:pt x="4140" y="11937"/>
                  </a:lnTo>
                  <a:lnTo>
                    <a:pt x="4140" y="27470"/>
                  </a:lnTo>
                  <a:lnTo>
                    <a:pt x="4953" y="29705"/>
                  </a:lnTo>
                  <a:lnTo>
                    <a:pt x="8229" y="32715"/>
                  </a:lnTo>
                  <a:lnTo>
                    <a:pt x="10541" y="33464"/>
                  </a:lnTo>
                  <a:lnTo>
                    <a:pt x="13512" y="33464"/>
                  </a:lnTo>
                  <a:lnTo>
                    <a:pt x="15024" y="33426"/>
                  </a:lnTo>
                  <a:lnTo>
                    <a:pt x="16535" y="33223"/>
                  </a:lnTo>
                  <a:lnTo>
                    <a:pt x="18008" y="32880"/>
                  </a:lnTo>
                  <a:lnTo>
                    <a:pt x="18008" y="28486"/>
                  </a:lnTo>
                  <a:lnTo>
                    <a:pt x="12928" y="28486"/>
                  </a:lnTo>
                  <a:lnTo>
                    <a:pt x="11658" y="28143"/>
                  </a:lnTo>
                  <a:lnTo>
                    <a:pt x="10033" y="26784"/>
                  </a:lnTo>
                  <a:lnTo>
                    <a:pt x="9626" y="25641"/>
                  </a:lnTo>
                  <a:lnTo>
                    <a:pt x="9626" y="11937"/>
                  </a:lnTo>
                  <a:close/>
                </a:path>
                <a:path w="76200" h="33655">
                  <a:moveTo>
                    <a:pt x="18008" y="28220"/>
                  </a:moveTo>
                  <a:lnTo>
                    <a:pt x="16370" y="28397"/>
                  </a:lnTo>
                  <a:lnTo>
                    <a:pt x="15240" y="28486"/>
                  </a:lnTo>
                  <a:lnTo>
                    <a:pt x="18008" y="28486"/>
                  </a:lnTo>
                  <a:lnTo>
                    <a:pt x="18008" y="28220"/>
                  </a:lnTo>
                  <a:close/>
                </a:path>
                <a:path w="76200" h="33655">
                  <a:moveTo>
                    <a:pt x="17195" y="7175"/>
                  </a:moveTo>
                  <a:lnTo>
                    <a:pt x="0" y="7175"/>
                  </a:lnTo>
                  <a:lnTo>
                    <a:pt x="0" y="11937"/>
                  </a:lnTo>
                  <a:lnTo>
                    <a:pt x="17195" y="11937"/>
                  </a:lnTo>
                  <a:lnTo>
                    <a:pt x="17195" y="7175"/>
                  </a:lnTo>
                  <a:close/>
                </a:path>
                <a:path w="76200" h="33655">
                  <a:moveTo>
                    <a:pt x="9626" y="0"/>
                  </a:moveTo>
                  <a:lnTo>
                    <a:pt x="4140" y="1396"/>
                  </a:lnTo>
                  <a:lnTo>
                    <a:pt x="4140" y="7175"/>
                  </a:lnTo>
                  <a:lnTo>
                    <a:pt x="9626" y="7175"/>
                  </a:lnTo>
                  <a:lnTo>
                    <a:pt x="9626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40228" y="1923709"/>
              <a:ext cx="52069" cy="35560"/>
            </a:xfrm>
            <a:custGeom>
              <a:avLst/>
              <a:gdLst/>
              <a:ahLst/>
              <a:cxnLst/>
              <a:rect l="l" t="t" r="r" b="b"/>
              <a:pathLst>
                <a:path w="52070" h="35560">
                  <a:moveTo>
                    <a:pt x="30200" y="1346"/>
                  </a:moveTo>
                  <a:lnTo>
                    <a:pt x="25133" y="2590"/>
                  </a:lnTo>
                  <a:lnTo>
                    <a:pt x="25133" y="35344"/>
                  </a:lnTo>
                  <a:lnTo>
                    <a:pt x="30556" y="35344"/>
                  </a:lnTo>
                  <a:lnTo>
                    <a:pt x="30556" y="22910"/>
                  </a:lnTo>
                  <a:lnTo>
                    <a:pt x="47843" y="22910"/>
                  </a:lnTo>
                  <a:lnTo>
                    <a:pt x="49039" y="21628"/>
                  </a:lnTo>
                  <a:lnTo>
                    <a:pt x="37089" y="21615"/>
                  </a:lnTo>
                  <a:lnTo>
                    <a:pt x="36137" y="21437"/>
                  </a:lnTo>
                  <a:lnTo>
                    <a:pt x="34302" y="20701"/>
                  </a:lnTo>
                  <a:lnTo>
                    <a:pt x="33451" y="20142"/>
                  </a:lnTo>
                  <a:lnTo>
                    <a:pt x="31254" y="17983"/>
                  </a:lnTo>
                  <a:lnTo>
                    <a:pt x="30518" y="15925"/>
                  </a:lnTo>
                  <a:lnTo>
                    <a:pt x="30518" y="10642"/>
                  </a:lnTo>
                  <a:lnTo>
                    <a:pt x="37160" y="4953"/>
                  </a:lnTo>
                  <a:lnTo>
                    <a:pt x="49030" y="4953"/>
                  </a:lnTo>
                  <a:lnTo>
                    <a:pt x="48286" y="4152"/>
                  </a:lnTo>
                  <a:lnTo>
                    <a:pt x="30200" y="4152"/>
                  </a:lnTo>
                  <a:lnTo>
                    <a:pt x="30200" y="1346"/>
                  </a:lnTo>
                  <a:close/>
                </a:path>
                <a:path w="52070" h="35560">
                  <a:moveTo>
                    <a:pt x="47843" y="22910"/>
                  </a:moveTo>
                  <a:lnTo>
                    <a:pt x="30556" y="22910"/>
                  </a:lnTo>
                  <a:lnTo>
                    <a:pt x="32702" y="25361"/>
                  </a:lnTo>
                  <a:lnTo>
                    <a:pt x="35521" y="26593"/>
                  </a:lnTo>
                  <a:lnTo>
                    <a:pt x="42633" y="26581"/>
                  </a:lnTo>
                  <a:lnTo>
                    <a:pt x="45605" y="25311"/>
                  </a:lnTo>
                  <a:lnTo>
                    <a:pt x="47843" y="22910"/>
                  </a:lnTo>
                  <a:close/>
                </a:path>
                <a:path w="52070" h="35560">
                  <a:moveTo>
                    <a:pt x="38176" y="21615"/>
                  </a:moveTo>
                  <a:lnTo>
                    <a:pt x="37160" y="21628"/>
                  </a:lnTo>
                  <a:lnTo>
                    <a:pt x="39204" y="21628"/>
                  </a:lnTo>
                  <a:lnTo>
                    <a:pt x="38176" y="21615"/>
                  </a:lnTo>
                  <a:close/>
                </a:path>
                <a:path w="52070" h="35560">
                  <a:moveTo>
                    <a:pt x="49030" y="4953"/>
                  </a:moveTo>
                  <a:lnTo>
                    <a:pt x="39204" y="4953"/>
                  </a:lnTo>
                  <a:lnTo>
                    <a:pt x="40233" y="5156"/>
                  </a:lnTo>
                  <a:lnTo>
                    <a:pt x="42151" y="5969"/>
                  </a:lnTo>
                  <a:lnTo>
                    <a:pt x="43002" y="6565"/>
                  </a:lnTo>
                  <a:lnTo>
                    <a:pt x="45186" y="8902"/>
                  </a:lnTo>
                  <a:lnTo>
                    <a:pt x="45840" y="10642"/>
                  </a:lnTo>
                  <a:lnTo>
                    <a:pt x="45864" y="15925"/>
                  </a:lnTo>
                  <a:lnTo>
                    <a:pt x="45186" y="17729"/>
                  </a:lnTo>
                  <a:lnTo>
                    <a:pt x="42989" y="20040"/>
                  </a:lnTo>
                  <a:lnTo>
                    <a:pt x="42138" y="20637"/>
                  </a:lnTo>
                  <a:lnTo>
                    <a:pt x="40233" y="21437"/>
                  </a:lnTo>
                  <a:lnTo>
                    <a:pt x="39204" y="21628"/>
                  </a:lnTo>
                  <a:lnTo>
                    <a:pt x="49051" y="21615"/>
                  </a:lnTo>
                  <a:lnTo>
                    <a:pt x="50330" y="20243"/>
                  </a:lnTo>
                  <a:lnTo>
                    <a:pt x="51511" y="17068"/>
                  </a:lnTo>
                  <a:lnTo>
                    <a:pt x="51511" y="9499"/>
                  </a:lnTo>
                  <a:lnTo>
                    <a:pt x="50330" y="6350"/>
                  </a:lnTo>
                  <a:lnTo>
                    <a:pt x="49030" y="4953"/>
                  </a:lnTo>
                  <a:close/>
                </a:path>
                <a:path w="52070" h="35560">
                  <a:moveTo>
                    <a:pt x="39204" y="4953"/>
                  </a:moveTo>
                  <a:lnTo>
                    <a:pt x="37160" y="4953"/>
                  </a:lnTo>
                  <a:lnTo>
                    <a:pt x="38176" y="4978"/>
                  </a:lnTo>
                  <a:lnTo>
                    <a:pt x="39204" y="4953"/>
                  </a:lnTo>
                  <a:close/>
                </a:path>
                <a:path w="52070" h="35560">
                  <a:moveTo>
                    <a:pt x="42633" y="0"/>
                  </a:moveTo>
                  <a:lnTo>
                    <a:pt x="35077" y="0"/>
                  </a:lnTo>
                  <a:lnTo>
                    <a:pt x="32130" y="1384"/>
                  </a:lnTo>
                  <a:lnTo>
                    <a:pt x="30200" y="4152"/>
                  </a:lnTo>
                  <a:lnTo>
                    <a:pt x="48286" y="4152"/>
                  </a:lnTo>
                  <a:lnTo>
                    <a:pt x="45605" y="1270"/>
                  </a:lnTo>
                  <a:lnTo>
                    <a:pt x="42633" y="0"/>
                  </a:lnTo>
                  <a:close/>
                </a:path>
                <a:path w="52070" h="35560">
                  <a:moveTo>
                    <a:pt x="5372" y="7366"/>
                  </a:moveTo>
                  <a:lnTo>
                    <a:pt x="0" y="8750"/>
                  </a:lnTo>
                  <a:lnTo>
                    <a:pt x="62" y="18884"/>
                  </a:lnTo>
                  <a:lnTo>
                    <a:pt x="1041" y="21450"/>
                  </a:lnTo>
                  <a:lnTo>
                    <a:pt x="5206" y="25552"/>
                  </a:lnTo>
                  <a:lnTo>
                    <a:pt x="7873" y="26581"/>
                  </a:lnTo>
                  <a:lnTo>
                    <a:pt x="14300" y="26581"/>
                  </a:lnTo>
                  <a:lnTo>
                    <a:pt x="16929" y="25552"/>
                  </a:lnTo>
                  <a:lnTo>
                    <a:pt x="20941" y="21564"/>
                  </a:lnTo>
                  <a:lnTo>
                    <a:pt x="9423" y="21551"/>
                  </a:lnTo>
                  <a:lnTo>
                    <a:pt x="8051" y="21018"/>
                  </a:lnTo>
                  <a:lnTo>
                    <a:pt x="5905" y="18884"/>
                  </a:lnTo>
                  <a:lnTo>
                    <a:pt x="5372" y="17475"/>
                  </a:lnTo>
                  <a:lnTo>
                    <a:pt x="5372" y="7366"/>
                  </a:lnTo>
                  <a:close/>
                </a:path>
                <a:path w="52070" h="35560">
                  <a:moveTo>
                    <a:pt x="22148" y="3187"/>
                  </a:moveTo>
                  <a:lnTo>
                    <a:pt x="16713" y="4584"/>
                  </a:lnTo>
                  <a:lnTo>
                    <a:pt x="16713" y="17475"/>
                  </a:lnTo>
                  <a:lnTo>
                    <a:pt x="16179" y="18884"/>
                  </a:lnTo>
                  <a:lnTo>
                    <a:pt x="14071" y="21018"/>
                  </a:lnTo>
                  <a:lnTo>
                    <a:pt x="12738" y="21564"/>
                  </a:lnTo>
                  <a:lnTo>
                    <a:pt x="20941" y="21564"/>
                  </a:lnTo>
                  <a:lnTo>
                    <a:pt x="21107" y="21399"/>
                  </a:lnTo>
                  <a:lnTo>
                    <a:pt x="22075" y="18884"/>
                  </a:lnTo>
                  <a:lnTo>
                    <a:pt x="22148" y="31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75510" y="1917145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55" y="0"/>
                  </a:moveTo>
                  <a:lnTo>
                    <a:pt x="12799" y="1647"/>
                  </a:lnTo>
                  <a:lnTo>
                    <a:pt x="6138" y="6138"/>
                  </a:lnTo>
                  <a:lnTo>
                    <a:pt x="1647" y="12799"/>
                  </a:lnTo>
                  <a:lnTo>
                    <a:pt x="0" y="20954"/>
                  </a:lnTo>
                  <a:lnTo>
                    <a:pt x="1647" y="29110"/>
                  </a:lnTo>
                  <a:lnTo>
                    <a:pt x="6138" y="35771"/>
                  </a:lnTo>
                  <a:lnTo>
                    <a:pt x="12799" y="40262"/>
                  </a:lnTo>
                  <a:lnTo>
                    <a:pt x="20955" y="41909"/>
                  </a:lnTo>
                  <a:lnTo>
                    <a:pt x="29110" y="40262"/>
                  </a:lnTo>
                  <a:lnTo>
                    <a:pt x="35771" y="35771"/>
                  </a:lnTo>
                  <a:lnTo>
                    <a:pt x="40262" y="29110"/>
                  </a:lnTo>
                  <a:lnTo>
                    <a:pt x="41910" y="20954"/>
                  </a:lnTo>
                  <a:lnTo>
                    <a:pt x="40262" y="12799"/>
                  </a:lnTo>
                  <a:lnTo>
                    <a:pt x="35771" y="6138"/>
                  </a:lnTo>
                  <a:lnTo>
                    <a:pt x="29110" y="1647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3E42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84776" y="1928989"/>
              <a:ext cx="24130" cy="18415"/>
            </a:xfrm>
            <a:custGeom>
              <a:avLst/>
              <a:gdLst/>
              <a:ahLst/>
              <a:cxnLst/>
              <a:rect l="l" t="t" r="r" b="b"/>
              <a:pathLst>
                <a:path w="24129" h="18414">
                  <a:moveTo>
                    <a:pt x="20497" y="8763"/>
                  </a:moveTo>
                  <a:lnTo>
                    <a:pt x="20154" y="8420"/>
                  </a:lnTo>
                  <a:lnTo>
                    <a:pt x="2755" y="8420"/>
                  </a:lnTo>
                  <a:lnTo>
                    <a:pt x="9575" y="1587"/>
                  </a:lnTo>
                  <a:lnTo>
                    <a:pt x="9575" y="1092"/>
                  </a:lnTo>
                  <a:lnTo>
                    <a:pt x="9271" y="787"/>
                  </a:lnTo>
                  <a:lnTo>
                    <a:pt x="8966" y="482"/>
                  </a:lnTo>
                  <a:lnTo>
                    <a:pt x="8470" y="482"/>
                  </a:lnTo>
                  <a:lnTo>
                    <a:pt x="0" y="8953"/>
                  </a:lnTo>
                  <a:lnTo>
                    <a:pt x="0" y="9448"/>
                  </a:lnTo>
                  <a:lnTo>
                    <a:pt x="8470" y="17919"/>
                  </a:lnTo>
                  <a:lnTo>
                    <a:pt x="8966" y="17919"/>
                  </a:lnTo>
                  <a:lnTo>
                    <a:pt x="9575" y="17310"/>
                  </a:lnTo>
                  <a:lnTo>
                    <a:pt x="9575" y="16814"/>
                  </a:lnTo>
                  <a:lnTo>
                    <a:pt x="2755" y="9982"/>
                  </a:lnTo>
                  <a:lnTo>
                    <a:pt x="20154" y="9982"/>
                  </a:lnTo>
                  <a:lnTo>
                    <a:pt x="20497" y="9639"/>
                  </a:lnTo>
                  <a:lnTo>
                    <a:pt x="20497" y="8763"/>
                  </a:lnTo>
                  <a:close/>
                </a:path>
                <a:path w="24129" h="18414">
                  <a:moveTo>
                    <a:pt x="23634" y="355"/>
                  </a:moveTo>
                  <a:lnTo>
                    <a:pt x="23279" y="0"/>
                  </a:lnTo>
                  <a:lnTo>
                    <a:pt x="22415" y="0"/>
                  </a:lnTo>
                  <a:lnTo>
                    <a:pt x="22059" y="355"/>
                  </a:lnTo>
                  <a:lnTo>
                    <a:pt x="22059" y="17983"/>
                  </a:lnTo>
                  <a:lnTo>
                    <a:pt x="22415" y="18338"/>
                  </a:lnTo>
                  <a:lnTo>
                    <a:pt x="23279" y="18338"/>
                  </a:lnTo>
                  <a:lnTo>
                    <a:pt x="23634" y="17983"/>
                  </a:lnTo>
                  <a:lnTo>
                    <a:pt x="23634" y="355"/>
                  </a:lnTo>
                  <a:close/>
                </a:path>
              </a:pathLst>
            </a:custGeom>
            <a:solidFill>
              <a:srgbClr val="F8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40225" y="2000964"/>
              <a:ext cx="245285" cy="6984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693841" y="2022796"/>
              <a:ext cx="5715" cy="26670"/>
            </a:xfrm>
            <a:custGeom>
              <a:avLst/>
              <a:gdLst/>
              <a:ahLst/>
              <a:cxnLst/>
              <a:rect l="l" t="t" r="r" b="b"/>
              <a:pathLst>
                <a:path w="5714" h="26669">
                  <a:moveTo>
                    <a:pt x="4064" y="0"/>
                  </a:moveTo>
                  <a:lnTo>
                    <a:pt x="1168" y="0"/>
                  </a:lnTo>
                  <a:lnTo>
                    <a:pt x="0" y="1168"/>
                  </a:lnTo>
                  <a:lnTo>
                    <a:pt x="0" y="4064"/>
                  </a:lnTo>
                  <a:lnTo>
                    <a:pt x="1168" y="5232"/>
                  </a:lnTo>
                  <a:lnTo>
                    <a:pt x="4064" y="5232"/>
                  </a:lnTo>
                  <a:lnTo>
                    <a:pt x="5232" y="4064"/>
                  </a:lnTo>
                  <a:lnTo>
                    <a:pt x="5232" y="1168"/>
                  </a:lnTo>
                  <a:lnTo>
                    <a:pt x="4064" y="0"/>
                  </a:lnTo>
                  <a:close/>
                </a:path>
                <a:path w="5714" h="26669">
                  <a:moveTo>
                    <a:pt x="4064" y="10477"/>
                  </a:moveTo>
                  <a:lnTo>
                    <a:pt x="1168" y="10477"/>
                  </a:lnTo>
                  <a:lnTo>
                    <a:pt x="0" y="11645"/>
                  </a:lnTo>
                  <a:lnTo>
                    <a:pt x="0" y="14541"/>
                  </a:lnTo>
                  <a:lnTo>
                    <a:pt x="1168" y="15709"/>
                  </a:lnTo>
                  <a:lnTo>
                    <a:pt x="4064" y="15709"/>
                  </a:lnTo>
                  <a:lnTo>
                    <a:pt x="5232" y="14541"/>
                  </a:lnTo>
                  <a:lnTo>
                    <a:pt x="5232" y="11645"/>
                  </a:lnTo>
                  <a:lnTo>
                    <a:pt x="4064" y="10477"/>
                  </a:lnTo>
                  <a:close/>
                </a:path>
                <a:path w="5714" h="26669">
                  <a:moveTo>
                    <a:pt x="4064" y="20955"/>
                  </a:moveTo>
                  <a:lnTo>
                    <a:pt x="1168" y="20955"/>
                  </a:lnTo>
                  <a:lnTo>
                    <a:pt x="0" y="22123"/>
                  </a:lnTo>
                  <a:lnTo>
                    <a:pt x="0" y="25019"/>
                  </a:lnTo>
                  <a:lnTo>
                    <a:pt x="1168" y="26187"/>
                  </a:lnTo>
                  <a:lnTo>
                    <a:pt x="4064" y="26187"/>
                  </a:lnTo>
                  <a:lnTo>
                    <a:pt x="5232" y="25019"/>
                  </a:lnTo>
                  <a:lnTo>
                    <a:pt x="5232" y="22123"/>
                  </a:lnTo>
                  <a:lnTo>
                    <a:pt x="4064" y="20955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41875" y="2123139"/>
              <a:ext cx="180403" cy="10221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16648" y="2164239"/>
              <a:ext cx="233573" cy="11001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356379" y="2171229"/>
              <a:ext cx="201930" cy="257810"/>
            </a:xfrm>
            <a:custGeom>
              <a:avLst/>
              <a:gdLst/>
              <a:ahLst/>
              <a:cxnLst/>
              <a:rect l="l" t="t" r="r" b="b"/>
              <a:pathLst>
                <a:path w="201929" h="257810">
                  <a:moveTo>
                    <a:pt x="5207" y="93205"/>
                  </a:moveTo>
                  <a:lnTo>
                    <a:pt x="2311" y="93332"/>
                  </a:lnTo>
                  <a:lnTo>
                    <a:pt x="0" y="95719"/>
                  </a:lnTo>
                  <a:lnTo>
                    <a:pt x="0" y="98945"/>
                  </a:lnTo>
                  <a:lnTo>
                    <a:pt x="3302" y="100672"/>
                  </a:lnTo>
                  <a:lnTo>
                    <a:pt x="3111" y="98094"/>
                  </a:lnTo>
                  <a:lnTo>
                    <a:pt x="3746" y="95478"/>
                  </a:lnTo>
                  <a:lnTo>
                    <a:pt x="5207" y="93205"/>
                  </a:lnTo>
                  <a:close/>
                </a:path>
                <a:path w="201929" h="257810">
                  <a:moveTo>
                    <a:pt x="9804" y="173812"/>
                  </a:moveTo>
                  <a:lnTo>
                    <a:pt x="9321" y="173316"/>
                  </a:lnTo>
                  <a:lnTo>
                    <a:pt x="8115" y="173316"/>
                  </a:lnTo>
                  <a:lnTo>
                    <a:pt x="7620" y="173812"/>
                  </a:lnTo>
                  <a:lnTo>
                    <a:pt x="7620" y="175006"/>
                  </a:lnTo>
                  <a:lnTo>
                    <a:pt x="8115" y="175501"/>
                  </a:lnTo>
                  <a:lnTo>
                    <a:pt x="9321" y="175501"/>
                  </a:lnTo>
                  <a:lnTo>
                    <a:pt x="9804" y="175006"/>
                  </a:lnTo>
                  <a:lnTo>
                    <a:pt x="9804" y="174409"/>
                  </a:lnTo>
                  <a:lnTo>
                    <a:pt x="9804" y="173812"/>
                  </a:lnTo>
                  <a:close/>
                </a:path>
                <a:path w="201929" h="257810">
                  <a:moveTo>
                    <a:pt x="9817" y="170535"/>
                  </a:moveTo>
                  <a:lnTo>
                    <a:pt x="9321" y="170040"/>
                  </a:lnTo>
                  <a:lnTo>
                    <a:pt x="8115" y="170040"/>
                  </a:lnTo>
                  <a:lnTo>
                    <a:pt x="7632" y="170535"/>
                  </a:lnTo>
                  <a:lnTo>
                    <a:pt x="7632" y="171742"/>
                  </a:lnTo>
                  <a:lnTo>
                    <a:pt x="8115" y="172224"/>
                  </a:lnTo>
                  <a:lnTo>
                    <a:pt x="8724" y="172224"/>
                  </a:lnTo>
                  <a:lnTo>
                    <a:pt x="9321" y="172224"/>
                  </a:lnTo>
                  <a:lnTo>
                    <a:pt x="9817" y="171742"/>
                  </a:lnTo>
                  <a:lnTo>
                    <a:pt x="9817" y="170535"/>
                  </a:lnTo>
                  <a:close/>
                </a:path>
                <a:path w="201929" h="257810">
                  <a:moveTo>
                    <a:pt x="13081" y="173812"/>
                  </a:moveTo>
                  <a:lnTo>
                    <a:pt x="12598" y="173316"/>
                  </a:lnTo>
                  <a:lnTo>
                    <a:pt x="11391" y="173316"/>
                  </a:lnTo>
                  <a:lnTo>
                    <a:pt x="10896" y="173812"/>
                  </a:lnTo>
                  <a:lnTo>
                    <a:pt x="10896" y="175006"/>
                  </a:lnTo>
                  <a:lnTo>
                    <a:pt x="11391" y="175501"/>
                  </a:lnTo>
                  <a:lnTo>
                    <a:pt x="12598" y="175501"/>
                  </a:lnTo>
                  <a:lnTo>
                    <a:pt x="13081" y="175006"/>
                  </a:lnTo>
                  <a:lnTo>
                    <a:pt x="13081" y="174409"/>
                  </a:lnTo>
                  <a:lnTo>
                    <a:pt x="13081" y="173812"/>
                  </a:lnTo>
                  <a:close/>
                </a:path>
                <a:path w="201929" h="257810">
                  <a:moveTo>
                    <a:pt x="13081" y="170535"/>
                  </a:moveTo>
                  <a:lnTo>
                    <a:pt x="12598" y="170040"/>
                  </a:lnTo>
                  <a:lnTo>
                    <a:pt x="11391" y="170040"/>
                  </a:lnTo>
                  <a:lnTo>
                    <a:pt x="10896" y="170535"/>
                  </a:lnTo>
                  <a:lnTo>
                    <a:pt x="10896" y="171742"/>
                  </a:lnTo>
                  <a:lnTo>
                    <a:pt x="11391" y="172224"/>
                  </a:lnTo>
                  <a:lnTo>
                    <a:pt x="11988" y="172224"/>
                  </a:lnTo>
                  <a:lnTo>
                    <a:pt x="12598" y="172224"/>
                  </a:lnTo>
                  <a:lnTo>
                    <a:pt x="13081" y="171742"/>
                  </a:lnTo>
                  <a:lnTo>
                    <a:pt x="13081" y="170535"/>
                  </a:lnTo>
                  <a:close/>
                </a:path>
                <a:path w="201929" h="257810">
                  <a:moveTo>
                    <a:pt x="14173" y="16141"/>
                  </a:moveTo>
                  <a:lnTo>
                    <a:pt x="12217" y="14185"/>
                  </a:lnTo>
                  <a:lnTo>
                    <a:pt x="4127" y="14185"/>
                  </a:lnTo>
                  <a:lnTo>
                    <a:pt x="2171" y="16141"/>
                  </a:lnTo>
                  <a:lnTo>
                    <a:pt x="2171" y="24244"/>
                  </a:lnTo>
                  <a:lnTo>
                    <a:pt x="4127" y="26200"/>
                  </a:lnTo>
                  <a:lnTo>
                    <a:pt x="12217" y="26200"/>
                  </a:lnTo>
                  <a:lnTo>
                    <a:pt x="14173" y="24244"/>
                  </a:lnTo>
                  <a:lnTo>
                    <a:pt x="14173" y="16141"/>
                  </a:lnTo>
                  <a:close/>
                </a:path>
                <a:path w="201929" h="257810">
                  <a:moveTo>
                    <a:pt x="14173" y="1955"/>
                  </a:moveTo>
                  <a:lnTo>
                    <a:pt x="12217" y="0"/>
                  </a:lnTo>
                  <a:lnTo>
                    <a:pt x="4127" y="0"/>
                  </a:lnTo>
                  <a:lnTo>
                    <a:pt x="2171" y="1955"/>
                  </a:lnTo>
                  <a:lnTo>
                    <a:pt x="2171" y="10058"/>
                  </a:lnTo>
                  <a:lnTo>
                    <a:pt x="4127" y="12014"/>
                  </a:lnTo>
                  <a:lnTo>
                    <a:pt x="12217" y="12014"/>
                  </a:lnTo>
                  <a:lnTo>
                    <a:pt x="14173" y="10058"/>
                  </a:lnTo>
                  <a:lnTo>
                    <a:pt x="14173" y="1955"/>
                  </a:lnTo>
                  <a:close/>
                </a:path>
                <a:path w="201929" h="257810">
                  <a:moveTo>
                    <a:pt x="16357" y="173812"/>
                  </a:moveTo>
                  <a:lnTo>
                    <a:pt x="15875" y="173316"/>
                  </a:lnTo>
                  <a:lnTo>
                    <a:pt x="14668" y="173316"/>
                  </a:lnTo>
                  <a:lnTo>
                    <a:pt x="14173" y="173812"/>
                  </a:lnTo>
                  <a:lnTo>
                    <a:pt x="14173" y="175006"/>
                  </a:lnTo>
                  <a:lnTo>
                    <a:pt x="14668" y="175501"/>
                  </a:lnTo>
                  <a:lnTo>
                    <a:pt x="15875" y="175501"/>
                  </a:lnTo>
                  <a:lnTo>
                    <a:pt x="16357" y="175006"/>
                  </a:lnTo>
                  <a:lnTo>
                    <a:pt x="16357" y="174409"/>
                  </a:lnTo>
                  <a:lnTo>
                    <a:pt x="16357" y="173812"/>
                  </a:lnTo>
                  <a:close/>
                </a:path>
                <a:path w="201929" h="257810">
                  <a:moveTo>
                    <a:pt x="16357" y="170535"/>
                  </a:moveTo>
                  <a:lnTo>
                    <a:pt x="15862" y="170040"/>
                  </a:lnTo>
                  <a:lnTo>
                    <a:pt x="14655" y="170040"/>
                  </a:lnTo>
                  <a:lnTo>
                    <a:pt x="14173" y="170535"/>
                  </a:lnTo>
                  <a:lnTo>
                    <a:pt x="14173" y="171742"/>
                  </a:lnTo>
                  <a:lnTo>
                    <a:pt x="14655" y="172224"/>
                  </a:lnTo>
                  <a:lnTo>
                    <a:pt x="15265" y="172224"/>
                  </a:lnTo>
                  <a:lnTo>
                    <a:pt x="15862" y="172224"/>
                  </a:lnTo>
                  <a:lnTo>
                    <a:pt x="16357" y="171742"/>
                  </a:lnTo>
                  <a:lnTo>
                    <a:pt x="16357" y="170535"/>
                  </a:lnTo>
                  <a:close/>
                </a:path>
                <a:path w="201929" h="257810">
                  <a:moveTo>
                    <a:pt x="16357" y="167259"/>
                  </a:moveTo>
                  <a:lnTo>
                    <a:pt x="15875" y="166763"/>
                  </a:lnTo>
                  <a:lnTo>
                    <a:pt x="14668" y="166763"/>
                  </a:lnTo>
                  <a:lnTo>
                    <a:pt x="14173" y="167259"/>
                  </a:lnTo>
                  <a:lnTo>
                    <a:pt x="14173" y="168452"/>
                  </a:lnTo>
                  <a:lnTo>
                    <a:pt x="14668" y="168948"/>
                  </a:lnTo>
                  <a:lnTo>
                    <a:pt x="15875" y="168948"/>
                  </a:lnTo>
                  <a:lnTo>
                    <a:pt x="16357" y="168452"/>
                  </a:lnTo>
                  <a:lnTo>
                    <a:pt x="16357" y="167855"/>
                  </a:lnTo>
                  <a:lnTo>
                    <a:pt x="16357" y="167259"/>
                  </a:lnTo>
                  <a:close/>
                </a:path>
                <a:path w="201929" h="257810">
                  <a:moveTo>
                    <a:pt x="19634" y="173812"/>
                  </a:moveTo>
                  <a:lnTo>
                    <a:pt x="19151" y="173316"/>
                  </a:lnTo>
                  <a:lnTo>
                    <a:pt x="17945" y="173316"/>
                  </a:lnTo>
                  <a:lnTo>
                    <a:pt x="17449" y="173812"/>
                  </a:lnTo>
                  <a:lnTo>
                    <a:pt x="17449" y="175006"/>
                  </a:lnTo>
                  <a:lnTo>
                    <a:pt x="17945" y="175501"/>
                  </a:lnTo>
                  <a:lnTo>
                    <a:pt x="19151" y="175501"/>
                  </a:lnTo>
                  <a:lnTo>
                    <a:pt x="19634" y="175006"/>
                  </a:lnTo>
                  <a:lnTo>
                    <a:pt x="19634" y="174409"/>
                  </a:lnTo>
                  <a:lnTo>
                    <a:pt x="19634" y="173812"/>
                  </a:lnTo>
                  <a:close/>
                </a:path>
                <a:path w="201929" h="257810">
                  <a:moveTo>
                    <a:pt x="19634" y="170535"/>
                  </a:moveTo>
                  <a:lnTo>
                    <a:pt x="19151" y="170040"/>
                  </a:lnTo>
                  <a:lnTo>
                    <a:pt x="17945" y="170040"/>
                  </a:lnTo>
                  <a:lnTo>
                    <a:pt x="17449" y="170535"/>
                  </a:lnTo>
                  <a:lnTo>
                    <a:pt x="17449" y="171742"/>
                  </a:lnTo>
                  <a:lnTo>
                    <a:pt x="17945" y="172224"/>
                  </a:lnTo>
                  <a:lnTo>
                    <a:pt x="18542" y="172224"/>
                  </a:lnTo>
                  <a:lnTo>
                    <a:pt x="19151" y="172224"/>
                  </a:lnTo>
                  <a:lnTo>
                    <a:pt x="19634" y="171742"/>
                  </a:lnTo>
                  <a:lnTo>
                    <a:pt x="19634" y="170535"/>
                  </a:lnTo>
                  <a:close/>
                </a:path>
                <a:path w="201929" h="257810">
                  <a:moveTo>
                    <a:pt x="19634" y="167259"/>
                  </a:moveTo>
                  <a:lnTo>
                    <a:pt x="19151" y="166763"/>
                  </a:lnTo>
                  <a:lnTo>
                    <a:pt x="17945" y="166763"/>
                  </a:lnTo>
                  <a:lnTo>
                    <a:pt x="17449" y="167259"/>
                  </a:lnTo>
                  <a:lnTo>
                    <a:pt x="17449" y="168452"/>
                  </a:lnTo>
                  <a:lnTo>
                    <a:pt x="17945" y="168948"/>
                  </a:lnTo>
                  <a:lnTo>
                    <a:pt x="19151" y="168948"/>
                  </a:lnTo>
                  <a:lnTo>
                    <a:pt x="19634" y="168452"/>
                  </a:lnTo>
                  <a:lnTo>
                    <a:pt x="19634" y="167855"/>
                  </a:lnTo>
                  <a:lnTo>
                    <a:pt x="19634" y="167259"/>
                  </a:lnTo>
                  <a:close/>
                </a:path>
                <a:path w="201929" h="257810">
                  <a:moveTo>
                    <a:pt x="20713" y="79286"/>
                  </a:moveTo>
                  <a:lnTo>
                    <a:pt x="18275" y="76835"/>
                  </a:lnTo>
                  <a:lnTo>
                    <a:pt x="12242" y="76835"/>
                  </a:lnTo>
                  <a:lnTo>
                    <a:pt x="9804" y="79286"/>
                  </a:lnTo>
                  <a:lnTo>
                    <a:pt x="9804" y="82296"/>
                  </a:lnTo>
                  <a:lnTo>
                    <a:pt x="9804" y="84239"/>
                  </a:lnTo>
                  <a:lnTo>
                    <a:pt x="7861" y="82283"/>
                  </a:lnTo>
                  <a:lnTo>
                    <a:pt x="3035" y="82283"/>
                  </a:lnTo>
                  <a:lnTo>
                    <a:pt x="1079" y="84239"/>
                  </a:lnTo>
                  <a:lnTo>
                    <a:pt x="1079" y="86652"/>
                  </a:lnTo>
                  <a:lnTo>
                    <a:pt x="1079" y="89065"/>
                  </a:lnTo>
                  <a:lnTo>
                    <a:pt x="3035" y="91020"/>
                  </a:lnTo>
                  <a:lnTo>
                    <a:pt x="7861" y="91020"/>
                  </a:lnTo>
                  <a:lnTo>
                    <a:pt x="9804" y="89065"/>
                  </a:lnTo>
                  <a:lnTo>
                    <a:pt x="9804" y="85305"/>
                  </a:lnTo>
                  <a:lnTo>
                    <a:pt x="12242" y="87757"/>
                  </a:lnTo>
                  <a:lnTo>
                    <a:pt x="18275" y="87757"/>
                  </a:lnTo>
                  <a:lnTo>
                    <a:pt x="20713" y="85305"/>
                  </a:lnTo>
                  <a:lnTo>
                    <a:pt x="20713" y="79286"/>
                  </a:lnTo>
                  <a:close/>
                </a:path>
                <a:path w="201929" h="257810">
                  <a:moveTo>
                    <a:pt x="22910" y="170535"/>
                  </a:moveTo>
                  <a:lnTo>
                    <a:pt x="22415" y="170040"/>
                  </a:lnTo>
                  <a:lnTo>
                    <a:pt x="21221" y="170040"/>
                  </a:lnTo>
                  <a:lnTo>
                    <a:pt x="20726" y="170535"/>
                  </a:lnTo>
                  <a:lnTo>
                    <a:pt x="20726" y="171742"/>
                  </a:lnTo>
                  <a:lnTo>
                    <a:pt x="21221" y="172224"/>
                  </a:lnTo>
                  <a:lnTo>
                    <a:pt x="21818" y="172224"/>
                  </a:lnTo>
                  <a:lnTo>
                    <a:pt x="22415" y="172224"/>
                  </a:lnTo>
                  <a:lnTo>
                    <a:pt x="22910" y="171742"/>
                  </a:lnTo>
                  <a:lnTo>
                    <a:pt x="22910" y="170535"/>
                  </a:lnTo>
                  <a:close/>
                </a:path>
                <a:path w="201929" h="257810">
                  <a:moveTo>
                    <a:pt x="22910" y="167259"/>
                  </a:moveTo>
                  <a:lnTo>
                    <a:pt x="22415" y="166763"/>
                  </a:lnTo>
                  <a:lnTo>
                    <a:pt x="21221" y="166763"/>
                  </a:lnTo>
                  <a:lnTo>
                    <a:pt x="20726" y="167259"/>
                  </a:lnTo>
                  <a:lnTo>
                    <a:pt x="20726" y="168465"/>
                  </a:lnTo>
                  <a:lnTo>
                    <a:pt x="21221" y="168948"/>
                  </a:lnTo>
                  <a:lnTo>
                    <a:pt x="21818" y="168948"/>
                  </a:lnTo>
                  <a:lnTo>
                    <a:pt x="22415" y="168948"/>
                  </a:lnTo>
                  <a:lnTo>
                    <a:pt x="22910" y="168465"/>
                  </a:lnTo>
                  <a:lnTo>
                    <a:pt x="22910" y="167259"/>
                  </a:lnTo>
                  <a:close/>
                </a:path>
                <a:path w="201929" h="257810">
                  <a:moveTo>
                    <a:pt x="25273" y="98615"/>
                  </a:moveTo>
                  <a:lnTo>
                    <a:pt x="24752" y="96342"/>
                  </a:lnTo>
                  <a:lnTo>
                    <a:pt x="21805" y="91732"/>
                  </a:lnTo>
                  <a:lnTo>
                    <a:pt x="18745" y="89928"/>
                  </a:lnTo>
                  <a:lnTo>
                    <a:pt x="11785" y="89928"/>
                  </a:lnTo>
                  <a:lnTo>
                    <a:pt x="8724" y="91732"/>
                  </a:lnTo>
                  <a:lnTo>
                    <a:pt x="6985" y="94462"/>
                  </a:lnTo>
                  <a:lnTo>
                    <a:pt x="5778" y="96342"/>
                  </a:lnTo>
                  <a:lnTo>
                    <a:pt x="5257" y="98615"/>
                  </a:lnTo>
                  <a:lnTo>
                    <a:pt x="5537" y="101180"/>
                  </a:lnTo>
                  <a:lnTo>
                    <a:pt x="5740" y="101485"/>
                  </a:lnTo>
                  <a:lnTo>
                    <a:pt x="8763" y="103225"/>
                  </a:lnTo>
                  <a:lnTo>
                    <a:pt x="11912" y="104114"/>
                  </a:lnTo>
                  <a:lnTo>
                    <a:pt x="18618" y="104114"/>
                  </a:lnTo>
                  <a:lnTo>
                    <a:pt x="21767" y="103225"/>
                  </a:lnTo>
                  <a:lnTo>
                    <a:pt x="24790" y="101485"/>
                  </a:lnTo>
                  <a:lnTo>
                    <a:pt x="24993" y="101180"/>
                  </a:lnTo>
                  <a:lnTo>
                    <a:pt x="25273" y="98615"/>
                  </a:lnTo>
                  <a:close/>
                </a:path>
                <a:path w="201929" h="257810">
                  <a:moveTo>
                    <a:pt x="28371" y="16141"/>
                  </a:moveTo>
                  <a:lnTo>
                    <a:pt x="26416" y="14185"/>
                  </a:lnTo>
                  <a:lnTo>
                    <a:pt x="18313" y="14185"/>
                  </a:lnTo>
                  <a:lnTo>
                    <a:pt x="16357" y="16141"/>
                  </a:lnTo>
                  <a:lnTo>
                    <a:pt x="16357" y="24244"/>
                  </a:lnTo>
                  <a:lnTo>
                    <a:pt x="18313" y="26200"/>
                  </a:lnTo>
                  <a:lnTo>
                    <a:pt x="26416" y="26200"/>
                  </a:lnTo>
                  <a:lnTo>
                    <a:pt x="28371" y="24244"/>
                  </a:lnTo>
                  <a:lnTo>
                    <a:pt x="28371" y="16141"/>
                  </a:lnTo>
                  <a:close/>
                </a:path>
                <a:path w="201929" h="257810">
                  <a:moveTo>
                    <a:pt x="28371" y="1955"/>
                  </a:moveTo>
                  <a:lnTo>
                    <a:pt x="26416" y="0"/>
                  </a:lnTo>
                  <a:lnTo>
                    <a:pt x="18313" y="0"/>
                  </a:lnTo>
                  <a:lnTo>
                    <a:pt x="16357" y="1955"/>
                  </a:lnTo>
                  <a:lnTo>
                    <a:pt x="16357" y="10058"/>
                  </a:lnTo>
                  <a:lnTo>
                    <a:pt x="18313" y="12014"/>
                  </a:lnTo>
                  <a:lnTo>
                    <a:pt x="26416" y="12014"/>
                  </a:lnTo>
                  <a:lnTo>
                    <a:pt x="28371" y="10058"/>
                  </a:lnTo>
                  <a:lnTo>
                    <a:pt x="28371" y="1955"/>
                  </a:lnTo>
                  <a:close/>
                </a:path>
                <a:path w="201929" h="257810">
                  <a:moveTo>
                    <a:pt x="28422" y="248627"/>
                  </a:moveTo>
                  <a:lnTo>
                    <a:pt x="26263" y="246227"/>
                  </a:lnTo>
                  <a:lnTo>
                    <a:pt x="25095" y="243408"/>
                  </a:lnTo>
                  <a:lnTo>
                    <a:pt x="25095" y="233807"/>
                  </a:lnTo>
                  <a:lnTo>
                    <a:pt x="20701" y="229412"/>
                  </a:lnTo>
                  <a:lnTo>
                    <a:pt x="18542" y="229412"/>
                  </a:lnTo>
                  <a:lnTo>
                    <a:pt x="18542" y="252183"/>
                  </a:lnTo>
                  <a:lnTo>
                    <a:pt x="18542" y="254139"/>
                  </a:lnTo>
                  <a:lnTo>
                    <a:pt x="17081" y="255600"/>
                  </a:lnTo>
                  <a:lnTo>
                    <a:pt x="13462" y="255600"/>
                  </a:lnTo>
                  <a:lnTo>
                    <a:pt x="12001" y="254139"/>
                  </a:lnTo>
                  <a:lnTo>
                    <a:pt x="12001" y="252183"/>
                  </a:lnTo>
                  <a:lnTo>
                    <a:pt x="13081" y="252272"/>
                  </a:lnTo>
                  <a:lnTo>
                    <a:pt x="14173" y="252323"/>
                  </a:lnTo>
                  <a:lnTo>
                    <a:pt x="16370" y="252323"/>
                  </a:lnTo>
                  <a:lnTo>
                    <a:pt x="17462" y="252272"/>
                  </a:lnTo>
                  <a:lnTo>
                    <a:pt x="18542" y="252183"/>
                  </a:lnTo>
                  <a:lnTo>
                    <a:pt x="18542" y="229412"/>
                  </a:lnTo>
                  <a:lnTo>
                    <a:pt x="9842" y="229412"/>
                  </a:lnTo>
                  <a:lnTo>
                    <a:pt x="5448" y="233807"/>
                  </a:lnTo>
                  <a:lnTo>
                    <a:pt x="5448" y="243408"/>
                  </a:lnTo>
                  <a:lnTo>
                    <a:pt x="4279" y="246227"/>
                  </a:lnTo>
                  <a:lnTo>
                    <a:pt x="2120" y="248627"/>
                  </a:lnTo>
                  <a:lnTo>
                    <a:pt x="2032" y="248996"/>
                  </a:lnTo>
                  <a:lnTo>
                    <a:pt x="2209" y="249694"/>
                  </a:lnTo>
                  <a:lnTo>
                    <a:pt x="2463" y="249986"/>
                  </a:lnTo>
                  <a:lnTo>
                    <a:pt x="5041" y="250939"/>
                  </a:lnTo>
                  <a:lnTo>
                    <a:pt x="7404" y="251548"/>
                  </a:lnTo>
                  <a:lnTo>
                    <a:pt x="9829" y="251917"/>
                  </a:lnTo>
                  <a:lnTo>
                    <a:pt x="9817" y="255333"/>
                  </a:lnTo>
                  <a:lnTo>
                    <a:pt x="12255" y="257784"/>
                  </a:lnTo>
                  <a:lnTo>
                    <a:pt x="18288" y="257784"/>
                  </a:lnTo>
                  <a:lnTo>
                    <a:pt x="20459" y="255600"/>
                  </a:lnTo>
                  <a:lnTo>
                    <a:pt x="20726" y="255333"/>
                  </a:lnTo>
                  <a:lnTo>
                    <a:pt x="20726" y="252183"/>
                  </a:lnTo>
                  <a:lnTo>
                    <a:pt x="20713" y="251917"/>
                  </a:lnTo>
                  <a:lnTo>
                    <a:pt x="23139" y="251548"/>
                  </a:lnTo>
                  <a:lnTo>
                    <a:pt x="25501" y="250939"/>
                  </a:lnTo>
                  <a:lnTo>
                    <a:pt x="28079" y="249986"/>
                  </a:lnTo>
                  <a:lnTo>
                    <a:pt x="28333" y="249694"/>
                  </a:lnTo>
                  <a:lnTo>
                    <a:pt x="28422" y="248627"/>
                  </a:lnTo>
                  <a:close/>
                </a:path>
                <a:path w="201929" h="257810">
                  <a:moveTo>
                    <a:pt x="29451" y="84239"/>
                  </a:moveTo>
                  <a:lnTo>
                    <a:pt x="27508" y="82283"/>
                  </a:lnTo>
                  <a:lnTo>
                    <a:pt x="22682" y="82283"/>
                  </a:lnTo>
                  <a:lnTo>
                    <a:pt x="20726" y="84239"/>
                  </a:lnTo>
                  <a:lnTo>
                    <a:pt x="20726" y="86652"/>
                  </a:lnTo>
                  <a:lnTo>
                    <a:pt x="20726" y="89065"/>
                  </a:lnTo>
                  <a:lnTo>
                    <a:pt x="22682" y="91020"/>
                  </a:lnTo>
                  <a:lnTo>
                    <a:pt x="27508" y="91020"/>
                  </a:lnTo>
                  <a:lnTo>
                    <a:pt x="29451" y="89065"/>
                  </a:lnTo>
                  <a:lnTo>
                    <a:pt x="29451" y="84239"/>
                  </a:lnTo>
                  <a:close/>
                </a:path>
                <a:path w="201929" h="257810">
                  <a:moveTo>
                    <a:pt x="29464" y="157810"/>
                  </a:moveTo>
                  <a:lnTo>
                    <a:pt x="27508" y="155854"/>
                  </a:lnTo>
                  <a:lnTo>
                    <a:pt x="27279" y="155854"/>
                  </a:lnTo>
                  <a:lnTo>
                    <a:pt x="27279" y="164465"/>
                  </a:lnTo>
                  <a:lnTo>
                    <a:pt x="27279" y="177787"/>
                  </a:lnTo>
                  <a:lnTo>
                    <a:pt x="26301" y="178777"/>
                  </a:lnTo>
                  <a:lnTo>
                    <a:pt x="4241" y="178777"/>
                  </a:lnTo>
                  <a:lnTo>
                    <a:pt x="3263" y="177787"/>
                  </a:lnTo>
                  <a:lnTo>
                    <a:pt x="3263" y="164465"/>
                  </a:lnTo>
                  <a:lnTo>
                    <a:pt x="4241" y="163487"/>
                  </a:lnTo>
                  <a:lnTo>
                    <a:pt x="26301" y="163487"/>
                  </a:lnTo>
                  <a:lnTo>
                    <a:pt x="27279" y="164465"/>
                  </a:lnTo>
                  <a:lnTo>
                    <a:pt x="27279" y="155854"/>
                  </a:lnTo>
                  <a:lnTo>
                    <a:pt x="24003" y="155854"/>
                  </a:lnTo>
                  <a:lnTo>
                    <a:pt x="24003" y="153060"/>
                  </a:lnTo>
                  <a:lnTo>
                    <a:pt x="23520" y="152577"/>
                  </a:lnTo>
                  <a:lnTo>
                    <a:pt x="22313" y="152577"/>
                  </a:lnTo>
                  <a:lnTo>
                    <a:pt x="21818" y="153060"/>
                  </a:lnTo>
                  <a:lnTo>
                    <a:pt x="21818" y="155854"/>
                  </a:lnTo>
                  <a:lnTo>
                    <a:pt x="8724" y="155854"/>
                  </a:lnTo>
                  <a:lnTo>
                    <a:pt x="8724" y="153060"/>
                  </a:lnTo>
                  <a:lnTo>
                    <a:pt x="8242" y="152577"/>
                  </a:lnTo>
                  <a:lnTo>
                    <a:pt x="7035" y="152577"/>
                  </a:lnTo>
                  <a:lnTo>
                    <a:pt x="6540" y="153060"/>
                  </a:lnTo>
                  <a:lnTo>
                    <a:pt x="6540" y="155854"/>
                  </a:lnTo>
                  <a:lnTo>
                    <a:pt x="3035" y="155854"/>
                  </a:lnTo>
                  <a:lnTo>
                    <a:pt x="1079" y="157810"/>
                  </a:lnTo>
                  <a:lnTo>
                    <a:pt x="1079" y="178993"/>
                  </a:lnTo>
                  <a:lnTo>
                    <a:pt x="3035" y="180949"/>
                  </a:lnTo>
                  <a:lnTo>
                    <a:pt x="27508" y="180949"/>
                  </a:lnTo>
                  <a:lnTo>
                    <a:pt x="29464" y="178993"/>
                  </a:lnTo>
                  <a:lnTo>
                    <a:pt x="29464" y="178777"/>
                  </a:lnTo>
                  <a:lnTo>
                    <a:pt x="29464" y="163487"/>
                  </a:lnTo>
                  <a:lnTo>
                    <a:pt x="29464" y="157810"/>
                  </a:lnTo>
                  <a:close/>
                </a:path>
                <a:path w="201929" h="257810">
                  <a:moveTo>
                    <a:pt x="30556" y="95732"/>
                  </a:moveTo>
                  <a:lnTo>
                    <a:pt x="28244" y="93345"/>
                  </a:lnTo>
                  <a:lnTo>
                    <a:pt x="25336" y="93218"/>
                  </a:lnTo>
                  <a:lnTo>
                    <a:pt x="26797" y="95491"/>
                  </a:lnTo>
                  <a:lnTo>
                    <a:pt x="27444" y="98107"/>
                  </a:lnTo>
                  <a:lnTo>
                    <a:pt x="27241" y="100685"/>
                  </a:lnTo>
                  <a:lnTo>
                    <a:pt x="28130" y="100545"/>
                  </a:lnTo>
                  <a:lnTo>
                    <a:pt x="28981" y="100330"/>
                  </a:lnTo>
                  <a:lnTo>
                    <a:pt x="30276" y="99885"/>
                  </a:lnTo>
                  <a:lnTo>
                    <a:pt x="30492" y="99606"/>
                  </a:lnTo>
                  <a:lnTo>
                    <a:pt x="30556" y="98806"/>
                  </a:lnTo>
                  <a:lnTo>
                    <a:pt x="30556" y="95732"/>
                  </a:lnTo>
                  <a:close/>
                </a:path>
                <a:path w="201929" h="257810">
                  <a:moveTo>
                    <a:pt x="62992" y="232841"/>
                  </a:moveTo>
                  <a:lnTo>
                    <a:pt x="59690" y="232841"/>
                  </a:lnTo>
                  <a:lnTo>
                    <a:pt x="59690" y="244665"/>
                  </a:lnTo>
                  <a:lnTo>
                    <a:pt x="55333" y="238137"/>
                  </a:lnTo>
                  <a:lnTo>
                    <a:pt x="51816" y="232841"/>
                  </a:lnTo>
                  <a:lnTo>
                    <a:pt x="48514" y="232841"/>
                  </a:lnTo>
                  <a:lnTo>
                    <a:pt x="48514" y="249948"/>
                  </a:lnTo>
                  <a:lnTo>
                    <a:pt x="51816" y="249948"/>
                  </a:lnTo>
                  <a:lnTo>
                    <a:pt x="51816" y="238137"/>
                  </a:lnTo>
                  <a:lnTo>
                    <a:pt x="59690" y="249948"/>
                  </a:lnTo>
                  <a:lnTo>
                    <a:pt x="62992" y="249948"/>
                  </a:lnTo>
                  <a:lnTo>
                    <a:pt x="62992" y="244665"/>
                  </a:lnTo>
                  <a:lnTo>
                    <a:pt x="62992" y="232841"/>
                  </a:lnTo>
                  <a:close/>
                </a:path>
                <a:path w="201929" h="257810">
                  <a:moveTo>
                    <a:pt x="63525" y="173113"/>
                  </a:moveTo>
                  <a:lnTo>
                    <a:pt x="62103" y="169227"/>
                  </a:lnTo>
                  <a:lnTo>
                    <a:pt x="61175" y="166662"/>
                  </a:lnTo>
                  <a:lnTo>
                    <a:pt x="58661" y="159766"/>
                  </a:lnTo>
                  <a:lnTo>
                    <a:pt x="57797" y="157391"/>
                  </a:lnTo>
                  <a:lnTo>
                    <a:pt x="57797" y="166662"/>
                  </a:lnTo>
                  <a:lnTo>
                    <a:pt x="53009" y="166662"/>
                  </a:lnTo>
                  <a:lnTo>
                    <a:pt x="55410" y="159766"/>
                  </a:lnTo>
                  <a:lnTo>
                    <a:pt x="57797" y="166662"/>
                  </a:lnTo>
                  <a:lnTo>
                    <a:pt x="57797" y="157391"/>
                  </a:lnTo>
                  <a:lnTo>
                    <a:pt x="57289" y="155994"/>
                  </a:lnTo>
                  <a:lnTo>
                    <a:pt x="53555" y="155994"/>
                  </a:lnTo>
                  <a:lnTo>
                    <a:pt x="47320" y="173113"/>
                  </a:lnTo>
                  <a:lnTo>
                    <a:pt x="50774" y="173113"/>
                  </a:lnTo>
                  <a:lnTo>
                    <a:pt x="52120" y="169227"/>
                  </a:lnTo>
                  <a:lnTo>
                    <a:pt x="58686" y="169227"/>
                  </a:lnTo>
                  <a:lnTo>
                    <a:pt x="60032" y="173113"/>
                  </a:lnTo>
                  <a:lnTo>
                    <a:pt x="63525" y="173113"/>
                  </a:lnTo>
                  <a:close/>
                </a:path>
                <a:path w="201929" h="257810">
                  <a:moveTo>
                    <a:pt x="66294" y="79159"/>
                  </a:moveTo>
                  <a:lnTo>
                    <a:pt x="62357" y="79159"/>
                  </a:lnTo>
                  <a:lnTo>
                    <a:pt x="57442" y="89890"/>
                  </a:lnTo>
                  <a:lnTo>
                    <a:pt x="55105" y="84886"/>
                  </a:lnTo>
                  <a:lnTo>
                    <a:pt x="52451" y="79159"/>
                  </a:lnTo>
                  <a:lnTo>
                    <a:pt x="48514" y="79159"/>
                  </a:lnTo>
                  <a:lnTo>
                    <a:pt x="48514" y="96278"/>
                  </a:lnTo>
                  <a:lnTo>
                    <a:pt x="51816" y="96278"/>
                  </a:lnTo>
                  <a:lnTo>
                    <a:pt x="51816" y="84886"/>
                  </a:lnTo>
                  <a:lnTo>
                    <a:pt x="56121" y="94030"/>
                  </a:lnTo>
                  <a:lnTo>
                    <a:pt x="58712" y="94030"/>
                  </a:lnTo>
                  <a:lnTo>
                    <a:pt x="60629" y="89890"/>
                  </a:lnTo>
                  <a:lnTo>
                    <a:pt x="62992" y="84836"/>
                  </a:lnTo>
                  <a:lnTo>
                    <a:pt x="62992" y="96278"/>
                  </a:lnTo>
                  <a:lnTo>
                    <a:pt x="66294" y="96278"/>
                  </a:lnTo>
                  <a:lnTo>
                    <a:pt x="66294" y="84836"/>
                  </a:lnTo>
                  <a:lnTo>
                    <a:pt x="66294" y="79159"/>
                  </a:lnTo>
                  <a:close/>
                </a:path>
                <a:path w="201929" h="257810">
                  <a:moveTo>
                    <a:pt x="66294" y="2336"/>
                  </a:moveTo>
                  <a:lnTo>
                    <a:pt x="62357" y="2336"/>
                  </a:lnTo>
                  <a:lnTo>
                    <a:pt x="57442" y="13055"/>
                  </a:lnTo>
                  <a:lnTo>
                    <a:pt x="55105" y="8051"/>
                  </a:lnTo>
                  <a:lnTo>
                    <a:pt x="52451" y="2336"/>
                  </a:lnTo>
                  <a:lnTo>
                    <a:pt x="48514" y="2336"/>
                  </a:lnTo>
                  <a:lnTo>
                    <a:pt x="48514" y="19443"/>
                  </a:lnTo>
                  <a:lnTo>
                    <a:pt x="51816" y="19443"/>
                  </a:lnTo>
                  <a:lnTo>
                    <a:pt x="51816" y="8051"/>
                  </a:lnTo>
                  <a:lnTo>
                    <a:pt x="56121" y="17195"/>
                  </a:lnTo>
                  <a:lnTo>
                    <a:pt x="58712" y="17195"/>
                  </a:lnTo>
                  <a:lnTo>
                    <a:pt x="60629" y="13055"/>
                  </a:lnTo>
                  <a:lnTo>
                    <a:pt x="62992" y="8001"/>
                  </a:lnTo>
                  <a:lnTo>
                    <a:pt x="62992" y="19443"/>
                  </a:lnTo>
                  <a:lnTo>
                    <a:pt x="66294" y="19443"/>
                  </a:lnTo>
                  <a:lnTo>
                    <a:pt x="66294" y="8001"/>
                  </a:lnTo>
                  <a:lnTo>
                    <a:pt x="66294" y="2336"/>
                  </a:lnTo>
                  <a:close/>
                </a:path>
                <a:path w="201929" h="257810">
                  <a:moveTo>
                    <a:pt x="77876" y="160248"/>
                  </a:moveTo>
                  <a:lnTo>
                    <a:pt x="73253" y="160248"/>
                  </a:lnTo>
                  <a:lnTo>
                    <a:pt x="73253" y="163779"/>
                  </a:lnTo>
                  <a:lnTo>
                    <a:pt x="73253" y="165531"/>
                  </a:lnTo>
                  <a:lnTo>
                    <a:pt x="73113" y="165938"/>
                  </a:lnTo>
                  <a:lnTo>
                    <a:pt x="72339" y="166636"/>
                  </a:lnTo>
                  <a:lnTo>
                    <a:pt x="71818" y="166801"/>
                  </a:lnTo>
                  <a:lnTo>
                    <a:pt x="70485" y="166801"/>
                  </a:lnTo>
                  <a:lnTo>
                    <a:pt x="69951" y="166636"/>
                  </a:lnTo>
                  <a:lnTo>
                    <a:pt x="69151" y="165938"/>
                  </a:lnTo>
                  <a:lnTo>
                    <a:pt x="69011" y="165531"/>
                  </a:lnTo>
                  <a:lnTo>
                    <a:pt x="69011" y="163779"/>
                  </a:lnTo>
                  <a:lnTo>
                    <a:pt x="69164" y="163385"/>
                  </a:lnTo>
                  <a:lnTo>
                    <a:pt x="69977" y="162699"/>
                  </a:lnTo>
                  <a:lnTo>
                    <a:pt x="70510" y="162521"/>
                  </a:lnTo>
                  <a:lnTo>
                    <a:pt x="71818" y="162521"/>
                  </a:lnTo>
                  <a:lnTo>
                    <a:pt x="72339" y="162699"/>
                  </a:lnTo>
                  <a:lnTo>
                    <a:pt x="73113" y="163385"/>
                  </a:lnTo>
                  <a:lnTo>
                    <a:pt x="73253" y="163779"/>
                  </a:lnTo>
                  <a:lnTo>
                    <a:pt x="73253" y="160248"/>
                  </a:lnTo>
                  <a:lnTo>
                    <a:pt x="73113" y="160172"/>
                  </a:lnTo>
                  <a:lnTo>
                    <a:pt x="72212" y="159956"/>
                  </a:lnTo>
                  <a:lnTo>
                    <a:pt x="70116" y="159956"/>
                  </a:lnTo>
                  <a:lnTo>
                    <a:pt x="66243" y="165938"/>
                  </a:lnTo>
                  <a:lnTo>
                    <a:pt x="66344" y="166331"/>
                  </a:lnTo>
                  <a:lnTo>
                    <a:pt x="66725" y="167055"/>
                  </a:lnTo>
                  <a:lnTo>
                    <a:pt x="67132" y="167754"/>
                  </a:lnTo>
                  <a:lnTo>
                    <a:pt x="67487" y="168097"/>
                  </a:lnTo>
                  <a:lnTo>
                    <a:pt x="65392" y="170307"/>
                  </a:lnTo>
                  <a:lnTo>
                    <a:pt x="66662" y="171970"/>
                  </a:lnTo>
                  <a:lnTo>
                    <a:pt x="66802" y="171869"/>
                  </a:lnTo>
                  <a:lnTo>
                    <a:pt x="66763" y="172008"/>
                  </a:lnTo>
                  <a:lnTo>
                    <a:pt x="65189" y="175945"/>
                  </a:lnTo>
                  <a:lnTo>
                    <a:pt x="65379" y="176479"/>
                  </a:lnTo>
                  <a:lnTo>
                    <a:pt x="66370" y="177634"/>
                  </a:lnTo>
                  <a:lnTo>
                    <a:pt x="67056" y="178066"/>
                  </a:lnTo>
                  <a:lnTo>
                    <a:pt x="68846" y="178638"/>
                  </a:lnTo>
                  <a:lnTo>
                    <a:pt x="69913" y="178777"/>
                  </a:lnTo>
                  <a:lnTo>
                    <a:pt x="72466" y="178777"/>
                  </a:lnTo>
                  <a:lnTo>
                    <a:pt x="73558" y="178574"/>
                  </a:lnTo>
                  <a:lnTo>
                    <a:pt x="75260" y="177761"/>
                  </a:lnTo>
                  <a:lnTo>
                    <a:pt x="75869" y="177241"/>
                  </a:lnTo>
                  <a:lnTo>
                    <a:pt x="76454" y="176288"/>
                  </a:lnTo>
                  <a:lnTo>
                    <a:pt x="76644" y="175983"/>
                  </a:lnTo>
                  <a:lnTo>
                    <a:pt x="76860" y="175272"/>
                  </a:lnTo>
                  <a:lnTo>
                    <a:pt x="76860" y="173685"/>
                  </a:lnTo>
                  <a:lnTo>
                    <a:pt x="73748" y="170916"/>
                  </a:lnTo>
                  <a:lnTo>
                    <a:pt x="73748" y="175272"/>
                  </a:lnTo>
                  <a:lnTo>
                    <a:pt x="73304" y="175768"/>
                  </a:lnTo>
                  <a:lnTo>
                    <a:pt x="72986" y="175945"/>
                  </a:lnTo>
                  <a:lnTo>
                    <a:pt x="72123" y="176225"/>
                  </a:lnTo>
                  <a:lnTo>
                    <a:pt x="71628" y="176288"/>
                  </a:lnTo>
                  <a:lnTo>
                    <a:pt x="70485" y="176288"/>
                  </a:lnTo>
                  <a:lnTo>
                    <a:pt x="68122" y="174955"/>
                  </a:lnTo>
                  <a:lnTo>
                    <a:pt x="68122" y="174091"/>
                  </a:lnTo>
                  <a:lnTo>
                    <a:pt x="68300" y="173685"/>
                  </a:lnTo>
                  <a:lnTo>
                    <a:pt x="68986" y="172935"/>
                  </a:lnTo>
                  <a:lnTo>
                    <a:pt x="69380" y="172720"/>
                  </a:lnTo>
                  <a:lnTo>
                    <a:pt x="69748" y="172783"/>
                  </a:lnTo>
                  <a:lnTo>
                    <a:pt x="70510" y="172872"/>
                  </a:lnTo>
                  <a:lnTo>
                    <a:pt x="72390" y="173012"/>
                  </a:lnTo>
                  <a:lnTo>
                    <a:pt x="73050" y="173164"/>
                  </a:lnTo>
                  <a:lnTo>
                    <a:pt x="73672" y="173685"/>
                  </a:lnTo>
                  <a:lnTo>
                    <a:pt x="73748" y="175272"/>
                  </a:lnTo>
                  <a:lnTo>
                    <a:pt x="73748" y="170916"/>
                  </a:lnTo>
                  <a:lnTo>
                    <a:pt x="73279" y="170815"/>
                  </a:lnTo>
                  <a:lnTo>
                    <a:pt x="72440" y="170738"/>
                  </a:lnTo>
                  <a:lnTo>
                    <a:pt x="71462" y="170649"/>
                  </a:lnTo>
                  <a:lnTo>
                    <a:pt x="70421" y="170522"/>
                  </a:lnTo>
                  <a:lnTo>
                    <a:pt x="69329" y="170307"/>
                  </a:lnTo>
                  <a:lnTo>
                    <a:pt x="68821" y="170129"/>
                  </a:lnTo>
                  <a:lnTo>
                    <a:pt x="68656" y="170053"/>
                  </a:lnTo>
                  <a:lnTo>
                    <a:pt x="69024" y="169710"/>
                  </a:lnTo>
                  <a:lnTo>
                    <a:pt x="69570" y="169202"/>
                  </a:lnTo>
                  <a:lnTo>
                    <a:pt x="70116" y="169329"/>
                  </a:lnTo>
                  <a:lnTo>
                    <a:pt x="72212" y="169329"/>
                  </a:lnTo>
                  <a:lnTo>
                    <a:pt x="76047" y="165938"/>
                  </a:lnTo>
                  <a:lnTo>
                    <a:pt x="75946" y="162979"/>
                  </a:lnTo>
                  <a:lnTo>
                    <a:pt x="75717" y="162572"/>
                  </a:lnTo>
                  <a:lnTo>
                    <a:pt x="75615" y="162394"/>
                  </a:lnTo>
                  <a:lnTo>
                    <a:pt x="77876" y="162204"/>
                  </a:lnTo>
                  <a:lnTo>
                    <a:pt x="77876" y="160248"/>
                  </a:lnTo>
                  <a:close/>
                </a:path>
                <a:path w="201929" h="257810">
                  <a:moveTo>
                    <a:pt x="78486" y="241935"/>
                  </a:moveTo>
                  <a:lnTo>
                    <a:pt x="78282" y="241020"/>
                  </a:lnTo>
                  <a:lnTo>
                    <a:pt x="77571" y="239661"/>
                  </a:lnTo>
                  <a:lnTo>
                    <a:pt x="77241" y="239014"/>
                  </a:lnTo>
                  <a:lnTo>
                    <a:pt x="76517" y="238226"/>
                  </a:lnTo>
                  <a:lnTo>
                    <a:pt x="75069" y="237337"/>
                  </a:lnTo>
                  <a:lnTo>
                    <a:pt x="75069" y="241935"/>
                  </a:lnTo>
                  <a:lnTo>
                    <a:pt x="75069" y="245084"/>
                  </a:lnTo>
                  <a:lnTo>
                    <a:pt x="74587" y="246240"/>
                  </a:lnTo>
                  <a:lnTo>
                    <a:pt x="74244" y="246672"/>
                  </a:lnTo>
                  <a:lnTo>
                    <a:pt x="73380" y="247243"/>
                  </a:lnTo>
                  <a:lnTo>
                    <a:pt x="72885" y="247383"/>
                  </a:lnTo>
                  <a:lnTo>
                    <a:pt x="71742" y="247383"/>
                  </a:lnTo>
                  <a:lnTo>
                    <a:pt x="71234" y="247243"/>
                  </a:lnTo>
                  <a:lnTo>
                    <a:pt x="70370" y="246672"/>
                  </a:lnTo>
                  <a:lnTo>
                    <a:pt x="70040" y="246240"/>
                  </a:lnTo>
                  <a:lnTo>
                    <a:pt x="69570" y="245084"/>
                  </a:lnTo>
                  <a:lnTo>
                    <a:pt x="69570" y="241935"/>
                  </a:lnTo>
                  <a:lnTo>
                    <a:pt x="70065" y="240792"/>
                  </a:lnTo>
                  <a:lnTo>
                    <a:pt x="70396" y="240372"/>
                  </a:lnTo>
                  <a:lnTo>
                    <a:pt x="71259" y="239801"/>
                  </a:lnTo>
                  <a:lnTo>
                    <a:pt x="71767" y="239661"/>
                  </a:lnTo>
                  <a:lnTo>
                    <a:pt x="72923" y="239661"/>
                  </a:lnTo>
                  <a:lnTo>
                    <a:pt x="73431" y="239801"/>
                  </a:lnTo>
                  <a:lnTo>
                    <a:pt x="74282" y="240372"/>
                  </a:lnTo>
                  <a:lnTo>
                    <a:pt x="74599" y="240792"/>
                  </a:lnTo>
                  <a:lnTo>
                    <a:pt x="75069" y="241935"/>
                  </a:lnTo>
                  <a:lnTo>
                    <a:pt x="75069" y="237337"/>
                  </a:lnTo>
                  <a:lnTo>
                    <a:pt x="74663" y="237083"/>
                  </a:lnTo>
                  <a:lnTo>
                    <a:pt x="73571" y="236791"/>
                  </a:lnTo>
                  <a:lnTo>
                    <a:pt x="71120" y="236791"/>
                  </a:lnTo>
                  <a:lnTo>
                    <a:pt x="66128" y="241935"/>
                  </a:lnTo>
                  <a:lnTo>
                    <a:pt x="66128" y="245084"/>
                  </a:lnTo>
                  <a:lnTo>
                    <a:pt x="71094" y="250240"/>
                  </a:lnTo>
                  <a:lnTo>
                    <a:pt x="73545" y="250240"/>
                  </a:lnTo>
                  <a:lnTo>
                    <a:pt x="74637" y="249961"/>
                  </a:lnTo>
                  <a:lnTo>
                    <a:pt x="76504" y="248818"/>
                  </a:lnTo>
                  <a:lnTo>
                    <a:pt x="77241" y="248031"/>
                  </a:lnTo>
                  <a:lnTo>
                    <a:pt x="77571" y="247383"/>
                  </a:lnTo>
                  <a:lnTo>
                    <a:pt x="78282" y="246011"/>
                  </a:lnTo>
                  <a:lnTo>
                    <a:pt x="78486" y="245084"/>
                  </a:lnTo>
                  <a:lnTo>
                    <a:pt x="78486" y="241935"/>
                  </a:lnTo>
                  <a:close/>
                </a:path>
                <a:path w="201929" h="257810">
                  <a:moveTo>
                    <a:pt x="81788" y="88265"/>
                  </a:moveTo>
                  <a:lnTo>
                    <a:pt x="78409" y="83705"/>
                  </a:lnTo>
                  <a:lnTo>
                    <a:pt x="78409" y="91173"/>
                  </a:lnTo>
                  <a:lnTo>
                    <a:pt x="78371" y="91414"/>
                  </a:lnTo>
                  <a:lnTo>
                    <a:pt x="77876" y="92570"/>
                  </a:lnTo>
                  <a:lnTo>
                    <a:pt x="77533" y="93002"/>
                  </a:lnTo>
                  <a:lnTo>
                    <a:pt x="76669" y="93573"/>
                  </a:lnTo>
                  <a:lnTo>
                    <a:pt x="76174" y="93713"/>
                  </a:lnTo>
                  <a:lnTo>
                    <a:pt x="75031" y="93713"/>
                  </a:lnTo>
                  <a:lnTo>
                    <a:pt x="74536" y="93573"/>
                  </a:lnTo>
                  <a:lnTo>
                    <a:pt x="73672" y="93002"/>
                  </a:lnTo>
                  <a:lnTo>
                    <a:pt x="73329" y="92570"/>
                  </a:lnTo>
                  <a:lnTo>
                    <a:pt x="72859" y="91414"/>
                  </a:lnTo>
                  <a:lnTo>
                    <a:pt x="72872" y="88265"/>
                  </a:lnTo>
                  <a:lnTo>
                    <a:pt x="73355" y="87122"/>
                  </a:lnTo>
                  <a:lnTo>
                    <a:pt x="73698" y="86702"/>
                  </a:lnTo>
                  <a:lnTo>
                    <a:pt x="74561" y="86131"/>
                  </a:lnTo>
                  <a:lnTo>
                    <a:pt x="75057" y="85979"/>
                  </a:lnTo>
                  <a:lnTo>
                    <a:pt x="76225" y="85979"/>
                  </a:lnTo>
                  <a:lnTo>
                    <a:pt x="78409" y="91173"/>
                  </a:lnTo>
                  <a:lnTo>
                    <a:pt x="78409" y="83705"/>
                  </a:lnTo>
                  <a:lnTo>
                    <a:pt x="77952" y="83413"/>
                  </a:lnTo>
                  <a:lnTo>
                    <a:pt x="76873" y="83121"/>
                  </a:lnTo>
                  <a:lnTo>
                    <a:pt x="74409" y="83121"/>
                  </a:lnTo>
                  <a:lnTo>
                    <a:pt x="69430" y="88265"/>
                  </a:lnTo>
                  <a:lnTo>
                    <a:pt x="69430" y="91414"/>
                  </a:lnTo>
                  <a:lnTo>
                    <a:pt x="74383" y="96570"/>
                  </a:lnTo>
                  <a:lnTo>
                    <a:pt x="76847" y="96570"/>
                  </a:lnTo>
                  <a:lnTo>
                    <a:pt x="77927" y="96291"/>
                  </a:lnTo>
                  <a:lnTo>
                    <a:pt x="79806" y="95148"/>
                  </a:lnTo>
                  <a:lnTo>
                    <a:pt x="80543" y="94348"/>
                  </a:lnTo>
                  <a:lnTo>
                    <a:pt x="80860" y="93713"/>
                  </a:lnTo>
                  <a:lnTo>
                    <a:pt x="81584" y="92329"/>
                  </a:lnTo>
                  <a:lnTo>
                    <a:pt x="81788" y="91414"/>
                  </a:lnTo>
                  <a:lnTo>
                    <a:pt x="81788" y="88265"/>
                  </a:lnTo>
                  <a:close/>
                </a:path>
                <a:path w="201929" h="257810">
                  <a:moveTo>
                    <a:pt x="81788" y="14579"/>
                  </a:moveTo>
                  <a:lnTo>
                    <a:pt x="81775" y="11430"/>
                  </a:lnTo>
                  <a:lnTo>
                    <a:pt x="81584" y="10515"/>
                  </a:lnTo>
                  <a:lnTo>
                    <a:pt x="80873" y="9156"/>
                  </a:lnTo>
                  <a:lnTo>
                    <a:pt x="80543" y="8509"/>
                  </a:lnTo>
                  <a:lnTo>
                    <a:pt x="79806" y="7721"/>
                  </a:lnTo>
                  <a:lnTo>
                    <a:pt x="78409" y="6870"/>
                  </a:lnTo>
                  <a:lnTo>
                    <a:pt x="78409" y="14338"/>
                  </a:lnTo>
                  <a:lnTo>
                    <a:pt x="78371" y="14579"/>
                  </a:lnTo>
                  <a:lnTo>
                    <a:pt x="77876" y="15735"/>
                  </a:lnTo>
                  <a:lnTo>
                    <a:pt x="77533" y="16167"/>
                  </a:lnTo>
                  <a:lnTo>
                    <a:pt x="76669" y="16738"/>
                  </a:lnTo>
                  <a:lnTo>
                    <a:pt x="76174" y="16878"/>
                  </a:lnTo>
                  <a:lnTo>
                    <a:pt x="75031" y="16878"/>
                  </a:lnTo>
                  <a:lnTo>
                    <a:pt x="74536" y="16738"/>
                  </a:lnTo>
                  <a:lnTo>
                    <a:pt x="73672" y="16167"/>
                  </a:lnTo>
                  <a:lnTo>
                    <a:pt x="73329" y="15735"/>
                  </a:lnTo>
                  <a:lnTo>
                    <a:pt x="72859" y="14579"/>
                  </a:lnTo>
                  <a:lnTo>
                    <a:pt x="72872" y="11430"/>
                  </a:lnTo>
                  <a:lnTo>
                    <a:pt x="73355" y="10287"/>
                  </a:lnTo>
                  <a:lnTo>
                    <a:pt x="73698" y="9867"/>
                  </a:lnTo>
                  <a:lnTo>
                    <a:pt x="74561" y="9296"/>
                  </a:lnTo>
                  <a:lnTo>
                    <a:pt x="75057" y="9156"/>
                  </a:lnTo>
                  <a:lnTo>
                    <a:pt x="76225" y="9156"/>
                  </a:lnTo>
                  <a:lnTo>
                    <a:pt x="78409" y="14338"/>
                  </a:lnTo>
                  <a:lnTo>
                    <a:pt x="78409" y="6870"/>
                  </a:lnTo>
                  <a:lnTo>
                    <a:pt x="77952" y="6578"/>
                  </a:lnTo>
                  <a:lnTo>
                    <a:pt x="76873" y="6286"/>
                  </a:lnTo>
                  <a:lnTo>
                    <a:pt x="74409" y="6286"/>
                  </a:lnTo>
                  <a:lnTo>
                    <a:pt x="69430" y="11430"/>
                  </a:lnTo>
                  <a:lnTo>
                    <a:pt x="69430" y="14579"/>
                  </a:lnTo>
                  <a:lnTo>
                    <a:pt x="74383" y="19735"/>
                  </a:lnTo>
                  <a:lnTo>
                    <a:pt x="76847" y="19735"/>
                  </a:lnTo>
                  <a:lnTo>
                    <a:pt x="77927" y="19456"/>
                  </a:lnTo>
                  <a:lnTo>
                    <a:pt x="79806" y="18313"/>
                  </a:lnTo>
                  <a:lnTo>
                    <a:pt x="80543" y="17526"/>
                  </a:lnTo>
                  <a:lnTo>
                    <a:pt x="80873" y="16878"/>
                  </a:lnTo>
                  <a:lnTo>
                    <a:pt x="81584" y="15494"/>
                  </a:lnTo>
                  <a:lnTo>
                    <a:pt x="81788" y="14579"/>
                  </a:lnTo>
                  <a:close/>
                </a:path>
                <a:path w="201929" h="257810">
                  <a:moveTo>
                    <a:pt x="89154" y="247142"/>
                  </a:moveTo>
                  <a:lnTo>
                    <a:pt x="86804" y="247142"/>
                  </a:lnTo>
                  <a:lnTo>
                    <a:pt x="86385" y="247027"/>
                  </a:lnTo>
                  <a:lnTo>
                    <a:pt x="85902" y="246608"/>
                  </a:lnTo>
                  <a:lnTo>
                    <a:pt x="85775" y="239852"/>
                  </a:lnTo>
                  <a:lnTo>
                    <a:pt x="89103" y="239852"/>
                  </a:lnTo>
                  <a:lnTo>
                    <a:pt x="89103" y="237096"/>
                  </a:lnTo>
                  <a:lnTo>
                    <a:pt x="85775" y="237096"/>
                  </a:lnTo>
                  <a:lnTo>
                    <a:pt x="85775" y="233502"/>
                  </a:lnTo>
                  <a:lnTo>
                    <a:pt x="82842" y="233502"/>
                  </a:lnTo>
                  <a:lnTo>
                    <a:pt x="82473" y="237096"/>
                  </a:lnTo>
                  <a:lnTo>
                    <a:pt x="80251" y="237096"/>
                  </a:lnTo>
                  <a:lnTo>
                    <a:pt x="80251" y="239852"/>
                  </a:lnTo>
                  <a:lnTo>
                    <a:pt x="82473" y="239852"/>
                  </a:lnTo>
                  <a:lnTo>
                    <a:pt x="82537" y="247027"/>
                  </a:lnTo>
                  <a:lnTo>
                    <a:pt x="82651" y="247573"/>
                  </a:lnTo>
                  <a:lnTo>
                    <a:pt x="83375" y="248831"/>
                  </a:lnTo>
                  <a:lnTo>
                    <a:pt x="83883" y="249275"/>
                  </a:lnTo>
                  <a:lnTo>
                    <a:pt x="85178" y="249821"/>
                  </a:lnTo>
                  <a:lnTo>
                    <a:pt x="85928" y="249948"/>
                  </a:lnTo>
                  <a:lnTo>
                    <a:pt x="89154" y="249948"/>
                  </a:lnTo>
                  <a:lnTo>
                    <a:pt x="89154" y="247142"/>
                  </a:lnTo>
                  <a:close/>
                </a:path>
                <a:path w="201929" h="257810">
                  <a:moveTo>
                    <a:pt x="91643" y="167487"/>
                  </a:moveTo>
                  <a:lnTo>
                    <a:pt x="91516" y="164287"/>
                  </a:lnTo>
                  <a:lnTo>
                    <a:pt x="91465" y="164020"/>
                  </a:lnTo>
                  <a:lnTo>
                    <a:pt x="90766" y="162623"/>
                  </a:lnTo>
                  <a:lnTo>
                    <a:pt x="90512" y="162102"/>
                  </a:lnTo>
                  <a:lnTo>
                    <a:pt x="89827" y="161340"/>
                  </a:lnTo>
                  <a:lnTo>
                    <a:pt x="88392" y="160464"/>
                  </a:lnTo>
                  <a:lnTo>
                    <a:pt x="88392" y="165455"/>
                  </a:lnTo>
                  <a:lnTo>
                    <a:pt x="82740" y="165455"/>
                  </a:lnTo>
                  <a:lnTo>
                    <a:pt x="85153" y="162623"/>
                  </a:lnTo>
                  <a:lnTo>
                    <a:pt x="86461" y="162623"/>
                  </a:lnTo>
                  <a:lnTo>
                    <a:pt x="87083" y="162877"/>
                  </a:lnTo>
                  <a:lnTo>
                    <a:pt x="88099" y="163868"/>
                  </a:lnTo>
                  <a:lnTo>
                    <a:pt x="88366" y="164566"/>
                  </a:lnTo>
                  <a:lnTo>
                    <a:pt x="88392" y="165455"/>
                  </a:lnTo>
                  <a:lnTo>
                    <a:pt x="88392" y="160464"/>
                  </a:lnTo>
                  <a:lnTo>
                    <a:pt x="88036" y="160235"/>
                  </a:lnTo>
                  <a:lnTo>
                    <a:pt x="86956" y="159956"/>
                  </a:lnTo>
                  <a:lnTo>
                    <a:pt x="84442" y="159956"/>
                  </a:lnTo>
                  <a:lnTo>
                    <a:pt x="79552" y="168490"/>
                  </a:lnTo>
                  <a:lnTo>
                    <a:pt x="79730" y="169252"/>
                  </a:lnTo>
                  <a:lnTo>
                    <a:pt x="80772" y="171246"/>
                  </a:lnTo>
                  <a:lnTo>
                    <a:pt x="81495" y="172021"/>
                  </a:lnTo>
                  <a:lnTo>
                    <a:pt x="83375" y="173126"/>
                  </a:lnTo>
                  <a:lnTo>
                    <a:pt x="84455" y="173405"/>
                  </a:lnTo>
                  <a:lnTo>
                    <a:pt x="86639" y="173405"/>
                  </a:lnTo>
                  <a:lnTo>
                    <a:pt x="91351" y="169468"/>
                  </a:lnTo>
                  <a:lnTo>
                    <a:pt x="87998" y="169468"/>
                  </a:lnTo>
                  <a:lnTo>
                    <a:pt x="87795" y="169862"/>
                  </a:lnTo>
                  <a:lnTo>
                    <a:pt x="87515" y="170167"/>
                  </a:lnTo>
                  <a:lnTo>
                    <a:pt x="86829" y="170611"/>
                  </a:lnTo>
                  <a:lnTo>
                    <a:pt x="86321" y="170713"/>
                  </a:lnTo>
                  <a:lnTo>
                    <a:pt x="85051" y="170713"/>
                  </a:lnTo>
                  <a:lnTo>
                    <a:pt x="82727" y="167487"/>
                  </a:lnTo>
                  <a:lnTo>
                    <a:pt x="91643" y="167487"/>
                  </a:lnTo>
                  <a:close/>
                </a:path>
                <a:path w="201929" h="257810">
                  <a:moveTo>
                    <a:pt x="95491" y="237096"/>
                  </a:moveTo>
                  <a:lnTo>
                    <a:pt x="92189" y="237096"/>
                  </a:lnTo>
                  <a:lnTo>
                    <a:pt x="92189" y="249948"/>
                  </a:lnTo>
                  <a:lnTo>
                    <a:pt x="95491" y="249948"/>
                  </a:lnTo>
                  <a:lnTo>
                    <a:pt x="95491" y="237096"/>
                  </a:lnTo>
                  <a:close/>
                </a:path>
                <a:path w="201929" h="257810">
                  <a:moveTo>
                    <a:pt x="95897" y="233184"/>
                  </a:moveTo>
                  <a:lnTo>
                    <a:pt x="95707" y="232740"/>
                  </a:lnTo>
                  <a:lnTo>
                    <a:pt x="95313" y="232397"/>
                  </a:lnTo>
                  <a:lnTo>
                    <a:pt x="94945" y="232041"/>
                  </a:lnTo>
                  <a:lnTo>
                    <a:pt x="94449" y="231863"/>
                  </a:lnTo>
                  <a:lnTo>
                    <a:pt x="93243" y="231863"/>
                  </a:lnTo>
                  <a:lnTo>
                    <a:pt x="92760" y="232041"/>
                  </a:lnTo>
                  <a:lnTo>
                    <a:pt x="91998" y="232740"/>
                  </a:lnTo>
                  <a:lnTo>
                    <a:pt x="91821" y="233184"/>
                  </a:lnTo>
                  <a:lnTo>
                    <a:pt x="91821" y="234251"/>
                  </a:lnTo>
                  <a:lnTo>
                    <a:pt x="91998" y="234696"/>
                  </a:lnTo>
                  <a:lnTo>
                    <a:pt x="92760" y="235407"/>
                  </a:lnTo>
                  <a:lnTo>
                    <a:pt x="93243" y="235572"/>
                  </a:lnTo>
                  <a:lnTo>
                    <a:pt x="94449" y="235572"/>
                  </a:lnTo>
                  <a:lnTo>
                    <a:pt x="94945" y="235407"/>
                  </a:lnTo>
                  <a:lnTo>
                    <a:pt x="95707" y="234696"/>
                  </a:lnTo>
                  <a:lnTo>
                    <a:pt x="95897" y="234251"/>
                  </a:lnTo>
                  <a:lnTo>
                    <a:pt x="95897" y="233184"/>
                  </a:lnTo>
                  <a:close/>
                </a:path>
                <a:path w="201929" h="257810">
                  <a:moveTo>
                    <a:pt x="96710" y="96278"/>
                  </a:moveTo>
                  <a:lnTo>
                    <a:pt x="96634" y="86779"/>
                  </a:lnTo>
                  <a:lnTo>
                    <a:pt x="96520" y="86220"/>
                  </a:lnTo>
                  <a:lnTo>
                    <a:pt x="96367" y="85915"/>
                  </a:lnTo>
                  <a:lnTo>
                    <a:pt x="96075" y="85331"/>
                  </a:lnTo>
                  <a:lnTo>
                    <a:pt x="95770" y="84709"/>
                  </a:lnTo>
                  <a:lnTo>
                    <a:pt x="95237" y="84124"/>
                  </a:lnTo>
                  <a:lnTo>
                    <a:pt x="93840" y="83324"/>
                  </a:lnTo>
                  <a:lnTo>
                    <a:pt x="92989" y="83121"/>
                  </a:lnTo>
                  <a:lnTo>
                    <a:pt x="91033" y="83121"/>
                  </a:lnTo>
                  <a:lnTo>
                    <a:pt x="90208" y="83324"/>
                  </a:lnTo>
                  <a:lnTo>
                    <a:pt x="88811" y="84124"/>
                  </a:lnTo>
                  <a:lnTo>
                    <a:pt x="88315" y="84645"/>
                  </a:lnTo>
                  <a:lnTo>
                    <a:pt x="87960" y="85331"/>
                  </a:lnTo>
                  <a:lnTo>
                    <a:pt x="87744" y="83413"/>
                  </a:lnTo>
                  <a:lnTo>
                    <a:pt x="84823" y="83413"/>
                  </a:lnTo>
                  <a:lnTo>
                    <a:pt x="84823" y="96278"/>
                  </a:lnTo>
                  <a:lnTo>
                    <a:pt x="88125" y="96278"/>
                  </a:lnTo>
                  <a:lnTo>
                    <a:pt x="88252" y="87630"/>
                  </a:lnTo>
                  <a:lnTo>
                    <a:pt x="88747" y="86779"/>
                  </a:lnTo>
                  <a:lnTo>
                    <a:pt x="89077" y="86461"/>
                  </a:lnTo>
                  <a:lnTo>
                    <a:pt x="89928" y="86029"/>
                  </a:lnTo>
                  <a:lnTo>
                    <a:pt x="90385" y="85915"/>
                  </a:lnTo>
                  <a:lnTo>
                    <a:pt x="91694" y="85915"/>
                  </a:lnTo>
                  <a:lnTo>
                    <a:pt x="92316" y="86144"/>
                  </a:lnTo>
                  <a:lnTo>
                    <a:pt x="93192" y="87058"/>
                  </a:lnTo>
                  <a:lnTo>
                    <a:pt x="93383" y="87630"/>
                  </a:lnTo>
                  <a:lnTo>
                    <a:pt x="93408" y="96278"/>
                  </a:lnTo>
                  <a:lnTo>
                    <a:pt x="96710" y="96278"/>
                  </a:lnTo>
                  <a:close/>
                </a:path>
                <a:path w="201929" h="257810">
                  <a:moveTo>
                    <a:pt x="96710" y="19443"/>
                  </a:moveTo>
                  <a:lnTo>
                    <a:pt x="96634" y="9944"/>
                  </a:lnTo>
                  <a:lnTo>
                    <a:pt x="96520" y="9385"/>
                  </a:lnTo>
                  <a:lnTo>
                    <a:pt x="96367" y="9080"/>
                  </a:lnTo>
                  <a:lnTo>
                    <a:pt x="96075" y="8496"/>
                  </a:lnTo>
                  <a:lnTo>
                    <a:pt x="95770" y="7874"/>
                  </a:lnTo>
                  <a:lnTo>
                    <a:pt x="95237" y="7289"/>
                  </a:lnTo>
                  <a:lnTo>
                    <a:pt x="93840" y="6489"/>
                  </a:lnTo>
                  <a:lnTo>
                    <a:pt x="92989" y="6286"/>
                  </a:lnTo>
                  <a:lnTo>
                    <a:pt x="91033" y="6286"/>
                  </a:lnTo>
                  <a:lnTo>
                    <a:pt x="90208" y="6489"/>
                  </a:lnTo>
                  <a:lnTo>
                    <a:pt x="88811" y="7289"/>
                  </a:lnTo>
                  <a:lnTo>
                    <a:pt x="88315" y="7810"/>
                  </a:lnTo>
                  <a:lnTo>
                    <a:pt x="87960" y="8496"/>
                  </a:lnTo>
                  <a:lnTo>
                    <a:pt x="87744" y="6578"/>
                  </a:lnTo>
                  <a:lnTo>
                    <a:pt x="84823" y="6578"/>
                  </a:lnTo>
                  <a:lnTo>
                    <a:pt x="84823" y="19443"/>
                  </a:lnTo>
                  <a:lnTo>
                    <a:pt x="88125" y="19443"/>
                  </a:lnTo>
                  <a:lnTo>
                    <a:pt x="88252" y="10795"/>
                  </a:lnTo>
                  <a:lnTo>
                    <a:pt x="88747" y="9944"/>
                  </a:lnTo>
                  <a:lnTo>
                    <a:pt x="89077" y="9626"/>
                  </a:lnTo>
                  <a:lnTo>
                    <a:pt x="89928" y="9194"/>
                  </a:lnTo>
                  <a:lnTo>
                    <a:pt x="90385" y="9080"/>
                  </a:lnTo>
                  <a:lnTo>
                    <a:pt x="91694" y="9080"/>
                  </a:lnTo>
                  <a:lnTo>
                    <a:pt x="92316" y="9309"/>
                  </a:lnTo>
                  <a:lnTo>
                    <a:pt x="93192" y="10223"/>
                  </a:lnTo>
                  <a:lnTo>
                    <a:pt x="93383" y="10795"/>
                  </a:lnTo>
                  <a:lnTo>
                    <a:pt x="93408" y="19443"/>
                  </a:lnTo>
                  <a:lnTo>
                    <a:pt x="96710" y="19443"/>
                  </a:lnTo>
                  <a:close/>
                </a:path>
                <a:path w="201929" h="257810">
                  <a:moveTo>
                    <a:pt x="106451" y="173113"/>
                  </a:moveTo>
                  <a:lnTo>
                    <a:pt x="106375" y="163614"/>
                  </a:lnTo>
                  <a:lnTo>
                    <a:pt x="106260" y="163055"/>
                  </a:lnTo>
                  <a:lnTo>
                    <a:pt x="106108" y="162750"/>
                  </a:lnTo>
                  <a:lnTo>
                    <a:pt x="105816" y="162166"/>
                  </a:lnTo>
                  <a:lnTo>
                    <a:pt x="105511" y="161544"/>
                  </a:lnTo>
                  <a:lnTo>
                    <a:pt x="104978" y="160959"/>
                  </a:lnTo>
                  <a:lnTo>
                    <a:pt x="103581" y="160159"/>
                  </a:lnTo>
                  <a:lnTo>
                    <a:pt x="102730" y="159956"/>
                  </a:lnTo>
                  <a:lnTo>
                    <a:pt x="100774" y="159956"/>
                  </a:lnTo>
                  <a:lnTo>
                    <a:pt x="99949" y="160159"/>
                  </a:lnTo>
                  <a:lnTo>
                    <a:pt x="98552" y="160959"/>
                  </a:lnTo>
                  <a:lnTo>
                    <a:pt x="98056" y="161480"/>
                  </a:lnTo>
                  <a:lnTo>
                    <a:pt x="97701" y="162166"/>
                  </a:lnTo>
                  <a:lnTo>
                    <a:pt x="97485" y="160248"/>
                  </a:lnTo>
                  <a:lnTo>
                    <a:pt x="94564" y="160248"/>
                  </a:lnTo>
                  <a:lnTo>
                    <a:pt x="94564" y="173113"/>
                  </a:lnTo>
                  <a:lnTo>
                    <a:pt x="97866" y="173113"/>
                  </a:lnTo>
                  <a:lnTo>
                    <a:pt x="97967" y="164528"/>
                  </a:lnTo>
                  <a:lnTo>
                    <a:pt x="98488" y="163614"/>
                  </a:lnTo>
                  <a:lnTo>
                    <a:pt x="98818" y="163296"/>
                  </a:lnTo>
                  <a:lnTo>
                    <a:pt x="99669" y="162864"/>
                  </a:lnTo>
                  <a:lnTo>
                    <a:pt x="100126" y="162750"/>
                  </a:lnTo>
                  <a:lnTo>
                    <a:pt x="101434" y="162750"/>
                  </a:lnTo>
                  <a:lnTo>
                    <a:pt x="102057" y="162979"/>
                  </a:lnTo>
                  <a:lnTo>
                    <a:pt x="102933" y="163893"/>
                  </a:lnTo>
                  <a:lnTo>
                    <a:pt x="103124" y="164465"/>
                  </a:lnTo>
                  <a:lnTo>
                    <a:pt x="103149" y="173113"/>
                  </a:lnTo>
                  <a:lnTo>
                    <a:pt x="106451" y="173113"/>
                  </a:lnTo>
                  <a:close/>
                </a:path>
                <a:path w="201929" h="257810">
                  <a:moveTo>
                    <a:pt x="110236" y="237096"/>
                  </a:moveTo>
                  <a:lnTo>
                    <a:pt x="102882" y="237096"/>
                  </a:lnTo>
                  <a:lnTo>
                    <a:pt x="102984" y="235673"/>
                  </a:lnTo>
                  <a:lnTo>
                    <a:pt x="103441" y="235267"/>
                  </a:lnTo>
                  <a:lnTo>
                    <a:pt x="103822" y="235153"/>
                  </a:lnTo>
                  <a:lnTo>
                    <a:pt x="105168" y="235153"/>
                  </a:lnTo>
                  <a:lnTo>
                    <a:pt x="105168" y="232346"/>
                  </a:lnTo>
                  <a:lnTo>
                    <a:pt x="102971" y="232346"/>
                  </a:lnTo>
                  <a:lnTo>
                    <a:pt x="102222" y="232486"/>
                  </a:lnTo>
                  <a:lnTo>
                    <a:pt x="99580" y="237096"/>
                  </a:lnTo>
                  <a:lnTo>
                    <a:pt x="97790" y="237096"/>
                  </a:lnTo>
                  <a:lnTo>
                    <a:pt x="97790" y="239852"/>
                  </a:lnTo>
                  <a:lnTo>
                    <a:pt x="99580" y="239852"/>
                  </a:lnTo>
                  <a:lnTo>
                    <a:pt x="99580" y="249948"/>
                  </a:lnTo>
                  <a:lnTo>
                    <a:pt x="102882" y="249948"/>
                  </a:lnTo>
                  <a:lnTo>
                    <a:pt x="102882" y="239852"/>
                  </a:lnTo>
                  <a:lnTo>
                    <a:pt x="106934" y="239852"/>
                  </a:lnTo>
                  <a:lnTo>
                    <a:pt x="106934" y="249948"/>
                  </a:lnTo>
                  <a:lnTo>
                    <a:pt x="110236" y="249948"/>
                  </a:lnTo>
                  <a:lnTo>
                    <a:pt x="110236" y="237096"/>
                  </a:lnTo>
                  <a:close/>
                </a:path>
                <a:path w="201929" h="257810">
                  <a:moveTo>
                    <a:pt x="110655" y="232905"/>
                  </a:moveTo>
                  <a:lnTo>
                    <a:pt x="110464" y="232473"/>
                  </a:lnTo>
                  <a:lnTo>
                    <a:pt x="109715" y="231775"/>
                  </a:lnTo>
                  <a:lnTo>
                    <a:pt x="109220" y="231584"/>
                  </a:lnTo>
                  <a:lnTo>
                    <a:pt x="108013" y="231584"/>
                  </a:lnTo>
                  <a:lnTo>
                    <a:pt x="107518" y="231775"/>
                  </a:lnTo>
                  <a:lnTo>
                    <a:pt x="106743" y="232486"/>
                  </a:lnTo>
                  <a:lnTo>
                    <a:pt x="106565" y="232905"/>
                  </a:lnTo>
                  <a:lnTo>
                    <a:pt x="106565" y="233984"/>
                  </a:lnTo>
                  <a:lnTo>
                    <a:pt x="106756" y="234429"/>
                  </a:lnTo>
                  <a:lnTo>
                    <a:pt x="107124" y="234797"/>
                  </a:lnTo>
                  <a:lnTo>
                    <a:pt x="107518" y="235153"/>
                  </a:lnTo>
                  <a:lnTo>
                    <a:pt x="108013" y="235331"/>
                  </a:lnTo>
                  <a:lnTo>
                    <a:pt x="109220" y="235331"/>
                  </a:lnTo>
                  <a:lnTo>
                    <a:pt x="109715" y="235153"/>
                  </a:lnTo>
                  <a:lnTo>
                    <a:pt x="110464" y="234429"/>
                  </a:lnTo>
                  <a:lnTo>
                    <a:pt x="110655" y="233984"/>
                  </a:lnTo>
                  <a:lnTo>
                    <a:pt x="110655" y="232905"/>
                  </a:lnTo>
                  <a:close/>
                </a:path>
                <a:path w="201929" h="257810">
                  <a:moveTo>
                    <a:pt x="114731" y="79311"/>
                  </a:moveTo>
                  <a:lnTo>
                    <a:pt x="113245" y="77177"/>
                  </a:lnTo>
                  <a:lnTo>
                    <a:pt x="108521" y="80606"/>
                  </a:lnTo>
                  <a:lnTo>
                    <a:pt x="109728" y="82372"/>
                  </a:lnTo>
                  <a:lnTo>
                    <a:pt x="114731" y="79311"/>
                  </a:lnTo>
                  <a:close/>
                </a:path>
                <a:path w="201929" h="257810">
                  <a:moveTo>
                    <a:pt x="117741" y="90652"/>
                  </a:moveTo>
                  <a:lnTo>
                    <a:pt x="117665" y="87731"/>
                  </a:lnTo>
                  <a:lnTo>
                    <a:pt x="117551" y="87185"/>
                  </a:lnTo>
                  <a:lnTo>
                    <a:pt x="116865" y="85788"/>
                  </a:lnTo>
                  <a:lnTo>
                    <a:pt x="116611" y="85267"/>
                  </a:lnTo>
                  <a:lnTo>
                    <a:pt x="115925" y="84505"/>
                  </a:lnTo>
                  <a:lnTo>
                    <a:pt x="114490" y="83629"/>
                  </a:lnTo>
                  <a:lnTo>
                    <a:pt x="114490" y="88620"/>
                  </a:lnTo>
                  <a:lnTo>
                    <a:pt x="108839" y="88620"/>
                  </a:lnTo>
                  <a:lnTo>
                    <a:pt x="111252" y="85788"/>
                  </a:lnTo>
                  <a:lnTo>
                    <a:pt x="112547" y="85788"/>
                  </a:lnTo>
                  <a:lnTo>
                    <a:pt x="113182" y="86042"/>
                  </a:lnTo>
                  <a:lnTo>
                    <a:pt x="114185" y="87033"/>
                  </a:lnTo>
                  <a:lnTo>
                    <a:pt x="114452" y="87731"/>
                  </a:lnTo>
                  <a:lnTo>
                    <a:pt x="114490" y="88620"/>
                  </a:lnTo>
                  <a:lnTo>
                    <a:pt x="114490" y="83629"/>
                  </a:lnTo>
                  <a:lnTo>
                    <a:pt x="114134" y="83400"/>
                  </a:lnTo>
                  <a:lnTo>
                    <a:pt x="113042" y="83121"/>
                  </a:lnTo>
                  <a:lnTo>
                    <a:pt x="110540" y="83121"/>
                  </a:lnTo>
                  <a:lnTo>
                    <a:pt x="105651" y="91655"/>
                  </a:lnTo>
                  <a:lnTo>
                    <a:pt x="105829" y="92417"/>
                  </a:lnTo>
                  <a:lnTo>
                    <a:pt x="106870" y="94411"/>
                  </a:lnTo>
                  <a:lnTo>
                    <a:pt x="107594" y="95186"/>
                  </a:lnTo>
                  <a:lnTo>
                    <a:pt x="109474" y="96291"/>
                  </a:lnTo>
                  <a:lnTo>
                    <a:pt x="110553" y="96570"/>
                  </a:lnTo>
                  <a:lnTo>
                    <a:pt x="112737" y="96570"/>
                  </a:lnTo>
                  <a:lnTo>
                    <a:pt x="117449" y="92633"/>
                  </a:lnTo>
                  <a:lnTo>
                    <a:pt x="114096" y="92633"/>
                  </a:lnTo>
                  <a:lnTo>
                    <a:pt x="113880" y="93027"/>
                  </a:lnTo>
                  <a:lnTo>
                    <a:pt x="113614" y="93332"/>
                  </a:lnTo>
                  <a:lnTo>
                    <a:pt x="112928" y="93776"/>
                  </a:lnTo>
                  <a:lnTo>
                    <a:pt x="112420" y="93878"/>
                  </a:lnTo>
                  <a:lnTo>
                    <a:pt x="111150" y="93878"/>
                  </a:lnTo>
                  <a:lnTo>
                    <a:pt x="108813" y="90652"/>
                  </a:lnTo>
                  <a:lnTo>
                    <a:pt x="117741" y="90652"/>
                  </a:lnTo>
                  <a:close/>
                </a:path>
                <a:path w="201929" h="257810">
                  <a:moveTo>
                    <a:pt x="120180" y="2336"/>
                  </a:moveTo>
                  <a:lnTo>
                    <a:pt x="116890" y="2336"/>
                  </a:lnTo>
                  <a:lnTo>
                    <a:pt x="116890" y="9372"/>
                  </a:lnTo>
                  <a:lnTo>
                    <a:pt x="109410" y="9372"/>
                  </a:lnTo>
                  <a:lnTo>
                    <a:pt x="109410" y="2336"/>
                  </a:lnTo>
                  <a:lnTo>
                    <a:pt x="106108" y="2336"/>
                  </a:lnTo>
                  <a:lnTo>
                    <a:pt x="106108" y="19443"/>
                  </a:lnTo>
                  <a:lnTo>
                    <a:pt x="109410" y="19443"/>
                  </a:lnTo>
                  <a:lnTo>
                    <a:pt x="109410" y="12039"/>
                  </a:lnTo>
                  <a:lnTo>
                    <a:pt x="116890" y="12039"/>
                  </a:lnTo>
                  <a:lnTo>
                    <a:pt x="116890" y="19443"/>
                  </a:lnTo>
                  <a:lnTo>
                    <a:pt x="120180" y="19443"/>
                  </a:lnTo>
                  <a:lnTo>
                    <a:pt x="120180" y="12039"/>
                  </a:lnTo>
                  <a:lnTo>
                    <a:pt x="120180" y="9372"/>
                  </a:lnTo>
                  <a:lnTo>
                    <a:pt x="120180" y="2336"/>
                  </a:lnTo>
                  <a:close/>
                </a:path>
                <a:path w="201929" h="257810">
                  <a:moveTo>
                    <a:pt x="122389" y="155511"/>
                  </a:moveTo>
                  <a:lnTo>
                    <a:pt x="119189" y="155511"/>
                  </a:lnTo>
                  <a:lnTo>
                    <a:pt x="119189" y="167462"/>
                  </a:lnTo>
                  <a:lnTo>
                    <a:pt x="119049" y="168148"/>
                  </a:lnTo>
                  <a:lnTo>
                    <a:pt x="118516" y="169303"/>
                  </a:lnTo>
                  <a:lnTo>
                    <a:pt x="118148" y="169748"/>
                  </a:lnTo>
                  <a:lnTo>
                    <a:pt x="117195" y="170370"/>
                  </a:lnTo>
                  <a:lnTo>
                    <a:pt x="116636" y="170522"/>
                  </a:lnTo>
                  <a:lnTo>
                    <a:pt x="115366" y="170522"/>
                  </a:lnTo>
                  <a:lnTo>
                    <a:pt x="112788" y="167462"/>
                  </a:lnTo>
                  <a:lnTo>
                    <a:pt x="112864" y="165468"/>
                  </a:lnTo>
                  <a:lnTo>
                    <a:pt x="115366" y="162839"/>
                  </a:lnTo>
                  <a:lnTo>
                    <a:pt x="116636" y="162839"/>
                  </a:lnTo>
                  <a:lnTo>
                    <a:pt x="117195" y="163004"/>
                  </a:lnTo>
                  <a:lnTo>
                    <a:pt x="118160" y="163614"/>
                  </a:lnTo>
                  <a:lnTo>
                    <a:pt x="118516" y="164045"/>
                  </a:lnTo>
                  <a:lnTo>
                    <a:pt x="118770" y="164630"/>
                  </a:lnTo>
                  <a:lnTo>
                    <a:pt x="119049" y="165201"/>
                  </a:lnTo>
                  <a:lnTo>
                    <a:pt x="119100" y="165468"/>
                  </a:lnTo>
                  <a:lnTo>
                    <a:pt x="119189" y="167462"/>
                  </a:lnTo>
                  <a:lnTo>
                    <a:pt x="119189" y="155511"/>
                  </a:lnTo>
                  <a:lnTo>
                    <a:pt x="119087" y="161772"/>
                  </a:lnTo>
                  <a:lnTo>
                    <a:pt x="118706" y="161188"/>
                  </a:lnTo>
                  <a:lnTo>
                    <a:pt x="118186" y="160731"/>
                  </a:lnTo>
                  <a:lnTo>
                    <a:pt x="116916" y="160121"/>
                  </a:lnTo>
                  <a:lnTo>
                    <a:pt x="116179" y="159956"/>
                  </a:lnTo>
                  <a:lnTo>
                    <a:pt x="114173" y="159956"/>
                  </a:lnTo>
                  <a:lnTo>
                    <a:pt x="109448" y="168148"/>
                  </a:lnTo>
                  <a:lnTo>
                    <a:pt x="109677" y="169240"/>
                  </a:lnTo>
                  <a:lnTo>
                    <a:pt x="110617" y="171221"/>
                  </a:lnTo>
                  <a:lnTo>
                    <a:pt x="111277" y="172008"/>
                  </a:lnTo>
                  <a:lnTo>
                    <a:pt x="112966" y="173126"/>
                  </a:lnTo>
                  <a:lnTo>
                    <a:pt x="113944" y="173405"/>
                  </a:lnTo>
                  <a:lnTo>
                    <a:pt x="115760" y="173405"/>
                  </a:lnTo>
                  <a:lnTo>
                    <a:pt x="119087" y="171399"/>
                  </a:lnTo>
                  <a:lnTo>
                    <a:pt x="119456" y="173113"/>
                  </a:lnTo>
                  <a:lnTo>
                    <a:pt x="122389" y="173113"/>
                  </a:lnTo>
                  <a:lnTo>
                    <a:pt x="122389" y="171399"/>
                  </a:lnTo>
                  <a:lnTo>
                    <a:pt x="122389" y="170522"/>
                  </a:lnTo>
                  <a:lnTo>
                    <a:pt x="122389" y="162839"/>
                  </a:lnTo>
                  <a:lnTo>
                    <a:pt x="122389" y="161772"/>
                  </a:lnTo>
                  <a:lnTo>
                    <a:pt x="122389" y="155511"/>
                  </a:lnTo>
                  <a:close/>
                </a:path>
                <a:path w="201929" h="257810">
                  <a:moveTo>
                    <a:pt x="125704" y="241592"/>
                  </a:moveTo>
                  <a:lnTo>
                    <a:pt x="121208" y="236791"/>
                  </a:lnTo>
                  <a:lnTo>
                    <a:pt x="118376" y="236791"/>
                  </a:lnTo>
                  <a:lnTo>
                    <a:pt x="113411" y="245452"/>
                  </a:lnTo>
                  <a:lnTo>
                    <a:pt x="113550" y="246049"/>
                  </a:lnTo>
                  <a:lnTo>
                    <a:pt x="114617" y="248031"/>
                  </a:lnTo>
                  <a:lnTo>
                    <a:pt x="115366" y="248818"/>
                  </a:lnTo>
                  <a:lnTo>
                    <a:pt x="117271" y="249961"/>
                  </a:lnTo>
                  <a:lnTo>
                    <a:pt x="118376" y="250240"/>
                  </a:lnTo>
                  <a:lnTo>
                    <a:pt x="121196" y="250240"/>
                  </a:lnTo>
                  <a:lnTo>
                    <a:pt x="122529" y="249809"/>
                  </a:lnTo>
                  <a:lnTo>
                    <a:pt x="124714" y="248069"/>
                  </a:lnTo>
                  <a:lnTo>
                    <a:pt x="125082" y="247434"/>
                  </a:lnTo>
                  <a:lnTo>
                    <a:pt x="125310" y="247053"/>
                  </a:lnTo>
                  <a:lnTo>
                    <a:pt x="125425" y="246735"/>
                  </a:lnTo>
                  <a:lnTo>
                    <a:pt x="125704" y="245452"/>
                  </a:lnTo>
                  <a:lnTo>
                    <a:pt x="122199" y="245452"/>
                  </a:lnTo>
                  <a:lnTo>
                    <a:pt x="122097" y="245859"/>
                  </a:lnTo>
                  <a:lnTo>
                    <a:pt x="121932" y="246214"/>
                  </a:lnTo>
                  <a:lnTo>
                    <a:pt x="121437" y="246824"/>
                  </a:lnTo>
                  <a:lnTo>
                    <a:pt x="121145" y="247053"/>
                  </a:lnTo>
                  <a:lnTo>
                    <a:pt x="120446" y="247357"/>
                  </a:lnTo>
                  <a:lnTo>
                    <a:pt x="120040" y="247434"/>
                  </a:lnTo>
                  <a:lnTo>
                    <a:pt x="119113" y="247434"/>
                  </a:lnTo>
                  <a:lnTo>
                    <a:pt x="116713" y="244665"/>
                  </a:lnTo>
                  <a:lnTo>
                    <a:pt x="116763" y="242011"/>
                  </a:lnTo>
                  <a:lnTo>
                    <a:pt x="117221" y="240855"/>
                  </a:lnTo>
                  <a:lnTo>
                    <a:pt x="117551" y="240411"/>
                  </a:lnTo>
                  <a:lnTo>
                    <a:pt x="118440" y="239776"/>
                  </a:lnTo>
                  <a:lnTo>
                    <a:pt x="118973" y="239610"/>
                  </a:lnTo>
                  <a:lnTo>
                    <a:pt x="120256" y="239610"/>
                  </a:lnTo>
                  <a:lnTo>
                    <a:pt x="122199" y="241592"/>
                  </a:lnTo>
                  <a:lnTo>
                    <a:pt x="125704" y="241592"/>
                  </a:lnTo>
                  <a:close/>
                </a:path>
                <a:path w="201929" h="257810">
                  <a:moveTo>
                    <a:pt x="133210" y="83413"/>
                  </a:moveTo>
                  <a:lnTo>
                    <a:pt x="130276" y="83413"/>
                  </a:lnTo>
                  <a:lnTo>
                    <a:pt x="129908" y="84988"/>
                  </a:lnTo>
                  <a:lnTo>
                    <a:pt x="129895" y="91186"/>
                  </a:lnTo>
                  <a:lnTo>
                    <a:pt x="129298" y="92468"/>
                  </a:lnTo>
                  <a:lnTo>
                    <a:pt x="128930" y="92913"/>
                  </a:lnTo>
                  <a:lnTo>
                    <a:pt x="128016" y="93535"/>
                  </a:lnTo>
                  <a:lnTo>
                    <a:pt x="127457" y="93687"/>
                  </a:lnTo>
                  <a:lnTo>
                    <a:pt x="126187" y="93687"/>
                  </a:lnTo>
                  <a:lnTo>
                    <a:pt x="123710" y="91186"/>
                  </a:lnTo>
                  <a:lnTo>
                    <a:pt x="123736" y="88366"/>
                  </a:lnTo>
                  <a:lnTo>
                    <a:pt x="129895" y="91186"/>
                  </a:lnTo>
                  <a:lnTo>
                    <a:pt x="129895" y="84975"/>
                  </a:lnTo>
                  <a:lnTo>
                    <a:pt x="126784" y="83121"/>
                  </a:lnTo>
                  <a:lnTo>
                    <a:pt x="124993" y="83121"/>
                  </a:lnTo>
                  <a:lnTo>
                    <a:pt x="120269" y="91300"/>
                  </a:lnTo>
                  <a:lnTo>
                    <a:pt x="120497" y="92329"/>
                  </a:lnTo>
                  <a:lnTo>
                    <a:pt x="121475" y="94335"/>
                  </a:lnTo>
                  <a:lnTo>
                    <a:pt x="122161" y="95123"/>
                  </a:lnTo>
                  <a:lnTo>
                    <a:pt x="123913" y="96291"/>
                  </a:lnTo>
                  <a:lnTo>
                    <a:pt x="124955" y="96570"/>
                  </a:lnTo>
                  <a:lnTo>
                    <a:pt x="126898" y="96570"/>
                  </a:lnTo>
                  <a:lnTo>
                    <a:pt x="127596" y="96418"/>
                  </a:lnTo>
                  <a:lnTo>
                    <a:pt x="128955" y="95783"/>
                  </a:lnTo>
                  <a:lnTo>
                    <a:pt x="129501" y="95262"/>
                  </a:lnTo>
                  <a:lnTo>
                    <a:pt x="129908" y="94538"/>
                  </a:lnTo>
                  <a:lnTo>
                    <a:pt x="129908" y="101650"/>
                  </a:lnTo>
                  <a:lnTo>
                    <a:pt x="133210" y="101650"/>
                  </a:lnTo>
                  <a:lnTo>
                    <a:pt x="133210" y="94538"/>
                  </a:lnTo>
                  <a:lnTo>
                    <a:pt x="133210" y="93687"/>
                  </a:lnTo>
                  <a:lnTo>
                    <a:pt x="133210" y="86004"/>
                  </a:lnTo>
                  <a:lnTo>
                    <a:pt x="133210" y="84988"/>
                  </a:lnTo>
                  <a:lnTo>
                    <a:pt x="133210" y="83413"/>
                  </a:lnTo>
                  <a:close/>
                </a:path>
                <a:path w="201929" h="257810">
                  <a:moveTo>
                    <a:pt x="135585" y="6578"/>
                  </a:moveTo>
                  <a:lnTo>
                    <a:pt x="132283" y="6578"/>
                  </a:lnTo>
                  <a:lnTo>
                    <a:pt x="132156" y="15278"/>
                  </a:lnTo>
                  <a:lnTo>
                    <a:pt x="131673" y="16129"/>
                  </a:lnTo>
                  <a:lnTo>
                    <a:pt x="131343" y="16446"/>
                  </a:lnTo>
                  <a:lnTo>
                    <a:pt x="130530" y="16852"/>
                  </a:lnTo>
                  <a:lnTo>
                    <a:pt x="130060" y="16954"/>
                  </a:lnTo>
                  <a:lnTo>
                    <a:pt x="128739" y="16954"/>
                  </a:lnTo>
                  <a:lnTo>
                    <a:pt x="128117" y="16751"/>
                  </a:lnTo>
                  <a:lnTo>
                    <a:pt x="127660" y="16344"/>
                  </a:lnTo>
                  <a:lnTo>
                    <a:pt x="127215" y="15913"/>
                  </a:lnTo>
                  <a:lnTo>
                    <a:pt x="127000" y="15278"/>
                  </a:lnTo>
                  <a:lnTo>
                    <a:pt x="127000" y="6578"/>
                  </a:lnTo>
                  <a:lnTo>
                    <a:pt x="123723" y="6578"/>
                  </a:lnTo>
                  <a:lnTo>
                    <a:pt x="127469" y="19735"/>
                  </a:lnTo>
                  <a:lnTo>
                    <a:pt x="129425" y="19735"/>
                  </a:lnTo>
                  <a:lnTo>
                    <a:pt x="130238" y="19545"/>
                  </a:lnTo>
                  <a:lnTo>
                    <a:pt x="131572" y="18757"/>
                  </a:lnTo>
                  <a:lnTo>
                    <a:pt x="132080" y="18224"/>
                  </a:lnTo>
                  <a:lnTo>
                    <a:pt x="132422" y="17538"/>
                  </a:lnTo>
                  <a:lnTo>
                    <a:pt x="132664" y="19443"/>
                  </a:lnTo>
                  <a:lnTo>
                    <a:pt x="135585" y="19443"/>
                  </a:lnTo>
                  <a:lnTo>
                    <a:pt x="135585" y="17538"/>
                  </a:lnTo>
                  <a:lnTo>
                    <a:pt x="135585" y="16954"/>
                  </a:lnTo>
                  <a:lnTo>
                    <a:pt x="135585" y="6578"/>
                  </a:lnTo>
                  <a:close/>
                </a:path>
                <a:path w="201929" h="257810">
                  <a:moveTo>
                    <a:pt x="136893" y="167640"/>
                  </a:moveTo>
                  <a:lnTo>
                    <a:pt x="136804" y="163499"/>
                  </a:lnTo>
                  <a:lnTo>
                    <a:pt x="136677" y="162966"/>
                  </a:lnTo>
                  <a:lnTo>
                    <a:pt x="136486" y="162648"/>
                  </a:lnTo>
                  <a:lnTo>
                    <a:pt x="135813" y="161480"/>
                  </a:lnTo>
                  <a:lnTo>
                    <a:pt x="135178" y="160921"/>
                  </a:lnTo>
                  <a:lnTo>
                    <a:pt x="133502" y="160159"/>
                  </a:lnTo>
                  <a:lnTo>
                    <a:pt x="132499" y="159956"/>
                  </a:lnTo>
                  <a:lnTo>
                    <a:pt x="130314" y="159956"/>
                  </a:lnTo>
                  <a:lnTo>
                    <a:pt x="125945" y="164096"/>
                  </a:lnTo>
                  <a:lnTo>
                    <a:pt x="129146" y="164096"/>
                  </a:lnTo>
                  <a:lnTo>
                    <a:pt x="129247" y="163601"/>
                  </a:lnTo>
                  <a:lnTo>
                    <a:pt x="129489" y="163245"/>
                  </a:lnTo>
                  <a:lnTo>
                    <a:pt x="130238" y="162775"/>
                  </a:lnTo>
                  <a:lnTo>
                    <a:pt x="130708" y="162648"/>
                  </a:lnTo>
                  <a:lnTo>
                    <a:pt x="131940" y="162648"/>
                  </a:lnTo>
                  <a:lnTo>
                    <a:pt x="133604" y="165608"/>
                  </a:lnTo>
                  <a:lnTo>
                    <a:pt x="133477" y="165608"/>
                  </a:lnTo>
                  <a:lnTo>
                    <a:pt x="133477" y="167640"/>
                  </a:lnTo>
                  <a:lnTo>
                    <a:pt x="131013" y="170865"/>
                  </a:lnTo>
                  <a:lnTo>
                    <a:pt x="130302" y="170865"/>
                  </a:lnTo>
                  <a:lnTo>
                    <a:pt x="129946" y="170776"/>
                  </a:lnTo>
                  <a:lnTo>
                    <a:pt x="129476" y="170535"/>
                  </a:lnTo>
                  <a:lnTo>
                    <a:pt x="129273" y="170345"/>
                  </a:lnTo>
                  <a:lnTo>
                    <a:pt x="128993" y="169862"/>
                  </a:lnTo>
                  <a:lnTo>
                    <a:pt x="129120" y="168389"/>
                  </a:lnTo>
                  <a:lnTo>
                    <a:pt x="129247" y="168173"/>
                  </a:lnTo>
                  <a:lnTo>
                    <a:pt x="129501" y="167957"/>
                  </a:lnTo>
                  <a:lnTo>
                    <a:pt x="130124" y="167703"/>
                  </a:lnTo>
                  <a:lnTo>
                    <a:pt x="130517" y="167640"/>
                  </a:lnTo>
                  <a:lnTo>
                    <a:pt x="133477" y="167640"/>
                  </a:lnTo>
                  <a:lnTo>
                    <a:pt x="133477" y="165608"/>
                  </a:lnTo>
                  <a:lnTo>
                    <a:pt x="129489" y="165608"/>
                  </a:lnTo>
                  <a:lnTo>
                    <a:pt x="128511" y="165773"/>
                  </a:lnTo>
                  <a:lnTo>
                    <a:pt x="125463" y="170345"/>
                  </a:lnTo>
                  <a:lnTo>
                    <a:pt x="125590" y="170865"/>
                  </a:lnTo>
                  <a:lnTo>
                    <a:pt x="126250" y="172059"/>
                  </a:lnTo>
                  <a:lnTo>
                    <a:pt x="126733" y="172529"/>
                  </a:lnTo>
                  <a:lnTo>
                    <a:pt x="128041" y="173240"/>
                  </a:lnTo>
                  <a:lnTo>
                    <a:pt x="128866" y="173405"/>
                  </a:lnTo>
                  <a:lnTo>
                    <a:pt x="130327" y="173405"/>
                  </a:lnTo>
                  <a:lnTo>
                    <a:pt x="133769" y="171208"/>
                  </a:lnTo>
                  <a:lnTo>
                    <a:pt x="134137" y="173113"/>
                  </a:lnTo>
                  <a:lnTo>
                    <a:pt x="136893" y="173113"/>
                  </a:lnTo>
                  <a:lnTo>
                    <a:pt x="136893" y="171208"/>
                  </a:lnTo>
                  <a:lnTo>
                    <a:pt x="136893" y="170865"/>
                  </a:lnTo>
                  <a:lnTo>
                    <a:pt x="136893" y="167640"/>
                  </a:lnTo>
                  <a:close/>
                </a:path>
                <a:path w="201929" h="257810">
                  <a:moveTo>
                    <a:pt x="139839" y="244475"/>
                  </a:moveTo>
                  <a:lnTo>
                    <a:pt x="139750" y="240347"/>
                  </a:lnTo>
                  <a:lnTo>
                    <a:pt x="139611" y="239801"/>
                  </a:lnTo>
                  <a:lnTo>
                    <a:pt x="139420" y="239483"/>
                  </a:lnTo>
                  <a:lnTo>
                    <a:pt x="138747" y="238315"/>
                  </a:lnTo>
                  <a:lnTo>
                    <a:pt x="138112" y="237756"/>
                  </a:lnTo>
                  <a:lnTo>
                    <a:pt x="137261" y="237388"/>
                  </a:lnTo>
                  <a:lnTo>
                    <a:pt x="136436" y="236994"/>
                  </a:lnTo>
                  <a:lnTo>
                    <a:pt x="135432" y="236791"/>
                  </a:lnTo>
                  <a:lnTo>
                    <a:pt x="133248" y="236791"/>
                  </a:lnTo>
                  <a:lnTo>
                    <a:pt x="128879" y="240931"/>
                  </a:lnTo>
                  <a:lnTo>
                    <a:pt x="132080" y="240931"/>
                  </a:lnTo>
                  <a:lnTo>
                    <a:pt x="132181" y="240436"/>
                  </a:lnTo>
                  <a:lnTo>
                    <a:pt x="132422" y="240080"/>
                  </a:lnTo>
                  <a:lnTo>
                    <a:pt x="133172" y="239610"/>
                  </a:lnTo>
                  <a:lnTo>
                    <a:pt x="133654" y="239483"/>
                  </a:lnTo>
                  <a:lnTo>
                    <a:pt x="134874" y="239483"/>
                  </a:lnTo>
                  <a:lnTo>
                    <a:pt x="136537" y="242443"/>
                  </a:lnTo>
                  <a:lnTo>
                    <a:pt x="136410" y="242443"/>
                  </a:lnTo>
                  <a:lnTo>
                    <a:pt x="136410" y="244475"/>
                  </a:lnTo>
                  <a:lnTo>
                    <a:pt x="133946" y="247700"/>
                  </a:lnTo>
                  <a:lnTo>
                    <a:pt x="133235" y="247700"/>
                  </a:lnTo>
                  <a:lnTo>
                    <a:pt x="132905" y="247624"/>
                  </a:lnTo>
                  <a:lnTo>
                    <a:pt x="132410" y="247370"/>
                  </a:lnTo>
                  <a:lnTo>
                    <a:pt x="132207" y="247192"/>
                  </a:lnTo>
                  <a:lnTo>
                    <a:pt x="131927" y="246697"/>
                  </a:lnTo>
                  <a:lnTo>
                    <a:pt x="131965" y="245414"/>
                  </a:lnTo>
                  <a:lnTo>
                    <a:pt x="132207" y="244983"/>
                  </a:lnTo>
                  <a:lnTo>
                    <a:pt x="132435" y="244805"/>
                  </a:lnTo>
                  <a:lnTo>
                    <a:pt x="133057" y="244538"/>
                  </a:lnTo>
                  <a:lnTo>
                    <a:pt x="133451" y="244475"/>
                  </a:lnTo>
                  <a:lnTo>
                    <a:pt x="136410" y="244475"/>
                  </a:lnTo>
                  <a:lnTo>
                    <a:pt x="136410" y="242443"/>
                  </a:lnTo>
                  <a:lnTo>
                    <a:pt x="132422" y="242443"/>
                  </a:lnTo>
                  <a:lnTo>
                    <a:pt x="131445" y="242608"/>
                  </a:lnTo>
                  <a:lnTo>
                    <a:pt x="128422" y="247294"/>
                  </a:lnTo>
                  <a:lnTo>
                    <a:pt x="128536" y="247713"/>
                  </a:lnTo>
                  <a:lnTo>
                    <a:pt x="129184" y="248894"/>
                  </a:lnTo>
                  <a:lnTo>
                    <a:pt x="129679" y="249377"/>
                  </a:lnTo>
                  <a:lnTo>
                    <a:pt x="130975" y="250075"/>
                  </a:lnTo>
                  <a:lnTo>
                    <a:pt x="131800" y="250240"/>
                  </a:lnTo>
                  <a:lnTo>
                    <a:pt x="133261" y="250240"/>
                  </a:lnTo>
                  <a:lnTo>
                    <a:pt x="136702" y="248043"/>
                  </a:lnTo>
                  <a:lnTo>
                    <a:pt x="137071" y="249948"/>
                  </a:lnTo>
                  <a:lnTo>
                    <a:pt x="139839" y="249948"/>
                  </a:lnTo>
                  <a:lnTo>
                    <a:pt x="139839" y="248043"/>
                  </a:lnTo>
                  <a:lnTo>
                    <a:pt x="139839" y="247700"/>
                  </a:lnTo>
                  <a:lnTo>
                    <a:pt x="139839" y="244475"/>
                  </a:lnTo>
                  <a:close/>
                </a:path>
                <a:path w="201929" h="257810">
                  <a:moveTo>
                    <a:pt x="148475" y="83413"/>
                  </a:moveTo>
                  <a:lnTo>
                    <a:pt x="145173" y="83413"/>
                  </a:lnTo>
                  <a:lnTo>
                    <a:pt x="145046" y="92113"/>
                  </a:lnTo>
                  <a:lnTo>
                    <a:pt x="144564" y="92964"/>
                  </a:lnTo>
                  <a:lnTo>
                    <a:pt x="144233" y="93281"/>
                  </a:lnTo>
                  <a:lnTo>
                    <a:pt x="143421" y="93687"/>
                  </a:lnTo>
                  <a:lnTo>
                    <a:pt x="142951" y="93789"/>
                  </a:lnTo>
                  <a:lnTo>
                    <a:pt x="141630" y="93789"/>
                  </a:lnTo>
                  <a:lnTo>
                    <a:pt x="141008" y="93586"/>
                  </a:lnTo>
                  <a:lnTo>
                    <a:pt x="140106" y="92748"/>
                  </a:lnTo>
                  <a:lnTo>
                    <a:pt x="139903" y="92113"/>
                  </a:lnTo>
                  <a:lnTo>
                    <a:pt x="139890" y="83413"/>
                  </a:lnTo>
                  <a:lnTo>
                    <a:pt x="136613" y="83413"/>
                  </a:lnTo>
                  <a:lnTo>
                    <a:pt x="140360" y="96570"/>
                  </a:lnTo>
                  <a:lnTo>
                    <a:pt x="142316" y="96570"/>
                  </a:lnTo>
                  <a:lnTo>
                    <a:pt x="143129" y="96380"/>
                  </a:lnTo>
                  <a:lnTo>
                    <a:pt x="144475" y="95592"/>
                  </a:lnTo>
                  <a:lnTo>
                    <a:pt x="144970" y="95059"/>
                  </a:lnTo>
                  <a:lnTo>
                    <a:pt x="145313" y="94373"/>
                  </a:lnTo>
                  <a:lnTo>
                    <a:pt x="145567" y="96278"/>
                  </a:lnTo>
                  <a:lnTo>
                    <a:pt x="148475" y="96278"/>
                  </a:lnTo>
                  <a:lnTo>
                    <a:pt x="148475" y="94373"/>
                  </a:lnTo>
                  <a:lnTo>
                    <a:pt x="148475" y="93789"/>
                  </a:lnTo>
                  <a:lnTo>
                    <a:pt x="148475" y="83413"/>
                  </a:lnTo>
                  <a:close/>
                </a:path>
                <a:path w="201929" h="257810">
                  <a:moveTo>
                    <a:pt x="151206" y="247142"/>
                  </a:moveTo>
                  <a:lnTo>
                    <a:pt x="148856" y="247142"/>
                  </a:lnTo>
                  <a:lnTo>
                    <a:pt x="148437" y="247027"/>
                  </a:lnTo>
                  <a:lnTo>
                    <a:pt x="147942" y="246608"/>
                  </a:lnTo>
                  <a:lnTo>
                    <a:pt x="147828" y="239852"/>
                  </a:lnTo>
                  <a:lnTo>
                    <a:pt x="151155" y="239852"/>
                  </a:lnTo>
                  <a:lnTo>
                    <a:pt x="151155" y="237096"/>
                  </a:lnTo>
                  <a:lnTo>
                    <a:pt x="147828" y="237096"/>
                  </a:lnTo>
                  <a:lnTo>
                    <a:pt x="147828" y="233502"/>
                  </a:lnTo>
                  <a:lnTo>
                    <a:pt x="144894" y="233502"/>
                  </a:lnTo>
                  <a:lnTo>
                    <a:pt x="144526" y="237096"/>
                  </a:lnTo>
                  <a:lnTo>
                    <a:pt x="142303" y="237096"/>
                  </a:lnTo>
                  <a:lnTo>
                    <a:pt x="142303" y="239852"/>
                  </a:lnTo>
                  <a:lnTo>
                    <a:pt x="144526" y="239852"/>
                  </a:lnTo>
                  <a:lnTo>
                    <a:pt x="144589" y="247027"/>
                  </a:lnTo>
                  <a:lnTo>
                    <a:pt x="144703" y="247573"/>
                  </a:lnTo>
                  <a:lnTo>
                    <a:pt x="145415" y="248831"/>
                  </a:lnTo>
                  <a:lnTo>
                    <a:pt x="145923" y="249275"/>
                  </a:lnTo>
                  <a:lnTo>
                    <a:pt x="147231" y="249821"/>
                  </a:lnTo>
                  <a:lnTo>
                    <a:pt x="147980" y="249948"/>
                  </a:lnTo>
                  <a:lnTo>
                    <a:pt x="151206" y="249948"/>
                  </a:lnTo>
                  <a:lnTo>
                    <a:pt x="151206" y="247142"/>
                  </a:lnTo>
                  <a:close/>
                </a:path>
                <a:path w="201929" h="257810">
                  <a:moveTo>
                    <a:pt x="151904" y="11557"/>
                  </a:moveTo>
                  <a:lnTo>
                    <a:pt x="151688" y="10515"/>
                  </a:lnTo>
                  <a:lnTo>
                    <a:pt x="151015" y="9182"/>
                  </a:lnTo>
                  <a:lnTo>
                    <a:pt x="150685" y="8521"/>
                  </a:lnTo>
                  <a:lnTo>
                    <a:pt x="150507" y="8318"/>
                  </a:lnTo>
                  <a:lnTo>
                    <a:pt x="149999" y="7747"/>
                  </a:lnTo>
                  <a:lnTo>
                    <a:pt x="149123" y="7175"/>
                  </a:lnTo>
                  <a:lnTo>
                    <a:pt x="148463" y="6731"/>
                  </a:lnTo>
                  <a:lnTo>
                    <a:pt x="148463" y="14249"/>
                  </a:lnTo>
                  <a:lnTo>
                    <a:pt x="148412" y="14503"/>
                  </a:lnTo>
                  <a:lnTo>
                    <a:pt x="147840" y="15633"/>
                  </a:lnTo>
                  <a:lnTo>
                    <a:pt x="147472" y="16078"/>
                  </a:lnTo>
                  <a:lnTo>
                    <a:pt x="146519" y="16700"/>
                  </a:lnTo>
                  <a:lnTo>
                    <a:pt x="145973" y="16852"/>
                  </a:lnTo>
                  <a:lnTo>
                    <a:pt x="144741" y="16852"/>
                  </a:lnTo>
                  <a:lnTo>
                    <a:pt x="142265" y="14249"/>
                  </a:lnTo>
                  <a:lnTo>
                    <a:pt x="142316" y="11557"/>
                  </a:lnTo>
                  <a:lnTo>
                    <a:pt x="148463" y="14249"/>
                  </a:lnTo>
                  <a:lnTo>
                    <a:pt x="148463" y="6731"/>
                  </a:lnTo>
                  <a:lnTo>
                    <a:pt x="148259" y="6578"/>
                  </a:lnTo>
                  <a:lnTo>
                    <a:pt x="147256" y="6286"/>
                  </a:lnTo>
                  <a:lnTo>
                    <a:pt x="145313" y="6286"/>
                  </a:lnTo>
                  <a:lnTo>
                    <a:pt x="144576" y="6451"/>
                  </a:lnTo>
                  <a:lnTo>
                    <a:pt x="143205" y="7086"/>
                  </a:lnTo>
                  <a:lnTo>
                    <a:pt x="142659" y="7607"/>
                  </a:lnTo>
                  <a:lnTo>
                    <a:pt x="142252" y="8318"/>
                  </a:lnTo>
                  <a:lnTo>
                    <a:pt x="142252" y="1841"/>
                  </a:lnTo>
                  <a:lnTo>
                    <a:pt x="138950" y="1841"/>
                  </a:lnTo>
                  <a:lnTo>
                    <a:pt x="138950" y="19443"/>
                  </a:lnTo>
                  <a:lnTo>
                    <a:pt x="141884" y="19443"/>
                  </a:lnTo>
                  <a:lnTo>
                    <a:pt x="142252" y="17881"/>
                  </a:lnTo>
                  <a:lnTo>
                    <a:pt x="142544" y="18249"/>
                  </a:lnTo>
                  <a:lnTo>
                    <a:pt x="145503" y="19735"/>
                  </a:lnTo>
                  <a:lnTo>
                    <a:pt x="147358" y="19735"/>
                  </a:lnTo>
                  <a:lnTo>
                    <a:pt x="150990" y="16852"/>
                  </a:lnTo>
                  <a:lnTo>
                    <a:pt x="151688" y="15405"/>
                  </a:lnTo>
                  <a:lnTo>
                    <a:pt x="151879" y="14503"/>
                  </a:lnTo>
                  <a:lnTo>
                    <a:pt x="151904" y="11557"/>
                  </a:lnTo>
                  <a:close/>
                </a:path>
                <a:path w="201929" h="257810">
                  <a:moveTo>
                    <a:pt x="155219" y="83413"/>
                  </a:moveTo>
                  <a:lnTo>
                    <a:pt x="151917" y="83413"/>
                  </a:lnTo>
                  <a:lnTo>
                    <a:pt x="151917" y="96278"/>
                  </a:lnTo>
                  <a:lnTo>
                    <a:pt x="155219" y="96278"/>
                  </a:lnTo>
                  <a:lnTo>
                    <a:pt x="155219" y="83413"/>
                  </a:lnTo>
                  <a:close/>
                </a:path>
                <a:path w="201929" h="257810">
                  <a:moveTo>
                    <a:pt x="155638" y="79502"/>
                  </a:moveTo>
                  <a:lnTo>
                    <a:pt x="155435" y="79070"/>
                  </a:lnTo>
                  <a:lnTo>
                    <a:pt x="154673" y="78371"/>
                  </a:lnTo>
                  <a:lnTo>
                    <a:pt x="154178" y="78193"/>
                  </a:lnTo>
                  <a:lnTo>
                    <a:pt x="152971" y="78193"/>
                  </a:lnTo>
                  <a:lnTo>
                    <a:pt x="152488" y="78371"/>
                  </a:lnTo>
                  <a:lnTo>
                    <a:pt x="151739" y="79070"/>
                  </a:lnTo>
                  <a:lnTo>
                    <a:pt x="151549" y="79502"/>
                  </a:lnTo>
                  <a:lnTo>
                    <a:pt x="151549" y="80581"/>
                  </a:lnTo>
                  <a:lnTo>
                    <a:pt x="151739" y="81026"/>
                  </a:lnTo>
                  <a:lnTo>
                    <a:pt x="152107" y="81394"/>
                  </a:lnTo>
                  <a:lnTo>
                    <a:pt x="152488" y="81737"/>
                  </a:lnTo>
                  <a:lnTo>
                    <a:pt x="152971" y="81902"/>
                  </a:lnTo>
                  <a:lnTo>
                    <a:pt x="154178" y="81902"/>
                  </a:lnTo>
                  <a:lnTo>
                    <a:pt x="154673" y="81737"/>
                  </a:lnTo>
                  <a:lnTo>
                    <a:pt x="155435" y="81026"/>
                  </a:lnTo>
                  <a:lnTo>
                    <a:pt x="155638" y="80581"/>
                  </a:lnTo>
                  <a:lnTo>
                    <a:pt x="155638" y="79502"/>
                  </a:lnTo>
                  <a:close/>
                </a:path>
                <a:path w="201929" h="257810">
                  <a:moveTo>
                    <a:pt x="157530" y="237096"/>
                  </a:moveTo>
                  <a:lnTo>
                    <a:pt x="154228" y="237096"/>
                  </a:lnTo>
                  <a:lnTo>
                    <a:pt x="154228" y="249948"/>
                  </a:lnTo>
                  <a:lnTo>
                    <a:pt x="157530" y="249948"/>
                  </a:lnTo>
                  <a:lnTo>
                    <a:pt x="157530" y="237096"/>
                  </a:lnTo>
                  <a:close/>
                </a:path>
                <a:path w="201929" h="257810">
                  <a:moveTo>
                    <a:pt x="157949" y="233184"/>
                  </a:moveTo>
                  <a:lnTo>
                    <a:pt x="157759" y="232740"/>
                  </a:lnTo>
                  <a:lnTo>
                    <a:pt x="156984" y="232041"/>
                  </a:lnTo>
                  <a:lnTo>
                    <a:pt x="156502" y="231863"/>
                  </a:lnTo>
                  <a:lnTo>
                    <a:pt x="155295" y="231863"/>
                  </a:lnTo>
                  <a:lnTo>
                    <a:pt x="154800" y="232041"/>
                  </a:lnTo>
                  <a:lnTo>
                    <a:pt x="154051" y="232740"/>
                  </a:lnTo>
                  <a:lnTo>
                    <a:pt x="153873" y="233184"/>
                  </a:lnTo>
                  <a:lnTo>
                    <a:pt x="153873" y="234251"/>
                  </a:lnTo>
                  <a:lnTo>
                    <a:pt x="154051" y="234696"/>
                  </a:lnTo>
                  <a:lnTo>
                    <a:pt x="154800" y="235407"/>
                  </a:lnTo>
                  <a:lnTo>
                    <a:pt x="155295" y="235572"/>
                  </a:lnTo>
                  <a:lnTo>
                    <a:pt x="156502" y="235572"/>
                  </a:lnTo>
                  <a:lnTo>
                    <a:pt x="156984" y="235407"/>
                  </a:lnTo>
                  <a:lnTo>
                    <a:pt x="157759" y="234696"/>
                  </a:lnTo>
                  <a:lnTo>
                    <a:pt x="157949" y="234251"/>
                  </a:lnTo>
                  <a:lnTo>
                    <a:pt x="157949" y="233184"/>
                  </a:lnTo>
                  <a:close/>
                </a:path>
                <a:path w="201929" h="257810">
                  <a:moveTo>
                    <a:pt x="171615" y="88392"/>
                  </a:moveTo>
                  <a:lnTo>
                    <a:pt x="171424" y="87439"/>
                  </a:lnTo>
                  <a:lnTo>
                    <a:pt x="170751" y="86004"/>
                  </a:lnTo>
                  <a:lnTo>
                    <a:pt x="170472" y="85394"/>
                  </a:lnTo>
                  <a:lnTo>
                    <a:pt x="170230" y="85102"/>
                  </a:lnTo>
                  <a:lnTo>
                    <a:pt x="169811" y="84594"/>
                  </a:lnTo>
                  <a:lnTo>
                    <a:pt x="168173" y="83477"/>
                  </a:lnTo>
                  <a:lnTo>
                    <a:pt x="168173" y="91160"/>
                  </a:lnTo>
                  <a:lnTo>
                    <a:pt x="168135" y="91338"/>
                  </a:lnTo>
                  <a:lnTo>
                    <a:pt x="167563" y="92494"/>
                  </a:lnTo>
                  <a:lnTo>
                    <a:pt x="167195" y="92938"/>
                  </a:lnTo>
                  <a:lnTo>
                    <a:pt x="166243" y="93535"/>
                  </a:lnTo>
                  <a:lnTo>
                    <a:pt x="165696" y="93687"/>
                  </a:lnTo>
                  <a:lnTo>
                    <a:pt x="164465" y="93687"/>
                  </a:lnTo>
                  <a:lnTo>
                    <a:pt x="161988" y="91160"/>
                  </a:lnTo>
                  <a:lnTo>
                    <a:pt x="162026" y="88392"/>
                  </a:lnTo>
                  <a:lnTo>
                    <a:pt x="168173" y="91160"/>
                  </a:lnTo>
                  <a:lnTo>
                    <a:pt x="168173" y="83477"/>
                  </a:lnTo>
                  <a:lnTo>
                    <a:pt x="167055" y="83121"/>
                  </a:lnTo>
                  <a:lnTo>
                    <a:pt x="165227" y="83121"/>
                  </a:lnTo>
                  <a:lnTo>
                    <a:pt x="161975" y="85102"/>
                  </a:lnTo>
                  <a:lnTo>
                    <a:pt x="161607" y="83413"/>
                  </a:lnTo>
                  <a:lnTo>
                    <a:pt x="158673" y="83413"/>
                  </a:lnTo>
                  <a:lnTo>
                    <a:pt x="158673" y="101650"/>
                  </a:lnTo>
                  <a:lnTo>
                    <a:pt x="161975" y="101650"/>
                  </a:lnTo>
                  <a:lnTo>
                    <a:pt x="161975" y="94691"/>
                  </a:lnTo>
                  <a:lnTo>
                    <a:pt x="162382" y="95275"/>
                  </a:lnTo>
                  <a:lnTo>
                    <a:pt x="162915" y="95745"/>
                  </a:lnTo>
                  <a:lnTo>
                    <a:pt x="163563" y="96088"/>
                  </a:lnTo>
                  <a:lnTo>
                    <a:pt x="164236" y="96405"/>
                  </a:lnTo>
                  <a:lnTo>
                    <a:pt x="165023" y="96570"/>
                  </a:lnTo>
                  <a:lnTo>
                    <a:pt x="167030" y="96570"/>
                  </a:lnTo>
                  <a:lnTo>
                    <a:pt x="167995" y="96291"/>
                  </a:lnTo>
                  <a:lnTo>
                    <a:pt x="169710" y="95123"/>
                  </a:lnTo>
                  <a:lnTo>
                    <a:pt x="170078" y="94691"/>
                  </a:lnTo>
                  <a:lnTo>
                    <a:pt x="170395" y="94335"/>
                  </a:lnTo>
                  <a:lnTo>
                    <a:pt x="170713" y="93687"/>
                  </a:lnTo>
                  <a:lnTo>
                    <a:pt x="171399" y="92316"/>
                  </a:lnTo>
                  <a:lnTo>
                    <a:pt x="171615" y="91338"/>
                  </a:lnTo>
                  <a:lnTo>
                    <a:pt x="171615" y="88392"/>
                  </a:lnTo>
                  <a:close/>
                </a:path>
                <a:path w="201929" h="257810">
                  <a:moveTo>
                    <a:pt x="172986" y="245084"/>
                  </a:moveTo>
                  <a:lnTo>
                    <a:pt x="172974" y="241935"/>
                  </a:lnTo>
                  <a:lnTo>
                    <a:pt x="172783" y="241020"/>
                  </a:lnTo>
                  <a:lnTo>
                    <a:pt x="172072" y="239661"/>
                  </a:lnTo>
                  <a:lnTo>
                    <a:pt x="171742" y="239014"/>
                  </a:lnTo>
                  <a:lnTo>
                    <a:pt x="171018" y="238226"/>
                  </a:lnTo>
                  <a:lnTo>
                    <a:pt x="169570" y="237350"/>
                  </a:lnTo>
                  <a:lnTo>
                    <a:pt x="169570" y="241935"/>
                  </a:lnTo>
                  <a:lnTo>
                    <a:pt x="169570" y="245084"/>
                  </a:lnTo>
                  <a:lnTo>
                    <a:pt x="169075" y="246240"/>
                  </a:lnTo>
                  <a:lnTo>
                    <a:pt x="168744" y="246672"/>
                  </a:lnTo>
                  <a:lnTo>
                    <a:pt x="167881" y="247243"/>
                  </a:lnTo>
                  <a:lnTo>
                    <a:pt x="167373" y="247383"/>
                  </a:lnTo>
                  <a:lnTo>
                    <a:pt x="166243" y="247383"/>
                  </a:lnTo>
                  <a:lnTo>
                    <a:pt x="165735" y="247243"/>
                  </a:lnTo>
                  <a:lnTo>
                    <a:pt x="164871" y="246672"/>
                  </a:lnTo>
                  <a:lnTo>
                    <a:pt x="164528" y="246240"/>
                  </a:lnTo>
                  <a:lnTo>
                    <a:pt x="164058" y="245084"/>
                  </a:lnTo>
                  <a:lnTo>
                    <a:pt x="164071" y="241935"/>
                  </a:lnTo>
                  <a:lnTo>
                    <a:pt x="164553" y="240792"/>
                  </a:lnTo>
                  <a:lnTo>
                    <a:pt x="164896" y="240372"/>
                  </a:lnTo>
                  <a:lnTo>
                    <a:pt x="165760" y="239801"/>
                  </a:lnTo>
                  <a:lnTo>
                    <a:pt x="166268" y="239661"/>
                  </a:lnTo>
                  <a:lnTo>
                    <a:pt x="167424" y="239661"/>
                  </a:lnTo>
                  <a:lnTo>
                    <a:pt x="167919" y="239801"/>
                  </a:lnTo>
                  <a:lnTo>
                    <a:pt x="168770" y="240372"/>
                  </a:lnTo>
                  <a:lnTo>
                    <a:pt x="169100" y="240792"/>
                  </a:lnTo>
                  <a:lnTo>
                    <a:pt x="169570" y="241935"/>
                  </a:lnTo>
                  <a:lnTo>
                    <a:pt x="169570" y="237350"/>
                  </a:lnTo>
                  <a:lnTo>
                    <a:pt x="169151" y="237083"/>
                  </a:lnTo>
                  <a:lnTo>
                    <a:pt x="168071" y="236791"/>
                  </a:lnTo>
                  <a:lnTo>
                    <a:pt x="165608" y="236791"/>
                  </a:lnTo>
                  <a:lnTo>
                    <a:pt x="160629" y="241935"/>
                  </a:lnTo>
                  <a:lnTo>
                    <a:pt x="160629" y="245084"/>
                  </a:lnTo>
                  <a:lnTo>
                    <a:pt x="165582" y="250240"/>
                  </a:lnTo>
                  <a:lnTo>
                    <a:pt x="168046" y="250240"/>
                  </a:lnTo>
                  <a:lnTo>
                    <a:pt x="169125" y="249961"/>
                  </a:lnTo>
                  <a:lnTo>
                    <a:pt x="171005" y="248818"/>
                  </a:lnTo>
                  <a:lnTo>
                    <a:pt x="171742" y="248031"/>
                  </a:lnTo>
                  <a:lnTo>
                    <a:pt x="172072" y="247383"/>
                  </a:lnTo>
                  <a:lnTo>
                    <a:pt x="172783" y="246011"/>
                  </a:lnTo>
                  <a:lnTo>
                    <a:pt x="172986" y="245084"/>
                  </a:lnTo>
                  <a:close/>
                </a:path>
                <a:path w="201929" h="257810">
                  <a:moveTo>
                    <a:pt x="186385" y="90652"/>
                  </a:moveTo>
                  <a:lnTo>
                    <a:pt x="186309" y="87731"/>
                  </a:lnTo>
                  <a:lnTo>
                    <a:pt x="186194" y="87185"/>
                  </a:lnTo>
                  <a:lnTo>
                    <a:pt x="185508" y="85788"/>
                  </a:lnTo>
                  <a:lnTo>
                    <a:pt x="185254" y="85267"/>
                  </a:lnTo>
                  <a:lnTo>
                    <a:pt x="184569" y="84505"/>
                  </a:lnTo>
                  <a:lnTo>
                    <a:pt x="183134" y="83629"/>
                  </a:lnTo>
                  <a:lnTo>
                    <a:pt x="183134" y="88620"/>
                  </a:lnTo>
                  <a:lnTo>
                    <a:pt x="177469" y="88620"/>
                  </a:lnTo>
                  <a:lnTo>
                    <a:pt x="179882" y="85788"/>
                  </a:lnTo>
                  <a:lnTo>
                    <a:pt x="181190" y="85788"/>
                  </a:lnTo>
                  <a:lnTo>
                    <a:pt x="181813" y="86042"/>
                  </a:lnTo>
                  <a:lnTo>
                    <a:pt x="182829" y="87033"/>
                  </a:lnTo>
                  <a:lnTo>
                    <a:pt x="183095" y="87731"/>
                  </a:lnTo>
                  <a:lnTo>
                    <a:pt x="183134" y="88620"/>
                  </a:lnTo>
                  <a:lnTo>
                    <a:pt x="183134" y="83629"/>
                  </a:lnTo>
                  <a:lnTo>
                    <a:pt x="182765" y="83400"/>
                  </a:lnTo>
                  <a:lnTo>
                    <a:pt x="181686" y="83121"/>
                  </a:lnTo>
                  <a:lnTo>
                    <a:pt x="179184" y="83121"/>
                  </a:lnTo>
                  <a:lnTo>
                    <a:pt x="174294" y="91655"/>
                  </a:lnTo>
                  <a:lnTo>
                    <a:pt x="174472" y="92417"/>
                  </a:lnTo>
                  <a:lnTo>
                    <a:pt x="175514" y="94411"/>
                  </a:lnTo>
                  <a:lnTo>
                    <a:pt x="176237" y="95186"/>
                  </a:lnTo>
                  <a:lnTo>
                    <a:pt x="178104" y="96291"/>
                  </a:lnTo>
                  <a:lnTo>
                    <a:pt x="179197" y="96570"/>
                  </a:lnTo>
                  <a:lnTo>
                    <a:pt x="181381" y="96570"/>
                  </a:lnTo>
                  <a:lnTo>
                    <a:pt x="186093" y="92633"/>
                  </a:lnTo>
                  <a:lnTo>
                    <a:pt x="182740" y="92633"/>
                  </a:lnTo>
                  <a:lnTo>
                    <a:pt x="182524" y="93027"/>
                  </a:lnTo>
                  <a:lnTo>
                    <a:pt x="182245" y="93332"/>
                  </a:lnTo>
                  <a:lnTo>
                    <a:pt x="181559" y="93776"/>
                  </a:lnTo>
                  <a:lnTo>
                    <a:pt x="181063" y="93878"/>
                  </a:lnTo>
                  <a:lnTo>
                    <a:pt x="179793" y="93878"/>
                  </a:lnTo>
                  <a:lnTo>
                    <a:pt x="177457" y="90652"/>
                  </a:lnTo>
                  <a:lnTo>
                    <a:pt x="186385" y="90652"/>
                  </a:lnTo>
                  <a:close/>
                </a:path>
                <a:path w="201929" h="257810">
                  <a:moveTo>
                    <a:pt x="187909" y="249948"/>
                  </a:moveTo>
                  <a:lnTo>
                    <a:pt x="187833" y="240461"/>
                  </a:lnTo>
                  <a:lnTo>
                    <a:pt x="187731" y="239890"/>
                  </a:lnTo>
                  <a:lnTo>
                    <a:pt x="187579" y="239585"/>
                  </a:lnTo>
                  <a:lnTo>
                    <a:pt x="187274" y="239001"/>
                  </a:lnTo>
                  <a:lnTo>
                    <a:pt x="186969" y="238379"/>
                  </a:lnTo>
                  <a:lnTo>
                    <a:pt x="186436" y="237794"/>
                  </a:lnTo>
                  <a:lnTo>
                    <a:pt x="185737" y="237413"/>
                  </a:lnTo>
                  <a:lnTo>
                    <a:pt x="185039" y="236994"/>
                  </a:lnTo>
                  <a:lnTo>
                    <a:pt x="184188" y="236791"/>
                  </a:lnTo>
                  <a:lnTo>
                    <a:pt x="182232" y="236791"/>
                  </a:lnTo>
                  <a:lnTo>
                    <a:pt x="181406" y="236994"/>
                  </a:lnTo>
                  <a:lnTo>
                    <a:pt x="180009" y="237794"/>
                  </a:lnTo>
                  <a:lnTo>
                    <a:pt x="179514" y="238315"/>
                  </a:lnTo>
                  <a:lnTo>
                    <a:pt x="179158" y="239001"/>
                  </a:lnTo>
                  <a:lnTo>
                    <a:pt x="178943" y="237096"/>
                  </a:lnTo>
                  <a:lnTo>
                    <a:pt x="176034" y="237096"/>
                  </a:lnTo>
                  <a:lnTo>
                    <a:pt x="176034" y="249948"/>
                  </a:lnTo>
                  <a:lnTo>
                    <a:pt x="179336" y="249948"/>
                  </a:lnTo>
                  <a:lnTo>
                    <a:pt x="179451" y="241300"/>
                  </a:lnTo>
                  <a:lnTo>
                    <a:pt x="179946" y="240461"/>
                  </a:lnTo>
                  <a:lnTo>
                    <a:pt x="180276" y="240144"/>
                  </a:lnTo>
                  <a:lnTo>
                    <a:pt x="181127" y="239699"/>
                  </a:lnTo>
                  <a:lnTo>
                    <a:pt x="181584" y="239585"/>
                  </a:lnTo>
                  <a:lnTo>
                    <a:pt x="182892" y="239585"/>
                  </a:lnTo>
                  <a:lnTo>
                    <a:pt x="183515" y="239814"/>
                  </a:lnTo>
                  <a:lnTo>
                    <a:pt x="184391" y="240728"/>
                  </a:lnTo>
                  <a:lnTo>
                    <a:pt x="184581" y="241300"/>
                  </a:lnTo>
                  <a:lnTo>
                    <a:pt x="184607" y="249948"/>
                  </a:lnTo>
                  <a:lnTo>
                    <a:pt x="187909" y="249948"/>
                  </a:lnTo>
                  <a:close/>
                </a:path>
                <a:path w="201929" h="257810">
                  <a:moveTo>
                    <a:pt x="201510" y="247129"/>
                  </a:moveTo>
                  <a:lnTo>
                    <a:pt x="195961" y="242049"/>
                  </a:lnTo>
                  <a:lnTo>
                    <a:pt x="195453" y="241935"/>
                  </a:lnTo>
                  <a:lnTo>
                    <a:pt x="194703" y="241642"/>
                  </a:lnTo>
                  <a:lnTo>
                    <a:pt x="194437" y="241452"/>
                  </a:lnTo>
                  <a:lnTo>
                    <a:pt x="194144" y="241033"/>
                  </a:lnTo>
                  <a:lnTo>
                    <a:pt x="194081" y="240144"/>
                  </a:lnTo>
                  <a:lnTo>
                    <a:pt x="194221" y="239903"/>
                  </a:lnTo>
                  <a:lnTo>
                    <a:pt x="194906" y="239458"/>
                  </a:lnTo>
                  <a:lnTo>
                    <a:pt x="195389" y="239344"/>
                  </a:lnTo>
                  <a:lnTo>
                    <a:pt x="196596" y="239344"/>
                  </a:lnTo>
                  <a:lnTo>
                    <a:pt x="197078" y="239458"/>
                  </a:lnTo>
                  <a:lnTo>
                    <a:pt x="197777" y="239852"/>
                  </a:lnTo>
                  <a:lnTo>
                    <a:pt x="198005" y="240144"/>
                  </a:lnTo>
                  <a:lnTo>
                    <a:pt x="198107" y="240512"/>
                  </a:lnTo>
                  <a:lnTo>
                    <a:pt x="201206" y="240512"/>
                  </a:lnTo>
                  <a:lnTo>
                    <a:pt x="201041" y="239344"/>
                  </a:lnTo>
                  <a:lnTo>
                    <a:pt x="200533" y="238467"/>
                  </a:lnTo>
                  <a:lnTo>
                    <a:pt x="198805" y="237134"/>
                  </a:lnTo>
                  <a:lnTo>
                    <a:pt x="197586" y="236791"/>
                  </a:lnTo>
                  <a:lnTo>
                    <a:pt x="194957" y="236791"/>
                  </a:lnTo>
                  <a:lnTo>
                    <a:pt x="190995" y="241808"/>
                  </a:lnTo>
                  <a:lnTo>
                    <a:pt x="191427" y="242684"/>
                  </a:lnTo>
                  <a:lnTo>
                    <a:pt x="196265" y="244589"/>
                  </a:lnTo>
                  <a:lnTo>
                    <a:pt x="196735" y="244690"/>
                  </a:lnTo>
                  <a:lnTo>
                    <a:pt x="197472" y="244944"/>
                  </a:lnTo>
                  <a:lnTo>
                    <a:pt x="197764" y="245122"/>
                  </a:lnTo>
                  <a:lnTo>
                    <a:pt x="197954" y="245351"/>
                  </a:lnTo>
                  <a:lnTo>
                    <a:pt x="198170" y="245567"/>
                  </a:lnTo>
                  <a:lnTo>
                    <a:pt x="196672" y="247726"/>
                  </a:lnTo>
                  <a:lnTo>
                    <a:pt x="195745" y="247726"/>
                  </a:lnTo>
                  <a:lnTo>
                    <a:pt x="193929" y="245986"/>
                  </a:lnTo>
                  <a:lnTo>
                    <a:pt x="190627" y="245986"/>
                  </a:lnTo>
                  <a:lnTo>
                    <a:pt x="195021" y="250240"/>
                  </a:lnTo>
                  <a:lnTo>
                    <a:pt x="197358" y="250240"/>
                  </a:lnTo>
                  <a:lnTo>
                    <a:pt x="198297" y="250063"/>
                  </a:lnTo>
                  <a:lnTo>
                    <a:pt x="199859" y="249415"/>
                  </a:lnTo>
                  <a:lnTo>
                    <a:pt x="200482" y="248932"/>
                  </a:lnTo>
                  <a:lnTo>
                    <a:pt x="201320" y="247726"/>
                  </a:lnTo>
                  <a:lnTo>
                    <a:pt x="201510" y="247129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75152" y="239736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6984" y="0"/>
                  </a:moveTo>
                  <a:lnTo>
                    <a:pt x="3124" y="0"/>
                  </a:lnTo>
                  <a:lnTo>
                    <a:pt x="0" y="3124"/>
                  </a:lnTo>
                  <a:lnTo>
                    <a:pt x="0" y="10845"/>
                  </a:lnTo>
                  <a:lnTo>
                    <a:pt x="3124" y="13969"/>
                  </a:lnTo>
                  <a:lnTo>
                    <a:pt x="6984" y="13969"/>
                  </a:lnTo>
                  <a:lnTo>
                    <a:pt x="6984" y="10477"/>
                  </a:lnTo>
                  <a:lnTo>
                    <a:pt x="5054" y="10477"/>
                  </a:lnTo>
                  <a:lnTo>
                    <a:pt x="3492" y="8915"/>
                  </a:lnTo>
                  <a:lnTo>
                    <a:pt x="3492" y="5054"/>
                  </a:lnTo>
                  <a:lnTo>
                    <a:pt x="5054" y="3492"/>
                  </a:lnTo>
                  <a:lnTo>
                    <a:pt x="6984" y="3492"/>
                  </a:lnTo>
                  <a:lnTo>
                    <a:pt x="6984" y="0"/>
                  </a:lnTo>
                  <a:close/>
                </a:path>
                <a:path w="13970" h="13969">
                  <a:moveTo>
                    <a:pt x="10845" y="0"/>
                  </a:moveTo>
                  <a:lnTo>
                    <a:pt x="6984" y="0"/>
                  </a:lnTo>
                  <a:lnTo>
                    <a:pt x="6984" y="3492"/>
                  </a:lnTo>
                  <a:lnTo>
                    <a:pt x="8915" y="3492"/>
                  </a:lnTo>
                  <a:lnTo>
                    <a:pt x="10477" y="5054"/>
                  </a:lnTo>
                  <a:lnTo>
                    <a:pt x="10477" y="8915"/>
                  </a:lnTo>
                  <a:lnTo>
                    <a:pt x="8915" y="10477"/>
                  </a:lnTo>
                  <a:lnTo>
                    <a:pt x="6984" y="10477"/>
                  </a:lnTo>
                  <a:lnTo>
                    <a:pt x="6984" y="13969"/>
                  </a:lnTo>
                  <a:lnTo>
                    <a:pt x="10845" y="13969"/>
                  </a:lnTo>
                  <a:lnTo>
                    <a:pt x="13969" y="10845"/>
                  </a:lnTo>
                  <a:lnTo>
                    <a:pt x="13969" y="3124"/>
                  </a:lnTo>
                  <a:lnTo>
                    <a:pt x="10845" y="0"/>
                  </a:lnTo>
                  <a:close/>
                </a:path>
              </a:pathLst>
            </a:custGeom>
            <a:solidFill>
              <a:srgbClr val="2829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76898" y="2399103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5" h="10794">
                  <a:moveTo>
                    <a:pt x="8127" y="0"/>
                  </a:moveTo>
                  <a:lnTo>
                    <a:pt x="2349" y="0"/>
                  </a:lnTo>
                  <a:lnTo>
                    <a:pt x="0" y="2349"/>
                  </a:lnTo>
                  <a:lnTo>
                    <a:pt x="0" y="8140"/>
                  </a:lnTo>
                  <a:lnTo>
                    <a:pt x="2349" y="10490"/>
                  </a:lnTo>
                  <a:lnTo>
                    <a:pt x="8127" y="10490"/>
                  </a:lnTo>
                  <a:lnTo>
                    <a:pt x="10477" y="8140"/>
                  </a:lnTo>
                  <a:lnTo>
                    <a:pt x="10477" y="5245"/>
                  </a:lnTo>
                  <a:lnTo>
                    <a:pt x="10477" y="2349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F34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57459" y="2478569"/>
              <a:ext cx="184150" cy="26034"/>
            </a:xfrm>
            <a:custGeom>
              <a:avLst/>
              <a:gdLst/>
              <a:ahLst/>
              <a:cxnLst/>
              <a:rect l="l" t="t" r="r" b="b"/>
              <a:pathLst>
                <a:path w="184150" h="26035">
                  <a:moveTo>
                    <a:pt x="13093" y="2235"/>
                  </a:moveTo>
                  <a:lnTo>
                    <a:pt x="10883" y="825"/>
                  </a:lnTo>
                  <a:lnTo>
                    <a:pt x="8267" y="0"/>
                  </a:lnTo>
                  <a:lnTo>
                    <a:pt x="3797" y="0"/>
                  </a:lnTo>
                  <a:lnTo>
                    <a:pt x="2209" y="292"/>
                  </a:lnTo>
                  <a:lnTo>
                    <a:pt x="292" y="965"/>
                  </a:lnTo>
                  <a:lnTo>
                    <a:pt x="0" y="1384"/>
                  </a:lnTo>
                  <a:lnTo>
                    <a:pt x="0" y="22936"/>
                  </a:lnTo>
                  <a:lnTo>
                    <a:pt x="165" y="23266"/>
                  </a:lnTo>
                  <a:lnTo>
                    <a:pt x="749" y="23672"/>
                  </a:lnTo>
                  <a:lnTo>
                    <a:pt x="1117" y="23723"/>
                  </a:lnTo>
                  <a:lnTo>
                    <a:pt x="2705" y="23164"/>
                  </a:lnTo>
                  <a:lnTo>
                    <a:pt x="4051" y="22923"/>
                  </a:lnTo>
                  <a:lnTo>
                    <a:pt x="8356" y="22923"/>
                  </a:lnTo>
                  <a:lnTo>
                    <a:pt x="11010" y="23952"/>
                  </a:lnTo>
                  <a:lnTo>
                    <a:pt x="13093" y="25666"/>
                  </a:lnTo>
                  <a:lnTo>
                    <a:pt x="13093" y="2235"/>
                  </a:lnTo>
                  <a:close/>
                </a:path>
                <a:path w="184150" h="26035">
                  <a:moveTo>
                    <a:pt x="28371" y="1371"/>
                  </a:moveTo>
                  <a:lnTo>
                    <a:pt x="28079" y="965"/>
                  </a:lnTo>
                  <a:lnTo>
                    <a:pt x="26162" y="292"/>
                  </a:lnTo>
                  <a:lnTo>
                    <a:pt x="24574" y="0"/>
                  </a:lnTo>
                  <a:lnTo>
                    <a:pt x="20104" y="0"/>
                  </a:lnTo>
                  <a:lnTo>
                    <a:pt x="17487" y="825"/>
                  </a:lnTo>
                  <a:lnTo>
                    <a:pt x="15278" y="2235"/>
                  </a:lnTo>
                  <a:lnTo>
                    <a:pt x="15278" y="25666"/>
                  </a:lnTo>
                  <a:lnTo>
                    <a:pt x="17360" y="23952"/>
                  </a:lnTo>
                  <a:lnTo>
                    <a:pt x="20015" y="22923"/>
                  </a:lnTo>
                  <a:lnTo>
                    <a:pt x="24320" y="22923"/>
                  </a:lnTo>
                  <a:lnTo>
                    <a:pt x="25666" y="23164"/>
                  </a:lnTo>
                  <a:lnTo>
                    <a:pt x="27254" y="23723"/>
                  </a:lnTo>
                  <a:lnTo>
                    <a:pt x="27622" y="23672"/>
                  </a:lnTo>
                  <a:lnTo>
                    <a:pt x="28206" y="23266"/>
                  </a:lnTo>
                  <a:lnTo>
                    <a:pt x="28371" y="22936"/>
                  </a:lnTo>
                  <a:lnTo>
                    <a:pt x="28371" y="1371"/>
                  </a:lnTo>
                  <a:close/>
                </a:path>
                <a:path w="184150" h="26035">
                  <a:moveTo>
                    <a:pt x="60083" y="19443"/>
                  </a:moveTo>
                  <a:lnTo>
                    <a:pt x="56769" y="12750"/>
                  </a:lnTo>
                  <a:lnTo>
                    <a:pt x="56591" y="12395"/>
                  </a:lnTo>
                  <a:lnTo>
                    <a:pt x="57492" y="11912"/>
                  </a:lnTo>
                  <a:lnTo>
                    <a:pt x="58178" y="11544"/>
                  </a:lnTo>
                  <a:lnTo>
                    <a:pt x="58851" y="10909"/>
                  </a:lnTo>
                  <a:lnTo>
                    <a:pt x="59156" y="10350"/>
                  </a:lnTo>
                  <a:lnTo>
                    <a:pt x="59715" y="9334"/>
                  </a:lnTo>
                  <a:lnTo>
                    <a:pt x="59918" y="8483"/>
                  </a:lnTo>
                  <a:lnTo>
                    <a:pt x="59842" y="6261"/>
                  </a:lnTo>
                  <a:lnTo>
                    <a:pt x="59715" y="5727"/>
                  </a:lnTo>
                  <a:lnTo>
                    <a:pt x="59347" y="5092"/>
                  </a:lnTo>
                  <a:lnTo>
                    <a:pt x="58826" y="4152"/>
                  </a:lnTo>
                  <a:lnTo>
                    <a:pt x="58153" y="3517"/>
                  </a:lnTo>
                  <a:lnTo>
                    <a:pt x="56565" y="2679"/>
                  </a:lnTo>
                  <a:lnTo>
                    <a:pt x="56565" y="8483"/>
                  </a:lnTo>
                  <a:lnTo>
                    <a:pt x="56324" y="9131"/>
                  </a:lnTo>
                  <a:lnTo>
                    <a:pt x="55372" y="10109"/>
                  </a:lnTo>
                  <a:lnTo>
                    <a:pt x="54635" y="10350"/>
                  </a:lnTo>
                  <a:lnTo>
                    <a:pt x="50736" y="10350"/>
                  </a:lnTo>
                  <a:lnTo>
                    <a:pt x="50736" y="5092"/>
                  </a:lnTo>
                  <a:lnTo>
                    <a:pt x="54648" y="5092"/>
                  </a:lnTo>
                  <a:lnTo>
                    <a:pt x="55397" y="5334"/>
                  </a:lnTo>
                  <a:lnTo>
                    <a:pt x="56324" y="6261"/>
                  </a:lnTo>
                  <a:lnTo>
                    <a:pt x="56451" y="6604"/>
                  </a:lnTo>
                  <a:lnTo>
                    <a:pt x="56565" y="8483"/>
                  </a:lnTo>
                  <a:lnTo>
                    <a:pt x="56565" y="2679"/>
                  </a:lnTo>
                  <a:lnTo>
                    <a:pt x="56349" y="2565"/>
                  </a:lnTo>
                  <a:lnTo>
                    <a:pt x="55219" y="2324"/>
                  </a:lnTo>
                  <a:lnTo>
                    <a:pt x="47434" y="2324"/>
                  </a:lnTo>
                  <a:lnTo>
                    <a:pt x="47434" y="19443"/>
                  </a:lnTo>
                  <a:lnTo>
                    <a:pt x="50736" y="19443"/>
                  </a:lnTo>
                  <a:lnTo>
                    <a:pt x="50736" y="12750"/>
                  </a:lnTo>
                  <a:lnTo>
                    <a:pt x="53174" y="12750"/>
                  </a:lnTo>
                  <a:lnTo>
                    <a:pt x="56311" y="19443"/>
                  </a:lnTo>
                  <a:lnTo>
                    <a:pt x="60083" y="19443"/>
                  </a:lnTo>
                  <a:close/>
                </a:path>
                <a:path w="184150" h="26035">
                  <a:moveTo>
                    <a:pt x="73977" y="13817"/>
                  </a:moveTo>
                  <a:lnTo>
                    <a:pt x="70726" y="6794"/>
                  </a:lnTo>
                  <a:lnTo>
                    <a:pt x="70726" y="11785"/>
                  </a:lnTo>
                  <a:lnTo>
                    <a:pt x="65062" y="11785"/>
                  </a:lnTo>
                  <a:lnTo>
                    <a:pt x="67475" y="8953"/>
                  </a:lnTo>
                  <a:lnTo>
                    <a:pt x="68783" y="8953"/>
                  </a:lnTo>
                  <a:lnTo>
                    <a:pt x="69405" y="9207"/>
                  </a:lnTo>
                  <a:lnTo>
                    <a:pt x="70421" y="10198"/>
                  </a:lnTo>
                  <a:lnTo>
                    <a:pt x="70688" y="10896"/>
                  </a:lnTo>
                  <a:lnTo>
                    <a:pt x="70726" y="11785"/>
                  </a:lnTo>
                  <a:lnTo>
                    <a:pt x="70726" y="6794"/>
                  </a:lnTo>
                  <a:lnTo>
                    <a:pt x="70370" y="6565"/>
                  </a:lnTo>
                  <a:lnTo>
                    <a:pt x="69278" y="6286"/>
                  </a:lnTo>
                  <a:lnTo>
                    <a:pt x="66776" y="6286"/>
                  </a:lnTo>
                  <a:lnTo>
                    <a:pt x="61887" y="14820"/>
                  </a:lnTo>
                  <a:lnTo>
                    <a:pt x="62064" y="15582"/>
                  </a:lnTo>
                  <a:lnTo>
                    <a:pt x="63106" y="17576"/>
                  </a:lnTo>
                  <a:lnTo>
                    <a:pt x="63830" y="18351"/>
                  </a:lnTo>
                  <a:lnTo>
                    <a:pt x="65709" y="19456"/>
                  </a:lnTo>
                  <a:lnTo>
                    <a:pt x="66789" y="19735"/>
                  </a:lnTo>
                  <a:lnTo>
                    <a:pt x="68973" y="19735"/>
                  </a:lnTo>
                  <a:lnTo>
                    <a:pt x="73164" y="17043"/>
                  </a:lnTo>
                  <a:lnTo>
                    <a:pt x="73456" y="16535"/>
                  </a:lnTo>
                  <a:lnTo>
                    <a:pt x="73685" y="15798"/>
                  </a:lnTo>
                  <a:lnTo>
                    <a:pt x="70332" y="15798"/>
                  </a:lnTo>
                  <a:lnTo>
                    <a:pt x="70116" y="16192"/>
                  </a:lnTo>
                  <a:lnTo>
                    <a:pt x="69837" y="16497"/>
                  </a:lnTo>
                  <a:lnTo>
                    <a:pt x="69164" y="16941"/>
                  </a:lnTo>
                  <a:lnTo>
                    <a:pt x="68656" y="17043"/>
                  </a:lnTo>
                  <a:lnTo>
                    <a:pt x="67386" y="17043"/>
                  </a:lnTo>
                  <a:lnTo>
                    <a:pt x="65049" y="13817"/>
                  </a:lnTo>
                  <a:lnTo>
                    <a:pt x="73977" y="13817"/>
                  </a:lnTo>
                  <a:close/>
                </a:path>
                <a:path w="184150" h="26035">
                  <a:moveTo>
                    <a:pt x="87109" y="16624"/>
                  </a:moveTo>
                  <a:lnTo>
                    <a:pt x="81546" y="11544"/>
                  </a:lnTo>
                  <a:lnTo>
                    <a:pt x="81038" y="11430"/>
                  </a:lnTo>
                  <a:lnTo>
                    <a:pt x="80289" y="11125"/>
                  </a:lnTo>
                  <a:lnTo>
                    <a:pt x="80022" y="10947"/>
                  </a:lnTo>
                  <a:lnTo>
                    <a:pt x="79730" y="10528"/>
                  </a:lnTo>
                  <a:lnTo>
                    <a:pt x="79819" y="9385"/>
                  </a:lnTo>
                  <a:lnTo>
                    <a:pt x="80492" y="8953"/>
                  </a:lnTo>
                  <a:lnTo>
                    <a:pt x="80975" y="8839"/>
                  </a:lnTo>
                  <a:lnTo>
                    <a:pt x="82181" y="8839"/>
                  </a:lnTo>
                  <a:lnTo>
                    <a:pt x="82664" y="8953"/>
                  </a:lnTo>
                  <a:lnTo>
                    <a:pt x="83362" y="9347"/>
                  </a:lnTo>
                  <a:lnTo>
                    <a:pt x="83591" y="9626"/>
                  </a:lnTo>
                  <a:lnTo>
                    <a:pt x="83693" y="10007"/>
                  </a:lnTo>
                  <a:lnTo>
                    <a:pt x="86804" y="10007"/>
                  </a:lnTo>
                  <a:lnTo>
                    <a:pt x="86626" y="8839"/>
                  </a:lnTo>
                  <a:lnTo>
                    <a:pt x="86118" y="7962"/>
                  </a:lnTo>
                  <a:lnTo>
                    <a:pt x="84391" y="6629"/>
                  </a:lnTo>
                  <a:lnTo>
                    <a:pt x="83185" y="6286"/>
                  </a:lnTo>
                  <a:lnTo>
                    <a:pt x="80543" y="6286"/>
                  </a:lnTo>
                  <a:lnTo>
                    <a:pt x="76593" y="11303"/>
                  </a:lnTo>
                  <a:lnTo>
                    <a:pt x="77012" y="12179"/>
                  </a:lnTo>
                  <a:lnTo>
                    <a:pt x="81851" y="14084"/>
                  </a:lnTo>
                  <a:lnTo>
                    <a:pt x="82321" y="14173"/>
                  </a:lnTo>
                  <a:lnTo>
                    <a:pt x="83070" y="14439"/>
                  </a:lnTo>
                  <a:lnTo>
                    <a:pt x="83375" y="14655"/>
                  </a:lnTo>
                  <a:lnTo>
                    <a:pt x="83756" y="15062"/>
                  </a:lnTo>
                  <a:lnTo>
                    <a:pt x="83781" y="16281"/>
                  </a:lnTo>
                  <a:lnTo>
                    <a:pt x="83477" y="16738"/>
                  </a:lnTo>
                  <a:lnTo>
                    <a:pt x="83248" y="16916"/>
                  </a:lnTo>
                  <a:lnTo>
                    <a:pt x="82550" y="17170"/>
                  </a:lnTo>
                  <a:lnTo>
                    <a:pt x="82257" y="17221"/>
                  </a:lnTo>
                  <a:lnTo>
                    <a:pt x="81330" y="17221"/>
                  </a:lnTo>
                  <a:lnTo>
                    <a:pt x="79514" y="15481"/>
                  </a:lnTo>
                  <a:lnTo>
                    <a:pt x="76212" y="15481"/>
                  </a:lnTo>
                  <a:lnTo>
                    <a:pt x="80619" y="19735"/>
                  </a:lnTo>
                  <a:lnTo>
                    <a:pt x="82943" y="19735"/>
                  </a:lnTo>
                  <a:lnTo>
                    <a:pt x="83896" y="19558"/>
                  </a:lnTo>
                  <a:lnTo>
                    <a:pt x="85445" y="18910"/>
                  </a:lnTo>
                  <a:lnTo>
                    <a:pt x="86067" y="18427"/>
                  </a:lnTo>
                  <a:lnTo>
                    <a:pt x="86906" y="17221"/>
                  </a:lnTo>
                  <a:lnTo>
                    <a:pt x="87109" y="16624"/>
                  </a:lnTo>
                  <a:close/>
                </a:path>
                <a:path w="184150" h="26035">
                  <a:moveTo>
                    <a:pt x="100330" y="16624"/>
                  </a:moveTo>
                  <a:lnTo>
                    <a:pt x="94780" y="11544"/>
                  </a:lnTo>
                  <a:lnTo>
                    <a:pt x="94259" y="11430"/>
                  </a:lnTo>
                  <a:lnTo>
                    <a:pt x="93510" y="11125"/>
                  </a:lnTo>
                  <a:lnTo>
                    <a:pt x="93256" y="10947"/>
                  </a:lnTo>
                  <a:lnTo>
                    <a:pt x="92964" y="10528"/>
                  </a:lnTo>
                  <a:lnTo>
                    <a:pt x="92913" y="9626"/>
                  </a:lnTo>
                  <a:lnTo>
                    <a:pt x="93040" y="9398"/>
                  </a:lnTo>
                  <a:lnTo>
                    <a:pt x="93713" y="8953"/>
                  </a:lnTo>
                  <a:lnTo>
                    <a:pt x="94195" y="8839"/>
                  </a:lnTo>
                  <a:lnTo>
                    <a:pt x="95402" y="8839"/>
                  </a:lnTo>
                  <a:lnTo>
                    <a:pt x="95897" y="8953"/>
                  </a:lnTo>
                  <a:lnTo>
                    <a:pt x="96596" y="9347"/>
                  </a:lnTo>
                  <a:lnTo>
                    <a:pt x="96824" y="9626"/>
                  </a:lnTo>
                  <a:lnTo>
                    <a:pt x="96926" y="10007"/>
                  </a:lnTo>
                  <a:lnTo>
                    <a:pt x="100025" y="10007"/>
                  </a:lnTo>
                  <a:lnTo>
                    <a:pt x="99847" y="8839"/>
                  </a:lnTo>
                  <a:lnTo>
                    <a:pt x="99352" y="7962"/>
                  </a:lnTo>
                  <a:lnTo>
                    <a:pt x="97624" y="6629"/>
                  </a:lnTo>
                  <a:lnTo>
                    <a:pt x="96405" y="6286"/>
                  </a:lnTo>
                  <a:lnTo>
                    <a:pt x="93764" y="6286"/>
                  </a:lnTo>
                  <a:lnTo>
                    <a:pt x="92849" y="6464"/>
                  </a:lnTo>
                  <a:lnTo>
                    <a:pt x="92087" y="6807"/>
                  </a:lnTo>
                  <a:lnTo>
                    <a:pt x="91313" y="7124"/>
                  </a:lnTo>
                  <a:lnTo>
                    <a:pt x="90728" y="7581"/>
                  </a:lnTo>
                  <a:lnTo>
                    <a:pt x="89916" y="8737"/>
                  </a:lnTo>
                  <a:lnTo>
                    <a:pt x="89814" y="11303"/>
                  </a:lnTo>
                  <a:lnTo>
                    <a:pt x="90233" y="12179"/>
                  </a:lnTo>
                  <a:lnTo>
                    <a:pt x="95084" y="14084"/>
                  </a:lnTo>
                  <a:lnTo>
                    <a:pt x="95542" y="14173"/>
                  </a:lnTo>
                  <a:lnTo>
                    <a:pt x="96291" y="14439"/>
                  </a:lnTo>
                  <a:lnTo>
                    <a:pt x="96583" y="14617"/>
                  </a:lnTo>
                  <a:lnTo>
                    <a:pt x="96774" y="14846"/>
                  </a:lnTo>
                  <a:lnTo>
                    <a:pt x="96989" y="15062"/>
                  </a:lnTo>
                  <a:lnTo>
                    <a:pt x="95491" y="17221"/>
                  </a:lnTo>
                  <a:lnTo>
                    <a:pt x="94564" y="17221"/>
                  </a:lnTo>
                  <a:lnTo>
                    <a:pt x="92735" y="15481"/>
                  </a:lnTo>
                  <a:lnTo>
                    <a:pt x="89433" y="15481"/>
                  </a:lnTo>
                  <a:lnTo>
                    <a:pt x="93840" y="19735"/>
                  </a:lnTo>
                  <a:lnTo>
                    <a:pt x="96177" y="19735"/>
                  </a:lnTo>
                  <a:lnTo>
                    <a:pt x="97116" y="19558"/>
                  </a:lnTo>
                  <a:lnTo>
                    <a:pt x="98679" y="18910"/>
                  </a:lnTo>
                  <a:lnTo>
                    <a:pt x="99288" y="18427"/>
                  </a:lnTo>
                  <a:lnTo>
                    <a:pt x="100139" y="17221"/>
                  </a:lnTo>
                  <a:lnTo>
                    <a:pt x="100330" y="16624"/>
                  </a:lnTo>
                  <a:close/>
                </a:path>
                <a:path w="184150" h="26035">
                  <a:moveTo>
                    <a:pt x="115341" y="11430"/>
                  </a:moveTo>
                  <a:lnTo>
                    <a:pt x="115138" y="10515"/>
                  </a:lnTo>
                  <a:lnTo>
                    <a:pt x="114427" y="9156"/>
                  </a:lnTo>
                  <a:lnTo>
                    <a:pt x="114096" y="8509"/>
                  </a:lnTo>
                  <a:lnTo>
                    <a:pt x="113372" y="7721"/>
                  </a:lnTo>
                  <a:lnTo>
                    <a:pt x="111937" y="6845"/>
                  </a:lnTo>
                  <a:lnTo>
                    <a:pt x="111937" y="11430"/>
                  </a:lnTo>
                  <a:lnTo>
                    <a:pt x="111937" y="14579"/>
                  </a:lnTo>
                  <a:lnTo>
                    <a:pt x="111442" y="15735"/>
                  </a:lnTo>
                  <a:lnTo>
                    <a:pt x="111099" y="16167"/>
                  </a:lnTo>
                  <a:lnTo>
                    <a:pt x="110236" y="16738"/>
                  </a:lnTo>
                  <a:lnTo>
                    <a:pt x="109740" y="16878"/>
                  </a:lnTo>
                  <a:lnTo>
                    <a:pt x="108597" y="16878"/>
                  </a:lnTo>
                  <a:lnTo>
                    <a:pt x="108089" y="16738"/>
                  </a:lnTo>
                  <a:lnTo>
                    <a:pt x="107226" y="16167"/>
                  </a:lnTo>
                  <a:lnTo>
                    <a:pt x="106895" y="15735"/>
                  </a:lnTo>
                  <a:lnTo>
                    <a:pt x="106426" y="14579"/>
                  </a:lnTo>
                  <a:lnTo>
                    <a:pt x="106438" y="11430"/>
                  </a:lnTo>
                  <a:lnTo>
                    <a:pt x="106921" y="10287"/>
                  </a:lnTo>
                  <a:lnTo>
                    <a:pt x="107251" y="9867"/>
                  </a:lnTo>
                  <a:lnTo>
                    <a:pt x="108115" y="9296"/>
                  </a:lnTo>
                  <a:lnTo>
                    <a:pt x="108623" y="9156"/>
                  </a:lnTo>
                  <a:lnTo>
                    <a:pt x="109778" y="9156"/>
                  </a:lnTo>
                  <a:lnTo>
                    <a:pt x="110286" y="9296"/>
                  </a:lnTo>
                  <a:lnTo>
                    <a:pt x="111137" y="9867"/>
                  </a:lnTo>
                  <a:lnTo>
                    <a:pt x="111455" y="10287"/>
                  </a:lnTo>
                  <a:lnTo>
                    <a:pt x="111937" y="11430"/>
                  </a:lnTo>
                  <a:lnTo>
                    <a:pt x="111937" y="6845"/>
                  </a:lnTo>
                  <a:lnTo>
                    <a:pt x="111518" y="6578"/>
                  </a:lnTo>
                  <a:lnTo>
                    <a:pt x="110439" y="6286"/>
                  </a:lnTo>
                  <a:lnTo>
                    <a:pt x="107975" y="6286"/>
                  </a:lnTo>
                  <a:lnTo>
                    <a:pt x="102984" y="11430"/>
                  </a:lnTo>
                  <a:lnTo>
                    <a:pt x="102984" y="14579"/>
                  </a:lnTo>
                  <a:lnTo>
                    <a:pt x="107950" y="19735"/>
                  </a:lnTo>
                  <a:lnTo>
                    <a:pt x="110413" y="19735"/>
                  </a:lnTo>
                  <a:lnTo>
                    <a:pt x="111493" y="19456"/>
                  </a:lnTo>
                  <a:lnTo>
                    <a:pt x="113360" y="18313"/>
                  </a:lnTo>
                  <a:lnTo>
                    <a:pt x="114096" y="17526"/>
                  </a:lnTo>
                  <a:lnTo>
                    <a:pt x="114427" y="16878"/>
                  </a:lnTo>
                  <a:lnTo>
                    <a:pt x="115138" y="15494"/>
                  </a:lnTo>
                  <a:lnTo>
                    <a:pt x="115341" y="14579"/>
                  </a:lnTo>
                  <a:lnTo>
                    <a:pt x="115341" y="11430"/>
                  </a:lnTo>
                  <a:close/>
                </a:path>
                <a:path w="184150" h="26035">
                  <a:moveTo>
                    <a:pt x="130302" y="6578"/>
                  </a:moveTo>
                  <a:lnTo>
                    <a:pt x="127000" y="6578"/>
                  </a:lnTo>
                  <a:lnTo>
                    <a:pt x="126873" y="15278"/>
                  </a:lnTo>
                  <a:lnTo>
                    <a:pt x="126390" y="16129"/>
                  </a:lnTo>
                  <a:lnTo>
                    <a:pt x="126060" y="16446"/>
                  </a:lnTo>
                  <a:lnTo>
                    <a:pt x="125247" y="16852"/>
                  </a:lnTo>
                  <a:lnTo>
                    <a:pt x="124777" y="16954"/>
                  </a:lnTo>
                  <a:lnTo>
                    <a:pt x="123456" y="16954"/>
                  </a:lnTo>
                  <a:lnTo>
                    <a:pt x="122834" y="16751"/>
                  </a:lnTo>
                  <a:lnTo>
                    <a:pt x="122377" y="16344"/>
                  </a:lnTo>
                  <a:lnTo>
                    <a:pt x="121932" y="15913"/>
                  </a:lnTo>
                  <a:lnTo>
                    <a:pt x="121716" y="15278"/>
                  </a:lnTo>
                  <a:lnTo>
                    <a:pt x="121716" y="6578"/>
                  </a:lnTo>
                  <a:lnTo>
                    <a:pt x="118440" y="6578"/>
                  </a:lnTo>
                  <a:lnTo>
                    <a:pt x="122186" y="19735"/>
                  </a:lnTo>
                  <a:lnTo>
                    <a:pt x="124142" y="19735"/>
                  </a:lnTo>
                  <a:lnTo>
                    <a:pt x="124955" y="19545"/>
                  </a:lnTo>
                  <a:lnTo>
                    <a:pt x="126301" y="18757"/>
                  </a:lnTo>
                  <a:lnTo>
                    <a:pt x="126796" y="18224"/>
                  </a:lnTo>
                  <a:lnTo>
                    <a:pt x="127139" y="17538"/>
                  </a:lnTo>
                  <a:lnTo>
                    <a:pt x="127393" y="19443"/>
                  </a:lnTo>
                  <a:lnTo>
                    <a:pt x="130302" y="19443"/>
                  </a:lnTo>
                  <a:lnTo>
                    <a:pt x="130302" y="17538"/>
                  </a:lnTo>
                  <a:lnTo>
                    <a:pt x="130302" y="16954"/>
                  </a:lnTo>
                  <a:lnTo>
                    <a:pt x="130302" y="6578"/>
                  </a:lnTo>
                  <a:close/>
                </a:path>
                <a:path w="184150" h="26035">
                  <a:moveTo>
                    <a:pt x="141935" y="6286"/>
                  </a:moveTo>
                  <a:lnTo>
                    <a:pt x="141147" y="6286"/>
                  </a:lnTo>
                  <a:lnTo>
                    <a:pt x="140449" y="6388"/>
                  </a:lnTo>
                  <a:lnTo>
                    <a:pt x="136893" y="8813"/>
                  </a:lnTo>
                  <a:lnTo>
                    <a:pt x="136601" y="6578"/>
                  </a:lnTo>
                  <a:lnTo>
                    <a:pt x="133667" y="6578"/>
                  </a:lnTo>
                  <a:lnTo>
                    <a:pt x="133667" y="19443"/>
                  </a:lnTo>
                  <a:lnTo>
                    <a:pt x="136969" y="19443"/>
                  </a:lnTo>
                  <a:lnTo>
                    <a:pt x="137058" y="11836"/>
                  </a:lnTo>
                  <a:lnTo>
                    <a:pt x="137375" y="11010"/>
                  </a:lnTo>
                  <a:lnTo>
                    <a:pt x="139725" y="9791"/>
                  </a:lnTo>
                  <a:lnTo>
                    <a:pt x="141935" y="9791"/>
                  </a:lnTo>
                  <a:lnTo>
                    <a:pt x="141935" y="8813"/>
                  </a:lnTo>
                  <a:lnTo>
                    <a:pt x="141935" y="6286"/>
                  </a:lnTo>
                  <a:close/>
                </a:path>
                <a:path w="184150" h="26035">
                  <a:moveTo>
                    <a:pt x="156032" y="11087"/>
                  </a:moveTo>
                  <a:lnTo>
                    <a:pt x="151549" y="6286"/>
                  </a:lnTo>
                  <a:lnTo>
                    <a:pt x="148717" y="6286"/>
                  </a:lnTo>
                  <a:lnTo>
                    <a:pt x="143751" y="14947"/>
                  </a:lnTo>
                  <a:lnTo>
                    <a:pt x="143891" y="15544"/>
                  </a:lnTo>
                  <a:lnTo>
                    <a:pt x="144957" y="17526"/>
                  </a:lnTo>
                  <a:lnTo>
                    <a:pt x="145707" y="18313"/>
                  </a:lnTo>
                  <a:lnTo>
                    <a:pt x="147612" y="19456"/>
                  </a:lnTo>
                  <a:lnTo>
                    <a:pt x="148717" y="19735"/>
                  </a:lnTo>
                  <a:lnTo>
                    <a:pt x="151536" y="19735"/>
                  </a:lnTo>
                  <a:lnTo>
                    <a:pt x="152869" y="19304"/>
                  </a:lnTo>
                  <a:lnTo>
                    <a:pt x="155054" y="17564"/>
                  </a:lnTo>
                  <a:lnTo>
                    <a:pt x="155422" y="16929"/>
                  </a:lnTo>
                  <a:lnTo>
                    <a:pt x="155651" y="16548"/>
                  </a:lnTo>
                  <a:lnTo>
                    <a:pt x="155765" y="16230"/>
                  </a:lnTo>
                  <a:lnTo>
                    <a:pt x="156032" y="14947"/>
                  </a:lnTo>
                  <a:lnTo>
                    <a:pt x="152539" y="14947"/>
                  </a:lnTo>
                  <a:lnTo>
                    <a:pt x="152438" y="15354"/>
                  </a:lnTo>
                  <a:lnTo>
                    <a:pt x="152273" y="15709"/>
                  </a:lnTo>
                  <a:lnTo>
                    <a:pt x="151777" y="16319"/>
                  </a:lnTo>
                  <a:lnTo>
                    <a:pt x="151485" y="16548"/>
                  </a:lnTo>
                  <a:lnTo>
                    <a:pt x="150787" y="16852"/>
                  </a:lnTo>
                  <a:lnTo>
                    <a:pt x="150380" y="16929"/>
                  </a:lnTo>
                  <a:lnTo>
                    <a:pt x="149453" y="16929"/>
                  </a:lnTo>
                  <a:lnTo>
                    <a:pt x="147053" y="14160"/>
                  </a:lnTo>
                  <a:lnTo>
                    <a:pt x="147104" y="11506"/>
                  </a:lnTo>
                  <a:lnTo>
                    <a:pt x="147561" y="10350"/>
                  </a:lnTo>
                  <a:lnTo>
                    <a:pt x="147891" y="9906"/>
                  </a:lnTo>
                  <a:lnTo>
                    <a:pt x="148780" y="9271"/>
                  </a:lnTo>
                  <a:lnTo>
                    <a:pt x="149301" y="9105"/>
                  </a:lnTo>
                  <a:lnTo>
                    <a:pt x="150596" y="9105"/>
                  </a:lnTo>
                  <a:lnTo>
                    <a:pt x="152539" y="11087"/>
                  </a:lnTo>
                  <a:lnTo>
                    <a:pt x="156032" y="11087"/>
                  </a:lnTo>
                  <a:close/>
                </a:path>
                <a:path w="184150" h="26035">
                  <a:moveTo>
                    <a:pt x="170789" y="13817"/>
                  </a:moveTo>
                  <a:lnTo>
                    <a:pt x="167538" y="6794"/>
                  </a:lnTo>
                  <a:lnTo>
                    <a:pt x="167538" y="11785"/>
                  </a:lnTo>
                  <a:lnTo>
                    <a:pt x="161874" y="11785"/>
                  </a:lnTo>
                  <a:lnTo>
                    <a:pt x="164287" y="8953"/>
                  </a:lnTo>
                  <a:lnTo>
                    <a:pt x="165595" y="8953"/>
                  </a:lnTo>
                  <a:lnTo>
                    <a:pt x="166217" y="9207"/>
                  </a:lnTo>
                  <a:lnTo>
                    <a:pt x="167233" y="10198"/>
                  </a:lnTo>
                  <a:lnTo>
                    <a:pt x="167500" y="10896"/>
                  </a:lnTo>
                  <a:lnTo>
                    <a:pt x="167538" y="11785"/>
                  </a:lnTo>
                  <a:lnTo>
                    <a:pt x="167538" y="6794"/>
                  </a:lnTo>
                  <a:lnTo>
                    <a:pt x="167170" y="6565"/>
                  </a:lnTo>
                  <a:lnTo>
                    <a:pt x="166090" y="6286"/>
                  </a:lnTo>
                  <a:lnTo>
                    <a:pt x="163588" y="6286"/>
                  </a:lnTo>
                  <a:lnTo>
                    <a:pt x="158699" y="14820"/>
                  </a:lnTo>
                  <a:lnTo>
                    <a:pt x="158877" y="15582"/>
                  </a:lnTo>
                  <a:lnTo>
                    <a:pt x="159918" y="17576"/>
                  </a:lnTo>
                  <a:lnTo>
                    <a:pt x="160642" y="18351"/>
                  </a:lnTo>
                  <a:lnTo>
                    <a:pt x="162509" y="19456"/>
                  </a:lnTo>
                  <a:lnTo>
                    <a:pt x="163601" y="19735"/>
                  </a:lnTo>
                  <a:lnTo>
                    <a:pt x="165785" y="19735"/>
                  </a:lnTo>
                  <a:lnTo>
                    <a:pt x="169976" y="17043"/>
                  </a:lnTo>
                  <a:lnTo>
                    <a:pt x="170268" y="16535"/>
                  </a:lnTo>
                  <a:lnTo>
                    <a:pt x="170497" y="15798"/>
                  </a:lnTo>
                  <a:lnTo>
                    <a:pt x="167144" y="15798"/>
                  </a:lnTo>
                  <a:lnTo>
                    <a:pt x="166928" y="16192"/>
                  </a:lnTo>
                  <a:lnTo>
                    <a:pt x="166649" y="16497"/>
                  </a:lnTo>
                  <a:lnTo>
                    <a:pt x="165963" y="16941"/>
                  </a:lnTo>
                  <a:lnTo>
                    <a:pt x="165468" y="17043"/>
                  </a:lnTo>
                  <a:lnTo>
                    <a:pt x="164198" y="17043"/>
                  </a:lnTo>
                  <a:lnTo>
                    <a:pt x="161861" y="13817"/>
                  </a:lnTo>
                  <a:lnTo>
                    <a:pt x="170789" y="13817"/>
                  </a:lnTo>
                  <a:close/>
                </a:path>
                <a:path w="184150" h="26035">
                  <a:moveTo>
                    <a:pt x="183908" y="16624"/>
                  </a:moveTo>
                  <a:lnTo>
                    <a:pt x="178358" y="11544"/>
                  </a:lnTo>
                  <a:lnTo>
                    <a:pt x="177850" y="11430"/>
                  </a:lnTo>
                  <a:lnTo>
                    <a:pt x="177101" y="11125"/>
                  </a:lnTo>
                  <a:lnTo>
                    <a:pt x="176834" y="10947"/>
                  </a:lnTo>
                  <a:lnTo>
                    <a:pt x="176542" y="10528"/>
                  </a:lnTo>
                  <a:lnTo>
                    <a:pt x="176491" y="9626"/>
                  </a:lnTo>
                  <a:lnTo>
                    <a:pt x="176618" y="9398"/>
                  </a:lnTo>
                  <a:lnTo>
                    <a:pt x="177304" y="8953"/>
                  </a:lnTo>
                  <a:lnTo>
                    <a:pt x="177787" y="8839"/>
                  </a:lnTo>
                  <a:lnTo>
                    <a:pt x="178993" y="8839"/>
                  </a:lnTo>
                  <a:lnTo>
                    <a:pt x="179476" y="8953"/>
                  </a:lnTo>
                  <a:lnTo>
                    <a:pt x="180174" y="9347"/>
                  </a:lnTo>
                  <a:lnTo>
                    <a:pt x="180403" y="9626"/>
                  </a:lnTo>
                  <a:lnTo>
                    <a:pt x="180505" y="10007"/>
                  </a:lnTo>
                  <a:lnTo>
                    <a:pt x="183616" y="10007"/>
                  </a:lnTo>
                  <a:lnTo>
                    <a:pt x="183438" y="8839"/>
                  </a:lnTo>
                  <a:lnTo>
                    <a:pt x="182930" y="7962"/>
                  </a:lnTo>
                  <a:lnTo>
                    <a:pt x="181203" y="6629"/>
                  </a:lnTo>
                  <a:lnTo>
                    <a:pt x="179997" y="6286"/>
                  </a:lnTo>
                  <a:lnTo>
                    <a:pt x="177355" y="6286"/>
                  </a:lnTo>
                  <a:lnTo>
                    <a:pt x="173405" y="11303"/>
                  </a:lnTo>
                  <a:lnTo>
                    <a:pt x="173824" y="12179"/>
                  </a:lnTo>
                  <a:lnTo>
                    <a:pt x="178663" y="14084"/>
                  </a:lnTo>
                  <a:lnTo>
                    <a:pt x="179133" y="14173"/>
                  </a:lnTo>
                  <a:lnTo>
                    <a:pt x="179882" y="14439"/>
                  </a:lnTo>
                  <a:lnTo>
                    <a:pt x="180162" y="14617"/>
                  </a:lnTo>
                  <a:lnTo>
                    <a:pt x="180352" y="14846"/>
                  </a:lnTo>
                  <a:lnTo>
                    <a:pt x="180568" y="15062"/>
                  </a:lnTo>
                  <a:lnTo>
                    <a:pt x="179070" y="17221"/>
                  </a:lnTo>
                  <a:lnTo>
                    <a:pt x="178142" y="17221"/>
                  </a:lnTo>
                  <a:lnTo>
                    <a:pt x="176326" y="15481"/>
                  </a:lnTo>
                  <a:lnTo>
                    <a:pt x="173024" y="15481"/>
                  </a:lnTo>
                  <a:lnTo>
                    <a:pt x="177431" y="19735"/>
                  </a:lnTo>
                  <a:lnTo>
                    <a:pt x="179755" y="19735"/>
                  </a:lnTo>
                  <a:lnTo>
                    <a:pt x="180708" y="19558"/>
                  </a:lnTo>
                  <a:lnTo>
                    <a:pt x="182257" y="18910"/>
                  </a:lnTo>
                  <a:lnTo>
                    <a:pt x="182880" y="18427"/>
                  </a:lnTo>
                  <a:lnTo>
                    <a:pt x="183718" y="17221"/>
                  </a:lnTo>
                  <a:lnTo>
                    <a:pt x="183908" y="16624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41875" y="2578910"/>
              <a:ext cx="274898" cy="15333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40225" y="2799490"/>
              <a:ext cx="267970" cy="14738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39101" y="1928282"/>
              <a:ext cx="898044" cy="5139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836160" y="2135111"/>
              <a:ext cx="250190" cy="3810"/>
            </a:xfrm>
            <a:custGeom>
              <a:avLst/>
              <a:gdLst/>
              <a:ahLst/>
              <a:cxnLst/>
              <a:rect l="l" t="t" r="r" b="b"/>
              <a:pathLst>
                <a:path w="250189" h="3810">
                  <a:moveTo>
                    <a:pt x="250189" y="0"/>
                  </a:moveTo>
                  <a:lnTo>
                    <a:pt x="0" y="0"/>
                  </a:lnTo>
                  <a:lnTo>
                    <a:pt x="0" y="3492"/>
                  </a:lnTo>
                  <a:lnTo>
                    <a:pt x="250189" y="3492"/>
                  </a:lnTo>
                  <a:lnTo>
                    <a:pt x="250189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65776" y="2065260"/>
              <a:ext cx="180340" cy="24765"/>
            </a:xfrm>
            <a:custGeom>
              <a:avLst/>
              <a:gdLst/>
              <a:ahLst/>
              <a:cxnLst/>
              <a:rect l="l" t="t" r="r" b="b"/>
              <a:pathLst>
                <a:path w="180339" h="24764">
                  <a:moveTo>
                    <a:pt x="24384" y="3479"/>
                  </a:moveTo>
                  <a:lnTo>
                    <a:pt x="24079" y="3035"/>
                  </a:lnTo>
                  <a:lnTo>
                    <a:pt x="22440" y="2692"/>
                  </a:lnTo>
                  <a:lnTo>
                    <a:pt x="22377" y="4470"/>
                  </a:lnTo>
                  <a:lnTo>
                    <a:pt x="21856" y="6134"/>
                  </a:lnTo>
                  <a:lnTo>
                    <a:pt x="20624" y="7493"/>
                  </a:lnTo>
                  <a:lnTo>
                    <a:pt x="19050" y="8204"/>
                  </a:lnTo>
                  <a:lnTo>
                    <a:pt x="19685" y="7073"/>
                  </a:lnTo>
                  <a:lnTo>
                    <a:pt x="19951" y="6134"/>
                  </a:lnTo>
                  <a:lnTo>
                    <a:pt x="20053" y="4076"/>
                  </a:lnTo>
                  <a:lnTo>
                    <a:pt x="21615" y="4318"/>
                  </a:lnTo>
                  <a:lnTo>
                    <a:pt x="22377" y="4470"/>
                  </a:lnTo>
                  <a:lnTo>
                    <a:pt x="22377" y="2692"/>
                  </a:lnTo>
                  <a:lnTo>
                    <a:pt x="21247" y="2476"/>
                  </a:lnTo>
                  <a:lnTo>
                    <a:pt x="20053" y="2311"/>
                  </a:lnTo>
                  <a:lnTo>
                    <a:pt x="20053" y="863"/>
                  </a:lnTo>
                  <a:lnTo>
                    <a:pt x="19723" y="495"/>
                  </a:lnTo>
                  <a:lnTo>
                    <a:pt x="16954" y="152"/>
                  </a:lnTo>
                  <a:lnTo>
                    <a:pt x="14592" y="0"/>
                  </a:lnTo>
                  <a:lnTo>
                    <a:pt x="9791" y="0"/>
                  </a:lnTo>
                  <a:lnTo>
                    <a:pt x="7416" y="152"/>
                  </a:lnTo>
                  <a:lnTo>
                    <a:pt x="5334" y="419"/>
                  </a:lnTo>
                  <a:lnTo>
                    <a:pt x="5334" y="8204"/>
                  </a:lnTo>
                  <a:lnTo>
                    <a:pt x="3746" y="7493"/>
                  </a:lnTo>
                  <a:lnTo>
                    <a:pt x="2527" y="6134"/>
                  </a:lnTo>
                  <a:lnTo>
                    <a:pt x="1993" y="4470"/>
                  </a:lnTo>
                  <a:lnTo>
                    <a:pt x="3543" y="4191"/>
                  </a:lnTo>
                  <a:lnTo>
                    <a:pt x="4330" y="4076"/>
                  </a:lnTo>
                  <a:lnTo>
                    <a:pt x="4432" y="6134"/>
                  </a:lnTo>
                  <a:lnTo>
                    <a:pt x="4699" y="7073"/>
                  </a:lnTo>
                  <a:lnTo>
                    <a:pt x="5334" y="8204"/>
                  </a:lnTo>
                  <a:lnTo>
                    <a:pt x="5334" y="419"/>
                  </a:lnTo>
                  <a:lnTo>
                    <a:pt x="4660" y="495"/>
                  </a:lnTo>
                  <a:lnTo>
                    <a:pt x="4330" y="863"/>
                  </a:lnTo>
                  <a:lnTo>
                    <a:pt x="4330" y="2311"/>
                  </a:lnTo>
                  <a:lnTo>
                    <a:pt x="3124" y="2476"/>
                  </a:lnTo>
                  <a:lnTo>
                    <a:pt x="1930" y="2692"/>
                  </a:lnTo>
                  <a:lnTo>
                    <a:pt x="292" y="3035"/>
                  </a:lnTo>
                  <a:lnTo>
                    <a:pt x="0" y="3479"/>
                  </a:lnTo>
                  <a:lnTo>
                    <a:pt x="609" y="7073"/>
                  </a:lnTo>
                  <a:lnTo>
                    <a:pt x="723" y="7493"/>
                  </a:lnTo>
                  <a:lnTo>
                    <a:pt x="3606" y="10185"/>
                  </a:lnTo>
                  <a:lnTo>
                    <a:pt x="7226" y="10452"/>
                  </a:lnTo>
                  <a:lnTo>
                    <a:pt x="8140" y="11201"/>
                  </a:lnTo>
                  <a:lnTo>
                    <a:pt x="9220" y="11747"/>
                  </a:lnTo>
                  <a:lnTo>
                    <a:pt x="10414" y="12026"/>
                  </a:lnTo>
                  <a:lnTo>
                    <a:pt x="10299" y="13385"/>
                  </a:lnTo>
                  <a:lnTo>
                    <a:pt x="9842" y="14643"/>
                  </a:lnTo>
                  <a:lnTo>
                    <a:pt x="9118" y="15722"/>
                  </a:lnTo>
                  <a:lnTo>
                    <a:pt x="7048" y="15722"/>
                  </a:lnTo>
                  <a:lnTo>
                    <a:pt x="6070" y="16700"/>
                  </a:lnTo>
                  <a:lnTo>
                    <a:pt x="6070" y="20955"/>
                  </a:lnTo>
                  <a:lnTo>
                    <a:pt x="3759" y="20955"/>
                  </a:lnTo>
                  <a:lnTo>
                    <a:pt x="2578" y="22136"/>
                  </a:lnTo>
                  <a:lnTo>
                    <a:pt x="2578" y="24066"/>
                  </a:lnTo>
                  <a:lnTo>
                    <a:pt x="2971" y="24447"/>
                  </a:lnTo>
                  <a:lnTo>
                    <a:pt x="21399" y="24447"/>
                  </a:lnTo>
                  <a:lnTo>
                    <a:pt x="21793" y="24066"/>
                  </a:lnTo>
                  <a:lnTo>
                    <a:pt x="21793" y="22136"/>
                  </a:lnTo>
                  <a:lnTo>
                    <a:pt x="20624" y="20955"/>
                  </a:lnTo>
                  <a:lnTo>
                    <a:pt x="18300" y="20955"/>
                  </a:lnTo>
                  <a:lnTo>
                    <a:pt x="18300" y="16700"/>
                  </a:lnTo>
                  <a:lnTo>
                    <a:pt x="17322" y="15722"/>
                  </a:lnTo>
                  <a:lnTo>
                    <a:pt x="15252" y="15722"/>
                  </a:lnTo>
                  <a:lnTo>
                    <a:pt x="14541" y="14643"/>
                  </a:lnTo>
                  <a:lnTo>
                    <a:pt x="14084" y="13385"/>
                  </a:lnTo>
                  <a:lnTo>
                    <a:pt x="13957" y="12026"/>
                  </a:lnTo>
                  <a:lnTo>
                    <a:pt x="15151" y="11747"/>
                  </a:lnTo>
                  <a:lnTo>
                    <a:pt x="16243" y="11201"/>
                  </a:lnTo>
                  <a:lnTo>
                    <a:pt x="17157" y="10452"/>
                  </a:lnTo>
                  <a:lnTo>
                    <a:pt x="20777" y="10185"/>
                  </a:lnTo>
                  <a:lnTo>
                    <a:pt x="22910" y="8204"/>
                  </a:lnTo>
                  <a:lnTo>
                    <a:pt x="23672" y="7493"/>
                  </a:lnTo>
                  <a:lnTo>
                    <a:pt x="23774" y="7073"/>
                  </a:lnTo>
                  <a:lnTo>
                    <a:pt x="24282" y="4076"/>
                  </a:lnTo>
                  <a:lnTo>
                    <a:pt x="24384" y="3479"/>
                  </a:lnTo>
                  <a:close/>
                </a:path>
                <a:path w="180339" h="24764">
                  <a:moveTo>
                    <a:pt x="56769" y="6921"/>
                  </a:moveTo>
                  <a:lnTo>
                    <a:pt x="51435" y="1168"/>
                  </a:lnTo>
                  <a:lnTo>
                    <a:pt x="47764" y="1168"/>
                  </a:lnTo>
                  <a:lnTo>
                    <a:pt x="41414" y="8293"/>
                  </a:lnTo>
                  <a:lnTo>
                    <a:pt x="41414" y="11798"/>
                  </a:lnTo>
                  <a:lnTo>
                    <a:pt x="47764" y="18872"/>
                  </a:lnTo>
                  <a:lnTo>
                    <a:pt x="51435" y="18872"/>
                  </a:lnTo>
                  <a:lnTo>
                    <a:pt x="56769" y="13322"/>
                  </a:lnTo>
                  <a:lnTo>
                    <a:pt x="53594" y="13322"/>
                  </a:lnTo>
                  <a:lnTo>
                    <a:pt x="53352" y="14236"/>
                  </a:lnTo>
                  <a:lnTo>
                    <a:pt x="52870" y="14947"/>
                  </a:lnTo>
                  <a:lnTo>
                    <a:pt x="51473" y="15976"/>
                  </a:lnTo>
                  <a:lnTo>
                    <a:pt x="50546" y="16230"/>
                  </a:lnTo>
                  <a:lnTo>
                    <a:pt x="48361" y="16230"/>
                  </a:lnTo>
                  <a:lnTo>
                    <a:pt x="44488" y="11798"/>
                  </a:lnTo>
                  <a:lnTo>
                    <a:pt x="44602" y="7658"/>
                  </a:lnTo>
                  <a:lnTo>
                    <a:pt x="48361" y="3810"/>
                  </a:lnTo>
                  <a:lnTo>
                    <a:pt x="50546" y="3810"/>
                  </a:lnTo>
                  <a:lnTo>
                    <a:pt x="51473" y="4089"/>
                  </a:lnTo>
                  <a:lnTo>
                    <a:pt x="52895" y="5194"/>
                  </a:lnTo>
                  <a:lnTo>
                    <a:pt x="53365" y="5956"/>
                  </a:lnTo>
                  <a:lnTo>
                    <a:pt x="53594" y="6921"/>
                  </a:lnTo>
                  <a:lnTo>
                    <a:pt x="56769" y="6921"/>
                  </a:lnTo>
                  <a:close/>
                </a:path>
                <a:path w="180339" h="24764">
                  <a:moveTo>
                    <a:pt x="62585" y="977"/>
                  </a:moveTo>
                  <a:lnTo>
                    <a:pt x="59651" y="977"/>
                  </a:lnTo>
                  <a:lnTo>
                    <a:pt x="59651" y="18580"/>
                  </a:lnTo>
                  <a:lnTo>
                    <a:pt x="62585" y="18580"/>
                  </a:lnTo>
                  <a:lnTo>
                    <a:pt x="62585" y="977"/>
                  </a:lnTo>
                  <a:close/>
                </a:path>
                <a:path w="180339" h="24764">
                  <a:moveTo>
                    <a:pt x="76809" y="12903"/>
                  </a:moveTo>
                  <a:lnTo>
                    <a:pt x="74333" y="6045"/>
                  </a:lnTo>
                  <a:lnTo>
                    <a:pt x="73533" y="5626"/>
                  </a:lnTo>
                  <a:lnTo>
                    <a:pt x="72542" y="5422"/>
                  </a:lnTo>
                  <a:lnTo>
                    <a:pt x="70408" y="5422"/>
                  </a:lnTo>
                  <a:lnTo>
                    <a:pt x="66090" y="9512"/>
                  </a:lnTo>
                  <a:lnTo>
                    <a:pt x="68986" y="9512"/>
                  </a:lnTo>
                  <a:lnTo>
                    <a:pt x="69100" y="8953"/>
                  </a:lnTo>
                  <a:lnTo>
                    <a:pt x="69354" y="8534"/>
                  </a:lnTo>
                  <a:lnTo>
                    <a:pt x="70180" y="7962"/>
                  </a:lnTo>
                  <a:lnTo>
                    <a:pt x="70713" y="7823"/>
                  </a:lnTo>
                  <a:lnTo>
                    <a:pt x="72021" y="7823"/>
                  </a:lnTo>
                  <a:lnTo>
                    <a:pt x="73875" y="11023"/>
                  </a:lnTo>
                  <a:lnTo>
                    <a:pt x="73774" y="12903"/>
                  </a:lnTo>
                  <a:lnTo>
                    <a:pt x="71107" y="16548"/>
                  </a:lnTo>
                  <a:lnTo>
                    <a:pt x="70281" y="16548"/>
                  </a:lnTo>
                  <a:lnTo>
                    <a:pt x="69913" y="16459"/>
                  </a:lnTo>
                  <a:lnTo>
                    <a:pt x="69342" y="16179"/>
                  </a:lnTo>
                  <a:lnTo>
                    <a:pt x="69113" y="15976"/>
                  </a:lnTo>
                  <a:lnTo>
                    <a:pt x="68795" y="15443"/>
                  </a:lnTo>
                  <a:lnTo>
                    <a:pt x="68846" y="13982"/>
                  </a:lnTo>
                  <a:lnTo>
                    <a:pt x="69138" y="13525"/>
                  </a:lnTo>
                  <a:lnTo>
                    <a:pt x="69405" y="13296"/>
                  </a:lnTo>
                  <a:lnTo>
                    <a:pt x="70116" y="12992"/>
                  </a:lnTo>
                  <a:lnTo>
                    <a:pt x="70573" y="12903"/>
                  </a:lnTo>
                  <a:lnTo>
                    <a:pt x="73774" y="12903"/>
                  </a:lnTo>
                  <a:lnTo>
                    <a:pt x="73774" y="11023"/>
                  </a:lnTo>
                  <a:lnTo>
                    <a:pt x="69710" y="11023"/>
                  </a:lnTo>
                  <a:lnTo>
                    <a:pt x="68757" y="11188"/>
                  </a:lnTo>
                  <a:lnTo>
                    <a:pt x="67208" y="11836"/>
                  </a:lnTo>
                  <a:lnTo>
                    <a:pt x="66624" y="12293"/>
                  </a:lnTo>
                  <a:lnTo>
                    <a:pt x="65824" y="13474"/>
                  </a:lnTo>
                  <a:lnTo>
                    <a:pt x="65760" y="16179"/>
                  </a:lnTo>
                  <a:lnTo>
                    <a:pt x="65951" y="16598"/>
                  </a:lnTo>
                  <a:lnTo>
                    <a:pt x="66421" y="17500"/>
                  </a:lnTo>
                  <a:lnTo>
                    <a:pt x="66916" y="17983"/>
                  </a:lnTo>
                  <a:lnTo>
                    <a:pt x="68237" y="18694"/>
                  </a:lnTo>
                  <a:lnTo>
                    <a:pt x="69049" y="18872"/>
                  </a:lnTo>
                  <a:lnTo>
                    <a:pt x="70523" y="18872"/>
                  </a:lnTo>
                  <a:lnTo>
                    <a:pt x="73990" y="16598"/>
                  </a:lnTo>
                  <a:lnTo>
                    <a:pt x="74282" y="18580"/>
                  </a:lnTo>
                  <a:lnTo>
                    <a:pt x="76809" y="18580"/>
                  </a:lnTo>
                  <a:lnTo>
                    <a:pt x="76809" y="16598"/>
                  </a:lnTo>
                  <a:lnTo>
                    <a:pt x="76809" y="12903"/>
                  </a:lnTo>
                  <a:close/>
                </a:path>
                <a:path w="180339" h="24764">
                  <a:moveTo>
                    <a:pt x="90144" y="15900"/>
                  </a:moveTo>
                  <a:lnTo>
                    <a:pt x="84709" y="10782"/>
                  </a:lnTo>
                  <a:lnTo>
                    <a:pt x="84162" y="10655"/>
                  </a:lnTo>
                  <a:lnTo>
                    <a:pt x="83375" y="10312"/>
                  </a:lnTo>
                  <a:lnTo>
                    <a:pt x="83108" y="10109"/>
                  </a:lnTo>
                  <a:lnTo>
                    <a:pt x="82791" y="9652"/>
                  </a:lnTo>
                  <a:lnTo>
                    <a:pt x="82892" y="8331"/>
                  </a:lnTo>
                  <a:lnTo>
                    <a:pt x="83591" y="7848"/>
                  </a:lnTo>
                  <a:lnTo>
                    <a:pt x="84112" y="7721"/>
                  </a:lnTo>
                  <a:lnTo>
                    <a:pt x="85445" y="7721"/>
                  </a:lnTo>
                  <a:lnTo>
                    <a:pt x="85979" y="7848"/>
                  </a:lnTo>
                  <a:lnTo>
                    <a:pt x="86753" y="8331"/>
                  </a:lnTo>
                  <a:lnTo>
                    <a:pt x="86995" y="8674"/>
                  </a:lnTo>
                  <a:lnTo>
                    <a:pt x="87096" y="9118"/>
                  </a:lnTo>
                  <a:lnTo>
                    <a:pt x="89877" y="9118"/>
                  </a:lnTo>
                  <a:lnTo>
                    <a:pt x="86360" y="5422"/>
                  </a:lnTo>
                  <a:lnTo>
                    <a:pt x="83807" y="5422"/>
                  </a:lnTo>
                  <a:lnTo>
                    <a:pt x="79946" y="10350"/>
                  </a:lnTo>
                  <a:lnTo>
                    <a:pt x="80365" y="11239"/>
                  </a:lnTo>
                  <a:lnTo>
                    <a:pt x="85153" y="13119"/>
                  </a:lnTo>
                  <a:lnTo>
                    <a:pt x="85648" y="13220"/>
                  </a:lnTo>
                  <a:lnTo>
                    <a:pt x="86448" y="13474"/>
                  </a:lnTo>
                  <a:lnTo>
                    <a:pt x="86753" y="13665"/>
                  </a:lnTo>
                  <a:lnTo>
                    <a:pt x="87160" y="14160"/>
                  </a:lnTo>
                  <a:lnTo>
                    <a:pt x="87249" y="15328"/>
                  </a:lnTo>
                  <a:lnTo>
                    <a:pt x="87122" y="15621"/>
                  </a:lnTo>
                  <a:lnTo>
                    <a:pt x="86842" y="16040"/>
                  </a:lnTo>
                  <a:lnTo>
                    <a:pt x="86588" y="16230"/>
                  </a:lnTo>
                  <a:lnTo>
                    <a:pt x="85940" y="16510"/>
                  </a:lnTo>
                  <a:lnTo>
                    <a:pt x="85534" y="16573"/>
                  </a:lnTo>
                  <a:lnTo>
                    <a:pt x="84518" y="16573"/>
                  </a:lnTo>
                  <a:lnTo>
                    <a:pt x="82473" y="14643"/>
                  </a:lnTo>
                  <a:lnTo>
                    <a:pt x="79540" y="14643"/>
                  </a:lnTo>
                  <a:lnTo>
                    <a:pt x="83858" y="18872"/>
                  </a:lnTo>
                  <a:lnTo>
                    <a:pt x="86131" y="18872"/>
                  </a:lnTo>
                  <a:lnTo>
                    <a:pt x="87071" y="18694"/>
                  </a:lnTo>
                  <a:lnTo>
                    <a:pt x="88569" y="18059"/>
                  </a:lnTo>
                  <a:lnTo>
                    <a:pt x="89166" y="17589"/>
                  </a:lnTo>
                  <a:lnTo>
                    <a:pt x="89877" y="16573"/>
                  </a:lnTo>
                  <a:lnTo>
                    <a:pt x="90055" y="16230"/>
                  </a:lnTo>
                  <a:lnTo>
                    <a:pt x="90144" y="15900"/>
                  </a:lnTo>
                  <a:close/>
                </a:path>
                <a:path w="180339" h="24764">
                  <a:moveTo>
                    <a:pt x="103136" y="15900"/>
                  </a:moveTo>
                  <a:lnTo>
                    <a:pt x="97701" y="10782"/>
                  </a:lnTo>
                  <a:lnTo>
                    <a:pt x="97155" y="10655"/>
                  </a:lnTo>
                  <a:lnTo>
                    <a:pt x="96367" y="10312"/>
                  </a:lnTo>
                  <a:lnTo>
                    <a:pt x="96088" y="10109"/>
                  </a:lnTo>
                  <a:lnTo>
                    <a:pt x="95783" y="9652"/>
                  </a:lnTo>
                  <a:lnTo>
                    <a:pt x="95885" y="8331"/>
                  </a:lnTo>
                  <a:lnTo>
                    <a:pt x="96583" y="7848"/>
                  </a:lnTo>
                  <a:lnTo>
                    <a:pt x="97104" y="7721"/>
                  </a:lnTo>
                  <a:lnTo>
                    <a:pt x="98437" y="7721"/>
                  </a:lnTo>
                  <a:lnTo>
                    <a:pt x="98958" y="7848"/>
                  </a:lnTo>
                  <a:lnTo>
                    <a:pt x="99745" y="8331"/>
                  </a:lnTo>
                  <a:lnTo>
                    <a:pt x="99987" y="8674"/>
                  </a:lnTo>
                  <a:lnTo>
                    <a:pt x="100088" y="9118"/>
                  </a:lnTo>
                  <a:lnTo>
                    <a:pt x="102870" y="9118"/>
                  </a:lnTo>
                  <a:lnTo>
                    <a:pt x="99352" y="5422"/>
                  </a:lnTo>
                  <a:lnTo>
                    <a:pt x="96786" y="5422"/>
                  </a:lnTo>
                  <a:lnTo>
                    <a:pt x="92925" y="10350"/>
                  </a:lnTo>
                  <a:lnTo>
                    <a:pt x="93357" y="11239"/>
                  </a:lnTo>
                  <a:lnTo>
                    <a:pt x="98145" y="13119"/>
                  </a:lnTo>
                  <a:lnTo>
                    <a:pt x="98640" y="13220"/>
                  </a:lnTo>
                  <a:lnTo>
                    <a:pt x="99441" y="13474"/>
                  </a:lnTo>
                  <a:lnTo>
                    <a:pt x="99745" y="13665"/>
                  </a:lnTo>
                  <a:lnTo>
                    <a:pt x="100152" y="14160"/>
                  </a:lnTo>
                  <a:lnTo>
                    <a:pt x="100241" y="15328"/>
                  </a:lnTo>
                  <a:lnTo>
                    <a:pt x="100114" y="15621"/>
                  </a:lnTo>
                  <a:lnTo>
                    <a:pt x="99822" y="16040"/>
                  </a:lnTo>
                  <a:lnTo>
                    <a:pt x="99580" y="16230"/>
                  </a:lnTo>
                  <a:lnTo>
                    <a:pt x="98933" y="16510"/>
                  </a:lnTo>
                  <a:lnTo>
                    <a:pt x="98526" y="16573"/>
                  </a:lnTo>
                  <a:lnTo>
                    <a:pt x="97497" y="16573"/>
                  </a:lnTo>
                  <a:lnTo>
                    <a:pt x="95465" y="14643"/>
                  </a:lnTo>
                  <a:lnTo>
                    <a:pt x="92532" y="14643"/>
                  </a:lnTo>
                  <a:lnTo>
                    <a:pt x="96837" y="18872"/>
                  </a:lnTo>
                  <a:lnTo>
                    <a:pt x="99123" y="18872"/>
                  </a:lnTo>
                  <a:lnTo>
                    <a:pt x="100063" y="18694"/>
                  </a:lnTo>
                  <a:lnTo>
                    <a:pt x="101561" y="18059"/>
                  </a:lnTo>
                  <a:lnTo>
                    <a:pt x="102158" y="17589"/>
                  </a:lnTo>
                  <a:lnTo>
                    <a:pt x="102857" y="16573"/>
                  </a:lnTo>
                  <a:lnTo>
                    <a:pt x="103035" y="16230"/>
                  </a:lnTo>
                  <a:lnTo>
                    <a:pt x="103136" y="15900"/>
                  </a:lnTo>
                  <a:close/>
                </a:path>
                <a:path w="180339" h="24764">
                  <a:moveTo>
                    <a:pt x="117716" y="12852"/>
                  </a:moveTo>
                  <a:lnTo>
                    <a:pt x="114833" y="6121"/>
                  </a:lnTo>
                  <a:lnTo>
                    <a:pt x="114833" y="10972"/>
                  </a:lnTo>
                  <a:lnTo>
                    <a:pt x="108648" y="10972"/>
                  </a:lnTo>
                  <a:lnTo>
                    <a:pt x="111264" y="7823"/>
                  </a:lnTo>
                  <a:lnTo>
                    <a:pt x="112699" y="7823"/>
                  </a:lnTo>
                  <a:lnTo>
                    <a:pt x="113398" y="8102"/>
                  </a:lnTo>
                  <a:lnTo>
                    <a:pt x="114515" y="9194"/>
                  </a:lnTo>
                  <a:lnTo>
                    <a:pt x="114719" y="9702"/>
                  </a:lnTo>
                  <a:lnTo>
                    <a:pt x="114833" y="10972"/>
                  </a:lnTo>
                  <a:lnTo>
                    <a:pt x="114833" y="6121"/>
                  </a:lnTo>
                  <a:lnTo>
                    <a:pt x="114185" y="5702"/>
                  </a:lnTo>
                  <a:lnTo>
                    <a:pt x="113131" y="5422"/>
                  </a:lnTo>
                  <a:lnTo>
                    <a:pt x="110655" y="5422"/>
                  </a:lnTo>
                  <a:lnTo>
                    <a:pt x="105879" y="14058"/>
                  </a:lnTo>
                  <a:lnTo>
                    <a:pt x="106019" y="14706"/>
                  </a:lnTo>
                  <a:lnTo>
                    <a:pt x="110642" y="18872"/>
                  </a:lnTo>
                  <a:lnTo>
                    <a:pt x="112814" y="18872"/>
                  </a:lnTo>
                  <a:lnTo>
                    <a:pt x="117424" y="14986"/>
                  </a:lnTo>
                  <a:lnTo>
                    <a:pt x="114439" y="14986"/>
                  </a:lnTo>
                  <a:lnTo>
                    <a:pt x="114249" y="15443"/>
                  </a:lnTo>
                  <a:lnTo>
                    <a:pt x="113944" y="15798"/>
                  </a:lnTo>
                  <a:lnTo>
                    <a:pt x="113131" y="16319"/>
                  </a:lnTo>
                  <a:lnTo>
                    <a:pt x="112560" y="16459"/>
                  </a:lnTo>
                  <a:lnTo>
                    <a:pt x="111188" y="16459"/>
                  </a:lnTo>
                  <a:lnTo>
                    <a:pt x="108648" y="12852"/>
                  </a:lnTo>
                  <a:lnTo>
                    <a:pt x="117716" y="12852"/>
                  </a:lnTo>
                  <a:close/>
                </a:path>
                <a:path w="180339" h="24764">
                  <a:moveTo>
                    <a:pt x="139623" y="18580"/>
                  </a:moveTo>
                  <a:lnTo>
                    <a:pt x="139522" y="8902"/>
                  </a:lnTo>
                  <a:lnTo>
                    <a:pt x="139446" y="8521"/>
                  </a:lnTo>
                  <a:lnTo>
                    <a:pt x="139166" y="7899"/>
                  </a:lnTo>
                  <a:lnTo>
                    <a:pt x="139026" y="7581"/>
                  </a:lnTo>
                  <a:lnTo>
                    <a:pt x="138760" y="6985"/>
                  </a:lnTo>
                  <a:lnTo>
                    <a:pt x="138252" y="6400"/>
                  </a:lnTo>
                  <a:lnTo>
                    <a:pt x="136880" y="5626"/>
                  </a:lnTo>
                  <a:lnTo>
                    <a:pt x="136029" y="5422"/>
                  </a:lnTo>
                  <a:lnTo>
                    <a:pt x="134162" y="5422"/>
                  </a:lnTo>
                  <a:lnTo>
                    <a:pt x="133362" y="5626"/>
                  </a:lnTo>
                  <a:lnTo>
                    <a:pt x="132676" y="5994"/>
                  </a:lnTo>
                  <a:lnTo>
                    <a:pt x="131953" y="6350"/>
                  </a:lnTo>
                  <a:lnTo>
                    <a:pt x="131381" y="6883"/>
                  </a:lnTo>
                  <a:lnTo>
                    <a:pt x="130937" y="7581"/>
                  </a:lnTo>
                  <a:lnTo>
                    <a:pt x="130848" y="7378"/>
                  </a:lnTo>
                  <a:lnTo>
                    <a:pt x="127749" y="5422"/>
                  </a:lnTo>
                  <a:lnTo>
                    <a:pt x="126365" y="5422"/>
                  </a:lnTo>
                  <a:lnTo>
                    <a:pt x="125615" y="5626"/>
                  </a:lnTo>
                  <a:lnTo>
                    <a:pt x="124320" y="6311"/>
                  </a:lnTo>
                  <a:lnTo>
                    <a:pt x="123799" y="6781"/>
                  </a:lnTo>
                  <a:lnTo>
                    <a:pt x="123405" y="7378"/>
                  </a:lnTo>
                  <a:lnTo>
                    <a:pt x="123215" y="5715"/>
                  </a:lnTo>
                  <a:lnTo>
                    <a:pt x="120624" y="5715"/>
                  </a:lnTo>
                  <a:lnTo>
                    <a:pt x="120624" y="18580"/>
                  </a:lnTo>
                  <a:lnTo>
                    <a:pt x="123558" y="18580"/>
                  </a:lnTo>
                  <a:lnTo>
                    <a:pt x="123685" y="9855"/>
                  </a:lnTo>
                  <a:lnTo>
                    <a:pt x="124142" y="8902"/>
                  </a:lnTo>
                  <a:lnTo>
                    <a:pt x="124498" y="8521"/>
                  </a:lnTo>
                  <a:lnTo>
                    <a:pt x="125285" y="8026"/>
                  </a:lnTo>
                  <a:lnTo>
                    <a:pt x="125730" y="7899"/>
                  </a:lnTo>
                  <a:lnTo>
                    <a:pt x="127000" y="7899"/>
                  </a:lnTo>
                  <a:lnTo>
                    <a:pt x="127609" y="8153"/>
                  </a:lnTo>
                  <a:lnTo>
                    <a:pt x="128460" y="9144"/>
                  </a:lnTo>
                  <a:lnTo>
                    <a:pt x="128549" y="9448"/>
                  </a:lnTo>
                  <a:lnTo>
                    <a:pt x="128663" y="18580"/>
                  </a:lnTo>
                  <a:lnTo>
                    <a:pt x="131597" y="18580"/>
                  </a:lnTo>
                  <a:lnTo>
                    <a:pt x="133794" y="7899"/>
                  </a:lnTo>
                  <a:lnTo>
                    <a:pt x="135077" y="7899"/>
                  </a:lnTo>
                  <a:lnTo>
                    <a:pt x="135661" y="8153"/>
                  </a:lnTo>
                  <a:lnTo>
                    <a:pt x="136499" y="9144"/>
                  </a:lnTo>
                  <a:lnTo>
                    <a:pt x="136601" y="9448"/>
                  </a:lnTo>
                  <a:lnTo>
                    <a:pt x="136715" y="18580"/>
                  </a:lnTo>
                  <a:lnTo>
                    <a:pt x="139623" y="18580"/>
                  </a:lnTo>
                  <a:close/>
                </a:path>
                <a:path w="180339" h="24764">
                  <a:moveTo>
                    <a:pt x="154559" y="12852"/>
                  </a:moveTo>
                  <a:lnTo>
                    <a:pt x="151676" y="6121"/>
                  </a:lnTo>
                  <a:lnTo>
                    <a:pt x="151676" y="10972"/>
                  </a:lnTo>
                  <a:lnTo>
                    <a:pt x="145491" y="10972"/>
                  </a:lnTo>
                  <a:lnTo>
                    <a:pt x="148107" y="7823"/>
                  </a:lnTo>
                  <a:lnTo>
                    <a:pt x="149529" y="7823"/>
                  </a:lnTo>
                  <a:lnTo>
                    <a:pt x="150241" y="8102"/>
                  </a:lnTo>
                  <a:lnTo>
                    <a:pt x="151358" y="9194"/>
                  </a:lnTo>
                  <a:lnTo>
                    <a:pt x="151549" y="9702"/>
                  </a:lnTo>
                  <a:lnTo>
                    <a:pt x="151676" y="10972"/>
                  </a:lnTo>
                  <a:lnTo>
                    <a:pt x="151676" y="6121"/>
                  </a:lnTo>
                  <a:lnTo>
                    <a:pt x="151028" y="5702"/>
                  </a:lnTo>
                  <a:lnTo>
                    <a:pt x="149974" y="5422"/>
                  </a:lnTo>
                  <a:lnTo>
                    <a:pt x="147485" y="5422"/>
                  </a:lnTo>
                  <a:lnTo>
                    <a:pt x="142709" y="14058"/>
                  </a:lnTo>
                  <a:lnTo>
                    <a:pt x="142849" y="14706"/>
                  </a:lnTo>
                  <a:lnTo>
                    <a:pt x="143878" y="16713"/>
                  </a:lnTo>
                  <a:lnTo>
                    <a:pt x="144602" y="17487"/>
                  </a:lnTo>
                  <a:lnTo>
                    <a:pt x="146418" y="18592"/>
                  </a:lnTo>
                  <a:lnTo>
                    <a:pt x="147485" y="18872"/>
                  </a:lnTo>
                  <a:lnTo>
                    <a:pt x="149644" y="18872"/>
                  </a:lnTo>
                  <a:lnTo>
                    <a:pt x="154266" y="14986"/>
                  </a:lnTo>
                  <a:lnTo>
                    <a:pt x="151282" y="14986"/>
                  </a:lnTo>
                  <a:lnTo>
                    <a:pt x="151079" y="15443"/>
                  </a:lnTo>
                  <a:lnTo>
                    <a:pt x="150787" y="15798"/>
                  </a:lnTo>
                  <a:lnTo>
                    <a:pt x="149974" y="16319"/>
                  </a:lnTo>
                  <a:lnTo>
                    <a:pt x="149402" y="16459"/>
                  </a:lnTo>
                  <a:lnTo>
                    <a:pt x="148031" y="16459"/>
                  </a:lnTo>
                  <a:lnTo>
                    <a:pt x="145491" y="12852"/>
                  </a:lnTo>
                  <a:lnTo>
                    <a:pt x="154559" y="12852"/>
                  </a:lnTo>
                  <a:close/>
                </a:path>
                <a:path w="180339" h="24764">
                  <a:moveTo>
                    <a:pt x="168973" y="18580"/>
                  </a:moveTo>
                  <a:lnTo>
                    <a:pt x="168871" y="8864"/>
                  </a:lnTo>
                  <a:lnTo>
                    <a:pt x="168783" y="8445"/>
                  </a:lnTo>
                  <a:lnTo>
                    <a:pt x="168516" y="7899"/>
                  </a:lnTo>
                  <a:lnTo>
                    <a:pt x="168389" y="7658"/>
                  </a:lnTo>
                  <a:lnTo>
                    <a:pt x="168033" y="6946"/>
                  </a:lnTo>
                  <a:lnTo>
                    <a:pt x="167500" y="6388"/>
                  </a:lnTo>
                  <a:lnTo>
                    <a:pt x="166103" y="5626"/>
                  </a:lnTo>
                  <a:lnTo>
                    <a:pt x="165265" y="5422"/>
                  </a:lnTo>
                  <a:lnTo>
                    <a:pt x="163322" y="5422"/>
                  </a:lnTo>
                  <a:lnTo>
                    <a:pt x="162496" y="5626"/>
                  </a:lnTo>
                  <a:lnTo>
                    <a:pt x="161810" y="6045"/>
                  </a:lnTo>
                  <a:lnTo>
                    <a:pt x="161124" y="6426"/>
                  </a:lnTo>
                  <a:lnTo>
                    <a:pt x="160604" y="6972"/>
                  </a:lnTo>
                  <a:lnTo>
                    <a:pt x="160248" y="7658"/>
                  </a:lnTo>
                  <a:lnTo>
                    <a:pt x="160058" y="5715"/>
                  </a:lnTo>
                  <a:lnTo>
                    <a:pt x="157467" y="5715"/>
                  </a:lnTo>
                  <a:lnTo>
                    <a:pt x="157467" y="18580"/>
                  </a:lnTo>
                  <a:lnTo>
                    <a:pt x="160388" y="18580"/>
                  </a:lnTo>
                  <a:lnTo>
                    <a:pt x="160388" y="10388"/>
                  </a:lnTo>
                  <a:lnTo>
                    <a:pt x="160528" y="9817"/>
                  </a:lnTo>
                  <a:lnTo>
                    <a:pt x="161061" y="8864"/>
                  </a:lnTo>
                  <a:lnTo>
                    <a:pt x="161429" y="8509"/>
                  </a:lnTo>
                  <a:lnTo>
                    <a:pt x="162344" y="8013"/>
                  </a:lnTo>
                  <a:lnTo>
                    <a:pt x="162839" y="7899"/>
                  </a:lnTo>
                  <a:lnTo>
                    <a:pt x="164223" y="7899"/>
                  </a:lnTo>
                  <a:lnTo>
                    <a:pt x="164884" y="8153"/>
                  </a:lnTo>
                  <a:lnTo>
                    <a:pt x="165836" y="9144"/>
                  </a:lnTo>
                  <a:lnTo>
                    <a:pt x="166052" y="9817"/>
                  </a:lnTo>
                  <a:lnTo>
                    <a:pt x="166065" y="18580"/>
                  </a:lnTo>
                  <a:lnTo>
                    <a:pt x="168973" y="18580"/>
                  </a:lnTo>
                  <a:close/>
                </a:path>
                <a:path w="180339" h="24764">
                  <a:moveTo>
                    <a:pt x="180225" y="16090"/>
                  </a:moveTo>
                  <a:lnTo>
                    <a:pt x="177888" y="16090"/>
                  </a:lnTo>
                  <a:lnTo>
                    <a:pt x="177431" y="15976"/>
                  </a:lnTo>
                  <a:lnTo>
                    <a:pt x="176911" y="15494"/>
                  </a:lnTo>
                  <a:lnTo>
                    <a:pt x="176784" y="8166"/>
                  </a:lnTo>
                  <a:lnTo>
                    <a:pt x="180174" y="8166"/>
                  </a:lnTo>
                  <a:lnTo>
                    <a:pt x="180174" y="5715"/>
                  </a:lnTo>
                  <a:lnTo>
                    <a:pt x="176784" y="5715"/>
                  </a:lnTo>
                  <a:lnTo>
                    <a:pt x="176784" y="2247"/>
                  </a:lnTo>
                  <a:lnTo>
                    <a:pt x="174193" y="2247"/>
                  </a:lnTo>
                  <a:lnTo>
                    <a:pt x="173850" y="5715"/>
                  </a:lnTo>
                  <a:lnTo>
                    <a:pt x="171627" y="5715"/>
                  </a:lnTo>
                  <a:lnTo>
                    <a:pt x="171627" y="8166"/>
                  </a:lnTo>
                  <a:lnTo>
                    <a:pt x="173850" y="8166"/>
                  </a:lnTo>
                  <a:lnTo>
                    <a:pt x="173951" y="15976"/>
                  </a:lnTo>
                  <a:lnTo>
                    <a:pt x="174015" y="16294"/>
                  </a:lnTo>
                  <a:lnTo>
                    <a:pt x="174675" y="17500"/>
                  </a:lnTo>
                  <a:lnTo>
                    <a:pt x="175145" y="17932"/>
                  </a:lnTo>
                  <a:lnTo>
                    <a:pt x="176377" y="18453"/>
                  </a:lnTo>
                  <a:lnTo>
                    <a:pt x="177101" y="18580"/>
                  </a:lnTo>
                  <a:lnTo>
                    <a:pt x="180225" y="18580"/>
                  </a:lnTo>
                  <a:lnTo>
                    <a:pt x="180225" y="16090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86350" y="2064968"/>
              <a:ext cx="339090" cy="72390"/>
            </a:xfrm>
            <a:custGeom>
              <a:avLst/>
              <a:gdLst/>
              <a:ahLst/>
              <a:cxnLst/>
              <a:rect l="l" t="t" r="r" b="b"/>
              <a:pathLst>
                <a:path w="339089" h="72389">
                  <a:moveTo>
                    <a:pt x="36652" y="12623"/>
                  </a:moveTo>
                  <a:lnTo>
                    <a:pt x="35687" y="11645"/>
                  </a:lnTo>
                  <a:lnTo>
                    <a:pt x="32397" y="11645"/>
                  </a:lnTo>
                  <a:lnTo>
                    <a:pt x="31419" y="12623"/>
                  </a:lnTo>
                  <a:lnTo>
                    <a:pt x="31419" y="13830"/>
                  </a:lnTo>
                  <a:lnTo>
                    <a:pt x="31419" y="22898"/>
                  </a:lnTo>
                  <a:lnTo>
                    <a:pt x="32397" y="23876"/>
                  </a:lnTo>
                  <a:lnTo>
                    <a:pt x="35687" y="23876"/>
                  </a:lnTo>
                  <a:lnTo>
                    <a:pt x="36652" y="22898"/>
                  </a:lnTo>
                  <a:lnTo>
                    <a:pt x="36652" y="12623"/>
                  </a:lnTo>
                  <a:close/>
                </a:path>
                <a:path w="339089" h="72389">
                  <a:moveTo>
                    <a:pt x="44513" y="7378"/>
                  </a:moveTo>
                  <a:lnTo>
                    <a:pt x="43535" y="6400"/>
                  </a:lnTo>
                  <a:lnTo>
                    <a:pt x="40259" y="6400"/>
                  </a:lnTo>
                  <a:lnTo>
                    <a:pt x="39281" y="7378"/>
                  </a:lnTo>
                  <a:lnTo>
                    <a:pt x="39281" y="8585"/>
                  </a:lnTo>
                  <a:lnTo>
                    <a:pt x="39281" y="22885"/>
                  </a:lnTo>
                  <a:lnTo>
                    <a:pt x="40259" y="23863"/>
                  </a:lnTo>
                  <a:lnTo>
                    <a:pt x="43535" y="23863"/>
                  </a:lnTo>
                  <a:lnTo>
                    <a:pt x="44513" y="22885"/>
                  </a:lnTo>
                  <a:lnTo>
                    <a:pt x="44513" y="7378"/>
                  </a:lnTo>
                  <a:close/>
                </a:path>
                <a:path w="339089" h="72389">
                  <a:moveTo>
                    <a:pt x="52387" y="2146"/>
                  </a:moveTo>
                  <a:lnTo>
                    <a:pt x="51409" y="1168"/>
                  </a:lnTo>
                  <a:lnTo>
                    <a:pt x="49326" y="1168"/>
                  </a:lnTo>
                  <a:lnTo>
                    <a:pt x="48120" y="1168"/>
                  </a:lnTo>
                  <a:lnTo>
                    <a:pt x="47142" y="2146"/>
                  </a:lnTo>
                  <a:lnTo>
                    <a:pt x="47142" y="22885"/>
                  </a:lnTo>
                  <a:lnTo>
                    <a:pt x="48120" y="23863"/>
                  </a:lnTo>
                  <a:lnTo>
                    <a:pt x="51409" y="23863"/>
                  </a:lnTo>
                  <a:lnTo>
                    <a:pt x="52387" y="22885"/>
                  </a:lnTo>
                  <a:lnTo>
                    <a:pt x="52387" y="2146"/>
                  </a:lnTo>
                  <a:close/>
                </a:path>
                <a:path w="339089" h="72389">
                  <a:moveTo>
                    <a:pt x="85305" y="12065"/>
                  </a:moveTo>
                  <a:lnTo>
                    <a:pt x="85178" y="7988"/>
                  </a:lnTo>
                  <a:lnTo>
                    <a:pt x="84988" y="7061"/>
                  </a:lnTo>
                  <a:lnTo>
                    <a:pt x="83705" y="4483"/>
                  </a:lnTo>
                  <a:lnTo>
                    <a:pt x="83451" y="4229"/>
                  </a:lnTo>
                  <a:lnTo>
                    <a:pt x="82778" y="3517"/>
                  </a:lnTo>
                  <a:lnTo>
                    <a:pt x="82207" y="3213"/>
                  </a:lnTo>
                  <a:lnTo>
                    <a:pt x="82207" y="12065"/>
                  </a:lnTo>
                  <a:lnTo>
                    <a:pt x="82105" y="12674"/>
                  </a:lnTo>
                  <a:lnTo>
                    <a:pt x="81368" y="14490"/>
                  </a:lnTo>
                  <a:lnTo>
                    <a:pt x="80759" y="15176"/>
                  </a:lnTo>
                  <a:lnTo>
                    <a:pt x="79044" y="16141"/>
                  </a:lnTo>
                  <a:lnTo>
                    <a:pt x="77889" y="16383"/>
                  </a:lnTo>
                  <a:lnTo>
                    <a:pt x="74612" y="16383"/>
                  </a:lnTo>
                  <a:lnTo>
                    <a:pt x="74612" y="4229"/>
                  </a:lnTo>
                  <a:lnTo>
                    <a:pt x="77889" y="4229"/>
                  </a:lnTo>
                  <a:lnTo>
                    <a:pt x="79044" y="4483"/>
                  </a:lnTo>
                  <a:lnTo>
                    <a:pt x="79895" y="4991"/>
                  </a:lnTo>
                  <a:lnTo>
                    <a:pt x="80759" y="5473"/>
                  </a:lnTo>
                  <a:lnTo>
                    <a:pt x="81368" y="6172"/>
                  </a:lnTo>
                  <a:lnTo>
                    <a:pt x="81724" y="7086"/>
                  </a:lnTo>
                  <a:lnTo>
                    <a:pt x="82105" y="7988"/>
                  </a:lnTo>
                  <a:lnTo>
                    <a:pt x="82207" y="12065"/>
                  </a:lnTo>
                  <a:lnTo>
                    <a:pt x="82207" y="3213"/>
                  </a:lnTo>
                  <a:lnTo>
                    <a:pt x="80200" y="2108"/>
                  </a:lnTo>
                  <a:lnTo>
                    <a:pt x="78562" y="1765"/>
                  </a:lnTo>
                  <a:lnTo>
                    <a:pt x="71678" y="1765"/>
                  </a:lnTo>
                  <a:lnTo>
                    <a:pt x="71678" y="18872"/>
                  </a:lnTo>
                  <a:lnTo>
                    <a:pt x="78562" y="18872"/>
                  </a:lnTo>
                  <a:lnTo>
                    <a:pt x="80200" y="18516"/>
                  </a:lnTo>
                  <a:lnTo>
                    <a:pt x="82778" y="17119"/>
                  </a:lnTo>
                  <a:lnTo>
                    <a:pt x="83477" y="16383"/>
                  </a:lnTo>
                  <a:lnTo>
                    <a:pt x="83731" y="16129"/>
                  </a:lnTo>
                  <a:lnTo>
                    <a:pt x="84988" y="13576"/>
                  </a:lnTo>
                  <a:lnTo>
                    <a:pt x="85305" y="12065"/>
                  </a:lnTo>
                  <a:close/>
                </a:path>
                <a:path w="339089" h="72389">
                  <a:moveTo>
                    <a:pt x="96710" y="2006"/>
                  </a:moveTo>
                  <a:lnTo>
                    <a:pt x="95313" y="0"/>
                  </a:lnTo>
                  <a:lnTo>
                    <a:pt x="90716" y="3327"/>
                  </a:lnTo>
                  <a:lnTo>
                    <a:pt x="91821" y="4965"/>
                  </a:lnTo>
                  <a:lnTo>
                    <a:pt x="96710" y="2006"/>
                  </a:lnTo>
                  <a:close/>
                </a:path>
                <a:path w="339089" h="72389">
                  <a:moveTo>
                    <a:pt x="99720" y="13144"/>
                  </a:moveTo>
                  <a:lnTo>
                    <a:pt x="99631" y="10261"/>
                  </a:lnTo>
                  <a:lnTo>
                    <a:pt x="99529" y="9766"/>
                  </a:lnTo>
                  <a:lnTo>
                    <a:pt x="98717" y="8115"/>
                  </a:lnTo>
                  <a:lnTo>
                    <a:pt x="98602" y="7861"/>
                  </a:lnTo>
                  <a:lnTo>
                    <a:pt x="97929" y="7099"/>
                  </a:lnTo>
                  <a:lnTo>
                    <a:pt x="96837" y="6413"/>
                  </a:lnTo>
                  <a:lnTo>
                    <a:pt x="96837" y="11264"/>
                  </a:lnTo>
                  <a:lnTo>
                    <a:pt x="90652" y="11264"/>
                  </a:lnTo>
                  <a:lnTo>
                    <a:pt x="93268" y="8115"/>
                  </a:lnTo>
                  <a:lnTo>
                    <a:pt x="94691" y="8115"/>
                  </a:lnTo>
                  <a:lnTo>
                    <a:pt x="95402" y="8394"/>
                  </a:lnTo>
                  <a:lnTo>
                    <a:pt x="96520" y="9486"/>
                  </a:lnTo>
                  <a:lnTo>
                    <a:pt x="96710" y="9994"/>
                  </a:lnTo>
                  <a:lnTo>
                    <a:pt x="96837" y="11264"/>
                  </a:lnTo>
                  <a:lnTo>
                    <a:pt x="96837" y="6413"/>
                  </a:lnTo>
                  <a:lnTo>
                    <a:pt x="96189" y="5994"/>
                  </a:lnTo>
                  <a:lnTo>
                    <a:pt x="95123" y="5715"/>
                  </a:lnTo>
                  <a:lnTo>
                    <a:pt x="92646" y="5715"/>
                  </a:lnTo>
                  <a:lnTo>
                    <a:pt x="87858" y="14351"/>
                  </a:lnTo>
                  <a:lnTo>
                    <a:pt x="88011" y="14998"/>
                  </a:lnTo>
                  <a:lnTo>
                    <a:pt x="89039" y="17005"/>
                  </a:lnTo>
                  <a:lnTo>
                    <a:pt x="89763" y="17780"/>
                  </a:lnTo>
                  <a:lnTo>
                    <a:pt x="91579" y="18884"/>
                  </a:lnTo>
                  <a:lnTo>
                    <a:pt x="92646" y="19164"/>
                  </a:lnTo>
                  <a:lnTo>
                    <a:pt x="94805" y="19164"/>
                  </a:lnTo>
                  <a:lnTo>
                    <a:pt x="99428" y="15278"/>
                  </a:lnTo>
                  <a:lnTo>
                    <a:pt x="96443" y="15278"/>
                  </a:lnTo>
                  <a:lnTo>
                    <a:pt x="96240" y="15735"/>
                  </a:lnTo>
                  <a:lnTo>
                    <a:pt x="95948" y="16090"/>
                  </a:lnTo>
                  <a:lnTo>
                    <a:pt x="95123" y="16611"/>
                  </a:lnTo>
                  <a:lnTo>
                    <a:pt x="94551" y="16751"/>
                  </a:lnTo>
                  <a:lnTo>
                    <a:pt x="93192" y="16751"/>
                  </a:lnTo>
                  <a:lnTo>
                    <a:pt x="90652" y="13144"/>
                  </a:lnTo>
                  <a:lnTo>
                    <a:pt x="99720" y="13144"/>
                  </a:lnTo>
                  <a:close/>
                </a:path>
                <a:path w="339089" h="72389">
                  <a:moveTo>
                    <a:pt x="110185" y="16383"/>
                  </a:moveTo>
                  <a:lnTo>
                    <a:pt x="107848" y="16383"/>
                  </a:lnTo>
                  <a:lnTo>
                    <a:pt x="107391" y="16268"/>
                  </a:lnTo>
                  <a:lnTo>
                    <a:pt x="107124" y="16040"/>
                  </a:lnTo>
                  <a:lnTo>
                    <a:pt x="106857" y="15760"/>
                  </a:lnTo>
                  <a:lnTo>
                    <a:pt x="106730" y="15354"/>
                  </a:lnTo>
                  <a:lnTo>
                    <a:pt x="106730" y="8458"/>
                  </a:lnTo>
                  <a:lnTo>
                    <a:pt x="110134" y="8458"/>
                  </a:lnTo>
                  <a:lnTo>
                    <a:pt x="110134" y="6007"/>
                  </a:lnTo>
                  <a:lnTo>
                    <a:pt x="106730" y="6007"/>
                  </a:lnTo>
                  <a:lnTo>
                    <a:pt x="106730" y="2540"/>
                  </a:lnTo>
                  <a:lnTo>
                    <a:pt x="104140" y="2540"/>
                  </a:lnTo>
                  <a:lnTo>
                    <a:pt x="103797" y="6007"/>
                  </a:lnTo>
                  <a:lnTo>
                    <a:pt x="101574" y="6007"/>
                  </a:lnTo>
                  <a:lnTo>
                    <a:pt x="101574" y="8458"/>
                  </a:lnTo>
                  <a:lnTo>
                    <a:pt x="103797" y="8458"/>
                  </a:lnTo>
                  <a:lnTo>
                    <a:pt x="103847" y="16040"/>
                  </a:lnTo>
                  <a:lnTo>
                    <a:pt x="103962" y="16586"/>
                  </a:lnTo>
                  <a:lnTo>
                    <a:pt x="104635" y="17792"/>
                  </a:lnTo>
                  <a:lnTo>
                    <a:pt x="105105" y="18224"/>
                  </a:lnTo>
                  <a:lnTo>
                    <a:pt x="106324" y="18745"/>
                  </a:lnTo>
                  <a:lnTo>
                    <a:pt x="107048" y="18872"/>
                  </a:lnTo>
                  <a:lnTo>
                    <a:pt x="110185" y="18872"/>
                  </a:lnTo>
                  <a:lnTo>
                    <a:pt x="110185" y="16383"/>
                  </a:lnTo>
                  <a:close/>
                </a:path>
                <a:path w="339089" h="72389">
                  <a:moveTo>
                    <a:pt x="123939" y="13195"/>
                  </a:moveTo>
                  <a:lnTo>
                    <a:pt x="123837" y="9245"/>
                  </a:lnTo>
                  <a:lnTo>
                    <a:pt x="123698" y="8712"/>
                  </a:lnTo>
                  <a:lnTo>
                    <a:pt x="123355" y="8115"/>
                  </a:lnTo>
                  <a:lnTo>
                    <a:pt x="122885" y="7289"/>
                  </a:lnTo>
                  <a:lnTo>
                    <a:pt x="122275" y="6718"/>
                  </a:lnTo>
                  <a:lnTo>
                    <a:pt x="121462" y="6337"/>
                  </a:lnTo>
                  <a:lnTo>
                    <a:pt x="120662" y="5918"/>
                  </a:lnTo>
                  <a:lnTo>
                    <a:pt x="119672" y="5715"/>
                  </a:lnTo>
                  <a:lnTo>
                    <a:pt x="117538" y="5715"/>
                  </a:lnTo>
                  <a:lnTo>
                    <a:pt x="113220" y="9804"/>
                  </a:lnTo>
                  <a:lnTo>
                    <a:pt x="116103" y="9804"/>
                  </a:lnTo>
                  <a:lnTo>
                    <a:pt x="116217" y="9245"/>
                  </a:lnTo>
                  <a:lnTo>
                    <a:pt x="116484" y="8826"/>
                  </a:lnTo>
                  <a:lnTo>
                    <a:pt x="117309" y="8255"/>
                  </a:lnTo>
                  <a:lnTo>
                    <a:pt x="117843" y="8115"/>
                  </a:lnTo>
                  <a:lnTo>
                    <a:pt x="119151" y="8115"/>
                  </a:lnTo>
                  <a:lnTo>
                    <a:pt x="120992" y="11315"/>
                  </a:lnTo>
                  <a:lnTo>
                    <a:pt x="120904" y="13195"/>
                  </a:lnTo>
                  <a:lnTo>
                    <a:pt x="118237" y="16840"/>
                  </a:lnTo>
                  <a:lnTo>
                    <a:pt x="117411" y="16840"/>
                  </a:lnTo>
                  <a:lnTo>
                    <a:pt x="117030" y="16751"/>
                  </a:lnTo>
                  <a:lnTo>
                    <a:pt x="116471" y="16471"/>
                  </a:lnTo>
                  <a:lnTo>
                    <a:pt x="116243" y="16268"/>
                  </a:lnTo>
                  <a:lnTo>
                    <a:pt x="115925" y="15735"/>
                  </a:lnTo>
                  <a:lnTo>
                    <a:pt x="115963" y="14274"/>
                  </a:lnTo>
                  <a:lnTo>
                    <a:pt x="116255" y="13817"/>
                  </a:lnTo>
                  <a:lnTo>
                    <a:pt x="116535" y="13589"/>
                  </a:lnTo>
                  <a:lnTo>
                    <a:pt x="117246" y="13284"/>
                  </a:lnTo>
                  <a:lnTo>
                    <a:pt x="117703" y="13195"/>
                  </a:lnTo>
                  <a:lnTo>
                    <a:pt x="120904" y="13195"/>
                  </a:lnTo>
                  <a:lnTo>
                    <a:pt x="120904" y="11315"/>
                  </a:lnTo>
                  <a:lnTo>
                    <a:pt x="116840" y="11315"/>
                  </a:lnTo>
                  <a:lnTo>
                    <a:pt x="115887" y="11480"/>
                  </a:lnTo>
                  <a:lnTo>
                    <a:pt x="114338" y="12128"/>
                  </a:lnTo>
                  <a:lnTo>
                    <a:pt x="113753" y="12585"/>
                  </a:lnTo>
                  <a:lnTo>
                    <a:pt x="112953" y="13766"/>
                  </a:lnTo>
                  <a:lnTo>
                    <a:pt x="112877" y="16471"/>
                  </a:lnTo>
                  <a:lnTo>
                    <a:pt x="113068" y="16891"/>
                  </a:lnTo>
                  <a:lnTo>
                    <a:pt x="113550" y="17792"/>
                  </a:lnTo>
                  <a:lnTo>
                    <a:pt x="114033" y="18275"/>
                  </a:lnTo>
                  <a:lnTo>
                    <a:pt x="115354" y="18986"/>
                  </a:lnTo>
                  <a:lnTo>
                    <a:pt x="116179" y="19164"/>
                  </a:lnTo>
                  <a:lnTo>
                    <a:pt x="117652" y="19164"/>
                  </a:lnTo>
                  <a:lnTo>
                    <a:pt x="121119" y="16891"/>
                  </a:lnTo>
                  <a:lnTo>
                    <a:pt x="121412" y="18872"/>
                  </a:lnTo>
                  <a:lnTo>
                    <a:pt x="123939" y="18872"/>
                  </a:lnTo>
                  <a:lnTo>
                    <a:pt x="123939" y="16891"/>
                  </a:lnTo>
                  <a:lnTo>
                    <a:pt x="123939" y="13195"/>
                  </a:lnTo>
                  <a:close/>
                </a:path>
                <a:path w="339089" h="72389">
                  <a:moveTo>
                    <a:pt x="130390" y="6007"/>
                  </a:moveTo>
                  <a:lnTo>
                    <a:pt x="127457" y="6007"/>
                  </a:lnTo>
                  <a:lnTo>
                    <a:pt x="127457" y="18872"/>
                  </a:lnTo>
                  <a:lnTo>
                    <a:pt x="130390" y="18872"/>
                  </a:lnTo>
                  <a:lnTo>
                    <a:pt x="130390" y="6007"/>
                  </a:lnTo>
                  <a:close/>
                </a:path>
                <a:path w="339089" h="72389">
                  <a:moveTo>
                    <a:pt x="130771" y="1981"/>
                  </a:moveTo>
                  <a:lnTo>
                    <a:pt x="130594" y="1574"/>
                  </a:lnTo>
                  <a:lnTo>
                    <a:pt x="130238" y="1270"/>
                  </a:lnTo>
                  <a:lnTo>
                    <a:pt x="129895" y="939"/>
                  </a:lnTo>
                  <a:lnTo>
                    <a:pt x="129463" y="787"/>
                  </a:lnTo>
                  <a:lnTo>
                    <a:pt x="128384" y="787"/>
                  </a:lnTo>
                  <a:lnTo>
                    <a:pt x="127939" y="939"/>
                  </a:lnTo>
                  <a:lnTo>
                    <a:pt x="127228" y="1574"/>
                  </a:lnTo>
                  <a:lnTo>
                    <a:pt x="127063" y="1981"/>
                  </a:lnTo>
                  <a:lnTo>
                    <a:pt x="127063" y="2984"/>
                  </a:lnTo>
                  <a:lnTo>
                    <a:pt x="127228" y="3390"/>
                  </a:lnTo>
                  <a:lnTo>
                    <a:pt x="127571" y="3733"/>
                  </a:lnTo>
                  <a:lnTo>
                    <a:pt x="127939" y="4064"/>
                  </a:lnTo>
                  <a:lnTo>
                    <a:pt x="128384" y="4229"/>
                  </a:lnTo>
                  <a:lnTo>
                    <a:pt x="129463" y="4229"/>
                  </a:lnTo>
                  <a:lnTo>
                    <a:pt x="129895" y="4064"/>
                  </a:lnTo>
                  <a:lnTo>
                    <a:pt x="130594" y="3390"/>
                  </a:lnTo>
                  <a:lnTo>
                    <a:pt x="130771" y="2984"/>
                  </a:lnTo>
                  <a:lnTo>
                    <a:pt x="130771" y="1981"/>
                  </a:lnTo>
                  <a:close/>
                </a:path>
                <a:path w="339089" h="72389">
                  <a:moveTo>
                    <a:pt x="136829" y="1270"/>
                  </a:moveTo>
                  <a:lnTo>
                    <a:pt x="133896" y="1270"/>
                  </a:lnTo>
                  <a:lnTo>
                    <a:pt x="133896" y="18872"/>
                  </a:lnTo>
                  <a:lnTo>
                    <a:pt x="136829" y="18872"/>
                  </a:lnTo>
                  <a:lnTo>
                    <a:pt x="136829" y="1270"/>
                  </a:lnTo>
                  <a:close/>
                </a:path>
                <a:path w="339089" h="72389">
                  <a:moveTo>
                    <a:pt x="158559" y="1270"/>
                  </a:moveTo>
                  <a:lnTo>
                    <a:pt x="155625" y="1270"/>
                  </a:lnTo>
                  <a:lnTo>
                    <a:pt x="155625" y="7670"/>
                  </a:lnTo>
                  <a:lnTo>
                    <a:pt x="155575" y="13804"/>
                  </a:lnTo>
                  <a:lnTo>
                    <a:pt x="155536" y="14033"/>
                  </a:lnTo>
                  <a:lnTo>
                    <a:pt x="154978" y="15290"/>
                  </a:lnTo>
                  <a:lnTo>
                    <a:pt x="154584" y="15760"/>
                  </a:lnTo>
                  <a:lnTo>
                    <a:pt x="153555" y="16446"/>
                  </a:lnTo>
                  <a:lnTo>
                    <a:pt x="152958" y="16624"/>
                  </a:lnTo>
                  <a:lnTo>
                    <a:pt x="151587" y="16624"/>
                  </a:lnTo>
                  <a:lnTo>
                    <a:pt x="148920" y="13804"/>
                  </a:lnTo>
                  <a:lnTo>
                    <a:pt x="148971" y="10833"/>
                  </a:lnTo>
                  <a:lnTo>
                    <a:pt x="155575" y="13804"/>
                  </a:lnTo>
                  <a:lnTo>
                    <a:pt x="155575" y="7594"/>
                  </a:lnTo>
                  <a:lnTo>
                    <a:pt x="155232" y="7035"/>
                  </a:lnTo>
                  <a:lnTo>
                    <a:pt x="154711" y="6553"/>
                  </a:lnTo>
                  <a:lnTo>
                    <a:pt x="153365" y="5892"/>
                  </a:lnTo>
                  <a:lnTo>
                    <a:pt x="152590" y="5715"/>
                  </a:lnTo>
                  <a:lnTo>
                    <a:pt x="150558" y="5715"/>
                  </a:lnTo>
                  <a:lnTo>
                    <a:pt x="145884" y="14033"/>
                  </a:lnTo>
                  <a:lnTo>
                    <a:pt x="146088" y="14947"/>
                  </a:lnTo>
                  <a:lnTo>
                    <a:pt x="147027" y="16954"/>
                  </a:lnTo>
                  <a:lnTo>
                    <a:pt x="147688" y="17741"/>
                  </a:lnTo>
                  <a:lnTo>
                    <a:pt x="149402" y="18884"/>
                  </a:lnTo>
                  <a:lnTo>
                    <a:pt x="150380" y="19164"/>
                  </a:lnTo>
                  <a:lnTo>
                    <a:pt x="152234" y="19164"/>
                  </a:lnTo>
                  <a:lnTo>
                    <a:pt x="155651" y="17056"/>
                  </a:lnTo>
                  <a:lnTo>
                    <a:pt x="155943" y="18872"/>
                  </a:lnTo>
                  <a:lnTo>
                    <a:pt x="158559" y="18872"/>
                  </a:lnTo>
                  <a:lnTo>
                    <a:pt x="158559" y="17056"/>
                  </a:lnTo>
                  <a:lnTo>
                    <a:pt x="158559" y="16624"/>
                  </a:lnTo>
                  <a:lnTo>
                    <a:pt x="158559" y="8255"/>
                  </a:lnTo>
                  <a:lnTo>
                    <a:pt x="158559" y="7670"/>
                  </a:lnTo>
                  <a:lnTo>
                    <a:pt x="158559" y="1270"/>
                  </a:lnTo>
                  <a:close/>
                </a:path>
                <a:path w="339089" h="72389">
                  <a:moveTo>
                    <a:pt x="173482" y="13144"/>
                  </a:moveTo>
                  <a:lnTo>
                    <a:pt x="173405" y="10261"/>
                  </a:lnTo>
                  <a:lnTo>
                    <a:pt x="173304" y="9766"/>
                  </a:lnTo>
                  <a:lnTo>
                    <a:pt x="172491" y="8115"/>
                  </a:lnTo>
                  <a:lnTo>
                    <a:pt x="172377" y="7861"/>
                  </a:lnTo>
                  <a:lnTo>
                    <a:pt x="171704" y="7099"/>
                  </a:lnTo>
                  <a:lnTo>
                    <a:pt x="170599" y="6400"/>
                  </a:lnTo>
                  <a:lnTo>
                    <a:pt x="170599" y="11264"/>
                  </a:lnTo>
                  <a:lnTo>
                    <a:pt x="164414" y="11264"/>
                  </a:lnTo>
                  <a:lnTo>
                    <a:pt x="167030" y="8115"/>
                  </a:lnTo>
                  <a:lnTo>
                    <a:pt x="168465" y="8115"/>
                  </a:lnTo>
                  <a:lnTo>
                    <a:pt x="169164" y="8394"/>
                  </a:lnTo>
                  <a:lnTo>
                    <a:pt x="170294" y="9486"/>
                  </a:lnTo>
                  <a:lnTo>
                    <a:pt x="170484" y="9994"/>
                  </a:lnTo>
                  <a:lnTo>
                    <a:pt x="170599" y="11264"/>
                  </a:lnTo>
                  <a:lnTo>
                    <a:pt x="170599" y="6400"/>
                  </a:lnTo>
                  <a:lnTo>
                    <a:pt x="169964" y="5994"/>
                  </a:lnTo>
                  <a:lnTo>
                    <a:pt x="168897" y="5715"/>
                  </a:lnTo>
                  <a:lnTo>
                    <a:pt x="166420" y="5715"/>
                  </a:lnTo>
                  <a:lnTo>
                    <a:pt x="161632" y="14351"/>
                  </a:lnTo>
                  <a:lnTo>
                    <a:pt x="161785" y="14998"/>
                  </a:lnTo>
                  <a:lnTo>
                    <a:pt x="162814" y="17005"/>
                  </a:lnTo>
                  <a:lnTo>
                    <a:pt x="163525" y="17780"/>
                  </a:lnTo>
                  <a:lnTo>
                    <a:pt x="165354" y="18884"/>
                  </a:lnTo>
                  <a:lnTo>
                    <a:pt x="166420" y="19164"/>
                  </a:lnTo>
                  <a:lnTo>
                    <a:pt x="168579" y="19164"/>
                  </a:lnTo>
                  <a:lnTo>
                    <a:pt x="173189" y="15278"/>
                  </a:lnTo>
                  <a:lnTo>
                    <a:pt x="170218" y="15278"/>
                  </a:lnTo>
                  <a:lnTo>
                    <a:pt x="170014" y="15735"/>
                  </a:lnTo>
                  <a:lnTo>
                    <a:pt x="169710" y="16090"/>
                  </a:lnTo>
                  <a:lnTo>
                    <a:pt x="168897" y="16611"/>
                  </a:lnTo>
                  <a:lnTo>
                    <a:pt x="168325" y="16751"/>
                  </a:lnTo>
                  <a:lnTo>
                    <a:pt x="166966" y="16751"/>
                  </a:lnTo>
                  <a:lnTo>
                    <a:pt x="164414" y="13144"/>
                  </a:lnTo>
                  <a:lnTo>
                    <a:pt x="173482" y="13144"/>
                  </a:lnTo>
                  <a:close/>
                </a:path>
                <a:path w="339089" h="72389">
                  <a:moveTo>
                    <a:pt x="186309" y="16192"/>
                  </a:moveTo>
                  <a:lnTo>
                    <a:pt x="180873" y="11074"/>
                  </a:lnTo>
                  <a:lnTo>
                    <a:pt x="180327" y="10947"/>
                  </a:lnTo>
                  <a:lnTo>
                    <a:pt x="179552" y="10604"/>
                  </a:lnTo>
                  <a:lnTo>
                    <a:pt x="179273" y="10401"/>
                  </a:lnTo>
                  <a:lnTo>
                    <a:pt x="178955" y="9944"/>
                  </a:lnTo>
                  <a:lnTo>
                    <a:pt x="179057" y="8623"/>
                  </a:lnTo>
                  <a:lnTo>
                    <a:pt x="179755" y="8140"/>
                  </a:lnTo>
                  <a:lnTo>
                    <a:pt x="180276" y="8013"/>
                  </a:lnTo>
                  <a:lnTo>
                    <a:pt x="181622" y="8013"/>
                  </a:lnTo>
                  <a:lnTo>
                    <a:pt x="182143" y="8140"/>
                  </a:lnTo>
                  <a:lnTo>
                    <a:pt x="182918" y="8623"/>
                  </a:lnTo>
                  <a:lnTo>
                    <a:pt x="183159" y="8966"/>
                  </a:lnTo>
                  <a:lnTo>
                    <a:pt x="183261" y="9410"/>
                  </a:lnTo>
                  <a:lnTo>
                    <a:pt x="186055" y="9410"/>
                  </a:lnTo>
                  <a:lnTo>
                    <a:pt x="182524" y="5715"/>
                  </a:lnTo>
                  <a:lnTo>
                    <a:pt x="179971" y="5715"/>
                  </a:lnTo>
                  <a:lnTo>
                    <a:pt x="176110" y="10642"/>
                  </a:lnTo>
                  <a:lnTo>
                    <a:pt x="176530" y="11531"/>
                  </a:lnTo>
                  <a:lnTo>
                    <a:pt x="181317" y="13411"/>
                  </a:lnTo>
                  <a:lnTo>
                    <a:pt x="181825" y="13512"/>
                  </a:lnTo>
                  <a:lnTo>
                    <a:pt x="182613" y="13766"/>
                  </a:lnTo>
                  <a:lnTo>
                    <a:pt x="182918" y="13957"/>
                  </a:lnTo>
                  <a:lnTo>
                    <a:pt x="183324" y="14452"/>
                  </a:lnTo>
                  <a:lnTo>
                    <a:pt x="183413" y="15621"/>
                  </a:lnTo>
                  <a:lnTo>
                    <a:pt x="183286" y="15913"/>
                  </a:lnTo>
                  <a:lnTo>
                    <a:pt x="183007" y="16332"/>
                  </a:lnTo>
                  <a:lnTo>
                    <a:pt x="182765" y="16522"/>
                  </a:lnTo>
                  <a:lnTo>
                    <a:pt x="182105" y="16802"/>
                  </a:lnTo>
                  <a:lnTo>
                    <a:pt x="181711" y="16865"/>
                  </a:lnTo>
                  <a:lnTo>
                    <a:pt x="180682" y="16865"/>
                  </a:lnTo>
                  <a:lnTo>
                    <a:pt x="178638" y="14935"/>
                  </a:lnTo>
                  <a:lnTo>
                    <a:pt x="175704" y="14935"/>
                  </a:lnTo>
                  <a:lnTo>
                    <a:pt x="180022" y="19164"/>
                  </a:lnTo>
                  <a:lnTo>
                    <a:pt x="182295" y="19164"/>
                  </a:lnTo>
                  <a:lnTo>
                    <a:pt x="183235" y="18986"/>
                  </a:lnTo>
                  <a:lnTo>
                    <a:pt x="184734" y="18351"/>
                  </a:lnTo>
                  <a:lnTo>
                    <a:pt x="185331" y="17881"/>
                  </a:lnTo>
                  <a:lnTo>
                    <a:pt x="186029" y="16865"/>
                  </a:lnTo>
                  <a:lnTo>
                    <a:pt x="186220" y="16522"/>
                  </a:lnTo>
                  <a:lnTo>
                    <a:pt x="186309" y="16192"/>
                  </a:lnTo>
                  <a:close/>
                </a:path>
                <a:path w="339089" h="72389">
                  <a:moveTo>
                    <a:pt x="203390" y="5715"/>
                  </a:moveTo>
                  <a:lnTo>
                    <a:pt x="202590" y="5715"/>
                  </a:lnTo>
                  <a:lnTo>
                    <a:pt x="201866" y="5816"/>
                  </a:lnTo>
                  <a:lnTo>
                    <a:pt x="198310" y="8293"/>
                  </a:lnTo>
                  <a:lnTo>
                    <a:pt x="198056" y="6007"/>
                  </a:lnTo>
                  <a:lnTo>
                    <a:pt x="195440" y="6007"/>
                  </a:lnTo>
                  <a:lnTo>
                    <a:pt x="195440" y="18872"/>
                  </a:lnTo>
                  <a:lnTo>
                    <a:pt x="198386" y="18872"/>
                  </a:lnTo>
                  <a:lnTo>
                    <a:pt x="198475" y="11023"/>
                  </a:lnTo>
                  <a:lnTo>
                    <a:pt x="198831" y="10134"/>
                  </a:lnTo>
                  <a:lnTo>
                    <a:pt x="201295" y="8801"/>
                  </a:lnTo>
                  <a:lnTo>
                    <a:pt x="203390" y="8801"/>
                  </a:lnTo>
                  <a:lnTo>
                    <a:pt x="203390" y="8293"/>
                  </a:lnTo>
                  <a:lnTo>
                    <a:pt x="203390" y="5715"/>
                  </a:lnTo>
                  <a:close/>
                </a:path>
                <a:path w="339089" h="72389">
                  <a:moveTo>
                    <a:pt x="213956" y="2006"/>
                  </a:moveTo>
                  <a:lnTo>
                    <a:pt x="212559" y="0"/>
                  </a:lnTo>
                  <a:lnTo>
                    <a:pt x="207962" y="3327"/>
                  </a:lnTo>
                  <a:lnTo>
                    <a:pt x="209067" y="4965"/>
                  </a:lnTo>
                  <a:lnTo>
                    <a:pt x="213956" y="2006"/>
                  </a:lnTo>
                  <a:close/>
                </a:path>
                <a:path w="339089" h="72389">
                  <a:moveTo>
                    <a:pt x="216966" y="13144"/>
                  </a:moveTo>
                  <a:lnTo>
                    <a:pt x="216877" y="10261"/>
                  </a:lnTo>
                  <a:lnTo>
                    <a:pt x="216776" y="9766"/>
                  </a:lnTo>
                  <a:lnTo>
                    <a:pt x="215963" y="8115"/>
                  </a:lnTo>
                  <a:lnTo>
                    <a:pt x="215849" y="7861"/>
                  </a:lnTo>
                  <a:lnTo>
                    <a:pt x="215176" y="7099"/>
                  </a:lnTo>
                  <a:lnTo>
                    <a:pt x="214083" y="6413"/>
                  </a:lnTo>
                  <a:lnTo>
                    <a:pt x="214083" y="11264"/>
                  </a:lnTo>
                  <a:lnTo>
                    <a:pt x="207899" y="11264"/>
                  </a:lnTo>
                  <a:lnTo>
                    <a:pt x="210515" y="8115"/>
                  </a:lnTo>
                  <a:lnTo>
                    <a:pt x="211950" y="8115"/>
                  </a:lnTo>
                  <a:lnTo>
                    <a:pt x="212648" y="8394"/>
                  </a:lnTo>
                  <a:lnTo>
                    <a:pt x="213766" y="9486"/>
                  </a:lnTo>
                  <a:lnTo>
                    <a:pt x="213956" y="9994"/>
                  </a:lnTo>
                  <a:lnTo>
                    <a:pt x="214083" y="11264"/>
                  </a:lnTo>
                  <a:lnTo>
                    <a:pt x="214083" y="6413"/>
                  </a:lnTo>
                  <a:lnTo>
                    <a:pt x="213436" y="5994"/>
                  </a:lnTo>
                  <a:lnTo>
                    <a:pt x="212382" y="5715"/>
                  </a:lnTo>
                  <a:lnTo>
                    <a:pt x="209892" y="5715"/>
                  </a:lnTo>
                  <a:lnTo>
                    <a:pt x="205105" y="14351"/>
                  </a:lnTo>
                  <a:lnTo>
                    <a:pt x="205257" y="14998"/>
                  </a:lnTo>
                  <a:lnTo>
                    <a:pt x="206286" y="17005"/>
                  </a:lnTo>
                  <a:lnTo>
                    <a:pt x="207010" y="17780"/>
                  </a:lnTo>
                  <a:lnTo>
                    <a:pt x="208826" y="18884"/>
                  </a:lnTo>
                  <a:lnTo>
                    <a:pt x="209892" y="19164"/>
                  </a:lnTo>
                  <a:lnTo>
                    <a:pt x="212064" y="19164"/>
                  </a:lnTo>
                  <a:lnTo>
                    <a:pt x="216674" y="15278"/>
                  </a:lnTo>
                  <a:lnTo>
                    <a:pt x="213690" y="15278"/>
                  </a:lnTo>
                  <a:lnTo>
                    <a:pt x="213487" y="15735"/>
                  </a:lnTo>
                  <a:lnTo>
                    <a:pt x="213194" y="16090"/>
                  </a:lnTo>
                  <a:lnTo>
                    <a:pt x="212382" y="16611"/>
                  </a:lnTo>
                  <a:lnTo>
                    <a:pt x="211810" y="16751"/>
                  </a:lnTo>
                  <a:lnTo>
                    <a:pt x="210439" y="16751"/>
                  </a:lnTo>
                  <a:lnTo>
                    <a:pt x="207899" y="13144"/>
                  </a:lnTo>
                  <a:lnTo>
                    <a:pt x="216966" y="13144"/>
                  </a:lnTo>
                  <a:close/>
                </a:path>
                <a:path w="339089" h="72389">
                  <a:moveTo>
                    <a:pt x="229781" y="16192"/>
                  </a:moveTo>
                  <a:lnTo>
                    <a:pt x="224345" y="11074"/>
                  </a:lnTo>
                  <a:lnTo>
                    <a:pt x="223799" y="10947"/>
                  </a:lnTo>
                  <a:lnTo>
                    <a:pt x="223024" y="10604"/>
                  </a:lnTo>
                  <a:lnTo>
                    <a:pt x="222745" y="10401"/>
                  </a:lnTo>
                  <a:lnTo>
                    <a:pt x="222440" y="9944"/>
                  </a:lnTo>
                  <a:lnTo>
                    <a:pt x="222529" y="8623"/>
                  </a:lnTo>
                  <a:lnTo>
                    <a:pt x="223240" y="8140"/>
                  </a:lnTo>
                  <a:lnTo>
                    <a:pt x="223761" y="8013"/>
                  </a:lnTo>
                  <a:lnTo>
                    <a:pt x="225094" y="8013"/>
                  </a:lnTo>
                  <a:lnTo>
                    <a:pt x="225615" y="8140"/>
                  </a:lnTo>
                  <a:lnTo>
                    <a:pt x="226402" y="8623"/>
                  </a:lnTo>
                  <a:lnTo>
                    <a:pt x="226644" y="8966"/>
                  </a:lnTo>
                  <a:lnTo>
                    <a:pt x="226733" y="9410"/>
                  </a:lnTo>
                  <a:lnTo>
                    <a:pt x="229527" y="9410"/>
                  </a:lnTo>
                  <a:lnTo>
                    <a:pt x="226009" y="5715"/>
                  </a:lnTo>
                  <a:lnTo>
                    <a:pt x="223443" y="5715"/>
                  </a:lnTo>
                  <a:lnTo>
                    <a:pt x="219583" y="10642"/>
                  </a:lnTo>
                  <a:lnTo>
                    <a:pt x="220002" y="11531"/>
                  </a:lnTo>
                  <a:lnTo>
                    <a:pt x="224802" y="13411"/>
                  </a:lnTo>
                  <a:lnTo>
                    <a:pt x="225298" y="13512"/>
                  </a:lnTo>
                  <a:lnTo>
                    <a:pt x="226098" y="13766"/>
                  </a:lnTo>
                  <a:lnTo>
                    <a:pt x="226402" y="13957"/>
                  </a:lnTo>
                  <a:lnTo>
                    <a:pt x="226809" y="14452"/>
                  </a:lnTo>
                  <a:lnTo>
                    <a:pt x="226885" y="15621"/>
                  </a:lnTo>
                  <a:lnTo>
                    <a:pt x="226758" y="15913"/>
                  </a:lnTo>
                  <a:lnTo>
                    <a:pt x="226479" y="16332"/>
                  </a:lnTo>
                  <a:lnTo>
                    <a:pt x="226237" y="16522"/>
                  </a:lnTo>
                  <a:lnTo>
                    <a:pt x="225577" y="16802"/>
                  </a:lnTo>
                  <a:lnTo>
                    <a:pt x="225183" y="16865"/>
                  </a:lnTo>
                  <a:lnTo>
                    <a:pt x="224155" y="16865"/>
                  </a:lnTo>
                  <a:lnTo>
                    <a:pt x="222123" y="14935"/>
                  </a:lnTo>
                  <a:lnTo>
                    <a:pt x="219189" y="14935"/>
                  </a:lnTo>
                  <a:lnTo>
                    <a:pt x="223494" y="19164"/>
                  </a:lnTo>
                  <a:lnTo>
                    <a:pt x="225780" y="19164"/>
                  </a:lnTo>
                  <a:lnTo>
                    <a:pt x="229692" y="16522"/>
                  </a:lnTo>
                  <a:lnTo>
                    <a:pt x="229781" y="16192"/>
                  </a:lnTo>
                  <a:close/>
                </a:path>
                <a:path w="339089" h="72389">
                  <a:moveTo>
                    <a:pt x="244373" y="6007"/>
                  </a:moveTo>
                  <a:lnTo>
                    <a:pt x="241439" y="6007"/>
                  </a:lnTo>
                  <a:lnTo>
                    <a:pt x="241439" y="14224"/>
                  </a:lnTo>
                  <a:lnTo>
                    <a:pt x="241300" y="14808"/>
                  </a:lnTo>
                  <a:lnTo>
                    <a:pt x="240766" y="15748"/>
                  </a:lnTo>
                  <a:lnTo>
                    <a:pt x="240411" y="16103"/>
                  </a:lnTo>
                  <a:lnTo>
                    <a:pt x="239534" y="16586"/>
                  </a:lnTo>
                  <a:lnTo>
                    <a:pt x="239039" y="16700"/>
                  </a:lnTo>
                  <a:lnTo>
                    <a:pt x="237655" y="16700"/>
                  </a:lnTo>
                  <a:lnTo>
                    <a:pt x="236994" y="16459"/>
                  </a:lnTo>
                  <a:lnTo>
                    <a:pt x="236029" y="15519"/>
                  </a:lnTo>
                  <a:lnTo>
                    <a:pt x="235788" y="14808"/>
                  </a:lnTo>
                  <a:lnTo>
                    <a:pt x="235788" y="6007"/>
                  </a:lnTo>
                  <a:lnTo>
                    <a:pt x="232854" y="6007"/>
                  </a:lnTo>
                  <a:lnTo>
                    <a:pt x="236601" y="19164"/>
                  </a:lnTo>
                  <a:lnTo>
                    <a:pt x="238544" y="19164"/>
                  </a:lnTo>
                  <a:lnTo>
                    <a:pt x="239356" y="18973"/>
                  </a:lnTo>
                  <a:lnTo>
                    <a:pt x="240728" y="18173"/>
                  </a:lnTo>
                  <a:lnTo>
                    <a:pt x="241236" y="17614"/>
                  </a:lnTo>
                  <a:lnTo>
                    <a:pt x="241566" y="16916"/>
                  </a:lnTo>
                  <a:lnTo>
                    <a:pt x="241782" y="18872"/>
                  </a:lnTo>
                  <a:lnTo>
                    <a:pt x="244373" y="18872"/>
                  </a:lnTo>
                  <a:lnTo>
                    <a:pt x="244373" y="16916"/>
                  </a:lnTo>
                  <a:lnTo>
                    <a:pt x="244373" y="16700"/>
                  </a:lnTo>
                  <a:lnTo>
                    <a:pt x="244373" y="6007"/>
                  </a:lnTo>
                  <a:close/>
                </a:path>
                <a:path w="339089" h="72389">
                  <a:moveTo>
                    <a:pt x="250736" y="1270"/>
                  </a:moveTo>
                  <a:lnTo>
                    <a:pt x="247802" y="1270"/>
                  </a:lnTo>
                  <a:lnTo>
                    <a:pt x="247802" y="18872"/>
                  </a:lnTo>
                  <a:lnTo>
                    <a:pt x="250736" y="18872"/>
                  </a:lnTo>
                  <a:lnTo>
                    <a:pt x="250736" y="1270"/>
                  </a:lnTo>
                  <a:close/>
                </a:path>
                <a:path w="339089" h="72389">
                  <a:moveTo>
                    <a:pt x="261924" y="16383"/>
                  </a:moveTo>
                  <a:lnTo>
                    <a:pt x="259588" y="16383"/>
                  </a:lnTo>
                  <a:lnTo>
                    <a:pt x="259130" y="16268"/>
                  </a:lnTo>
                  <a:lnTo>
                    <a:pt x="258610" y="15786"/>
                  </a:lnTo>
                  <a:lnTo>
                    <a:pt x="258483" y="8458"/>
                  </a:lnTo>
                  <a:lnTo>
                    <a:pt x="261874" y="8458"/>
                  </a:lnTo>
                  <a:lnTo>
                    <a:pt x="261874" y="6007"/>
                  </a:lnTo>
                  <a:lnTo>
                    <a:pt x="258483" y="6007"/>
                  </a:lnTo>
                  <a:lnTo>
                    <a:pt x="258483" y="2540"/>
                  </a:lnTo>
                  <a:lnTo>
                    <a:pt x="255892" y="2540"/>
                  </a:lnTo>
                  <a:lnTo>
                    <a:pt x="255549" y="6007"/>
                  </a:lnTo>
                  <a:lnTo>
                    <a:pt x="253326" y="6007"/>
                  </a:lnTo>
                  <a:lnTo>
                    <a:pt x="253326" y="8458"/>
                  </a:lnTo>
                  <a:lnTo>
                    <a:pt x="255549" y="8458"/>
                  </a:lnTo>
                  <a:lnTo>
                    <a:pt x="255651" y="16268"/>
                  </a:lnTo>
                  <a:lnTo>
                    <a:pt x="255714" y="16586"/>
                  </a:lnTo>
                  <a:lnTo>
                    <a:pt x="256374" y="17792"/>
                  </a:lnTo>
                  <a:lnTo>
                    <a:pt x="256844" y="18224"/>
                  </a:lnTo>
                  <a:lnTo>
                    <a:pt x="258076" y="18745"/>
                  </a:lnTo>
                  <a:lnTo>
                    <a:pt x="258800" y="18872"/>
                  </a:lnTo>
                  <a:lnTo>
                    <a:pt x="261924" y="18872"/>
                  </a:lnTo>
                  <a:lnTo>
                    <a:pt x="261924" y="16383"/>
                  </a:lnTo>
                  <a:close/>
                </a:path>
                <a:path w="339089" h="72389">
                  <a:moveTo>
                    <a:pt x="275678" y="13195"/>
                  </a:moveTo>
                  <a:lnTo>
                    <a:pt x="275577" y="9245"/>
                  </a:lnTo>
                  <a:lnTo>
                    <a:pt x="275437" y="8712"/>
                  </a:lnTo>
                  <a:lnTo>
                    <a:pt x="275094" y="8115"/>
                  </a:lnTo>
                  <a:lnTo>
                    <a:pt x="274637" y="7289"/>
                  </a:lnTo>
                  <a:lnTo>
                    <a:pt x="274027" y="6718"/>
                  </a:lnTo>
                  <a:lnTo>
                    <a:pt x="273215" y="6337"/>
                  </a:lnTo>
                  <a:lnTo>
                    <a:pt x="272415" y="5918"/>
                  </a:lnTo>
                  <a:lnTo>
                    <a:pt x="271411" y="5715"/>
                  </a:lnTo>
                  <a:lnTo>
                    <a:pt x="269278" y="5715"/>
                  </a:lnTo>
                  <a:lnTo>
                    <a:pt x="264972" y="9804"/>
                  </a:lnTo>
                  <a:lnTo>
                    <a:pt x="267855" y="9804"/>
                  </a:lnTo>
                  <a:lnTo>
                    <a:pt x="267970" y="9245"/>
                  </a:lnTo>
                  <a:lnTo>
                    <a:pt x="268236" y="8826"/>
                  </a:lnTo>
                  <a:lnTo>
                    <a:pt x="269062" y="8255"/>
                  </a:lnTo>
                  <a:lnTo>
                    <a:pt x="269595" y="8115"/>
                  </a:lnTo>
                  <a:lnTo>
                    <a:pt x="270891" y="8115"/>
                  </a:lnTo>
                  <a:lnTo>
                    <a:pt x="272745" y="11315"/>
                  </a:lnTo>
                  <a:lnTo>
                    <a:pt x="272643" y="13195"/>
                  </a:lnTo>
                  <a:lnTo>
                    <a:pt x="269989" y="16840"/>
                  </a:lnTo>
                  <a:lnTo>
                    <a:pt x="269151" y="16840"/>
                  </a:lnTo>
                  <a:lnTo>
                    <a:pt x="268782" y="16751"/>
                  </a:lnTo>
                  <a:lnTo>
                    <a:pt x="268224" y="16471"/>
                  </a:lnTo>
                  <a:lnTo>
                    <a:pt x="267995" y="16268"/>
                  </a:lnTo>
                  <a:lnTo>
                    <a:pt x="267665" y="15735"/>
                  </a:lnTo>
                  <a:lnTo>
                    <a:pt x="267703" y="14274"/>
                  </a:lnTo>
                  <a:lnTo>
                    <a:pt x="267995" y="13817"/>
                  </a:lnTo>
                  <a:lnTo>
                    <a:pt x="268274" y="13589"/>
                  </a:lnTo>
                  <a:lnTo>
                    <a:pt x="268643" y="13449"/>
                  </a:lnTo>
                  <a:lnTo>
                    <a:pt x="268998" y="13284"/>
                  </a:lnTo>
                  <a:lnTo>
                    <a:pt x="269455" y="13195"/>
                  </a:lnTo>
                  <a:lnTo>
                    <a:pt x="272643" y="13195"/>
                  </a:lnTo>
                  <a:lnTo>
                    <a:pt x="272643" y="11315"/>
                  </a:lnTo>
                  <a:lnTo>
                    <a:pt x="268579" y="11315"/>
                  </a:lnTo>
                  <a:lnTo>
                    <a:pt x="267639" y="11480"/>
                  </a:lnTo>
                  <a:lnTo>
                    <a:pt x="266090" y="12128"/>
                  </a:lnTo>
                  <a:lnTo>
                    <a:pt x="265506" y="12585"/>
                  </a:lnTo>
                  <a:lnTo>
                    <a:pt x="264706" y="13766"/>
                  </a:lnTo>
                  <a:lnTo>
                    <a:pt x="264553" y="14274"/>
                  </a:lnTo>
                  <a:lnTo>
                    <a:pt x="264553" y="16141"/>
                  </a:lnTo>
                  <a:lnTo>
                    <a:pt x="267931" y="19164"/>
                  </a:lnTo>
                  <a:lnTo>
                    <a:pt x="269392" y="19164"/>
                  </a:lnTo>
                  <a:lnTo>
                    <a:pt x="272872" y="16891"/>
                  </a:lnTo>
                  <a:lnTo>
                    <a:pt x="273164" y="18872"/>
                  </a:lnTo>
                  <a:lnTo>
                    <a:pt x="275678" y="18872"/>
                  </a:lnTo>
                  <a:lnTo>
                    <a:pt x="275678" y="16891"/>
                  </a:lnTo>
                  <a:lnTo>
                    <a:pt x="275678" y="13195"/>
                  </a:lnTo>
                  <a:close/>
                </a:path>
                <a:path w="339089" h="72389">
                  <a:moveTo>
                    <a:pt x="286715" y="16383"/>
                  </a:moveTo>
                  <a:lnTo>
                    <a:pt x="284365" y="16383"/>
                  </a:lnTo>
                  <a:lnTo>
                    <a:pt x="283908" y="16268"/>
                  </a:lnTo>
                  <a:lnTo>
                    <a:pt x="283387" y="15786"/>
                  </a:lnTo>
                  <a:lnTo>
                    <a:pt x="283260" y="8458"/>
                  </a:lnTo>
                  <a:lnTo>
                    <a:pt x="286664" y="8458"/>
                  </a:lnTo>
                  <a:lnTo>
                    <a:pt x="286664" y="6007"/>
                  </a:lnTo>
                  <a:lnTo>
                    <a:pt x="283260" y="6007"/>
                  </a:lnTo>
                  <a:lnTo>
                    <a:pt x="283260" y="2540"/>
                  </a:lnTo>
                  <a:lnTo>
                    <a:pt x="280670" y="2540"/>
                  </a:lnTo>
                  <a:lnTo>
                    <a:pt x="280327" y="6007"/>
                  </a:lnTo>
                  <a:lnTo>
                    <a:pt x="278104" y="6007"/>
                  </a:lnTo>
                  <a:lnTo>
                    <a:pt x="278104" y="8458"/>
                  </a:lnTo>
                  <a:lnTo>
                    <a:pt x="280327" y="8458"/>
                  </a:lnTo>
                  <a:lnTo>
                    <a:pt x="280428" y="16268"/>
                  </a:lnTo>
                  <a:lnTo>
                    <a:pt x="280492" y="16586"/>
                  </a:lnTo>
                  <a:lnTo>
                    <a:pt x="281165" y="17792"/>
                  </a:lnTo>
                  <a:lnTo>
                    <a:pt x="281635" y="18224"/>
                  </a:lnTo>
                  <a:lnTo>
                    <a:pt x="282854" y="18745"/>
                  </a:lnTo>
                  <a:lnTo>
                    <a:pt x="283578" y="18872"/>
                  </a:lnTo>
                  <a:lnTo>
                    <a:pt x="286715" y="18872"/>
                  </a:lnTo>
                  <a:lnTo>
                    <a:pt x="286715" y="16383"/>
                  </a:lnTo>
                  <a:close/>
                </a:path>
                <a:path w="339089" h="72389">
                  <a:moveTo>
                    <a:pt x="299542" y="16192"/>
                  </a:moveTo>
                  <a:lnTo>
                    <a:pt x="299440" y="13411"/>
                  </a:lnTo>
                  <a:lnTo>
                    <a:pt x="299110" y="12954"/>
                  </a:lnTo>
                  <a:lnTo>
                    <a:pt x="298780" y="12433"/>
                  </a:lnTo>
                  <a:lnTo>
                    <a:pt x="298246" y="12039"/>
                  </a:lnTo>
                  <a:lnTo>
                    <a:pt x="296824" y="11518"/>
                  </a:lnTo>
                  <a:lnTo>
                    <a:pt x="295922" y="11315"/>
                  </a:lnTo>
                  <a:lnTo>
                    <a:pt x="294119" y="11074"/>
                  </a:lnTo>
                  <a:lnTo>
                    <a:pt x="293573" y="10947"/>
                  </a:lnTo>
                  <a:lnTo>
                    <a:pt x="292785" y="10604"/>
                  </a:lnTo>
                  <a:lnTo>
                    <a:pt x="292506" y="10401"/>
                  </a:lnTo>
                  <a:lnTo>
                    <a:pt x="292201" y="9944"/>
                  </a:lnTo>
                  <a:lnTo>
                    <a:pt x="292290" y="8623"/>
                  </a:lnTo>
                  <a:lnTo>
                    <a:pt x="293001" y="8140"/>
                  </a:lnTo>
                  <a:lnTo>
                    <a:pt x="293522" y="8013"/>
                  </a:lnTo>
                  <a:lnTo>
                    <a:pt x="294855" y="8013"/>
                  </a:lnTo>
                  <a:lnTo>
                    <a:pt x="295376" y="8140"/>
                  </a:lnTo>
                  <a:lnTo>
                    <a:pt x="296164" y="8623"/>
                  </a:lnTo>
                  <a:lnTo>
                    <a:pt x="296405" y="8966"/>
                  </a:lnTo>
                  <a:lnTo>
                    <a:pt x="296494" y="9410"/>
                  </a:lnTo>
                  <a:lnTo>
                    <a:pt x="299288" y="9410"/>
                  </a:lnTo>
                  <a:lnTo>
                    <a:pt x="295770" y="5715"/>
                  </a:lnTo>
                  <a:lnTo>
                    <a:pt x="293204" y="5715"/>
                  </a:lnTo>
                  <a:lnTo>
                    <a:pt x="289344" y="10642"/>
                  </a:lnTo>
                  <a:lnTo>
                    <a:pt x="289763" y="11531"/>
                  </a:lnTo>
                  <a:lnTo>
                    <a:pt x="294563" y="13411"/>
                  </a:lnTo>
                  <a:lnTo>
                    <a:pt x="295059" y="13512"/>
                  </a:lnTo>
                  <a:lnTo>
                    <a:pt x="295859" y="13766"/>
                  </a:lnTo>
                  <a:lnTo>
                    <a:pt x="296164" y="13957"/>
                  </a:lnTo>
                  <a:lnTo>
                    <a:pt x="296570" y="14452"/>
                  </a:lnTo>
                  <a:lnTo>
                    <a:pt x="296646" y="15621"/>
                  </a:lnTo>
                  <a:lnTo>
                    <a:pt x="296519" y="15913"/>
                  </a:lnTo>
                  <a:lnTo>
                    <a:pt x="296240" y="16332"/>
                  </a:lnTo>
                  <a:lnTo>
                    <a:pt x="295998" y="16522"/>
                  </a:lnTo>
                  <a:lnTo>
                    <a:pt x="295338" y="16802"/>
                  </a:lnTo>
                  <a:lnTo>
                    <a:pt x="294944" y="16865"/>
                  </a:lnTo>
                  <a:lnTo>
                    <a:pt x="293916" y="16865"/>
                  </a:lnTo>
                  <a:lnTo>
                    <a:pt x="291884" y="14935"/>
                  </a:lnTo>
                  <a:lnTo>
                    <a:pt x="288950" y="14935"/>
                  </a:lnTo>
                  <a:lnTo>
                    <a:pt x="293255" y="19164"/>
                  </a:lnTo>
                  <a:lnTo>
                    <a:pt x="295541" y="19164"/>
                  </a:lnTo>
                  <a:lnTo>
                    <a:pt x="296468" y="18986"/>
                  </a:lnTo>
                  <a:lnTo>
                    <a:pt x="297980" y="18351"/>
                  </a:lnTo>
                  <a:lnTo>
                    <a:pt x="298564" y="17881"/>
                  </a:lnTo>
                  <a:lnTo>
                    <a:pt x="299262" y="16865"/>
                  </a:lnTo>
                  <a:lnTo>
                    <a:pt x="299453" y="16522"/>
                  </a:lnTo>
                  <a:lnTo>
                    <a:pt x="299542" y="16192"/>
                  </a:lnTo>
                  <a:close/>
                </a:path>
                <a:path w="339089" h="72389">
                  <a:moveTo>
                    <a:pt x="339090" y="68389"/>
                  </a:moveTo>
                  <a:lnTo>
                    <a:pt x="0" y="68389"/>
                  </a:lnTo>
                  <a:lnTo>
                    <a:pt x="0" y="71882"/>
                  </a:lnTo>
                  <a:lnTo>
                    <a:pt x="339090" y="71882"/>
                  </a:lnTo>
                  <a:lnTo>
                    <a:pt x="339090" y="68389"/>
                  </a:lnTo>
                  <a:close/>
                </a:path>
              </a:pathLst>
            </a:custGeom>
            <a:solidFill>
              <a:srgbClr val="085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25439" y="2135111"/>
              <a:ext cx="300990" cy="3810"/>
            </a:xfrm>
            <a:custGeom>
              <a:avLst/>
              <a:gdLst/>
              <a:ahLst/>
              <a:cxnLst/>
              <a:rect l="l" t="t" r="r" b="b"/>
              <a:pathLst>
                <a:path w="300989" h="3810">
                  <a:moveTo>
                    <a:pt x="300989" y="0"/>
                  </a:moveTo>
                  <a:lnTo>
                    <a:pt x="0" y="0"/>
                  </a:lnTo>
                  <a:lnTo>
                    <a:pt x="0" y="3492"/>
                  </a:lnTo>
                  <a:lnTo>
                    <a:pt x="300989" y="3492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56885" y="2064968"/>
              <a:ext cx="230504" cy="24130"/>
            </a:xfrm>
            <a:custGeom>
              <a:avLst/>
              <a:gdLst/>
              <a:ahLst/>
              <a:cxnLst/>
              <a:rect l="l" t="t" r="r" b="b"/>
              <a:pathLst>
                <a:path w="230504" h="24130">
                  <a:moveTo>
                    <a:pt x="20955" y="9131"/>
                  </a:moveTo>
                  <a:lnTo>
                    <a:pt x="20332" y="8242"/>
                  </a:lnTo>
                  <a:lnTo>
                    <a:pt x="18402" y="5461"/>
                  </a:lnTo>
                  <a:lnTo>
                    <a:pt x="14833" y="3860"/>
                  </a:lnTo>
                  <a:lnTo>
                    <a:pt x="14833" y="12915"/>
                  </a:lnTo>
                  <a:lnTo>
                    <a:pt x="14833" y="17538"/>
                  </a:lnTo>
                  <a:lnTo>
                    <a:pt x="12890" y="19494"/>
                  </a:lnTo>
                  <a:lnTo>
                    <a:pt x="8064" y="19494"/>
                  </a:lnTo>
                  <a:lnTo>
                    <a:pt x="6108" y="17538"/>
                  </a:lnTo>
                  <a:lnTo>
                    <a:pt x="6184" y="14198"/>
                  </a:lnTo>
                  <a:lnTo>
                    <a:pt x="6324" y="13766"/>
                  </a:lnTo>
                  <a:lnTo>
                    <a:pt x="7061" y="14312"/>
                  </a:lnTo>
                  <a:lnTo>
                    <a:pt x="7899" y="14706"/>
                  </a:lnTo>
                  <a:lnTo>
                    <a:pt x="8813" y="14935"/>
                  </a:lnTo>
                  <a:lnTo>
                    <a:pt x="8978" y="13766"/>
                  </a:lnTo>
                  <a:lnTo>
                    <a:pt x="9055" y="13309"/>
                  </a:lnTo>
                  <a:lnTo>
                    <a:pt x="9880" y="11861"/>
                  </a:lnTo>
                  <a:lnTo>
                    <a:pt x="11049" y="10807"/>
                  </a:lnTo>
                  <a:lnTo>
                    <a:pt x="13182" y="11087"/>
                  </a:lnTo>
                  <a:lnTo>
                    <a:pt x="14833" y="12915"/>
                  </a:lnTo>
                  <a:lnTo>
                    <a:pt x="14833" y="3860"/>
                  </a:lnTo>
                  <a:lnTo>
                    <a:pt x="13462" y="3187"/>
                  </a:lnTo>
                  <a:lnTo>
                    <a:pt x="12395" y="2286"/>
                  </a:lnTo>
                  <a:lnTo>
                    <a:pt x="11455" y="1016"/>
                  </a:lnTo>
                  <a:lnTo>
                    <a:pt x="11239" y="889"/>
                  </a:lnTo>
                  <a:lnTo>
                    <a:pt x="10769" y="825"/>
                  </a:lnTo>
                  <a:lnTo>
                    <a:pt x="10528" y="901"/>
                  </a:lnTo>
                  <a:lnTo>
                    <a:pt x="8166" y="2794"/>
                  </a:lnTo>
                  <a:lnTo>
                    <a:pt x="6654" y="5346"/>
                  </a:lnTo>
                  <a:lnTo>
                    <a:pt x="6223" y="8242"/>
                  </a:lnTo>
                  <a:lnTo>
                    <a:pt x="5461" y="7683"/>
                  </a:lnTo>
                  <a:lnTo>
                    <a:pt x="4787" y="7010"/>
                  </a:lnTo>
                  <a:lnTo>
                    <a:pt x="4089" y="6032"/>
                  </a:lnTo>
                  <a:lnTo>
                    <a:pt x="3848" y="5892"/>
                  </a:lnTo>
                  <a:lnTo>
                    <a:pt x="3340" y="5854"/>
                  </a:lnTo>
                  <a:lnTo>
                    <a:pt x="3086" y="5956"/>
                  </a:lnTo>
                  <a:lnTo>
                    <a:pt x="1104" y="8026"/>
                  </a:lnTo>
                  <a:lnTo>
                    <a:pt x="0" y="10579"/>
                  </a:lnTo>
                  <a:lnTo>
                    <a:pt x="0" y="19177"/>
                  </a:lnTo>
                  <a:lnTo>
                    <a:pt x="4686" y="23863"/>
                  </a:lnTo>
                  <a:lnTo>
                    <a:pt x="16256" y="23863"/>
                  </a:lnTo>
                  <a:lnTo>
                    <a:pt x="20637" y="19494"/>
                  </a:lnTo>
                  <a:lnTo>
                    <a:pt x="20955" y="19177"/>
                  </a:lnTo>
                  <a:lnTo>
                    <a:pt x="20955" y="10807"/>
                  </a:lnTo>
                  <a:lnTo>
                    <a:pt x="20955" y="9131"/>
                  </a:lnTo>
                  <a:close/>
                </a:path>
                <a:path w="230504" h="24130">
                  <a:moveTo>
                    <a:pt x="52463" y="6108"/>
                  </a:moveTo>
                  <a:lnTo>
                    <a:pt x="49453" y="2311"/>
                  </a:lnTo>
                  <a:lnTo>
                    <a:pt x="49453" y="8115"/>
                  </a:lnTo>
                  <a:lnTo>
                    <a:pt x="49225" y="8750"/>
                  </a:lnTo>
                  <a:lnTo>
                    <a:pt x="48221" y="9829"/>
                  </a:lnTo>
                  <a:lnTo>
                    <a:pt x="47371" y="10096"/>
                  </a:lnTo>
                  <a:lnTo>
                    <a:pt x="43167" y="10096"/>
                  </a:lnTo>
                  <a:lnTo>
                    <a:pt x="43167" y="4152"/>
                  </a:lnTo>
                  <a:lnTo>
                    <a:pt x="47371" y="4152"/>
                  </a:lnTo>
                  <a:lnTo>
                    <a:pt x="48221" y="4419"/>
                  </a:lnTo>
                  <a:lnTo>
                    <a:pt x="48717" y="4965"/>
                  </a:lnTo>
                  <a:lnTo>
                    <a:pt x="49225" y="5486"/>
                  </a:lnTo>
                  <a:lnTo>
                    <a:pt x="49441" y="6108"/>
                  </a:lnTo>
                  <a:lnTo>
                    <a:pt x="49453" y="8115"/>
                  </a:lnTo>
                  <a:lnTo>
                    <a:pt x="49453" y="2311"/>
                  </a:lnTo>
                  <a:lnTo>
                    <a:pt x="48856" y="1993"/>
                  </a:lnTo>
                  <a:lnTo>
                    <a:pt x="47713" y="1765"/>
                  </a:lnTo>
                  <a:lnTo>
                    <a:pt x="40233" y="1765"/>
                  </a:lnTo>
                  <a:lnTo>
                    <a:pt x="40233" y="18872"/>
                  </a:lnTo>
                  <a:lnTo>
                    <a:pt x="43167" y="18872"/>
                  </a:lnTo>
                  <a:lnTo>
                    <a:pt x="43167" y="12496"/>
                  </a:lnTo>
                  <a:lnTo>
                    <a:pt x="47739" y="12496"/>
                  </a:lnTo>
                  <a:lnTo>
                    <a:pt x="48907" y="12242"/>
                  </a:lnTo>
                  <a:lnTo>
                    <a:pt x="50711" y="11264"/>
                  </a:lnTo>
                  <a:lnTo>
                    <a:pt x="51384" y="10629"/>
                  </a:lnTo>
                  <a:lnTo>
                    <a:pt x="51663" y="10096"/>
                  </a:lnTo>
                  <a:lnTo>
                    <a:pt x="52247" y="9017"/>
                  </a:lnTo>
                  <a:lnTo>
                    <a:pt x="52463" y="8115"/>
                  </a:lnTo>
                  <a:lnTo>
                    <a:pt x="52463" y="6108"/>
                  </a:lnTo>
                  <a:close/>
                </a:path>
                <a:path w="230504" h="24130">
                  <a:moveTo>
                    <a:pt x="65176" y="13195"/>
                  </a:moveTo>
                  <a:lnTo>
                    <a:pt x="65074" y="9245"/>
                  </a:lnTo>
                  <a:lnTo>
                    <a:pt x="64935" y="8712"/>
                  </a:lnTo>
                  <a:lnTo>
                    <a:pt x="64592" y="8115"/>
                  </a:lnTo>
                  <a:lnTo>
                    <a:pt x="64135" y="7289"/>
                  </a:lnTo>
                  <a:lnTo>
                    <a:pt x="63525" y="6718"/>
                  </a:lnTo>
                  <a:lnTo>
                    <a:pt x="62712" y="6337"/>
                  </a:lnTo>
                  <a:lnTo>
                    <a:pt x="61912" y="5918"/>
                  </a:lnTo>
                  <a:lnTo>
                    <a:pt x="60909" y="5715"/>
                  </a:lnTo>
                  <a:lnTo>
                    <a:pt x="58775" y="5715"/>
                  </a:lnTo>
                  <a:lnTo>
                    <a:pt x="54470" y="9804"/>
                  </a:lnTo>
                  <a:lnTo>
                    <a:pt x="57353" y="9804"/>
                  </a:lnTo>
                  <a:lnTo>
                    <a:pt x="57467" y="9245"/>
                  </a:lnTo>
                  <a:lnTo>
                    <a:pt x="57721" y="8826"/>
                  </a:lnTo>
                  <a:lnTo>
                    <a:pt x="58559" y="8255"/>
                  </a:lnTo>
                  <a:lnTo>
                    <a:pt x="59093" y="8115"/>
                  </a:lnTo>
                  <a:lnTo>
                    <a:pt x="60388" y="8115"/>
                  </a:lnTo>
                  <a:lnTo>
                    <a:pt x="62242" y="11315"/>
                  </a:lnTo>
                  <a:lnTo>
                    <a:pt x="62141" y="13195"/>
                  </a:lnTo>
                  <a:lnTo>
                    <a:pt x="59474" y="16840"/>
                  </a:lnTo>
                  <a:lnTo>
                    <a:pt x="58648" y="16840"/>
                  </a:lnTo>
                  <a:lnTo>
                    <a:pt x="58280" y="16751"/>
                  </a:lnTo>
                  <a:lnTo>
                    <a:pt x="57721" y="16471"/>
                  </a:lnTo>
                  <a:lnTo>
                    <a:pt x="57492" y="16268"/>
                  </a:lnTo>
                  <a:lnTo>
                    <a:pt x="57162" y="15735"/>
                  </a:lnTo>
                  <a:lnTo>
                    <a:pt x="57200" y="14274"/>
                  </a:lnTo>
                  <a:lnTo>
                    <a:pt x="57492" y="13817"/>
                  </a:lnTo>
                  <a:lnTo>
                    <a:pt x="57772" y="13589"/>
                  </a:lnTo>
                  <a:lnTo>
                    <a:pt x="58496" y="13284"/>
                  </a:lnTo>
                  <a:lnTo>
                    <a:pt x="58953" y="13195"/>
                  </a:lnTo>
                  <a:lnTo>
                    <a:pt x="62141" y="13195"/>
                  </a:lnTo>
                  <a:lnTo>
                    <a:pt x="62141" y="11315"/>
                  </a:lnTo>
                  <a:lnTo>
                    <a:pt x="58077" y="11315"/>
                  </a:lnTo>
                  <a:lnTo>
                    <a:pt x="57137" y="11480"/>
                  </a:lnTo>
                  <a:lnTo>
                    <a:pt x="55587" y="12128"/>
                  </a:lnTo>
                  <a:lnTo>
                    <a:pt x="55003" y="12585"/>
                  </a:lnTo>
                  <a:lnTo>
                    <a:pt x="54203" y="13766"/>
                  </a:lnTo>
                  <a:lnTo>
                    <a:pt x="54127" y="16471"/>
                  </a:lnTo>
                  <a:lnTo>
                    <a:pt x="54305" y="16891"/>
                  </a:lnTo>
                  <a:lnTo>
                    <a:pt x="54787" y="17792"/>
                  </a:lnTo>
                  <a:lnTo>
                    <a:pt x="55283" y="18275"/>
                  </a:lnTo>
                  <a:lnTo>
                    <a:pt x="56603" y="18986"/>
                  </a:lnTo>
                  <a:lnTo>
                    <a:pt x="57429" y="19164"/>
                  </a:lnTo>
                  <a:lnTo>
                    <a:pt x="58889" y="19164"/>
                  </a:lnTo>
                  <a:lnTo>
                    <a:pt x="62369" y="16891"/>
                  </a:lnTo>
                  <a:lnTo>
                    <a:pt x="62661" y="18872"/>
                  </a:lnTo>
                  <a:lnTo>
                    <a:pt x="65176" y="18872"/>
                  </a:lnTo>
                  <a:lnTo>
                    <a:pt x="65176" y="16891"/>
                  </a:lnTo>
                  <a:lnTo>
                    <a:pt x="65176" y="13195"/>
                  </a:lnTo>
                  <a:close/>
                </a:path>
                <a:path w="230504" h="24130">
                  <a:moveTo>
                    <a:pt x="78511" y="16192"/>
                  </a:moveTo>
                  <a:lnTo>
                    <a:pt x="73075" y="11074"/>
                  </a:lnTo>
                  <a:lnTo>
                    <a:pt x="72529" y="10947"/>
                  </a:lnTo>
                  <a:lnTo>
                    <a:pt x="71755" y="10604"/>
                  </a:lnTo>
                  <a:lnTo>
                    <a:pt x="71475" y="10401"/>
                  </a:lnTo>
                  <a:lnTo>
                    <a:pt x="71170" y="9944"/>
                  </a:lnTo>
                  <a:lnTo>
                    <a:pt x="71259" y="8623"/>
                  </a:lnTo>
                  <a:lnTo>
                    <a:pt x="71970" y="8140"/>
                  </a:lnTo>
                  <a:lnTo>
                    <a:pt x="72491" y="8013"/>
                  </a:lnTo>
                  <a:lnTo>
                    <a:pt x="73825" y="8013"/>
                  </a:lnTo>
                  <a:lnTo>
                    <a:pt x="74345" y="8140"/>
                  </a:lnTo>
                  <a:lnTo>
                    <a:pt x="75120" y="8623"/>
                  </a:lnTo>
                  <a:lnTo>
                    <a:pt x="75374" y="8966"/>
                  </a:lnTo>
                  <a:lnTo>
                    <a:pt x="75463" y="9410"/>
                  </a:lnTo>
                  <a:lnTo>
                    <a:pt x="78257" y="9410"/>
                  </a:lnTo>
                  <a:lnTo>
                    <a:pt x="78143" y="8623"/>
                  </a:lnTo>
                  <a:lnTo>
                    <a:pt x="78028" y="8140"/>
                  </a:lnTo>
                  <a:lnTo>
                    <a:pt x="77952" y="8013"/>
                  </a:lnTo>
                  <a:lnTo>
                    <a:pt x="77584" y="7353"/>
                  </a:lnTo>
                  <a:lnTo>
                    <a:pt x="75907" y="6045"/>
                  </a:lnTo>
                  <a:lnTo>
                    <a:pt x="74739" y="5715"/>
                  </a:lnTo>
                  <a:lnTo>
                    <a:pt x="72174" y="5715"/>
                  </a:lnTo>
                  <a:lnTo>
                    <a:pt x="71285" y="5880"/>
                  </a:lnTo>
                  <a:lnTo>
                    <a:pt x="70535" y="6210"/>
                  </a:lnTo>
                  <a:lnTo>
                    <a:pt x="69773" y="6515"/>
                  </a:lnTo>
                  <a:lnTo>
                    <a:pt x="69202" y="6959"/>
                  </a:lnTo>
                  <a:lnTo>
                    <a:pt x="68402" y="8102"/>
                  </a:lnTo>
                  <a:lnTo>
                    <a:pt x="68313" y="10642"/>
                  </a:lnTo>
                  <a:lnTo>
                    <a:pt x="68732" y="11531"/>
                  </a:lnTo>
                  <a:lnTo>
                    <a:pt x="73533" y="13411"/>
                  </a:lnTo>
                  <a:lnTo>
                    <a:pt x="74028" y="13512"/>
                  </a:lnTo>
                  <a:lnTo>
                    <a:pt x="74828" y="13766"/>
                  </a:lnTo>
                  <a:lnTo>
                    <a:pt x="75120" y="13957"/>
                  </a:lnTo>
                  <a:lnTo>
                    <a:pt x="75526" y="14452"/>
                  </a:lnTo>
                  <a:lnTo>
                    <a:pt x="75615" y="15621"/>
                  </a:lnTo>
                  <a:lnTo>
                    <a:pt x="75501" y="15913"/>
                  </a:lnTo>
                  <a:lnTo>
                    <a:pt x="75209" y="16332"/>
                  </a:lnTo>
                  <a:lnTo>
                    <a:pt x="74968" y="16522"/>
                  </a:lnTo>
                  <a:lnTo>
                    <a:pt x="74307" y="16802"/>
                  </a:lnTo>
                  <a:lnTo>
                    <a:pt x="73914" y="16865"/>
                  </a:lnTo>
                  <a:lnTo>
                    <a:pt x="72885" y="16865"/>
                  </a:lnTo>
                  <a:lnTo>
                    <a:pt x="70853" y="14935"/>
                  </a:lnTo>
                  <a:lnTo>
                    <a:pt x="67919" y="14935"/>
                  </a:lnTo>
                  <a:lnTo>
                    <a:pt x="72224" y="19164"/>
                  </a:lnTo>
                  <a:lnTo>
                    <a:pt x="74510" y="19164"/>
                  </a:lnTo>
                  <a:lnTo>
                    <a:pt x="78422" y="16522"/>
                  </a:lnTo>
                  <a:lnTo>
                    <a:pt x="78511" y="16192"/>
                  </a:lnTo>
                  <a:close/>
                </a:path>
                <a:path w="230504" h="24130">
                  <a:moveTo>
                    <a:pt x="91503" y="16192"/>
                  </a:moveTo>
                  <a:lnTo>
                    <a:pt x="86067" y="11074"/>
                  </a:lnTo>
                  <a:lnTo>
                    <a:pt x="85521" y="10947"/>
                  </a:lnTo>
                  <a:lnTo>
                    <a:pt x="84734" y="10604"/>
                  </a:lnTo>
                  <a:lnTo>
                    <a:pt x="84467" y="10401"/>
                  </a:lnTo>
                  <a:lnTo>
                    <a:pt x="84150" y="9944"/>
                  </a:lnTo>
                  <a:lnTo>
                    <a:pt x="84251" y="8623"/>
                  </a:lnTo>
                  <a:lnTo>
                    <a:pt x="84950" y="8140"/>
                  </a:lnTo>
                  <a:lnTo>
                    <a:pt x="85471" y="8013"/>
                  </a:lnTo>
                  <a:lnTo>
                    <a:pt x="86804" y="8013"/>
                  </a:lnTo>
                  <a:lnTo>
                    <a:pt x="87337" y="8140"/>
                  </a:lnTo>
                  <a:lnTo>
                    <a:pt x="88112" y="8623"/>
                  </a:lnTo>
                  <a:lnTo>
                    <a:pt x="88353" y="8966"/>
                  </a:lnTo>
                  <a:lnTo>
                    <a:pt x="88455" y="9410"/>
                  </a:lnTo>
                  <a:lnTo>
                    <a:pt x="91236" y="9410"/>
                  </a:lnTo>
                  <a:lnTo>
                    <a:pt x="91135" y="8623"/>
                  </a:lnTo>
                  <a:lnTo>
                    <a:pt x="91020" y="8140"/>
                  </a:lnTo>
                  <a:lnTo>
                    <a:pt x="90944" y="8013"/>
                  </a:lnTo>
                  <a:lnTo>
                    <a:pt x="90576" y="7353"/>
                  </a:lnTo>
                  <a:lnTo>
                    <a:pt x="88900" y="6045"/>
                  </a:lnTo>
                  <a:lnTo>
                    <a:pt x="87718" y="5715"/>
                  </a:lnTo>
                  <a:lnTo>
                    <a:pt x="85166" y="5715"/>
                  </a:lnTo>
                  <a:lnTo>
                    <a:pt x="81305" y="10642"/>
                  </a:lnTo>
                  <a:lnTo>
                    <a:pt x="81724" y="11531"/>
                  </a:lnTo>
                  <a:lnTo>
                    <a:pt x="86512" y="13411"/>
                  </a:lnTo>
                  <a:lnTo>
                    <a:pt x="87020" y="13512"/>
                  </a:lnTo>
                  <a:lnTo>
                    <a:pt x="87807" y="13766"/>
                  </a:lnTo>
                  <a:lnTo>
                    <a:pt x="88112" y="13957"/>
                  </a:lnTo>
                  <a:lnTo>
                    <a:pt x="88519" y="14452"/>
                  </a:lnTo>
                  <a:lnTo>
                    <a:pt x="88595" y="15621"/>
                  </a:lnTo>
                  <a:lnTo>
                    <a:pt x="88480" y="15913"/>
                  </a:lnTo>
                  <a:lnTo>
                    <a:pt x="88201" y="16332"/>
                  </a:lnTo>
                  <a:lnTo>
                    <a:pt x="87947" y="16522"/>
                  </a:lnTo>
                  <a:lnTo>
                    <a:pt x="87299" y="16802"/>
                  </a:lnTo>
                  <a:lnTo>
                    <a:pt x="86906" y="16865"/>
                  </a:lnTo>
                  <a:lnTo>
                    <a:pt x="85877" y="16865"/>
                  </a:lnTo>
                  <a:lnTo>
                    <a:pt x="83832" y="14935"/>
                  </a:lnTo>
                  <a:lnTo>
                    <a:pt x="80899" y="14935"/>
                  </a:lnTo>
                  <a:lnTo>
                    <a:pt x="85217" y="19164"/>
                  </a:lnTo>
                  <a:lnTo>
                    <a:pt x="87490" y="19164"/>
                  </a:lnTo>
                  <a:lnTo>
                    <a:pt x="91414" y="16522"/>
                  </a:lnTo>
                  <a:lnTo>
                    <a:pt x="91503" y="16192"/>
                  </a:lnTo>
                  <a:close/>
                </a:path>
                <a:path w="230504" h="24130">
                  <a:moveTo>
                    <a:pt x="106083" y="13144"/>
                  </a:moveTo>
                  <a:lnTo>
                    <a:pt x="106006" y="10261"/>
                  </a:lnTo>
                  <a:lnTo>
                    <a:pt x="105905" y="9766"/>
                  </a:lnTo>
                  <a:lnTo>
                    <a:pt x="105422" y="8826"/>
                  </a:lnTo>
                  <a:lnTo>
                    <a:pt x="105092" y="8115"/>
                  </a:lnTo>
                  <a:lnTo>
                    <a:pt x="104978" y="7861"/>
                  </a:lnTo>
                  <a:lnTo>
                    <a:pt x="104305" y="7099"/>
                  </a:lnTo>
                  <a:lnTo>
                    <a:pt x="103200" y="6400"/>
                  </a:lnTo>
                  <a:lnTo>
                    <a:pt x="103200" y="11264"/>
                  </a:lnTo>
                  <a:lnTo>
                    <a:pt x="97015" y="11264"/>
                  </a:lnTo>
                  <a:lnTo>
                    <a:pt x="99631" y="8115"/>
                  </a:lnTo>
                  <a:lnTo>
                    <a:pt x="101066" y="8115"/>
                  </a:lnTo>
                  <a:lnTo>
                    <a:pt x="101765" y="8394"/>
                  </a:lnTo>
                  <a:lnTo>
                    <a:pt x="102895" y="9486"/>
                  </a:lnTo>
                  <a:lnTo>
                    <a:pt x="103085" y="9994"/>
                  </a:lnTo>
                  <a:lnTo>
                    <a:pt x="103200" y="11264"/>
                  </a:lnTo>
                  <a:lnTo>
                    <a:pt x="103200" y="6400"/>
                  </a:lnTo>
                  <a:lnTo>
                    <a:pt x="102565" y="5994"/>
                  </a:lnTo>
                  <a:lnTo>
                    <a:pt x="101498" y="5715"/>
                  </a:lnTo>
                  <a:lnTo>
                    <a:pt x="99021" y="5715"/>
                  </a:lnTo>
                  <a:lnTo>
                    <a:pt x="94246" y="14351"/>
                  </a:lnTo>
                  <a:lnTo>
                    <a:pt x="94386" y="14998"/>
                  </a:lnTo>
                  <a:lnTo>
                    <a:pt x="95415" y="17005"/>
                  </a:lnTo>
                  <a:lnTo>
                    <a:pt x="96126" y="17780"/>
                  </a:lnTo>
                  <a:lnTo>
                    <a:pt x="97955" y="18884"/>
                  </a:lnTo>
                  <a:lnTo>
                    <a:pt x="99009" y="19164"/>
                  </a:lnTo>
                  <a:lnTo>
                    <a:pt x="101180" y="19164"/>
                  </a:lnTo>
                  <a:lnTo>
                    <a:pt x="105791" y="15278"/>
                  </a:lnTo>
                  <a:lnTo>
                    <a:pt x="102819" y="15278"/>
                  </a:lnTo>
                  <a:lnTo>
                    <a:pt x="102616" y="15735"/>
                  </a:lnTo>
                  <a:lnTo>
                    <a:pt x="102311" y="16090"/>
                  </a:lnTo>
                  <a:lnTo>
                    <a:pt x="101498" y="16611"/>
                  </a:lnTo>
                  <a:lnTo>
                    <a:pt x="100926" y="16751"/>
                  </a:lnTo>
                  <a:lnTo>
                    <a:pt x="99555" y="16751"/>
                  </a:lnTo>
                  <a:lnTo>
                    <a:pt x="97015" y="13144"/>
                  </a:lnTo>
                  <a:lnTo>
                    <a:pt x="106083" y="13144"/>
                  </a:lnTo>
                  <a:close/>
                </a:path>
                <a:path w="230504" h="24130">
                  <a:moveTo>
                    <a:pt x="116941" y="5715"/>
                  </a:moveTo>
                  <a:lnTo>
                    <a:pt x="116141" y="5715"/>
                  </a:lnTo>
                  <a:lnTo>
                    <a:pt x="115404" y="5816"/>
                  </a:lnTo>
                  <a:lnTo>
                    <a:pt x="111848" y="8293"/>
                  </a:lnTo>
                  <a:lnTo>
                    <a:pt x="111607" y="6007"/>
                  </a:lnTo>
                  <a:lnTo>
                    <a:pt x="108991" y="6007"/>
                  </a:lnTo>
                  <a:lnTo>
                    <a:pt x="108991" y="18872"/>
                  </a:lnTo>
                  <a:lnTo>
                    <a:pt x="111925" y="18872"/>
                  </a:lnTo>
                  <a:lnTo>
                    <a:pt x="112014" y="11023"/>
                  </a:lnTo>
                  <a:lnTo>
                    <a:pt x="112369" y="10134"/>
                  </a:lnTo>
                  <a:lnTo>
                    <a:pt x="114846" y="8801"/>
                  </a:lnTo>
                  <a:lnTo>
                    <a:pt x="116941" y="8801"/>
                  </a:lnTo>
                  <a:lnTo>
                    <a:pt x="116941" y="8293"/>
                  </a:lnTo>
                  <a:lnTo>
                    <a:pt x="116941" y="5715"/>
                  </a:lnTo>
                  <a:close/>
                </a:path>
                <a:path w="230504" h="24130">
                  <a:moveTo>
                    <a:pt x="133565" y="3327"/>
                  </a:moveTo>
                  <a:lnTo>
                    <a:pt x="128968" y="0"/>
                  </a:lnTo>
                  <a:lnTo>
                    <a:pt x="127571" y="2006"/>
                  </a:lnTo>
                  <a:lnTo>
                    <a:pt x="132461" y="4965"/>
                  </a:lnTo>
                  <a:lnTo>
                    <a:pt x="133565" y="3327"/>
                  </a:lnTo>
                  <a:close/>
                </a:path>
                <a:path w="230504" h="24130">
                  <a:moveTo>
                    <a:pt x="136156" y="13195"/>
                  </a:moveTo>
                  <a:lnTo>
                    <a:pt x="136055" y="9245"/>
                  </a:lnTo>
                  <a:lnTo>
                    <a:pt x="135915" y="8712"/>
                  </a:lnTo>
                  <a:lnTo>
                    <a:pt x="135572" y="8115"/>
                  </a:lnTo>
                  <a:lnTo>
                    <a:pt x="135115" y="7289"/>
                  </a:lnTo>
                  <a:lnTo>
                    <a:pt x="134505" y="6718"/>
                  </a:lnTo>
                  <a:lnTo>
                    <a:pt x="133680" y="6337"/>
                  </a:lnTo>
                  <a:lnTo>
                    <a:pt x="132892" y="5918"/>
                  </a:lnTo>
                  <a:lnTo>
                    <a:pt x="131889" y="5715"/>
                  </a:lnTo>
                  <a:lnTo>
                    <a:pt x="129755" y="5715"/>
                  </a:lnTo>
                  <a:lnTo>
                    <a:pt x="125450" y="9804"/>
                  </a:lnTo>
                  <a:lnTo>
                    <a:pt x="128333" y="9804"/>
                  </a:lnTo>
                  <a:lnTo>
                    <a:pt x="128447" y="9245"/>
                  </a:lnTo>
                  <a:lnTo>
                    <a:pt x="128701" y="8826"/>
                  </a:lnTo>
                  <a:lnTo>
                    <a:pt x="129540" y="8255"/>
                  </a:lnTo>
                  <a:lnTo>
                    <a:pt x="130060" y="8115"/>
                  </a:lnTo>
                  <a:lnTo>
                    <a:pt x="131368" y="8115"/>
                  </a:lnTo>
                  <a:lnTo>
                    <a:pt x="133223" y="11315"/>
                  </a:lnTo>
                  <a:lnTo>
                    <a:pt x="133121" y="13195"/>
                  </a:lnTo>
                  <a:lnTo>
                    <a:pt x="130454" y="16840"/>
                  </a:lnTo>
                  <a:lnTo>
                    <a:pt x="129628" y="16840"/>
                  </a:lnTo>
                  <a:lnTo>
                    <a:pt x="129260" y="16751"/>
                  </a:lnTo>
                  <a:lnTo>
                    <a:pt x="128701" y="16471"/>
                  </a:lnTo>
                  <a:lnTo>
                    <a:pt x="128473" y="16268"/>
                  </a:lnTo>
                  <a:lnTo>
                    <a:pt x="128143" y="15735"/>
                  </a:lnTo>
                  <a:lnTo>
                    <a:pt x="128181" y="14274"/>
                  </a:lnTo>
                  <a:lnTo>
                    <a:pt x="128473" y="13817"/>
                  </a:lnTo>
                  <a:lnTo>
                    <a:pt x="128752" y="13589"/>
                  </a:lnTo>
                  <a:lnTo>
                    <a:pt x="129476" y="13284"/>
                  </a:lnTo>
                  <a:lnTo>
                    <a:pt x="129933" y="13195"/>
                  </a:lnTo>
                  <a:lnTo>
                    <a:pt x="133121" y="13195"/>
                  </a:lnTo>
                  <a:lnTo>
                    <a:pt x="133121" y="11315"/>
                  </a:lnTo>
                  <a:lnTo>
                    <a:pt x="129057" y="11315"/>
                  </a:lnTo>
                  <a:lnTo>
                    <a:pt x="128117" y="11480"/>
                  </a:lnTo>
                  <a:lnTo>
                    <a:pt x="126568" y="12128"/>
                  </a:lnTo>
                  <a:lnTo>
                    <a:pt x="125971" y="12585"/>
                  </a:lnTo>
                  <a:lnTo>
                    <a:pt x="125183" y="13766"/>
                  </a:lnTo>
                  <a:lnTo>
                    <a:pt x="125107" y="16471"/>
                  </a:lnTo>
                  <a:lnTo>
                    <a:pt x="125285" y="16891"/>
                  </a:lnTo>
                  <a:lnTo>
                    <a:pt x="125768" y="17792"/>
                  </a:lnTo>
                  <a:lnTo>
                    <a:pt x="126263" y="18275"/>
                  </a:lnTo>
                  <a:lnTo>
                    <a:pt x="127584" y="18986"/>
                  </a:lnTo>
                  <a:lnTo>
                    <a:pt x="128409" y="19164"/>
                  </a:lnTo>
                  <a:lnTo>
                    <a:pt x="129870" y="19164"/>
                  </a:lnTo>
                  <a:lnTo>
                    <a:pt x="133337" y="16891"/>
                  </a:lnTo>
                  <a:lnTo>
                    <a:pt x="133642" y="18872"/>
                  </a:lnTo>
                  <a:lnTo>
                    <a:pt x="136156" y="18872"/>
                  </a:lnTo>
                  <a:lnTo>
                    <a:pt x="136156" y="16891"/>
                  </a:lnTo>
                  <a:lnTo>
                    <a:pt x="136156" y="13195"/>
                  </a:lnTo>
                  <a:close/>
                </a:path>
                <a:path w="230504" h="24130">
                  <a:moveTo>
                    <a:pt x="148577" y="1270"/>
                  </a:moveTo>
                  <a:lnTo>
                    <a:pt x="145643" y="1270"/>
                  </a:lnTo>
                  <a:lnTo>
                    <a:pt x="145643" y="18872"/>
                  </a:lnTo>
                  <a:lnTo>
                    <a:pt x="148577" y="18872"/>
                  </a:lnTo>
                  <a:lnTo>
                    <a:pt x="148577" y="1270"/>
                  </a:lnTo>
                  <a:close/>
                </a:path>
                <a:path w="230504" h="24130">
                  <a:moveTo>
                    <a:pt x="155435" y="1765"/>
                  </a:moveTo>
                  <a:lnTo>
                    <a:pt x="152311" y="1765"/>
                  </a:lnTo>
                  <a:lnTo>
                    <a:pt x="150990" y="8356"/>
                  </a:lnTo>
                  <a:lnTo>
                    <a:pt x="153022" y="8356"/>
                  </a:lnTo>
                  <a:lnTo>
                    <a:pt x="155435" y="1765"/>
                  </a:lnTo>
                  <a:close/>
                </a:path>
                <a:path w="230504" h="24130">
                  <a:moveTo>
                    <a:pt x="168719" y="13195"/>
                  </a:moveTo>
                  <a:lnTo>
                    <a:pt x="168617" y="9245"/>
                  </a:lnTo>
                  <a:lnTo>
                    <a:pt x="168503" y="8750"/>
                  </a:lnTo>
                  <a:lnTo>
                    <a:pt x="168135" y="8115"/>
                  </a:lnTo>
                  <a:lnTo>
                    <a:pt x="167678" y="7289"/>
                  </a:lnTo>
                  <a:lnTo>
                    <a:pt x="167068" y="6718"/>
                  </a:lnTo>
                  <a:lnTo>
                    <a:pt x="166255" y="6337"/>
                  </a:lnTo>
                  <a:lnTo>
                    <a:pt x="165455" y="5918"/>
                  </a:lnTo>
                  <a:lnTo>
                    <a:pt x="164452" y="5715"/>
                  </a:lnTo>
                  <a:lnTo>
                    <a:pt x="162318" y="5715"/>
                  </a:lnTo>
                  <a:lnTo>
                    <a:pt x="158013" y="9804"/>
                  </a:lnTo>
                  <a:lnTo>
                    <a:pt x="160896" y="9804"/>
                  </a:lnTo>
                  <a:lnTo>
                    <a:pt x="161010" y="9245"/>
                  </a:lnTo>
                  <a:lnTo>
                    <a:pt x="161264" y="8826"/>
                  </a:lnTo>
                  <a:lnTo>
                    <a:pt x="161683" y="8559"/>
                  </a:lnTo>
                  <a:lnTo>
                    <a:pt x="162102" y="8255"/>
                  </a:lnTo>
                  <a:lnTo>
                    <a:pt x="162636" y="8115"/>
                  </a:lnTo>
                  <a:lnTo>
                    <a:pt x="163931" y="8115"/>
                  </a:lnTo>
                  <a:lnTo>
                    <a:pt x="164465" y="8255"/>
                  </a:lnTo>
                  <a:lnTo>
                    <a:pt x="165163" y="8712"/>
                  </a:lnTo>
                  <a:lnTo>
                    <a:pt x="165417" y="9055"/>
                  </a:lnTo>
                  <a:lnTo>
                    <a:pt x="165709" y="10007"/>
                  </a:lnTo>
                  <a:lnTo>
                    <a:pt x="165785" y="11315"/>
                  </a:lnTo>
                  <a:lnTo>
                    <a:pt x="165684" y="13195"/>
                  </a:lnTo>
                  <a:lnTo>
                    <a:pt x="163029" y="16840"/>
                  </a:lnTo>
                  <a:lnTo>
                    <a:pt x="162191" y="16840"/>
                  </a:lnTo>
                  <a:lnTo>
                    <a:pt x="161823" y="16751"/>
                  </a:lnTo>
                  <a:lnTo>
                    <a:pt x="161264" y="16471"/>
                  </a:lnTo>
                  <a:lnTo>
                    <a:pt x="161036" y="16268"/>
                  </a:lnTo>
                  <a:lnTo>
                    <a:pt x="160705" y="15735"/>
                  </a:lnTo>
                  <a:lnTo>
                    <a:pt x="160743" y="14274"/>
                  </a:lnTo>
                  <a:lnTo>
                    <a:pt x="161036" y="13817"/>
                  </a:lnTo>
                  <a:lnTo>
                    <a:pt x="161315" y="13589"/>
                  </a:lnTo>
                  <a:lnTo>
                    <a:pt x="161683" y="13449"/>
                  </a:lnTo>
                  <a:lnTo>
                    <a:pt x="162039" y="13284"/>
                  </a:lnTo>
                  <a:lnTo>
                    <a:pt x="162496" y="13195"/>
                  </a:lnTo>
                  <a:lnTo>
                    <a:pt x="165684" y="13195"/>
                  </a:lnTo>
                  <a:lnTo>
                    <a:pt x="165684" y="11315"/>
                  </a:lnTo>
                  <a:lnTo>
                    <a:pt x="161620" y="11315"/>
                  </a:lnTo>
                  <a:lnTo>
                    <a:pt x="160680" y="11480"/>
                  </a:lnTo>
                  <a:lnTo>
                    <a:pt x="159131" y="12128"/>
                  </a:lnTo>
                  <a:lnTo>
                    <a:pt x="158546" y="12585"/>
                  </a:lnTo>
                  <a:lnTo>
                    <a:pt x="157746" y="13766"/>
                  </a:lnTo>
                  <a:lnTo>
                    <a:pt x="157670" y="16471"/>
                  </a:lnTo>
                  <a:lnTo>
                    <a:pt x="157861" y="16891"/>
                  </a:lnTo>
                  <a:lnTo>
                    <a:pt x="158343" y="17792"/>
                  </a:lnTo>
                  <a:lnTo>
                    <a:pt x="158826" y="18275"/>
                  </a:lnTo>
                  <a:lnTo>
                    <a:pt x="160147" y="18986"/>
                  </a:lnTo>
                  <a:lnTo>
                    <a:pt x="160972" y="19164"/>
                  </a:lnTo>
                  <a:lnTo>
                    <a:pt x="162433" y="19164"/>
                  </a:lnTo>
                  <a:lnTo>
                    <a:pt x="165912" y="16891"/>
                  </a:lnTo>
                  <a:lnTo>
                    <a:pt x="166204" y="18872"/>
                  </a:lnTo>
                  <a:lnTo>
                    <a:pt x="168719" y="18872"/>
                  </a:lnTo>
                  <a:lnTo>
                    <a:pt x="168719" y="16891"/>
                  </a:lnTo>
                  <a:lnTo>
                    <a:pt x="168719" y="13195"/>
                  </a:lnTo>
                  <a:close/>
                </a:path>
                <a:path w="230504" h="24130">
                  <a:moveTo>
                    <a:pt x="183870" y="10388"/>
                  </a:moveTo>
                  <a:lnTo>
                    <a:pt x="183578" y="8940"/>
                  </a:lnTo>
                  <a:lnTo>
                    <a:pt x="183159" y="8242"/>
                  </a:lnTo>
                  <a:lnTo>
                    <a:pt x="182905" y="7797"/>
                  </a:lnTo>
                  <a:lnTo>
                    <a:pt x="180809" y="6134"/>
                  </a:lnTo>
                  <a:lnTo>
                    <a:pt x="179501" y="5715"/>
                  </a:lnTo>
                  <a:lnTo>
                    <a:pt x="176720" y="5715"/>
                  </a:lnTo>
                  <a:lnTo>
                    <a:pt x="171704" y="13830"/>
                  </a:lnTo>
                  <a:lnTo>
                    <a:pt x="171958" y="14973"/>
                  </a:lnTo>
                  <a:lnTo>
                    <a:pt x="176720" y="19164"/>
                  </a:lnTo>
                  <a:lnTo>
                    <a:pt x="179489" y="19164"/>
                  </a:lnTo>
                  <a:lnTo>
                    <a:pt x="180784" y="18745"/>
                  </a:lnTo>
                  <a:lnTo>
                    <a:pt x="182905" y="17043"/>
                  </a:lnTo>
                  <a:lnTo>
                    <a:pt x="183121" y="16675"/>
                  </a:lnTo>
                  <a:lnTo>
                    <a:pt x="183578" y="15913"/>
                  </a:lnTo>
                  <a:lnTo>
                    <a:pt x="183870" y="14490"/>
                  </a:lnTo>
                  <a:lnTo>
                    <a:pt x="180797" y="14490"/>
                  </a:lnTo>
                  <a:lnTo>
                    <a:pt x="180695" y="14947"/>
                  </a:lnTo>
                  <a:lnTo>
                    <a:pt x="180517" y="15341"/>
                  </a:lnTo>
                  <a:lnTo>
                    <a:pt x="179959" y="15989"/>
                  </a:lnTo>
                  <a:lnTo>
                    <a:pt x="179628" y="16243"/>
                  </a:lnTo>
                  <a:lnTo>
                    <a:pt x="178841" y="16586"/>
                  </a:lnTo>
                  <a:lnTo>
                    <a:pt x="178396" y="16675"/>
                  </a:lnTo>
                  <a:lnTo>
                    <a:pt x="177419" y="16675"/>
                  </a:lnTo>
                  <a:lnTo>
                    <a:pt x="174790" y="13830"/>
                  </a:lnTo>
                  <a:lnTo>
                    <a:pt x="174815" y="10795"/>
                  </a:lnTo>
                  <a:lnTo>
                    <a:pt x="175336" y="9537"/>
                  </a:lnTo>
                  <a:lnTo>
                    <a:pt x="175704" y="9055"/>
                  </a:lnTo>
                  <a:lnTo>
                    <a:pt x="176695" y="8394"/>
                  </a:lnTo>
                  <a:lnTo>
                    <a:pt x="177266" y="8242"/>
                  </a:lnTo>
                  <a:lnTo>
                    <a:pt x="178625" y="8242"/>
                  </a:lnTo>
                  <a:lnTo>
                    <a:pt x="179247" y="8420"/>
                  </a:lnTo>
                  <a:lnTo>
                    <a:pt x="180289" y="9169"/>
                  </a:lnTo>
                  <a:lnTo>
                    <a:pt x="180632" y="9702"/>
                  </a:lnTo>
                  <a:lnTo>
                    <a:pt x="180797" y="10388"/>
                  </a:lnTo>
                  <a:lnTo>
                    <a:pt x="183870" y="10388"/>
                  </a:lnTo>
                  <a:close/>
                </a:path>
                <a:path w="230504" h="24130">
                  <a:moveTo>
                    <a:pt x="194462" y="16383"/>
                  </a:moveTo>
                  <a:lnTo>
                    <a:pt x="192112" y="16383"/>
                  </a:lnTo>
                  <a:lnTo>
                    <a:pt x="191655" y="16268"/>
                  </a:lnTo>
                  <a:lnTo>
                    <a:pt x="191135" y="15786"/>
                  </a:lnTo>
                  <a:lnTo>
                    <a:pt x="191008" y="8458"/>
                  </a:lnTo>
                  <a:lnTo>
                    <a:pt x="194411" y="8458"/>
                  </a:lnTo>
                  <a:lnTo>
                    <a:pt x="194411" y="6007"/>
                  </a:lnTo>
                  <a:lnTo>
                    <a:pt x="191008" y="6007"/>
                  </a:lnTo>
                  <a:lnTo>
                    <a:pt x="191008" y="2540"/>
                  </a:lnTo>
                  <a:lnTo>
                    <a:pt x="188417" y="2540"/>
                  </a:lnTo>
                  <a:lnTo>
                    <a:pt x="188074" y="6007"/>
                  </a:lnTo>
                  <a:lnTo>
                    <a:pt x="185851" y="6007"/>
                  </a:lnTo>
                  <a:lnTo>
                    <a:pt x="185851" y="8458"/>
                  </a:lnTo>
                  <a:lnTo>
                    <a:pt x="188074" y="8458"/>
                  </a:lnTo>
                  <a:lnTo>
                    <a:pt x="188175" y="16268"/>
                  </a:lnTo>
                  <a:lnTo>
                    <a:pt x="188239" y="16586"/>
                  </a:lnTo>
                  <a:lnTo>
                    <a:pt x="188912" y="17792"/>
                  </a:lnTo>
                  <a:lnTo>
                    <a:pt x="189382" y="18224"/>
                  </a:lnTo>
                  <a:lnTo>
                    <a:pt x="190601" y="18745"/>
                  </a:lnTo>
                  <a:lnTo>
                    <a:pt x="191325" y="18872"/>
                  </a:lnTo>
                  <a:lnTo>
                    <a:pt x="194462" y="18872"/>
                  </a:lnTo>
                  <a:lnTo>
                    <a:pt x="194462" y="16383"/>
                  </a:lnTo>
                  <a:close/>
                </a:path>
                <a:path w="230504" h="24130">
                  <a:moveTo>
                    <a:pt x="200406" y="6007"/>
                  </a:moveTo>
                  <a:lnTo>
                    <a:pt x="197472" y="6007"/>
                  </a:lnTo>
                  <a:lnTo>
                    <a:pt x="197472" y="18872"/>
                  </a:lnTo>
                  <a:lnTo>
                    <a:pt x="200406" y="18872"/>
                  </a:lnTo>
                  <a:lnTo>
                    <a:pt x="200406" y="6007"/>
                  </a:lnTo>
                  <a:close/>
                </a:path>
                <a:path w="230504" h="24130">
                  <a:moveTo>
                    <a:pt x="200799" y="1981"/>
                  </a:moveTo>
                  <a:lnTo>
                    <a:pt x="200621" y="1574"/>
                  </a:lnTo>
                  <a:lnTo>
                    <a:pt x="200266" y="1270"/>
                  </a:lnTo>
                  <a:lnTo>
                    <a:pt x="199923" y="939"/>
                  </a:lnTo>
                  <a:lnTo>
                    <a:pt x="199478" y="787"/>
                  </a:lnTo>
                  <a:lnTo>
                    <a:pt x="198399" y="787"/>
                  </a:lnTo>
                  <a:lnTo>
                    <a:pt x="197954" y="939"/>
                  </a:lnTo>
                  <a:lnTo>
                    <a:pt x="197256" y="1574"/>
                  </a:lnTo>
                  <a:lnTo>
                    <a:pt x="197078" y="1981"/>
                  </a:lnTo>
                  <a:lnTo>
                    <a:pt x="197078" y="2984"/>
                  </a:lnTo>
                  <a:lnTo>
                    <a:pt x="197256" y="3390"/>
                  </a:lnTo>
                  <a:lnTo>
                    <a:pt x="197954" y="4064"/>
                  </a:lnTo>
                  <a:lnTo>
                    <a:pt x="198399" y="4229"/>
                  </a:lnTo>
                  <a:lnTo>
                    <a:pt x="199478" y="4229"/>
                  </a:lnTo>
                  <a:lnTo>
                    <a:pt x="199923" y="4064"/>
                  </a:lnTo>
                  <a:lnTo>
                    <a:pt x="200621" y="3390"/>
                  </a:lnTo>
                  <a:lnTo>
                    <a:pt x="200799" y="2984"/>
                  </a:lnTo>
                  <a:lnTo>
                    <a:pt x="200799" y="1981"/>
                  </a:lnTo>
                  <a:close/>
                </a:path>
                <a:path w="230504" h="24130">
                  <a:moveTo>
                    <a:pt x="215773" y="10744"/>
                  </a:moveTo>
                  <a:lnTo>
                    <a:pt x="215595" y="9931"/>
                  </a:lnTo>
                  <a:lnTo>
                    <a:pt x="214706" y="8242"/>
                  </a:lnTo>
                  <a:lnTo>
                    <a:pt x="214541" y="7912"/>
                  </a:lnTo>
                  <a:lnTo>
                    <a:pt x="213817" y="7124"/>
                  </a:lnTo>
                  <a:lnTo>
                    <a:pt x="212763" y="6489"/>
                  </a:lnTo>
                  <a:lnTo>
                    <a:pt x="212763" y="13766"/>
                  </a:lnTo>
                  <a:lnTo>
                    <a:pt x="212699" y="14135"/>
                  </a:lnTo>
                  <a:lnTo>
                    <a:pt x="212166" y="15379"/>
                  </a:lnTo>
                  <a:lnTo>
                    <a:pt x="211785" y="15862"/>
                  </a:lnTo>
                  <a:lnTo>
                    <a:pt x="210832" y="16497"/>
                  </a:lnTo>
                  <a:lnTo>
                    <a:pt x="210273" y="16649"/>
                  </a:lnTo>
                  <a:lnTo>
                    <a:pt x="209016" y="16649"/>
                  </a:lnTo>
                  <a:lnTo>
                    <a:pt x="206527" y="13766"/>
                  </a:lnTo>
                  <a:lnTo>
                    <a:pt x="206603" y="10744"/>
                  </a:lnTo>
                  <a:lnTo>
                    <a:pt x="207149" y="9486"/>
                  </a:lnTo>
                  <a:lnTo>
                    <a:pt x="207530" y="9017"/>
                  </a:lnTo>
                  <a:lnTo>
                    <a:pt x="208495" y="8394"/>
                  </a:lnTo>
                  <a:lnTo>
                    <a:pt x="209042" y="8242"/>
                  </a:lnTo>
                  <a:lnTo>
                    <a:pt x="210299" y="8242"/>
                  </a:lnTo>
                  <a:lnTo>
                    <a:pt x="212763" y="13766"/>
                  </a:lnTo>
                  <a:lnTo>
                    <a:pt x="212763" y="6489"/>
                  </a:lnTo>
                  <a:lnTo>
                    <a:pt x="211963" y="6007"/>
                  </a:lnTo>
                  <a:lnTo>
                    <a:pt x="210883" y="5715"/>
                  </a:lnTo>
                  <a:lnTo>
                    <a:pt x="208457" y="5715"/>
                  </a:lnTo>
                  <a:lnTo>
                    <a:pt x="203555" y="10744"/>
                  </a:lnTo>
                  <a:lnTo>
                    <a:pt x="203555" y="14135"/>
                  </a:lnTo>
                  <a:lnTo>
                    <a:pt x="208432" y="19164"/>
                  </a:lnTo>
                  <a:lnTo>
                    <a:pt x="210858" y="19164"/>
                  </a:lnTo>
                  <a:lnTo>
                    <a:pt x="211937" y="18884"/>
                  </a:lnTo>
                  <a:lnTo>
                    <a:pt x="213791" y="17767"/>
                  </a:lnTo>
                  <a:lnTo>
                    <a:pt x="214515" y="16979"/>
                  </a:lnTo>
                  <a:lnTo>
                    <a:pt x="214680" y="16649"/>
                  </a:lnTo>
                  <a:lnTo>
                    <a:pt x="215582" y="14935"/>
                  </a:lnTo>
                  <a:lnTo>
                    <a:pt x="215760" y="14135"/>
                  </a:lnTo>
                  <a:lnTo>
                    <a:pt x="215773" y="10744"/>
                  </a:lnTo>
                  <a:close/>
                </a:path>
                <a:path w="230504" h="24130">
                  <a:moveTo>
                    <a:pt x="230352" y="18872"/>
                  </a:moveTo>
                  <a:lnTo>
                    <a:pt x="230251" y="9156"/>
                  </a:lnTo>
                  <a:lnTo>
                    <a:pt x="230174" y="8737"/>
                  </a:lnTo>
                  <a:lnTo>
                    <a:pt x="229895" y="8191"/>
                  </a:lnTo>
                  <a:lnTo>
                    <a:pt x="229768" y="7950"/>
                  </a:lnTo>
                  <a:lnTo>
                    <a:pt x="229412" y="7239"/>
                  </a:lnTo>
                  <a:lnTo>
                    <a:pt x="228879" y="6680"/>
                  </a:lnTo>
                  <a:lnTo>
                    <a:pt x="227482" y="5918"/>
                  </a:lnTo>
                  <a:lnTo>
                    <a:pt x="226644" y="5715"/>
                  </a:lnTo>
                  <a:lnTo>
                    <a:pt x="224701" y="5715"/>
                  </a:lnTo>
                  <a:lnTo>
                    <a:pt x="223875" y="5918"/>
                  </a:lnTo>
                  <a:lnTo>
                    <a:pt x="223189" y="6337"/>
                  </a:lnTo>
                  <a:lnTo>
                    <a:pt x="222504" y="6718"/>
                  </a:lnTo>
                  <a:lnTo>
                    <a:pt x="221983" y="7264"/>
                  </a:lnTo>
                  <a:lnTo>
                    <a:pt x="221627" y="7950"/>
                  </a:lnTo>
                  <a:lnTo>
                    <a:pt x="221437" y="6007"/>
                  </a:lnTo>
                  <a:lnTo>
                    <a:pt x="218846" y="6007"/>
                  </a:lnTo>
                  <a:lnTo>
                    <a:pt x="218846" y="18872"/>
                  </a:lnTo>
                  <a:lnTo>
                    <a:pt x="221780" y="18872"/>
                  </a:lnTo>
                  <a:lnTo>
                    <a:pt x="221907" y="10109"/>
                  </a:lnTo>
                  <a:lnTo>
                    <a:pt x="222440" y="9156"/>
                  </a:lnTo>
                  <a:lnTo>
                    <a:pt x="222808" y="8801"/>
                  </a:lnTo>
                  <a:lnTo>
                    <a:pt x="223723" y="8305"/>
                  </a:lnTo>
                  <a:lnTo>
                    <a:pt x="224218" y="8191"/>
                  </a:lnTo>
                  <a:lnTo>
                    <a:pt x="225602" y="8191"/>
                  </a:lnTo>
                  <a:lnTo>
                    <a:pt x="226263" y="8445"/>
                  </a:lnTo>
                  <a:lnTo>
                    <a:pt x="227215" y="9436"/>
                  </a:lnTo>
                  <a:lnTo>
                    <a:pt x="227431" y="10109"/>
                  </a:lnTo>
                  <a:lnTo>
                    <a:pt x="227444" y="18872"/>
                  </a:lnTo>
                  <a:lnTo>
                    <a:pt x="230352" y="18872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26417" y="2135111"/>
              <a:ext cx="389890" cy="3810"/>
            </a:xfrm>
            <a:custGeom>
              <a:avLst/>
              <a:gdLst/>
              <a:ahLst/>
              <a:cxnLst/>
              <a:rect l="l" t="t" r="r" b="b"/>
              <a:pathLst>
                <a:path w="389889" h="3810">
                  <a:moveTo>
                    <a:pt x="389889" y="0"/>
                  </a:moveTo>
                  <a:lnTo>
                    <a:pt x="0" y="0"/>
                  </a:lnTo>
                  <a:lnTo>
                    <a:pt x="0" y="3492"/>
                  </a:lnTo>
                  <a:lnTo>
                    <a:pt x="389889" y="3492"/>
                  </a:lnTo>
                  <a:lnTo>
                    <a:pt x="389889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56897" y="2064968"/>
              <a:ext cx="327025" cy="24765"/>
            </a:xfrm>
            <a:custGeom>
              <a:avLst/>
              <a:gdLst/>
              <a:ahLst/>
              <a:cxnLst/>
              <a:rect l="l" t="t" r="r" b="b"/>
              <a:pathLst>
                <a:path w="327025" h="24764">
                  <a:moveTo>
                    <a:pt x="17538" y="17272"/>
                  </a:moveTo>
                  <a:lnTo>
                    <a:pt x="17157" y="16878"/>
                  </a:lnTo>
                  <a:lnTo>
                    <a:pt x="3060" y="16878"/>
                  </a:lnTo>
                  <a:lnTo>
                    <a:pt x="7150" y="12788"/>
                  </a:lnTo>
                  <a:lnTo>
                    <a:pt x="7150" y="12242"/>
                  </a:lnTo>
                  <a:lnTo>
                    <a:pt x="6464" y="11557"/>
                  </a:lnTo>
                  <a:lnTo>
                    <a:pt x="5918" y="11557"/>
                  </a:lnTo>
                  <a:lnTo>
                    <a:pt x="0" y="17475"/>
                  </a:lnTo>
                  <a:lnTo>
                    <a:pt x="0" y="18034"/>
                  </a:lnTo>
                  <a:lnTo>
                    <a:pt x="5918" y="23952"/>
                  </a:lnTo>
                  <a:lnTo>
                    <a:pt x="6464" y="23952"/>
                  </a:lnTo>
                  <a:lnTo>
                    <a:pt x="7150" y="23266"/>
                  </a:lnTo>
                  <a:lnTo>
                    <a:pt x="7150" y="22720"/>
                  </a:lnTo>
                  <a:lnTo>
                    <a:pt x="3060" y="18630"/>
                  </a:lnTo>
                  <a:lnTo>
                    <a:pt x="17157" y="18630"/>
                  </a:lnTo>
                  <a:lnTo>
                    <a:pt x="17538" y="18237"/>
                  </a:lnTo>
                  <a:lnTo>
                    <a:pt x="17538" y="17272"/>
                  </a:lnTo>
                  <a:close/>
                </a:path>
                <a:path w="327025" h="24764">
                  <a:moveTo>
                    <a:pt x="22669" y="6794"/>
                  </a:moveTo>
                  <a:lnTo>
                    <a:pt x="16941" y="1079"/>
                  </a:lnTo>
                  <a:lnTo>
                    <a:pt x="16395" y="1079"/>
                  </a:lnTo>
                  <a:lnTo>
                    <a:pt x="15709" y="1765"/>
                  </a:lnTo>
                  <a:lnTo>
                    <a:pt x="15709" y="2311"/>
                  </a:lnTo>
                  <a:lnTo>
                    <a:pt x="19799" y="6400"/>
                  </a:lnTo>
                  <a:lnTo>
                    <a:pt x="5715" y="6400"/>
                  </a:lnTo>
                  <a:lnTo>
                    <a:pt x="5321" y="6794"/>
                  </a:lnTo>
                  <a:lnTo>
                    <a:pt x="5321" y="7759"/>
                  </a:lnTo>
                  <a:lnTo>
                    <a:pt x="5715" y="8153"/>
                  </a:lnTo>
                  <a:lnTo>
                    <a:pt x="19799" y="8153"/>
                  </a:lnTo>
                  <a:lnTo>
                    <a:pt x="15709" y="12242"/>
                  </a:lnTo>
                  <a:lnTo>
                    <a:pt x="15709" y="12788"/>
                  </a:lnTo>
                  <a:lnTo>
                    <a:pt x="16395" y="13474"/>
                  </a:lnTo>
                  <a:lnTo>
                    <a:pt x="16941" y="13474"/>
                  </a:lnTo>
                  <a:lnTo>
                    <a:pt x="22669" y="7759"/>
                  </a:lnTo>
                  <a:lnTo>
                    <a:pt x="22669" y="6794"/>
                  </a:lnTo>
                  <a:close/>
                </a:path>
                <a:path w="327025" h="24764">
                  <a:moveTo>
                    <a:pt x="55918" y="7213"/>
                  </a:moveTo>
                  <a:lnTo>
                    <a:pt x="50584" y="1460"/>
                  </a:lnTo>
                  <a:lnTo>
                    <a:pt x="46913" y="1460"/>
                  </a:lnTo>
                  <a:lnTo>
                    <a:pt x="40563" y="8585"/>
                  </a:lnTo>
                  <a:lnTo>
                    <a:pt x="40563" y="12090"/>
                  </a:lnTo>
                  <a:lnTo>
                    <a:pt x="46913" y="19164"/>
                  </a:lnTo>
                  <a:lnTo>
                    <a:pt x="50584" y="19164"/>
                  </a:lnTo>
                  <a:lnTo>
                    <a:pt x="52235" y="18681"/>
                  </a:lnTo>
                  <a:lnTo>
                    <a:pt x="54775" y="16700"/>
                  </a:lnTo>
                  <a:lnTo>
                    <a:pt x="54876" y="16522"/>
                  </a:lnTo>
                  <a:lnTo>
                    <a:pt x="55575" y="15341"/>
                  </a:lnTo>
                  <a:lnTo>
                    <a:pt x="55918" y="13614"/>
                  </a:lnTo>
                  <a:lnTo>
                    <a:pt x="52743" y="13614"/>
                  </a:lnTo>
                  <a:lnTo>
                    <a:pt x="52501" y="14528"/>
                  </a:lnTo>
                  <a:lnTo>
                    <a:pt x="52019" y="15240"/>
                  </a:lnTo>
                  <a:lnTo>
                    <a:pt x="50622" y="16268"/>
                  </a:lnTo>
                  <a:lnTo>
                    <a:pt x="49695" y="16522"/>
                  </a:lnTo>
                  <a:lnTo>
                    <a:pt x="47510" y="16522"/>
                  </a:lnTo>
                  <a:lnTo>
                    <a:pt x="43637" y="12090"/>
                  </a:lnTo>
                  <a:lnTo>
                    <a:pt x="43751" y="7950"/>
                  </a:lnTo>
                  <a:lnTo>
                    <a:pt x="44538" y="6070"/>
                  </a:lnTo>
                  <a:lnTo>
                    <a:pt x="45123" y="5346"/>
                  </a:lnTo>
                  <a:lnTo>
                    <a:pt x="46621" y="4356"/>
                  </a:lnTo>
                  <a:lnTo>
                    <a:pt x="47510" y="4102"/>
                  </a:lnTo>
                  <a:lnTo>
                    <a:pt x="49695" y="4102"/>
                  </a:lnTo>
                  <a:lnTo>
                    <a:pt x="50622" y="4381"/>
                  </a:lnTo>
                  <a:lnTo>
                    <a:pt x="52044" y="5486"/>
                  </a:lnTo>
                  <a:lnTo>
                    <a:pt x="52514" y="6248"/>
                  </a:lnTo>
                  <a:lnTo>
                    <a:pt x="52743" y="7213"/>
                  </a:lnTo>
                  <a:lnTo>
                    <a:pt x="55918" y="7213"/>
                  </a:lnTo>
                  <a:close/>
                </a:path>
                <a:path w="327025" h="24764">
                  <a:moveTo>
                    <a:pt x="70650" y="10744"/>
                  </a:moveTo>
                  <a:lnTo>
                    <a:pt x="70459" y="9931"/>
                  </a:lnTo>
                  <a:lnTo>
                    <a:pt x="69583" y="8242"/>
                  </a:lnTo>
                  <a:lnTo>
                    <a:pt x="69418" y="7912"/>
                  </a:lnTo>
                  <a:lnTo>
                    <a:pt x="68694" y="7124"/>
                  </a:lnTo>
                  <a:lnTo>
                    <a:pt x="67640" y="6489"/>
                  </a:lnTo>
                  <a:lnTo>
                    <a:pt x="67640" y="13766"/>
                  </a:lnTo>
                  <a:lnTo>
                    <a:pt x="67576" y="14135"/>
                  </a:lnTo>
                  <a:lnTo>
                    <a:pt x="67043" y="15379"/>
                  </a:lnTo>
                  <a:lnTo>
                    <a:pt x="66662" y="15862"/>
                  </a:lnTo>
                  <a:lnTo>
                    <a:pt x="65709" y="16497"/>
                  </a:lnTo>
                  <a:lnTo>
                    <a:pt x="65151" y="16649"/>
                  </a:lnTo>
                  <a:lnTo>
                    <a:pt x="63893" y="16649"/>
                  </a:lnTo>
                  <a:lnTo>
                    <a:pt x="61417" y="13766"/>
                  </a:lnTo>
                  <a:lnTo>
                    <a:pt x="61480" y="10744"/>
                  </a:lnTo>
                  <a:lnTo>
                    <a:pt x="62026" y="9486"/>
                  </a:lnTo>
                  <a:lnTo>
                    <a:pt x="62407" y="9017"/>
                  </a:lnTo>
                  <a:lnTo>
                    <a:pt x="63373" y="8394"/>
                  </a:lnTo>
                  <a:lnTo>
                    <a:pt x="63919" y="8242"/>
                  </a:lnTo>
                  <a:lnTo>
                    <a:pt x="65176" y="8242"/>
                  </a:lnTo>
                  <a:lnTo>
                    <a:pt x="67640" y="13766"/>
                  </a:lnTo>
                  <a:lnTo>
                    <a:pt x="67640" y="6489"/>
                  </a:lnTo>
                  <a:lnTo>
                    <a:pt x="66840" y="6007"/>
                  </a:lnTo>
                  <a:lnTo>
                    <a:pt x="65760" y="5715"/>
                  </a:lnTo>
                  <a:lnTo>
                    <a:pt x="63334" y="5715"/>
                  </a:lnTo>
                  <a:lnTo>
                    <a:pt x="58432" y="10744"/>
                  </a:lnTo>
                  <a:lnTo>
                    <a:pt x="58432" y="14135"/>
                  </a:lnTo>
                  <a:lnTo>
                    <a:pt x="63309" y="19164"/>
                  </a:lnTo>
                  <a:lnTo>
                    <a:pt x="65735" y="19164"/>
                  </a:lnTo>
                  <a:lnTo>
                    <a:pt x="66814" y="18884"/>
                  </a:lnTo>
                  <a:lnTo>
                    <a:pt x="68668" y="17767"/>
                  </a:lnTo>
                  <a:lnTo>
                    <a:pt x="69392" y="16979"/>
                  </a:lnTo>
                  <a:lnTo>
                    <a:pt x="69557" y="16649"/>
                  </a:lnTo>
                  <a:lnTo>
                    <a:pt x="70459" y="14935"/>
                  </a:lnTo>
                  <a:lnTo>
                    <a:pt x="70637" y="14135"/>
                  </a:lnTo>
                  <a:lnTo>
                    <a:pt x="70650" y="10744"/>
                  </a:lnTo>
                  <a:close/>
                </a:path>
                <a:path w="327025" h="24764">
                  <a:moveTo>
                    <a:pt x="92710" y="18872"/>
                  </a:moveTo>
                  <a:lnTo>
                    <a:pt x="92608" y="9194"/>
                  </a:lnTo>
                  <a:lnTo>
                    <a:pt x="92544" y="8813"/>
                  </a:lnTo>
                  <a:lnTo>
                    <a:pt x="92265" y="8191"/>
                  </a:lnTo>
                  <a:lnTo>
                    <a:pt x="92125" y="7874"/>
                  </a:lnTo>
                  <a:lnTo>
                    <a:pt x="91859" y="7277"/>
                  </a:lnTo>
                  <a:lnTo>
                    <a:pt x="91338" y="6692"/>
                  </a:lnTo>
                  <a:lnTo>
                    <a:pt x="89979" y="5918"/>
                  </a:lnTo>
                  <a:lnTo>
                    <a:pt x="89115" y="5715"/>
                  </a:lnTo>
                  <a:lnTo>
                    <a:pt x="87261" y="5715"/>
                  </a:lnTo>
                  <a:lnTo>
                    <a:pt x="86461" y="5918"/>
                  </a:lnTo>
                  <a:lnTo>
                    <a:pt x="85775" y="6286"/>
                  </a:lnTo>
                  <a:lnTo>
                    <a:pt x="85051" y="6642"/>
                  </a:lnTo>
                  <a:lnTo>
                    <a:pt x="84480" y="7175"/>
                  </a:lnTo>
                  <a:lnTo>
                    <a:pt x="84035" y="7874"/>
                  </a:lnTo>
                  <a:lnTo>
                    <a:pt x="83934" y="7670"/>
                  </a:lnTo>
                  <a:lnTo>
                    <a:pt x="80835" y="5715"/>
                  </a:lnTo>
                  <a:lnTo>
                    <a:pt x="79451" y="5715"/>
                  </a:lnTo>
                  <a:lnTo>
                    <a:pt x="78714" y="5918"/>
                  </a:lnTo>
                  <a:lnTo>
                    <a:pt x="77419" y="6604"/>
                  </a:lnTo>
                  <a:lnTo>
                    <a:pt x="76898" y="7073"/>
                  </a:lnTo>
                  <a:lnTo>
                    <a:pt x="76504" y="7670"/>
                  </a:lnTo>
                  <a:lnTo>
                    <a:pt x="76314" y="6007"/>
                  </a:lnTo>
                  <a:lnTo>
                    <a:pt x="73723" y="6007"/>
                  </a:lnTo>
                  <a:lnTo>
                    <a:pt x="73723" y="18872"/>
                  </a:lnTo>
                  <a:lnTo>
                    <a:pt x="76657" y="18872"/>
                  </a:lnTo>
                  <a:lnTo>
                    <a:pt x="76771" y="10147"/>
                  </a:lnTo>
                  <a:lnTo>
                    <a:pt x="76987" y="9677"/>
                  </a:lnTo>
                  <a:lnTo>
                    <a:pt x="77241" y="9194"/>
                  </a:lnTo>
                  <a:lnTo>
                    <a:pt x="77584" y="8813"/>
                  </a:lnTo>
                  <a:lnTo>
                    <a:pt x="78384" y="8318"/>
                  </a:lnTo>
                  <a:lnTo>
                    <a:pt x="78828" y="8191"/>
                  </a:lnTo>
                  <a:lnTo>
                    <a:pt x="80098" y="8191"/>
                  </a:lnTo>
                  <a:lnTo>
                    <a:pt x="80695" y="8445"/>
                  </a:lnTo>
                  <a:lnTo>
                    <a:pt x="81546" y="9436"/>
                  </a:lnTo>
                  <a:lnTo>
                    <a:pt x="81635" y="9740"/>
                  </a:lnTo>
                  <a:lnTo>
                    <a:pt x="81762" y="18872"/>
                  </a:lnTo>
                  <a:lnTo>
                    <a:pt x="84696" y="18872"/>
                  </a:lnTo>
                  <a:lnTo>
                    <a:pt x="86880" y="8191"/>
                  </a:lnTo>
                  <a:lnTo>
                    <a:pt x="88176" y="8191"/>
                  </a:lnTo>
                  <a:lnTo>
                    <a:pt x="88760" y="8445"/>
                  </a:lnTo>
                  <a:lnTo>
                    <a:pt x="89585" y="9436"/>
                  </a:lnTo>
                  <a:lnTo>
                    <a:pt x="89674" y="9740"/>
                  </a:lnTo>
                  <a:lnTo>
                    <a:pt x="89801" y="18872"/>
                  </a:lnTo>
                  <a:lnTo>
                    <a:pt x="92710" y="18872"/>
                  </a:lnTo>
                  <a:close/>
                </a:path>
                <a:path w="327025" h="24764">
                  <a:moveTo>
                    <a:pt x="108813" y="10858"/>
                  </a:moveTo>
                  <a:lnTo>
                    <a:pt x="108635" y="10007"/>
                  </a:lnTo>
                  <a:lnTo>
                    <a:pt x="107823" y="8255"/>
                  </a:lnTo>
                  <a:lnTo>
                    <a:pt x="107696" y="7988"/>
                  </a:lnTo>
                  <a:lnTo>
                    <a:pt x="107530" y="7797"/>
                  </a:lnTo>
                  <a:lnTo>
                    <a:pt x="107022" y="7188"/>
                  </a:lnTo>
                  <a:lnTo>
                    <a:pt x="105765" y="6337"/>
                  </a:lnTo>
                  <a:lnTo>
                    <a:pt x="105765" y="13754"/>
                  </a:lnTo>
                  <a:lnTo>
                    <a:pt x="105714" y="14033"/>
                  </a:lnTo>
                  <a:lnTo>
                    <a:pt x="105130" y="15290"/>
                  </a:lnTo>
                  <a:lnTo>
                    <a:pt x="104724" y="15760"/>
                  </a:lnTo>
                  <a:lnTo>
                    <a:pt x="103695" y="16446"/>
                  </a:lnTo>
                  <a:lnTo>
                    <a:pt x="103124" y="16624"/>
                  </a:lnTo>
                  <a:lnTo>
                    <a:pt x="101765" y="16624"/>
                  </a:lnTo>
                  <a:lnTo>
                    <a:pt x="99110" y="13754"/>
                  </a:lnTo>
                  <a:lnTo>
                    <a:pt x="99161" y="10858"/>
                  </a:lnTo>
                  <a:lnTo>
                    <a:pt x="99733" y="9601"/>
                  </a:lnTo>
                  <a:lnTo>
                    <a:pt x="100126" y="9118"/>
                  </a:lnTo>
                  <a:lnTo>
                    <a:pt x="101155" y="8432"/>
                  </a:lnTo>
                  <a:lnTo>
                    <a:pt x="101765" y="8255"/>
                  </a:lnTo>
                  <a:lnTo>
                    <a:pt x="103124" y="8255"/>
                  </a:lnTo>
                  <a:lnTo>
                    <a:pt x="105765" y="13754"/>
                  </a:lnTo>
                  <a:lnTo>
                    <a:pt x="105765" y="6337"/>
                  </a:lnTo>
                  <a:lnTo>
                    <a:pt x="105295" y="6007"/>
                  </a:lnTo>
                  <a:lnTo>
                    <a:pt x="104279" y="5715"/>
                  </a:lnTo>
                  <a:lnTo>
                    <a:pt x="102412" y="5715"/>
                  </a:lnTo>
                  <a:lnTo>
                    <a:pt x="99047" y="7797"/>
                  </a:lnTo>
                  <a:lnTo>
                    <a:pt x="98755" y="6007"/>
                  </a:lnTo>
                  <a:lnTo>
                    <a:pt x="96139" y="6007"/>
                  </a:lnTo>
                  <a:lnTo>
                    <a:pt x="96139" y="24257"/>
                  </a:lnTo>
                  <a:lnTo>
                    <a:pt x="99072" y="24257"/>
                  </a:lnTo>
                  <a:lnTo>
                    <a:pt x="99072" y="17132"/>
                  </a:lnTo>
                  <a:lnTo>
                    <a:pt x="99466" y="17792"/>
                  </a:lnTo>
                  <a:lnTo>
                    <a:pt x="99999" y="18288"/>
                  </a:lnTo>
                  <a:lnTo>
                    <a:pt x="101371" y="18999"/>
                  </a:lnTo>
                  <a:lnTo>
                    <a:pt x="102184" y="19164"/>
                  </a:lnTo>
                  <a:lnTo>
                    <a:pt x="104241" y="19164"/>
                  </a:lnTo>
                  <a:lnTo>
                    <a:pt x="105219" y="18884"/>
                  </a:lnTo>
                  <a:lnTo>
                    <a:pt x="106946" y="17716"/>
                  </a:lnTo>
                  <a:lnTo>
                    <a:pt x="107442" y="17132"/>
                  </a:lnTo>
                  <a:lnTo>
                    <a:pt x="107619" y="16929"/>
                  </a:lnTo>
                  <a:lnTo>
                    <a:pt x="107772" y="16624"/>
                  </a:lnTo>
                  <a:lnTo>
                    <a:pt x="108623" y="14909"/>
                  </a:lnTo>
                  <a:lnTo>
                    <a:pt x="108813" y="14033"/>
                  </a:lnTo>
                  <a:lnTo>
                    <a:pt x="108813" y="10858"/>
                  </a:lnTo>
                  <a:close/>
                </a:path>
                <a:path w="327025" h="24764">
                  <a:moveTo>
                    <a:pt x="122694" y="13195"/>
                  </a:moveTo>
                  <a:lnTo>
                    <a:pt x="122605" y="9245"/>
                  </a:lnTo>
                  <a:lnTo>
                    <a:pt x="122466" y="8712"/>
                  </a:lnTo>
                  <a:lnTo>
                    <a:pt x="122123" y="8115"/>
                  </a:lnTo>
                  <a:lnTo>
                    <a:pt x="121653" y="7289"/>
                  </a:lnTo>
                  <a:lnTo>
                    <a:pt x="121043" y="6718"/>
                  </a:lnTo>
                  <a:lnTo>
                    <a:pt x="120230" y="6337"/>
                  </a:lnTo>
                  <a:lnTo>
                    <a:pt x="119430" y="5918"/>
                  </a:lnTo>
                  <a:lnTo>
                    <a:pt x="118440" y="5715"/>
                  </a:lnTo>
                  <a:lnTo>
                    <a:pt x="116306" y="5715"/>
                  </a:lnTo>
                  <a:lnTo>
                    <a:pt x="111988" y="9804"/>
                  </a:lnTo>
                  <a:lnTo>
                    <a:pt x="114871" y="9804"/>
                  </a:lnTo>
                  <a:lnTo>
                    <a:pt x="114985" y="9245"/>
                  </a:lnTo>
                  <a:lnTo>
                    <a:pt x="115252" y="8826"/>
                  </a:lnTo>
                  <a:lnTo>
                    <a:pt x="116078" y="8255"/>
                  </a:lnTo>
                  <a:lnTo>
                    <a:pt x="116611" y="8115"/>
                  </a:lnTo>
                  <a:lnTo>
                    <a:pt x="117919" y="8115"/>
                  </a:lnTo>
                  <a:lnTo>
                    <a:pt x="119761" y="11315"/>
                  </a:lnTo>
                  <a:lnTo>
                    <a:pt x="119672" y="13195"/>
                  </a:lnTo>
                  <a:lnTo>
                    <a:pt x="117005" y="16840"/>
                  </a:lnTo>
                  <a:lnTo>
                    <a:pt x="116166" y="16840"/>
                  </a:lnTo>
                  <a:lnTo>
                    <a:pt x="115798" y="16751"/>
                  </a:lnTo>
                  <a:lnTo>
                    <a:pt x="115239" y="16471"/>
                  </a:lnTo>
                  <a:lnTo>
                    <a:pt x="115011" y="16268"/>
                  </a:lnTo>
                  <a:lnTo>
                    <a:pt x="114693" y="15735"/>
                  </a:lnTo>
                  <a:lnTo>
                    <a:pt x="114731" y="14274"/>
                  </a:lnTo>
                  <a:lnTo>
                    <a:pt x="115023" y="13817"/>
                  </a:lnTo>
                  <a:lnTo>
                    <a:pt x="115303" y="13589"/>
                  </a:lnTo>
                  <a:lnTo>
                    <a:pt x="116014" y="13284"/>
                  </a:lnTo>
                  <a:lnTo>
                    <a:pt x="116471" y="13195"/>
                  </a:lnTo>
                  <a:lnTo>
                    <a:pt x="119672" y="13195"/>
                  </a:lnTo>
                  <a:lnTo>
                    <a:pt x="119672" y="11315"/>
                  </a:lnTo>
                  <a:lnTo>
                    <a:pt x="115595" y="11315"/>
                  </a:lnTo>
                  <a:lnTo>
                    <a:pt x="114655" y="11480"/>
                  </a:lnTo>
                  <a:lnTo>
                    <a:pt x="113106" y="12128"/>
                  </a:lnTo>
                  <a:lnTo>
                    <a:pt x="112522" y="12585"/>
                  </a:lnTo>
                  <a:lnTo>
                    <a:pt x="111721" y="13766"/>
                  </a:lnTo>
                  <a:lnTo>
                    <a:pt x="111658" y="16471"/>
                  </a:lnTo>
                  <a:lnTo>
                    <a:pt x="111848" y="16891"/>
                  </a:lnTo>
                  <a:lnTo>
                    <a:pt x="112318" y="17792"/>
                  </a:lnTo>
                  <a:lnTo>
                    <a:pt x="112801" y="18275"/>
                  </a:lnTo>
                  <a:lnTo>
                    <a:pt x="114122" y="18986"/>
                  </a:lnTo>
                  <a:lnTo>
                    <a:pt x="114947" y="19164"/>
                  </a:lnTo>
                  <a:lnTo>
                    <a:pt x="116420" y="19164"/>
                  </a:lnTo>
                  <a:lnTo>
                    <a:pt x="119888" y="16891"/>
                  </a:lnTo>
                  <a:lnTo>
                    <a:pt x="120180" y="18872"/>
                  </a:lnTo>
                  <a:lnTo>
                    <a:pt x="122694" y="18872"/>
                  </a:lnTo>
                  <a:lnTo>
                    <a:pt x="122694" y="16891"/>
                  </a:lnTo>
                  <a:lnTo>
                    <a:pt x="122694" y="13195"/>
                  </a:lnTo>
                  <a:close/>
                </a:path>
                <a:path w="327025" h="24764">
                  <a:moveTo>
                    <a:pt x="134061" y="5715"/>
                  </a:moveTo>
                  <a:lnTo>
                    <a:pt x="133273" y="5715"/>
                  </a:lnTo>
                  <a:lnTo>
                    <a:pt x="132537" y="5816"/>
                  </a:lnTo>
                  <a:lnTo>
                    <a:pt x="128981" y="8293"/>
                  </a:lnTo>
                  <a:lnTo>
                    <a:pt x="128739" y="6007"/>
                  </a:lnTo>
                  <a:lnTo>
                    <a:pt x="126123" y="6007"/>
                  </a:lnTo>
                  <a:lnTo>
                    <a:pt x="126123" y="18872"/>
                  </a:lnTo>
                  <a:lnTo>
                    <a:pt x="129057" y="18872"/>
                  </a:lnTo>
                  <a:lnTo>
                    <a:pt x="129146" y="11023"/>
                  </a:lnTo>
                  <a:lnTo>
                    <a:pt x="129501" y="10134"/>
                  </a:lnTo>
                  <a:lnTo>
                    <a:pt x="129743" y="9779"/>
                  </a:lnTo>
                  <a:lnTo>
                    <a:pt x="130060" y="9537"/>
                  </a:lnTo>
                  <a:lnTo>
                    <a:pt x="130365" y="9271"/>
                  </a:lnTo>
                  <a:lnTo>
                    <a:pt x="130721" y="9080"/>
                  </a:lnTo>
                  <a:lnTo>
                    <a:pt x="131546" y="8851"/>
                  </a:lnTo>
                  <a:lnTo>
                    <a:pt x="131978" y="8801"/>
                  </a:lnTo>
                  <a:lnTo>
                    <a:pt x="134061" y="8801"/>
                  </a:lnTo>
                  <a:lnTo>
                    <a:pt x="134061" y="8293"/>
                  </a:lnTo>
                  <a:lnTo>
                    <a:pt x="134061" y="5715"/>
                  </a:lnTo>
                  <a:close/>
                </a:path>
                <a:path w="327025" h="24764">
                  <a:moveTo>
                    <a:pt x="147637" y="13144"/>
                  </a:moveTo>
                  <a:lnTo>
                    <a:pt x="144754" y="6413"/>
                  </a:lnTo>
                  <a:lnTo>
                    <a:pt x="144754" y="11264"/>
                  </a:lnTo>
                  <a:lnTo>
                    <a:pt x="138569" y="11264"/>
                  </a:lnTo>
                  <a:lnTo>
                    <a:pt x="141185" y="8115"/>
                  </a:lnTo>
                  <a:lnTo>
                    <a:pt x="142621" y="8115"/>
                  </a:lnTo>
                  <a:lnTo>
                    <a:pt x="143319" y="8394"/>
                  </a:lnTo>
                  <a:lnTo>
                    <a:pt x="144449" y="9486"/>
                  </a:lnTo>
                  <a:lnTo>
                    <a:pt x="144640" y="9994"/>
                  </a:lnTo>
                  <a:lnTo>
                    <a:pt x="144754" y="11264"/>
                  </a:lnTo>
                  <a:lnTo>
                    <a:pt x="144754" y="6413"/>
                  </a:lnTo>
                  <a:lnTo>
                    <a:pt x="144106" y="5994"/>
                  </a:lnTo>
                  <a:lnTo>
                    <a:pt x="143052" y="5715"/>
                  </a:lnTo>
                  <a:lnTo>
                    <a:pt x="140576" y="5715"/>
                  </a:lnTo>
                  <a:lnTo>
                    <a:pt x="135801" y="14351"/>
                  </a:lnTo>
                  <a:lnTo>
                    <a:pt x="135940" y="14998"/>
                  </a:lnTo>
                  <a:lnTo>
                    <a:pt x="136969" y="17005"/>
                  </a:lnTo>
                  <a:lnTo>
                    <a:pt x="137680" y="17780"/>
                  </a:lnTo>
                  <a:lnTo>
                    <a:pt x="139509" y="18884"/>
                  </a:lnTo>
                  <a:lnTo>
                    <a:pt x="140563" y="19164"/>
                  </a:lnTo>
                  <a:lnTo>
                    <a:pt x="142735" y="19164"/>
                  </a:lnTo>
                  <a:lnTo>
                    <a:pt x="143586" y="18999"/>
                  </a:lnTo>
                  <a:lnTo>
                    <a:pt x="145110" y="18313"/>
                  </a:lnTo>
                  <a:lnTo>
                    <a:pt x="145745" y="17843"/>
                  </a:lnTo>
                  <a:lnTo>
                    <a:pt x="146240" y="17259"/>
                  </a:lnTo>
                  <a:lnTo>
                    <a:pt x="146697" y="16751"/>
                  </a:lnTo>
                  <a:lnTo>
                    <a:pt x="146824" y="16586"/>
                  </a:lnTo>
                  <a:lnTo>
                    <a:pt x="147091" y="16090"/>
                  </a:lnTo>
                  <a:lnTo>
                    <a:pt x="147345" y="15278"/>
                  </a:lnTo>
                  <a:lnTo>
                    <a:pt x="144360" y="15278"/>
                  </a:lnTo>
                  <a:lnTo>
                    <a:pt x="144170" y="15735"/>
                  </a:lnTo>
                  <a:lnTo>
                    <a:pt x="143865" y="16090"/>
                  </a:lnTo>
                  <a:lnTo>
                    <a:pt x="143052" y="16611"/>
                  </a:lnTo>
                  <a:lnTo>
                    <a:pt x="142481" y="16751"/>
                  </a:lnTo>
                  <a:lnTo>
                    <a:pt x="141109" y="16751"/>
                  </a:lnTo>
                  <a:lnTo>
                    <a:pt x="138569" y="13144"/>
                  </a:lnTo>
                  <a:lnTo>
                    <a:pt x="147637" y="13144"/>
                  </a:lnTo>
                  <a:close/>
                </a:path>
                <a:path w="327025" h="24764">
                  <a:moveTo>
                    <a:pt x="158496" y="5715"/>
                  </a:moveTo>
                  <a:lnTo>
                    <a:pt x="157695" y="5715"/>
                  </a:lnTo>
                  <a:lnTo>
                    <a:pt x="156959" y="5816"/>
                  </a:lnTo>
                  <a:lnTo>
                    <a:pt x="153403" y="8293"/>
                  </a:lnTo>
                  <a:lnTo>
                    <a:pt x="153162" y="6007"/>
                  </a:lnTo>
                  <a:lnTo>
                    <a:pt x="150545" y="6007"/>
                  </a:lnTo>
                  <a:lnTo>
                    <a:pt x="150545" y="18872"/>
                  </a:lnTo>
                  <a:lnTo>
                    <a:pt x="153479" y="18872"/>
                  </a:lnTo>
                  <a:lnTo>
                    <a:pt x="153568" y="11023"/>
                  </a:lnTo>
                  <a:lnTo>
                    <a:pt x="153924" y="10134"/>
                  </a:lnTo>
                  <a:lnTo>
                    <a:pt x="156400" y="8801"/>
                  </a:lnTo>
                  <a:lnTo>
                    <a:pt x="158496" y="8801"/>
                  </a:lnTo>
                  <a:lnTo>
                    <a:pt x="158496" y="8293"/>
                  </a:lnTo>
                  <a:lnTo>
                    <a:pt x="158496" y="5715"/>
                  </a:lnTo>
                  <a:close/>
                </a:path>
                <a:path w="327025" h="24764">
                  <a:moveTo>
                    <a:pt x="185877" y="18872"/>
                  </a:moveTo>
                  <a:lnTo>
                    <a:pt x="185775" y="9194"/>
                  </a:lnTo>
                  <a:lnTo>
                    <a:pt x="185699" y="8813"/>
                  </a:lnTo>
                  <a:lnTo>
                    <a:pt x="185420" y="8191"/>
                  </a:lnTo>
                  <a:lnTo>
                    <a:pt x="185280" y="7874"/>
                  </a:lnTo>
                  <a:lnTo>
                    <a:pt x="185013" y="7277"/>
                  </a:lnTo>
                  <a:lnTo>
                    <a:pt x="184505" y="6692"/>
                  </a:lnTo>
                  <a:lnTo>
                    <a:pt x="183134" y="5918"/>
                  </a:lnTo>
                  <a:lnTo>
                    <a:pt x="182283" y="5715"/>
                  </a:lnTo>
                  <a:lnTo>
                    <a:pt x="180416" y="5715"/>
                  </a:lnTo>
                  <a:lnTo>
                    <a:pt x="179616" y="5918"/>
                  </a:lnTo>
                  <a:lnTo>
                    <a:pt x="178930" y="6286"/>
                  </a:lnTo>
                  <a:lnTo>
                    <a:pt x="178206" y="6642"/>
                  </a:lnTo>
                  <a:lnTo>
                    <a:pt x="177634" y="7175"/>
                  </a:lnTo>
                  <a:lnTo>
                    <a:pt x="177190" y="7874"/>
                  </a:lnTo>
                  <a:lnTo>
                    <a:pt x="177088" y="7670"/>
                  </a:lnTo>
                  <a:lnTo>
                    <a:pt x="174002" y="5715"/>
                  </a:lnTo>
                  <a:lnTo>
                    <a:pt x="172618" y="5715"/>
                  </a:lnTo>
                  <a:lnTo>
                    <a:pt x="171869" y="5918"/>
                  </a:lnTo>
                  <a:lnTo>
                    <a:pt x="170573" y="6604"/>
                  </a:lnTo>
                  <a:lnTo>
                    <a:pt x="170053" y="7073"/>
                  </a:lnTo>
                  <a:lnTo>
                    <a:pt x="169659" y="7670"/>
                  </a:lnTo>
                  <a:lnTo>
                    <a:pt x="169468" y="6007"/>
                  </a:lnTo>
                  <a:lnTo>
                    <a:pt x="166878" y="6007"/>
                  </a:lnTo>
                  <a:lnTo>
                    <a:pt x="166878" y="18872"/>
                  </a:lnTo>
                  <a:lnTo>
                    <a:pt x="169811" y="18872"/>
                  </a:lnTo>
                  <a:lnTo>
                    <a:pt x="169938" y="10147"/>
                  </a:lnTo>
                  <a:lnTo>
                    <a:pt x="170395" y="9194"/>
                  </a:lnTo>
                  <a:lnTo>
                    <a:pt x="170751" y="8813"/>
                  </a:lnTo>
                  <a:lnTo>
                    <a:pt x="171538" y="8318"/>
                  </a:lnTo>
                  <a:lnTo>
                    <a:pt x="171983" y="8191"/>
                  </a:lnTo>
                  <a:lnTo>
                    <a:pt x="173253" y="8191"/>
                  </a:lnTo>
                  <a:lnTo>
                    <a:pt x="173863" y="8445"/>
                  </a:lnTo>
                  <a:lnTo>
                    <a:pt x="174701" y="9436"/>
                  </a:lnTo>
                  <a:lnTo>
                    <a:pt x="174790" y="9740"/>
                  </a:lnTo>
                  <a:lnTo>
                    <a:pt x="174917" y="18872"/>
                  </a:lnTo>
                  <a:lnTo>
                    <a:pt x="177850" y="18872"/>
                  </a:lnTo>
                  <a:lnTo>
                    <a:pt x="180047" y="8191"/>
                  </a:lnTo>
                  <a:lnTo>
                    <a:pt x="181330" y="8191"/>
                  </a:lnTo>
                  <a:lnTo>
                    <a:pt x="181914" y="8445"/>
                  </a:lnTo>
                  <a:lnTo>
                    <a:pt x="182753" y="9436"/>
                  </a:lnTo>
                  <a:lnTo>
                    <a:pt x="182841" y="9740"/>
                  </a:lnTo>
                  <a:lnTo>
                    <a:pt x="182956" y="18872"/>
                  </a:lnTo>
                  <a:lnTo>
                    <a:pt x="185877" y="18872"/>
                  </a:lnTo>
                  <a:close/>
                </a:path>
                <a:path w="327025" h="24764">
                  <a:moveTo>
                    <a:pt x="200812" y="13144"/>
                  </a:moveTo>
                  <a:lnTo>
                    <a:pt x="197929" y="6413"/>
                  </a:lnTo>
                  <a:lnTo>
                    <a:pt x="197929" y="11264"/>
                  </a:lnTo>
                  <a:lnTo>
                    <a:pt x="191744" y="11264"/>
                  </a:lnTo>
                  <a:lnTo>
                    <a:pt x="194348" y="8115"/>
                  </a:lnTo>
                  <a:lnTo>
                    <a:pt x="195783" y="8115"/>
                  </a:lnTo>
                  <a:lnTo>
                    <a:pt x="196494" y="8394"/>
                  </a:lnTo>
                  <a:lnTo>
                    <a:pt x="197612" y="9486"/>
                  </a:lnTo>
                  <a:lnTo>
                    <a:pt x="197802" y="9994"/>
                  </a:lnTo>
                  <a:lnTo>
                    <a:pt x="197929" y="11264"/>
                  </a:lnTo>
                  <a:lnTo>
                    <a:pt x="197929" y="6413"/>
                  </a:lnTo>
                  <a:lnTo>
                    <a:pt x="197281" y="5994"/>
                  </a:lnTo>
                  <a:lnTo>
                    <a:pt x="196215" y="5715"/>
                  </a:lnTo>
                  <a:lnTo>
                    <a:pt x="193738" y="5715"/>
                  </a:lnTo>
                  <a:lnTo>
                    <a:pt x="188963" y="14351"/>
                  </a:lnTo>
                  <a:lnTo>
                    <a:pt x="189103" y="14998"/>
                  </a:lnTo>
                  <a:lnTo>
                    <a:pt x="190131" y="17005"/>
                  </a:lnTo>
                  <a:lnTo>
                    <a:pt x="190855" y="17780"/>
                  </a:lnTo>
                  <a:lnTo>
                    <a:pt x="192671" y="18884"/>
                  </a:lnTo>
                  <a:lnTo>
                    <a:pt x="193738" y="19164"/>
                  </a:lnTo>
                  <a:lnTo>
                    <a:pt x="195910" y="19164"/>
                  </a:lnTo>
                  <a:lnTo>
                    <a:pt x="200520" y="15278"/>
                  </a:lnTo>
                  <a:lnTo>
                    <a:pt x="197535" y="15278"/>
                  </a:lnTo>
                  <a:lnTo>
                    <a:pt x="197332" y="15735"/>
                  </a:lnTo>
                  <a:lnTo>
                    <a:pt x="197040" y="16090"/>
                  </a:lnTo>
                  <a:lnTo>
                    <a:pt x="196215" y="16611"/>
                  </a:lnTo>
                  <a:lnTo>
                    <a:pt x="195656" y="16751"/>
                  </a:lnTo>
                  <a:lnTo>
                    <a:pt x="194284" y="16751"/>
                  </a:lnTo>
                  <a:lnTo>
                    <a:pt x="191744" y="13144"/>
                  </a:lnTo>
                  <a:lnTo>
                    <a:pt x="200812" y="13144"/>
                  </a:lnTo>
                  <a:close/>
                </a:path>
                <a:path w="327025" h="24764">
                  <a:moveTo>
                    <a:pt x="213639" y="16192"/>
                  </a:moveTo>
                  <a:lnTo>
                    <a:pt x="208191" y="11074"/>
                  </a:lnTo>
                  <a:lnTo>
                    <a:pt x="207645" y="10947"/>
                  </a:lnTo>
                  <a:lnTo>
                    <a:pt x="206870" y="10604"/>
                  </a:lnTo>
                  <a:lnTo>
                    <a:pt x="206590" y="10401"/>
                  </a:lnTo>
                  <a:lnTo>
                    <a:pt x="206286" y="9944"/>
                  </a:lnTo>
                  <a:lnTo>
                    <a:pt x="206375" y="8623"/>
                  </a:lnTo>
                  <a:lnTo>
                    <a:pt x="207073" y="8140"/>
                  </a:lnTo>
                  <a:lnTo>
                    <a:pt x="207606" y="8013"/>
                  </a:lnTo>
                  <a:lnTo>
                    <a:pt x="208940" y="8013"/>
                  </a:lnTo>
                  <a:lnTo>
                    <a:pt x="209461" y="8140"/>
                  </a:lnTo>
                  <a:lnTo>
                    <a:pt x="210235" y="8623"/>
                  </a:lnTo>
                  <a:lnTo>
                    <a:pt x="210489" y="8966"/>
                  </a:lnTo>
                  <a:lnTo>
                    <a:pt x="210578" y="9410"/>
                  </a:lnTo>
                  <a:lnTo>
                    <a:pt x="213372" y="9410"/>
                  </a:lnTo>
                  <a:lnTo>
                    <a:pt x="213258" y="8623"/>
                  </a:lnTo>
                  <a:lnTo>
                    <a:pt x="213144" y="8140"/>
                  </a:lnTo>
                  <a:lnTo>
                    <a:pt x="213067" y="8013"/>
                  </a:lnTo>
                  <a:lnTo>
                    <a:pt x="212699" y="7353"/>
                  </a:lnTo>
                  <a:lnTo>
                    <a:pt x="211023" y="6045"/>
                  </a:lnTo>
                  <a:lnTo>
                    <a:pt x="209854" y="5715"/>
                  </a:lnTo>
                  <a:lnTo>
                    <a:pt x="207289" y="5715"/>
                  </a:lnTo>
                  <a:lnTo>
                    <a:pt x="203428" y="10642"/>
                  </a:lnTo>
                  <a:lnTo>
                    <a:pt x="203847" y="11531"/>
                  </a:lnTo>
                  <a:lnTo>
                    <a:pt x="208648" y="13411"/>
                  </a:lnTo>
                  <a:lnTo>
                    <a:pt x="209143" y="13512"/>
                  </a:lnTo>
                  <a:lnTo>
                    <a:pt x="209943" y="13766"/>
                  </a:lnTo>
                  <a:lnTo>
                    <a:pt x="210235" y="13957"/>
                  </a:lnTo>
                  <a:lnTo>
                    <a:pt x="210654" y="14452"/>
                  </a:lnTo>
                  <a:lnTo>
                    <a:pt x="210731" y="15621"/>
                  </a:lnTo>
                  <a:lnTo>
                    <a:pt x="210616" y="15913"/>
                  </a:lnTo>
                  <a:lnTo>
                    <a:pt x="210324" y="16332"/>
                  </a:lnTo>
                  <a:lnTo>
                    <a:pt x="210083" y="16522"/>
                  </a:lnTo>
                  <a:lnTo>
                    <a:pt x="209423" y="16802"/>
                  </a:lnTo>
                  <a:lnTo>
                    <a:pt x="209029" y="16865"/>
                  </a:lnTo>
                  <a:lnTo>
                    <a:pt x="208000" y="16865"/>
                  </a:lnTo>
                  <a:lnTo>
                    <a:pt x="205968" y="14935"/>
                  </a:lnTo>
                  <a:lnTo>
                    <a:pt x="203034" y="14935"/>
                  </a:lnTo>
                  <a:lnTo>
                    <a:pt x="207340" y="19164"/>
                  </a:lnTo>
                  <a:lnTo>
                    <a:pt x="209626" y="19164"/>
                  </a:lnTo>
                  <a:lnTo>
                    <a:pt x="210553" y="18986"/>
                  </a:lnTo>
                  <a:lnTo>
                    <a:pt x="212064" y="18351"/>
                  </a:lnTo>
                  <a:lnTo>
                    <a:pt x="212648" y="17881"/>
                  </a:lnTo>
                  <a:lnTo>
                    <a:pt x="213360" y="16865"/>
                  </a:lnTo>
                  <a:lnTo>
                    <a:pt x="213537" y="16522"/>
                  </a:lnTo>
                  <a:lnTo>
                    <a:pt x="213639" y="16192"/>
                  </a:lnTo>
                  <a:close/>
                </a:path>
                <a:path w="327025" h="24764">
                  <a:moveTo>
                    <a:pt x="230708" y="5715"/>
                  </a:moveTo>
                  <a:lnTo>
                    <a:pt x="229908" y="5715"/>
                  </a:lnTo>
                  <a:lnTo>
                    <a:pt x="229184" y="5816"/>
                  </a:lnTo>
                  <a:lnTo>
                    <a:pt x="225628" y="8293"/>
                  </a:lnTo>
                  <a:lnTo>
                    <a:pt x="225386" y="6007"/>
                  </a:lnTo>
                  <a:lnTo>
                    <a:pt x="222770" y="6007"/>
                  </a:lnTo>
                  <a:lnTo>
                    <a:pt x="222770" y="18872"/>
                  </a:lnTo>
                  <a:lnTo>
                    <a:pt x="225704" y="18872"/>
                  </a:lnTo>
                  <a:lnTo>
                    <a:pt x="225793" y="11023"/>
                  </a:lnTo>
                  <a:lnTo>
                    <a:pt x="226148" y="10134"/>
                  </a:lnTo>
                  <a:lnTo>
                    <a:pt x="226390" y="9779"/>
                  </a:lnTo>
                  <a:lnTo>
                    <a:pt x="226707" y="9537"/>
                  </a:lnTo>
                  <a:lnTo>
                    <a:pt x="227012" y="9271"/>
                  </a:lnTo>
                  <a:lnTo>
                    <a:pt x="227368" y="9080"/>
                  </a:lnTo>
                  <a:lnTo>
                    <a:pt x="228180" y="8851"/>
                  </a:lnTo>
                  <a:lnTo>
                    <a:pt x="228612" y="8801"/>
                  </a:lnTo>
                  <a:lnTo>
                    <a:pt x="230708" y="8801"/>
                  </a:lnTo>
                  <a:lnTo>
                    <a:pt x="230708" y="8293"/>
                  </a:lnTo>
                  <a:lnTo>
                    <a:pt x="230708" y="5715"/>
                  </a:lnTo>
                  <a:close/>
                </a:path>
                <a:path w="327025" h="24764">
                  <a:moveTo>
                    <a:pt x="241274" y="2006"/>
                  </a:moveTo>
                  <a:lnTo>
                    <a:pt x="239877" y="0"/>
                  </a:lnTo>
                  <a:lnTo>
                    <a:pt x="235292" y="3327"/>
                  </a:lnTo>
                  <a:lnTo>
                    <a:pt x="236385" y="4965"/>
                  </a:lnTo>
                  <a:lnTo>
                    <a:pt x="241274" y="2006"/>
                  </a:lnTo>
                  <a:close/>
                </a:path>
                <a:path w="327025" h="24764">
                  <a:moveTo>
                    <a:pt x="244284" y="13144"/>
                  </a:moveTo>
                  <a:lnTo>
                    <a:pt x="241401" y="6413"/>
                  </a:lnTo>
                  <a:lnTo>
                    <a:pt x="241401" y="11264"/>
                  </a:lnTo>
                  <a:lnTo>
                    <a:pt x="235216" y="11264"/>
                  </a:lnTo>
                  <a:lnTo>
                    <a:pt x="237832" y="8115"/>
                  </a:lnTo>
                  <a:lnTo>
                    <a:pt x="239268" y="8115"/>
                  </a:lnTo>
                  <a:lnTo>
                    <a:pt x="239966" y="8394"/>
                  </a:lnTo>
                  <a:lnTo>
                    <a:pt x="241084" y="9486"/>
                  </a:lnTo>
                  <a:lnTo>
                    <a:pt x="241287" y="9994"/>
                  </a:lnTo>
                  <a:lnTo>
                    <a:pt x="241401" y="11264"/>
                  </a:lnTo>
                  <a:lnTo>
                    <a:pt x="241401" y="6413"/>
                  </a:lnTo>
                  <a:lnTo>
                    <a:pt x="240753" y="5994"/>
                  </a:lnTo>
                  <a:lnTo>
                    <a:pt x="239699" y="5715"/>
                  </a:lnTo>
                  <a:lnTo>
                    <a:pt x="237223" y="5715"/>
                  </a:lnTo>
                  <a:lnTo>
                    <a:pt x="232448" y="14351"/>
                  </a:lnTo>
                  <a:lnTo>
                    <a:pt x="232587" y="14998"/>
                  </a:lnTo>
                  <a:lnTo>
                    <a:pt x="233603" y="17005"/>
                  </a:lnTo>
                  <a:lnTo>
                    <a:pt x="234327" y="17780"/>
                  </a:lnTo>
                  <a:lnTo>
                    <a:pt x="236156" y="18884"/>
                  </a:lnTo>
                  <a:lnTo>
                    <a:pt x="237210" y="19164"/>
                  </a:lnTo>
                  <a:lnTo>
                    <a:pt x="239382" y="19164"/>
                  </a:lnTo>
                  <a:lnTo>
                    <a:pt x="243992" y="15278"/>
                  </a:lnTo>
                  <a:lnTo>
                    <a:pt x="241007" y="15278"/>
                  </a:lnTo>
                  <a:lnTo>
                    <a:pt x="240817" y="15735"/>
                  </a:lnTo>
                  <a:lnTo>
                    <a:pt x="240512" y="16090"/>
                  </a:lnTo>
                  <a:lnTo>
                    <a:pt x="239699" y="16611"/>
                  </a:lnTo>
                  <a:lnTo>
                    <a:pt x="239128" y="16751"/>
                  </a:lnTo>
                  <a:lnTo>
                    <a:pt x="237756" y="16751"/>
                  </a:lnTo>
                  <a:lnTo>
                    <a:pt x="235216" y="13144"/>
                  </a:lnTo>
                  <a:lnTo>
                    <a:pt x="244284" y="13144"/>
                  </a:lnTo>
                  <a:close/>
                </a:path>
                <a:path w="327025" h="24764">
                  <a:moveTo>
                    <a:pt x="257111" y="16192"/>
                  </a:moveTo>
                  <a:lnTo>
                    <a:pt x="251675" y="11074"/>
                  </a:lnTo>
                  <a:lnTo>
                    <a:pt x="251129" y="10947"/>
                  </a:lnTo>
                  <a:lnTo>
                    <a:pt x="250342" y="10604"/>
                  </a:lnTo>
                  <a:lnTo>
                    <a:pt x="250063" y="10401"/>
                  </a:lnTo>
                  <a:lnTo>
                    <a:pt x="249758" y="9944"/>
                  </a:lnTo>
                  <a:lnTo>
                    <a:pt x="249859" y="8623"/>
                  </a:lnTo>
                  <a:lnTo>
                    <a:pt x="250558" y="8140"/>
                  </a:lnTo>
                  <a:lnTo>
                    <a:pt x="251079" y="8013"/>
                  </a:lnTo>
                  <a:lnTo>
                    <a:pt x="252412" y="8013"/>
                  </a:lnTo>
                  <a:lnTo>
                    <a:pt x="252933" y="8140"/>
                  </a:lnTo>
                  <a:lnTo>
                    <a:pt x="253720" y="8623"/>
                  </a:lnTo>
                  <a:lnTo>
                    <a:pt x="253961" y="8966"/>
                  </a:lnTo>
                  <a:lnTo>
                    <a:pt x="254063" y="9410"/>
                  </a:lnTo>
                  <a:lnTo>
                    <a:pt x="256844" y="9410"/>
                  </a:lnTo>
                  <a:lnTo>
                    <a:pt x="256730" y="8623"/>
                  </a:lnTo>
                  <a:lnTo>
                    <a:pt x="256616" y="8140"/>
                  </a:lnTo>
                  <a:lnTo>
                    <a:pt x="256540" y="8013"/>
                  </a:lnTo>
                  <a:lnTo>
                    <a:pt x="256171" y="7353"/>
                  </a:lnTo>
                  <a:lnTo>
                    <a:pt x="254495" y="6045"/>
                  </a:lnTo>
                  <a:lnTo>
                    <a:pt x="253326" y="5715"/>
                  </a:lnTo>
                  <a:lnTo>
                    <a:pt x="250761" y="5715"/>
                  </a:lnTo>
                  <a:lnTo>
                    <a:pt x="246900" y="10642"/>
                  </a:lnTo>
                  <a:lnTo>
                    <a:pt x="247332" y="11531"/>
                  </a:lnTo>
                  <a:lnTo>
                    <a:pt x="252120" y="13411"/>
                  </a:lnTo>
                  <a:lnTo>
                    <a:pt x="252615" y="13512"/>
                  </a:lnTo>
                  <a:lnTo>
                    <a:pt x="253415" y="13766"/>
                  </a:lnTo>
                  <a:lnTo>
                    <a:pt x="253720" y="13957"/>
                  </a:lnTo>
                  <a:lnTo>
                    <a:pt x="254127" y="14452"/>
                  </a:lnTo>
                  <a:lnTo>
                    <a:pt x="254203" y="15621"/>
                  </a:lnTo>
                  <a:lnTo>
                    <a:pt x="254088" y="15913"/>
                  </a:lnTo>
                  <a:lnTo>
                    <a:pt x="253796" y="16332"/>
                  </a:lnTo>
                  <a:lnTo>
                    <a:pt x="253555" y="16522"/>
                  </a:lnTo>
                  <a:lnTo>
                    <a:pt x="252907" y="16802"/>
                  </a:lnTo>
                  <a:lnTo>
                    <a:pt x="252501" y="16865"/>
                  </a:lnTo>
                  <a:lnTo>
                    <a:pt x="251472" y="16865"/>
                  </a:lnTo>
                  <a:lnTo>
                    <a:pt x="249440" y="14935"/>
                  </a:lnTo>
                  <a:lnTo>
                    <a:pt x="246507" y="14935"/>
                  </a:lnTo>
                  <a:lnTo>
                    <a:pt x="250812" y="19164"/>
                  </a:lnTo>
                  <a:lnTo>
                    <a:pt x="253098" y="19164"/>
                  </a:lnTo>
                  <a:lnTo>
                    <a:pt x="254025" y="18986"/>
                  </a:lnTo>
                  <a:lnTo>
                    <a:pt x="255536" y="18351"/>
                  </a:lnTo>
                  <a:lnTo>
                    <a:pt x="256133" y="17881"/>
                  </a:lnTo>
                  <a:lnTo>
                    <a:pt x="256832" y="16865"/>
                  </a:lnTo>
                  <a:lnTo>
                    <a:pt x="257009" y="16522"/>
                  </a:lnTo>
                  <a:lnTo>
                    <a:pt x="257111" y="16192"/>
                  </a:lnTo>
                  <a:close/>
                </a:path>
                <a:path w="327025" h="24764">
                  <a:moveTo>
                    <a:pt x="271691" y="6007"/>
                  </a:moveTo>
                  <a:lnTo>
                    <a:pt x="268757" y="6007"/>
                  </a:lnTo>
                  <a:lnTo>
                    <a:pt x="268757" y="14224"/>
                  </a:lnTo>
                  <a:lnTo>
                    <a:pt x="268617" y="14808"/>
                  </a:lnTo>
                  <a:lnTo>
                    <a:pt x="266357" y="16700"/>
                  </a:lnTo>
                  <a:lnTo>
                    <a:pt x="264972" y="16700"/>
                  </a:lnTo>
                  <a:lnTo>
                    <a:pt x="264312" y="16459"/>
                  </a:lnTo>
                  <a:lnTo>
                    <a:pt x="263347" y="15519"/>
                  </a:lnTo>
                  <a:lnTo>
                    <a:pt x="263105" y="14808"/>
                  </a:lnTo>
                  <a:lnTo>
                    <a:pt x="263105" y="6007"/>
                  </a:lnTo>
                  <a:lnTo>
                    <a:pt x="260172" y="6007"/>
                  </a:lnTo>
                  <a:lnTo>
                    <a:pt x="263918" y="19164"/>
                  </a:lnTo>
                  <a:lnTo>
                    <a:pt x="265861" y="19164"/>
                  </a:lnTo>
                  <a:lnTo>
                    <a:pt x="266674" y="18973"/>
                  </a:lnTo>
                  <a:lnTo>
                    <a:pt x="268046" y="18173"/>
                  </a:lnTo>
                  <a:lnTo>
                    <a:pt x="268554" y="17614"/>
                  </a:lnTo>
                  <a:lnTo>
                    <a:pt x="268884" y="16916"/>
                  </a:lnTo>
                  <a:lnTo>
                    <a:pt x="269100" y="18872"/>
                  </a:lnTo>
                  <a:lnTo>
                    <a:pt x="271691" y="18872"/>
                  </a:lnTo>
                  <a:lnTo>
                    <a:pt x="271691" y="16916"/>
                  </a:lnTo>
                  <a:lnTo>
                    <a:pt x="271691" y="16700"/>
                  </a:lnTo>
                  <a:lnTo>
                    <a:pt x="271691" y="6007"/>
                  </a:lnTo>
                  <a:close/>
                </a:path>
                <a:path w="327025" h="24764">
                  <a:moveTo>
                    <a:pt x="278053" y="1270"/>
                  </a:moveTo>
                  <a:lnTo>
                    <a:pt x="275120" y="1270"/>
                  </a:lnTo>
                  <a:lnTo>
                    <a:pt x="275120" y="18872"/>
                  </a:lnTo>
                  <a:lnTo>
                    <a:pt x="278053" y="18872"/>
                  </a:lnTo>
                  <a:lnTo>
                    <a:pt x="278053" y="1270"/>
                  </a:lnTo>
                  <a:close/>
                </a:path>
                <a:path w="327025" h="24764">
                  <a:moveTo>
                    <a:pt x="289242" y="16383"/>
                  </a:moveTo>
                  <a:lnTo>
                    <a:pt x="286905" y="16383"/>
                  </a:lnTo>
                  <a:lnTo>
                    <a:pt x="286448" y="16268"/>
                  </a:lnTo>
                  <a:lnTo>
                    <a:pt x="285927" y="15786"/>
                  </a:lnTo>
                  <a:lnTo>
                    <a:pt x="285800" y="8458"/>
                  </a:lnTo>
                  <a:lnTo>
                    <a:pt x="289204" y="8458"/>
                  </a:lnTo>
                  <a:lnTo>
                    <a:pt x="289204" y="6007"/>
                  </a:lnTo>
                  <a:lnTo>
                    <a:pt x="285800" y="6007"/>
                  </a:lnTo>
                  <a:lnTo>
                    <a:pt x="285800" y="2540"/>
                  </a:lnTo>
                  <a:lnTo>
                    <a:pt x="283210" y="2540"/>
                  </a:lnTo>
                  <a:lnTo>
                    <a:pt x="282867" y="6007"/>
                  </a:lnTo>
                  <a:lnTo>
                    <a:pt x="280644" y="6007"/>
                  </a:lnTo>
                  <a:lnTo>
                    <a:pt x="280644" y="8458"/>
                  </a:lnTo>
                  <a:lnTo>
                    <a:pt x="282867" y="8458"/>
                  </a:lnTo>
                  <a:lnTo>
                    <a:pt x="282968" y="16268"/>
                  </a:lnTo>
                  <a:lnTo>
                    <a:pt x="283032" y="16586"/>
                  </a:lnTo>
                  <a:lnTo>
                    <a:pt x="283692" y="17792"/>
                  </a:lnTo>
                  <a:lnTo>
                    <a:pt x="284175" y="18224"/>
                  </a:lnTo>
                  <a:lnTo>
                    <a:pt x="285394" y="18745"/>
                  </a:lnTo>
                  <a:lnTo>
                    <a:pt x="286118" y="18872"/>
                  </a:lnTo>
                  <a:lnTo>
                    <a:pt x="289242" y="18872"/>
                  </a:lnTo>
                  <a:lnTo>
                    <a:pt x="289242" y="16383"/>
                  </a:lnTo>
                  <a:close/>
                </a:path>
                <a:path w="327025" h="24764">
                  <a:moveTo>
                    <a:pt x="302996" y="13195"/>
                  </a:moveTo>
                  <a:lnTo>
                    <a:pt x="302907" y="9245"/>
                  </a:lnTo>
                  <a:lnTo>
                    <a:pt x="302768" y="8712"/>
                  </a:lnTo>
                  <a:lnTo>
                    <a:pt x="302425" y="8115"/>
                  </a:lnTo>
                  <a:lnTo>
                    <a:pt x="301955" y="7289"/>
                  </a:lnTo>
                  <a:lnTo>
                    <a:pt x="301345" y="6718"/>
                  </a:lnTo>
                  <a:lnTo>
                    <a:pt x="300532" y="6337"/>
                  </a:lnTo>
                  <a:lnTo>
                    <a:pt x="299732" y="5918"/>
                  </a:lnTo>
                  <a:lnTo>
                    <a:pt x="298742" y="5715"/>
                  </a:lnTo>
                  <a:lnTo>
                    <a:pt x="296608" y="5715"/>
                  </a:lnTo>
                  <a:lnTo>
                    <a:pt x="292290" y="9804"/>
                  </a:lnTo>
                  <a:lnTo>
                    <a:pt x="295173" y="9804"/>
                  </a:lnTo>
                  <a:lnTo>
                    <a:pt x="295287" y="9245"/>
                  </a:lnTo>
                  <a:lnTo>
                    <a:pt x="295554" y="8826"/>
                  </a:lnTo>
                  <a:lnTo>
                    <a:pt x="296379" y="8255"/>
                  </a:lnTo>
                  <a:lnTo>
                    <a:pt x="296913" y="8115"/>
                  </a:lnTo>
                  <a:lnTo>
                    <a:pt x="298221" y="8115"/>
                  </a:lnTo>
                  <a:lnTo>
                    <a:pt x="300062" y="11315"/>
                  </a:lnTo>
                  <a:lnTo>
                    <a:pt x="299974" y="13195"/>
                  </a:lnTo>
                  <a:lnTo>
                    <a:pt x="297307" y="16840"/>
                  </a:lnTo>
                  <a:lnTo>
                    <a:pt x="296468" y="16840"/>
                  </a:lnTo>
                  <a:lnTo>
                    <a:pt x="296100" y="16751"/>
                  </a:lnTo>
                  <a:lnTo>
                    <a:pt x="295541" y="16471"/>
                  </a:lnTo>
                  <a:lnTo>
                    <a:pt x="295313" y="16268"/>
                  </a:lnTo>
                  <a:lnTo>
                    <a:pt x="294982" y="15735"/>
                  </a:lnTo>
                  <a:lnTo>
                    <a:pt x="295021" y="14274"/>
                  </a:lnTo>
                  <a:lnTo>
                    <a:pt x="295313" y="13817"/>
                  </a:lnTo>
                  <a:lnTo>
                    <a:pt x="295605" y="13589"/>
                  </a:lnTo>
                  <a:lnTo>
                    <a:pt x="296316" y="13284"/>
                  </a:lnTo>
                  <a:lnTo>
                    <a:pt x="296773" y="13195"/>
                  </a:lnTo>
                  <a:lnTo>
                    <a:pt x="299974" y="13195"/>
                  </a:lnTo>
                  <a:lnTo>
                    <a:pt x="299974" y="11315"/>
                  </a:lnTo>
                  <a:lnTo>
                    <a:pt x="295897" y="11315"/>
                  </a:lnTo>
                  <a:lnTo>
                    <a:pt x="294957" y="11480"/>
                  </a:lnTo>
                  <a:lnTo>
                    <a:pt x="293408" y="12128"/>
                  </a:lnTo>
                  <a:lnTo>
                    <a:pt x="292823" y="12585"/>
                  </a:lnTo>
                  <a:lnTo>
                    <a:pt x="292023" y="13766"/>
                  </a:lnTo>
                  <a:lnTo>
                    <a:pt x="291871" y="14274"/>
                  </a:lnTo>
                  <a:lnTo>
                    <a:pt x="291871" y="16141"/>
                  </a:lnTo>
                  <a:lnTo>
                    <a:pt x="295249" y="19164"/>
                  </a:lnTo>
                  <a:lnTo>
                    <a:pt x="296710" y="19164"/>
                  </a:lnTo>
                  <a:lnTo>
                    <a:pt x="300189" y="16891"/>
                  </a:lnTo>
                  <a:lnTo>
                    <a:pt x="300482" y="18872"/>
                  </a:lnTo>
                  <a:lnTo>
                    <a:pt x="302996" y="18872"/>
                  </a:lnTo>
                  <a:lnTo>
                    <a:pt x="302996" y="16891"/>
                  </a:lnTo>
                  <a:lnTo>
                    <a:pt x="302996" y="13195"/>
                  </a:lnTo>
                  <a:close/>
                </a:path>
                <a:path w="327025" h="24764">
                  <a:moveTo>
                    <a:pt x="314032" y="16383"/>
                  </a:moveTo>
                  <a:lnTo>
                    <a:pt x="311696" y="16383"/>
                  </a:lnTo>
                  <a:lnTo>
                    <a:pt x="311238" y="16268"/>
                  </a:lnTo>
                  <a:lnTo>
                    <a:pt x="310972" y="16040"/>
                  </a:lnTo>
                  <a:lnTo>
                    <a:pt x="310705" y="15760"/>
                  </a:lnTo>
                  <a:lnTo>
                    <a:pt x="310578" y="15354"/>
                  </a:lnTo>
                  <a:lnTo>
                    <a:pt x="310578" y="8458"/>
                  </a:lnTo>
                  <a:lnTo>
                    <a:pt x="313982" y="8458"/>
                  </a:lnTo>
                  <a:lnTo>
                    <a:pt x="313982" y="6007"/>
                  </a:lnTo>
                  <a:lnTo>
                    <a:pt x="310578" y="6007"/>
                  </a:lnTo>
                  <a:lnTo>
                    <a:pt x="310578" y="2540"/>
                  </a:lnTo>
                  <a:lnTo>
                    <a:pt x="307987" y="2540"/>
                  </a:lnTo>
                  <a:lnTo>
                    <a:pt x="307644" y="6007"/>
                  </a:lnTo>
                  <a:lnTo>
                    <a:pt x="305422" y="6007"/>
                  </a:lnTo>
                  <a:lnTo>
                    <a:pt x="305422" y="8458"/>
                  </a:lnTo>
                  <a:lnTo>
                    <a:pt x="307644" y="8458"/>
                  </a:lnTo>
                  <a:lnTo>
                    <a:pt x="307695" y="16040"/>
                  </a:lnTo>
                  <a:lnTo>
                    <a:pt x="307809" y="16586"/>
                  </a:lnTo>
                  <a:lnTo>
                    <a:pt x="308483" y="17792"/>
                  </a:lnTo>
                  <a:lnTo>
                    <a:pt x="308952" y="18224"/>
                  </a:lnTo>
                  <a:lnTo>
                    <a:pt x="310172" y="18745"/>
                  </a:lnTo>
                  <a:lnTo>
                    <a:pt x="310896" y="18872"/>
                  </a:lnTo>
                  <a:lnTo>
                    <a:pt x="314032" y="18872"/>
                  </a:lnTo>
                  <a:lnTo>
                    <a:pt x="314032" y="16383"/>
                  </a:lnTo>
                  <a:close/>
                </a:path>
                <a:path w="327025" h="24764">
                  <a:moveTo>
                    <a:pt x="326872" y="16192"/>
                  </a:moveTo>
                  <a:lnTo>
                    <a:pt x="321437" y="11074"/>
                  </a:lnTo>
                  <a:lnTo>
                    <a:pt x="320890" y="10947"/>
                  </a:lnTo>
                  <a:lnTo>
                    <a:pt x="320103" y="10604"/>
                  </a:lnTo>
                  <a:lnTo>
                    <a:pt x="319824" y="10401"/>
                  </a:lnTo>
                  <a:lnTo>
                    <a:pt x="319519" y="9944"/>
                  </a:lnTo>
                  <a:lnTo>
                    <a:pt x="319620" y="8623"/>
                  </a:lnTo>
                  <a:lnTo>
                    <a:pt x="320319" y="8140"/>
                  </a:lnTo>
                  <a:lnTo>
                    <a:pt x="320840" y="8013"/>
                  </a:lnTo>
                  <a:lnTo>
                    <a:pt x="322173" y="8013"/>
                  </a:lnTo>
                  <a:lnTo>
                    <a:pt x="322694" y="8140"/>
                  </a:lnTo>
                  <a:lnTo>
                    <a:pt x="323481" y="8623"/>
                  </a:lnTo>
                  <a:lnTo>
                    <a:pt x="323723" y="8966"/>
                  </a:lnTo>
                  <a:lnTo>
                    <a:pt x="323824" y="9410"/>
                  </a:lnTo>
                  <a:lnTo>
                    <a:pt x="326605" y="9410"/>
                  </a:lnTo>
                  <a:lnTo>
                    <a:pt x="326491" y="8623"/>
                  </a:lnTo>
                  <a:lnTo>
                    <a:pt x="326377" y="8140"/>
                  </a:lnTo>
                  <a:lnTo>
                    <a:pt x="326301" y="8013"/>
                  </a:lnTo>
                  <a:lnTo>
                    <a:pt x="325945" y="7353"/>
                  </a:lnTo>
                  <a:lnTo>
                    <a:pt x="324256" y="6045"/>
                  </a:lnTo>
                  <a:lnTo>
                    <a:pt x="323088" y="5715"/>
                  </a:lnTo>
                  <a:lnTo>
                    <a:pt x="320522" y="5715"/>
                  </a:lnTo>
                  <a:lnTo>
                    <a:pt x="316661" y="10642"/>
                  </a:lnTo>
                  <a:lnTo>
                    <a:pt x="317093" y="11531"/>
                  </a:lnTo>
                  <a:lnTo>
                    <a:pt x="321881" y="13411"/>
                  </a:lnTo>
                  <a:lnTo>
                    <a:pt x="322376" y="13512"/>
                  </a:lnTo>
                  <a:lnTo>
                    <a:pt x="323176" y="13766"/>
                  </a:lnTo>
                  <a:lnTo>
                    <a:pt x="323481" y="13957"/>
                  </a:lnTo>
                  <a:lnTo>
                    <a:pt x="323888" y="14452"/>
                  </a:lnTo>
                  <a:lnTo>
                    <a:pt x="323964" y="15621"/>
                  </a:lnTo>
                  <a:lnTo>
                    <a:pt x="323850" y="15913"/>
                  </a:lnTo>
                  <a:lnTo>
                    <a:pt x="323557" y="16332"/>
                  </a:lnTo>
                  <a:lnTo>
                    <a:pt x="323316" y="16522"/>
                  </a:lnTo>
                  <a:lnTo>
                    <a:pt x="322668" y="16802"/>
                  </a:lnTo>
                  <a:lnTo>
                    <a:pt x="322262" y="16865"/>
                  </a:lnTo>
                  <a:lnTo>
                    <a:pt x="321233" y="16865"/>
                  </a:lnTo>
                  <a:lnTo>
                    <a:pt x="319201" y="14935"/>
                  </a:lnTo>
                  <a:lnTo>
                    <a:pt x="316268" y="14935"/>
                  </a:lnTo>
                  <a:lnTo>
                    <a:pt x="320573" y="19164"/>
                  </a:lnTo>
                  <a:lnTo>
                    <a:pt x="322859" y="19164"/>
                  </a:lnTo>
                  <a:lnTo>
                    <a:pt x="323786" y="18986"/>
                  </a:lnTo>
                  <a:lnTo>
                    <a:pt x="325297" y="18351"/>
                  </a:lnTo>
                  <a:lnTo>
                    <a:pt x="325894" y="17881"/>
                  </a:lnTo>
                  <a:lnTo>
                    <a:pt x="326593" y="16865"/>
                  </a:lnTo>
                  <a:lnTo>
                    <a:pt x="326771" y="16522"/>
                  </a:lnTo>
                  <a:lnTo>
                    <a:pt x="326872" y="16192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36157" y="2195273"/>
              <a:ext cx="1899920" cy="964565"/>
            </a:xfrm>
            <a:custGeom>
              <a:avLst/>
              <a:gdLst/>
              <a:ahLst/>
              <a:cxnLst/>
              <a:rect l="l" t="t" r="r" b="b"/>
              <a:pathLst>
                <a:path w="1899920" h="964564">
                  <a:moveTo>
                    <a:pt x="1878304" y="0"/>
                  </a:moveTo>
                  <a:lnTo>
                    <a:pt x="21615" y="0"/>
                  </a:lnTo>
                  <a:lnTo>
                    <a:pt x="13201" y="1698"/>
                  </a:lnTo>
                  <a:lnTo>
                    <a:pt x="6330" y="6330"/>
                  </a:lnTo>
                  <a:lnTo>
                    <a:pt x="1698" y="13201"/>
                  </a:lnTo>
                  <a:lnTo>
                    <a:pt x="0" y="21615"/>
                  </a:lnTo>
                  <a:lnTo>
                    <a:pt x="0" y="942568"/>
                  </a:lnTo>
                  <a:lnTo>
                    <a:pt x="1698" y="950982"/>
                  </a:lnTo>
                  <a:lnTo>
                    <a:pt x="6330" y="957853"/>
                  </a:lnTo>
                  <a:lnTo>
                    <a:pt x="13201" y="962485"/>
                  </a:lnTo>
                  <a:lnTo>
                    <a:pt x="21615" y="964184"/>
                  </a:lnTo>
                  <a:lnTo>
                    <a:pt x="1878304" y="964184"/>
                  </a:lnTo>
                  <a:lnTo>
                    <a:pt x="1886718" y="962485"/>
                  </a:lnTo>
                  <a:lnTo>
                    <a:pt x="1893589" y="957853"/>
                  </a:lnTo>
                  <a:lnTo>
                    <a:pt x="1898221" y="950982"/>
                  </a:lnTo>
                  <a:lnTo>
                    <a:pt x="1899920" y="942568"/>
                  </a:lnTo>
                  <a:lnTo>
                    <a:pt x="1899920" y="21615"/>
                  </a:lnTo>
                  <a:lnTo>
                    <a:pt x="1898221" y="13201"/>
                  </a:lnTo>
                  <a:lnTo>
                    <a:pt x="1893589" y="6330"/>
                  </a:lnTo>
                  <a:lnTo>
                    <a:pt x="1886718" y="1698"/>
                  </a:lnTo>
                  <a:lnTo>
                    <a:pt x="187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36160" y="2348915"/>
              <a:ext cx="1899920" cy="1905"/>
            </a:xfrm>
            <a:custGeom>
              <a:avLst/>
              <a:gdLst/>
              <a:ahLst/>
              <a:cxnLst/>
              <a:rect l="l" t="t" r="r" b="b"/>
              <a:pathLst>
                <a:path w="1899920" h="1905">
                  <a:moveTo>
                    <a:pt x="0" y="1816"/>
                  </a:moveTo>
                  <a:lnTo>
                    <a:pt x="1899919" y="1816"/>
                  </a:lnTo>
                  <a:lnTo>
                    <a:pt x="1899919" y="0"/>
                  </a:lnTo>
                  <a:lnTo>
                    <a:pt x="0" y="0"/>
                  </a:lnTo>
                  <a:lnTo>
                    <a:pt x="0" y="1816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95562" y="2242580"/>
              <a:ext cx="295910" cy="27940"/>
            </a:xfrm>
            <a:custGeom>
              <a:avLst/>
              <a:gdLst/>
              <a:ahLst/>
              <a:cxnLst/>
              <a:rect l="l" t="t" r="r" b="b"/>
              <a:pathLst>
                <a:path w="295910" h="27939">
                  <a:moveTo>
                    <a:pt x="11665" y="749"/>
                  </a:moveTo>
                  <a:lnTo>
                    <a:pt x="8033" y="749"/>
                  </a:lnTo>
                  <a:lnTo>
                    <a:pt x="6191" y="1168"/>
                  </a:lnTo>
                  <a:lnTo>
                    <a:pt x="0" y="8712"/>
                  </a:lnTo>
                  <a:lnTo>
                    <a:pt x="13" y="13741"/>
                  </a:lnTo>
                  <a:lnTo>
                    <a:pt x="7944" y="21589"/>
                  </a:lnTo>
                  <a:lnTo>
                    <a:pt x="11462" y="21589"/>
                  </a:lnTo>
                  <a:lnTo>
                    <a:pt x="12719" y="21450"/>
                  </a:lnTo>
                  <a:lnTo>
                    <a:pt x="15284" y="20916"/>
                  </a:lnTo>
                  <a:lnTo>
                    <a:pt x="16364" y="20561"/>
                  </a:lnTo>
                  <a:lnTo>
                    <a:pt x="17253" y="20116"/>
                  </a:lnTo>
                  <a:lnTo>
                    <a:pt x="17253" y="19418"/>
                  </a:lnTo>
                  <a:lnTo>
                    <a:pt x="14738" y="19418"/>
                  </a:lnTo>
                  <a:lnTo>
                    <a:pt x="14738" y="18986"/>
                  </a:lnTo>
                  <a:lnTo>
                    <a:pt x="7804" y="18986"/>
                  </a:lnTo>
                  <a:lnTo>
                    <a:pt x="6010" y="18338"/>
                  </a:lnTo>
                  <a:lnTo>
                    <a:pt x="4794" y="17005"/>
                  </a:lnTo>
                  <a:lnTo>
                    <a:pt x="3651" y="15671"/>
                  </a:lnTo>
                  <a:lnTo>
                    <a:pt x="3067" y="13741"/>
                  </a:lnTo>
                  <a:lnTo>
                    <a:pt x="3067" y="8712"/>
                  </a:lnTo>
                  <a:lnTo>
                    <a:pt x="3676" y="6781"/>
                  </a:lnTo>
                  <a:lnTo>
                    <a:pt x="6102" y="4051"/>
                  </a:lnTo>
                  <a:lnTo>
                    <a:pt x="7867" y="3365"/>
                  </a:lnTo>
                  <a:lnTo>
                    <a:pt x="16893" y="3365"/>
                  </a:lnTo>
                  <a:lnTo>
                    <a:pt x="16986" y="3162"/>
                  </a:lnTo>
                  <a:lnTo>
                    <a:pt x="16122" y="2374"/>
                  </a:lnTo>
                  <a:lnTo>
                    <a:pt x="15145" y="1790"/>
                  </a:lnTo>
                  <a:lnTo>
                    <a:pt x="12960" y="965"/>
                  </a:lnTo>
                  <a:lnTo>
                    <a:pt x="11665" y="749"/>
                  </a:lnTo>
                  <a:close/>
                </a:path>
                <a:path w="295910" h="27939">
                  <a:moveTo>
                    <a:pt x="15322" y="18008"/>
                  </a:moveTo>
                  <a:lnTo>
                    <a:pt x="14738" y="18253"/>
                  </a:lnTo>
                  <a:lnTo>
                    <a:pt x="14738" y="19418"/>
                  </a:lnTo>
                  <a:lnTo>
                    <a:pt x="15322" y="18008"/>
                  </a:lnTo>
                  <a:close/>
                </a:path>
                <a:path w="295910" h="27939">
                  <a:moveTo>
                    <a:pt x="17253" y="18008"/>
                  </a:moveTo>
                  <a:lnTo>
                    <a:pt x="15322" y="18008"/>
                  </a:lnTo>
                  <a:lnTo>
                    <a:pt x="14738" y="19418"/>
                  </a:lnTo>
                  <a:lnTo>
                    <a:pt x="17253" y="19418"/>
                  </a:lnTo>
                  <a:lnTo>
                    <a:pt x="17253" y="18008"/>
                  </a:lnTo>
                  <a:close/>
                </a:path>
                <a:path w="295910" h="27939">
                  <a:moveTo>
                    <a:pt x="14738" y="18253"/>
                  </a:moveTo>
                  <a:lnTo>
                    <a:pt x="14535" y="18338"/>
                  </a:lnTo>
                  <a:lnTo>
                    <a:pt x="13709" y="18592"/>
                  </a:lnTo>
                  <a:lnTo>
                    <a:pt x="12020" y="18910"/>
                  </a:lnTo>
                  <a:lnTo>
                    <a:pt x="11169" y="18986"/>
                  </a:lnTo>
                  <a:lnTo>
                    <a:pt x="14738" y="18986"/>
                  </a:lnTo>
                  <a:lnTo>
                    <a:pt x="14738" y="18253"/>
                  </a:lnTo>
                  <a:close/>
                </a:path>
                <a:path w="295910" h="27939">
                  <a:moveTo>
                    <a:pt x="17253" y="10515"/>
                  </a:moveTo>
                  <a:lnTo>
                    <a:pt x="9722" y="10515"/>
                  </a:lnTo>
                  <a:lnTo>
                    <a:pt x="9722" y="12763"/>
                  </a:lnTo>
                  <a:lnTo>
                    <a:pt x="14738" y="12763"/>
                  </a:lnTo>
                  <a:lnTo>
                    <a:pt x="14738" y="18253"/>
                  </a:lnTo>
                  <a:lnTo>
                    <a:pt x="15322" y="18008"/>
                  </a:lnTo>
                  <a:lnTo>
                    <a:pt x="17253" y="18008"/>
                  </a:lnTo>
                  <a:lnTo>
                    <a:pt x="17253" y="10515"/>
                  </a:lnTo>
                  <a:close/>
                </a:path>
                <a:path w="295910" h="27939">
                  <a:moveTo>
                    <a:pt x="16893" y="3365"/>
                  </a:moveTo>
                  <a:lnTo>
                    <a:pt x="11017" y="3365"/>
                  </a:lnTo>
                  <a:lnTo>
                    <a:pt x="11741" y="3441"/>
                  </a:lnTo>
                  <a:lnTo>
                    <a:pt x="12351" y="3606"/>
                  </a:lnTo>
                  <a:lnTo>
                    <a:pt x="15919" y="5499"/>
                  </a:lnTo>
                  <a:lnTo>
                    <a:pt x="16893" y="3365"/>
                  </a:lnTo>
                  <a:close/>
                </a:path>
                <a:path w="295910" h="27939">
                  <a:moveTo>
                    <a:pt x="24149" y="6794"/>
                  </a:moveTo>
                  <a:lnTo>
                    <a:pt x="21317" y="6794"/>
                  </a:lnTo>
                  <a:lnTo>
                    <a:pt x="21380" y="7391"/>
                  </a:lnTo>
                  <a:lnTo>
                    <a:pt x="21495" y="21323"/>
                  </a:lnTo>
                  <a:lnTo>
                    <a:pt x="24441" y="21323"/>
                  </a:lnTo>
                  <a:lnTo>
                    <a:pt x="24441" y="12407"/>
                  </a:lnTo>
                  <a:lnTo>
                    <a:pt x="24593" y="11722"/>
                  </a:lnTo>
                  <a:lnTo>
                    <a:pt x="25166" y="10540"/>
                  </a:lnTo>
                  <a:lnTo>
                    <a:pt x="23996" y="10540"/>
                  </a:lnTo>
                  <a:lnTo>
                    <a:pt x="24200" y="9639"/>
                  </a:lnTo>
                  <a:lnTo>
                    <a:pt x="24340" y="9309"/>
                  </a:lnTo>
                  <a:lnTo>
                    <a:pt x="24149" y="6794"/>
                  </a:lnTo>
                  <a:close/>
                </a:path>
                <a:path w="295910" h="27939">
                  <a:moveTo>
                    <a:pt x="24358" y="9265"/>
                  </a:moveTo>
                  <a:lnTo>
                    <a:pt x="24200" y="9639"/>
                  </a:lnTo>
                  <a:lnTo>
                    <a:pt x="23996" y="10540"/>
                  </a:lnTo>
                  <a:lnTo>
                    <a:pt x="24466" y="10540"/>
                  </a:lnTo>
                  <a:lnTo>
                    <a:pt x="24358" y="9265"/>
                  </a:lnTo>
                  <a:close/>
                </a:path>
                <a:path w="295910" h="27939">
                  <a:moveTo>
                    <a:pt x="28022" y="6540"/>
                  </a:moveTo>
                  <a:lnTo>
                    <a:pt x="24466" y="10540"/>
                  </a:lnTo>
                  <a:lnTo>
                    <a:pt x="25166" y="10540"/>
                  </a:lnTo>
                  <a:lnTo>
                    <a:pt x="25660" y="9956"/>
                  </a:lnTo>
                  <a:lnTo>
                    <a:pt x="26841" y="9207"/>
                  </a:lnTo>
                  <a:lnTo>
                    <a:pt x="27565" y="9016"/>
                  </a:lnTo>
                  <a:lnTo>
                    <a:pt x="30146" y="9016"/>
                  </a:lnTo>
                  <a:lnTo>
                    <a:pt x="30169" y="6718"/>
                  </a:lnTo>
                  <a:lnTo>
                    <a:pt x="29750" y="6616"/>
                  </a:lnTo>
                  <a:lnTo>
                    <a:pt x="29534" y="6603"/>
                  </a:lnTo>
                  <a:lnTo>
                    <a:pt x="29330" y="6553"/>
                  </a:lnTo>
                  <a:lnTo>
                    <a:pt x="28022" y="6540"/>
                  </a:lnTo>
                  <a:close/>
                </a:path>
                <a:path w="295910" h="27939">
                  <a:moveTo>
                    <a:pt x="30146" y="9016"/>
                  </a:moveTo>
                  <a:lnTo>
                    <a:pt x="28759" y="9016"/>
                  </a:lnTo>
                  <a:lnTo>
                    <a:pt x="29521" y="9093"/>
                  </a:lnTo>
                  <a:lnTo>
                    <a:pt x="30143" y="9309"/>
                  </a:lnTo>
                  <a:lnTo>
                    <a:pt x="30146" y="9016"/>
                  </a:lnTo>
                  <a:close/>
                </a:path>
                <a:path w="295910" h="27939">
                  <a:moveTo>
                    <a:pt x="39109" y="6540"/>
                  </a:moveTo>
                  <a:lnTo>
                    <a:pt x="36557" y="6540"/>
                  </a:lnTo>
                  <a:lnTo>
                    <a:pt x="35407" y="6857"/>
                  </a:lnTo>
                  <a:lnTo>
                    <a:pt x="33509" y="8051"/>
                  </a:lnTo>
                  <a:lnTo>
                    <a:pt x="32759" y="8915"/>
                  </a:lnTo>
                  <a:lnTo>
                    <a:pt x="31693" y="11137"/>
                  </a:lnTo>
                  <a:lnTo>
                    <a:pt x="31467" y="12331"/>
                  </a:lnTo>
                  <a:lnTo>
                    <a:pt x="31470" y="15786"/>
                  </a:lnTo>
                  <a:lnTo>
                    <a:pt x="36557" y="21589"/>
                  </a:lnTo>
                  <a:lnTo>
                    <a:pt x="39071" y="21589"/>
                  </a:lnTo>
                  <a:lnTo>
                    <a:pt x="40151" y="21272"/>
                  </a:lnTo>
                  <a:lnTo>
                    <a:pt x="42056" y="20027"/>
                  </a:lnTo>
                  <a:lnTo>
                    <a:pt x="42596" y="19303"/>
                  </a:lnTo>
                  <a:lnTo>
                    <a:pt x="37268" y="19303"/>
                  </a:lnTo>
                  <a:lnTo>
                    <a:pt x="36252" y="18859"/>
                  </a:lnTo>
                  <a:lnTo>
                    <a:pt x="34753" y="17094"/>
                  </a:lnTo>
                  <a:lnTo>
                    <a:pt x="34372" y="15786"/>
                  </a:lnTo>
                  <a:lnTo>
                    <a:pt x="34372" y="12331"/>
                  </a:lnTo>
                  <a:lnTo>
                    <a:pt x="34753" y="11036"/>
                  </a:lnTo>
                  <a:lnTo>
                    <a:pt x="36277" y="9283"/>
                  </a:lnTo>
                  <a:lnTo>
                    <a:pt x="37293" y="8851"/>
                  </a:lnTo>
                  <a:lnTo>
                    <a:pt x="42616" y="8851"/>
                  </a:lnTo>
                  <a:lnTo>
                    <a:pt x="42094" y="8127"/>
                  </a:lnTo>
                  <a:lnTo>
                    <a:pt x="40214" y="6857"/>
                  </a:lnTo>
                  <a:lnTo>
                    <a:pt x="39109" y="6540"/>
                  </a:lnTo>
                  <a:close/>
                </a:path>
                <a:path w="295910" h="27939">
                  <a:moveTo>
                    <a:pt x="45586" y="18097"/>
                  </a:moveTo>
                  <a:lnTo>
                    <a:pt x="42996" y="18097"/>
                  </a:lnTo>
                  <a:lnTo>
                    <a:pt x="42780" y="18859"/>
                  </a:lnTo>
                  <a:lnTo>
                    <a:pt x="42678" y="21323"/>
                  </a:lnTo>
                  <a:lnTo>
                    <a:pt x="45586" y="21323"/>
                  </a:lnTo>
                  <a:lnTo>
                    <a:pt x="45586" y="18097"/>
                  </a:lnTo>
                  <a:close/>
                </a:path>
                <a:path w="295910" h="27939">
                  <a:moveTo>
                    <a:pt x="42616" y="8851"/>
                  </a:moveTo>
                  <a:lnTo>
                    <a:pt x="39808" y="8851"/>
                  </a:lnTo>
                  <a:lnTo>
                    <a:pt x="40811" y="9283"/>
                  </a:lnTo>
                  <a:lnTo>
                    <a:pt x="41561" y="10172"/>
                  </a:lnTo>
                  <a:lnTo>
                    <a:pt x="42323" y="11036"/>
                  </a:lnTo>
                  <a:lnTo>
                    <a:pt x="42704" y="12331"/>
                  </a:lnTo>
                  <a:lnTo>
                    <a:pt x="42704" y="15786"/>
                  </a:lnTo>
                  <a:lnTo>
                    <a:pt x="42323" y="17094"/>
                  </a:lnTo>
                  <a:lnTo>
                    <a:pt x="40811" y="18859"/>
                  </a:lnTo>
                  <a:lnTo>
                    <a:pt x="39808" y="19303"/>
                  </a:lnTo>
                  <a:lnTo>
                    <a:pt x="42596" y="19303"/>
                  </a:lnTo>
                  <a:lnTo>
                    <a:pt x="42678" y="18097"/>
                  </a:lnTo>
                  <a:lnTo>
                    <a:pt x="45586" y="18097"/>
                  </a:lnTo>
                  <a:lnTo>
                    <a:pt x="45586" y="10083"/>
                  </a:lnTo>
                  <a:lnTo>
                    <a:pt x="42704" y="10083"/>
                  </a:lnTo>
                  <a:lnTo>
                    <a:pt x="42616" y="8851"/>
                  </a:lnTo>
                  <a:close/>
                </a:path>
                <a:path w="295910" h="27939">
                  <a:moveTo>
                    <a:pt x="42996" y="18097"/>
                  </a:moveTo>
                  <a:lnTo>
                    <a:pt x="42678" y="18097"/>
                  </a:lnTo>
                  <a:lnTo>
                    <a:pt x="42678" y="19194"/>
                  </a:lnTo>
                  <a:lnTo>
                    <a:pt x="42996" y="18097"/>
                  </a:lnTo>
                  <a:close/>
                </a:path>
                <a:path w="295910" h="27939">
                  <a:moveTo>
                    <a:pt x="42780" y="9220"/>
                  </a:moveTo>
                  <a:lnTo>
                    <a:pt x="42704" y="10083"/>
                  </a:lnTo>
                  <a:lnTo>
                    <a:pt x="43021" y="10083"/>
                  </a:lnTo>
                  <a:lnTo>
                    <a:pt x="42780" y="9220"/>
                  </a:lnTo>
                  <a:close/>
                </a:path>
                <a:path w="295910" h="27939">
                  <a:moveTo>
                    <a:pt x="45815" y="6794"/>
                  </a:moveTo>
                  <a:lnTo>
                    <a:pt x="42996" y="6794"/>
                  </a:lnTo>
                  <a:lnTo>
                    <a:pt x="42798" y="9283"/>
                  </a:lnTo>
                  <a:lnTo>
                    <a:pt x="43021" y="10083"/>
                  </a:lnTo>
                  <a:lnTo>
                    <a:pt x="45586" y="10083"/>
                  </a:lnTo>
                  <a:lnTo>
                    <a:pt x="45707" y="8051"/>
                  </a:lnTo>
                  <a:lnTo>
                    <a:pt x="45815" y="6794"/>
                  </a:lnTo>
                  <a:close/>
                </a:path>
                <a:path w="295910" h="27939">
                  <a:moveTo>
                    <a:pt x="52432" y="6794"/>
                  </a:moveTo>
                  <a:lnTo>
                    <a:pt x="49612" y="6794"/>
                  </a:lnTo>
                  <a:lnTo>
                    <a:pt x="49716" y="8127"/>
                  </a:lnTo>
                  <a:lnTo>
                    <a:pt x="49841" y="27546"/>
                  </a:lnTo>
                  <a:lnTo>
                    <a:pt x="52749" y="27546"/>
                  </a:lnTo>
                  <a:lnTo>
                    <a:pt x="52647" y="18859"/>
                  </a:lnTo>
                  <a:lnTo>
                    <a:pt x="52432" y="18097"/>
                  </a:lnTo>
                  <a:lnTo>
                    <a:pt x="53926" y="18097"/>
                  </a:lnTo>
                  <a:lnTo>
                    <a:pt x="53067" y="17094"/>
                  </a:lnTo>
                  <a:lnTo>
                    <a:pt x="52686" y="15786"/>
                  </a:lnTo>
                  <a:lnTo>
                    <a:pt x="52686" y="12331"/>
                  </a:lnTo>
                  <a:lnTo>
                    <a:pt x="53067" y="11036"/>
                  </a:lnTo>
                  <a:lnTo>
                    <a:pt x="53888" y="10083"/>
                  </a:lnTo>
                  <a:lnTo>
                    <a:pt x="52406" y="10083"/>
                  </a:lnTo>
                  <a:lnTo>
                    <a:pt x="52630" y="9283"/>
                  </a:lnTo>
                  <a:lnTo>
                    <a:pt x="52432" y="6794"/>
                  </a:lnTo>
                  <a:close/>
                </a:path>
                <a:path w="295910" h="27939">
                  <a:moveTo>
                    <a:pt x="53926" y="18097"/>
                  </a:moveTo>
                  <a:lnTo>
                    <a:pt x="52749" y="18097"/>
                  </a:lnTo>
                  <a:lnTo>
                    <a:pt x="52829" y="19303"/>
                  </a:lnTo>
                  <a:lnTo>
                    <a:pt x="53359" y="20027"/>
                  </a:lnTo>
                  <a:lnTo>
                    <a:pt x="54273" y="20662"/>
                  </a:lnTo>
                  <a:lnTo>
                    <a:pt x="55213" y="21272"/>
                  </a:lnTo>
                  <a:lnTo>
                    <a:pt x="56318" y="21589"/>
                  </a:lnTo>
                  <a:lnTo>
                    <a:pt x="58871" y="21589"/>
                  </a:lnTo>
                  <a:lnTo>
                    <a:pt x="60021" y="21272"/>
                  </a:lnTo>
                  <a:lnTo>
                    <a:pt x="61919" y="20091"/>
                  </a:lnTo>
                  <a:lnTo>
                    <a:pt x="62602" y="19303"/>
                  </a:lnTo>
                  <a:lnTo>
                    <a:pt x="55607" y="19303"/>
                  </a:lnTo>
                  <a:lnTo>
                    <a:pt x="54578" y="18859"/>
                  </a:lnTo>
                  <a:lnTo>
                    <a:pt x="53926" y="18097"/>
                  </a:lnTo>
                  <a:close/>
                </a:path>
                <a:path w="295910" h="27939">
                  <a:moveTo>
                    <a:pt x="62613" y="8851"/>
                  </a:moveTo>
                  <a:lnTo>
                    <a:pt x="58134" y="8851"/>
                  </a:lnTo>
                  <a:lnTo>
                    <a:pt x="59150" y="9283"/>
                  </a:lnTo>
                  <a:lnTo>
                    <a:pt x="59899" y="10172"/>
                  </a:lnTo>
                  <a:lnTo>
                    <a:pt x="60661" y="11036"/>
                  </a:lnTo>
                  <a:lnTo>
                    <a:pt x="61042" y="12331"/>
                  </a:lnTo>
                  <a:lnTo>
                    <a:pt x="61042" y="15786"/>
                  </a:lnTo>
                  <a:lnTo>
                    <a:pt x="60661" y="17094"/>
                  </a:lnTo>
                  <a:lnTo>
                    <a:pt x="59150" y="18859"/>
                  </a:lnTo>
                  <a:lnTo>
                    <a:pt x="58134" y="19303"/>
                  </a:lnTo>
                  <a:lnTo>
                    <a:pt x="62602" y="19303"/>
                  </a:lnTo>
                  <a:lnTo>
                    <a:pt x="62691" y="19176"/>
                  </a:lnTo>
                  <a:lnTo>
                    <a:pt x="63176" y="18097"/>
                  </a:lnTo>
                  <a:lnTo>
                    <a:pt x="63722" y="16967"/>
                  </a:lnTo>
                  <a:lnTo>
                    <a:pt x="63956" y="15786"/>
                  </a:lnTo>
                  <a:lnTo>
                    <a:pt x="63959" y="12331"/>
                  </a:lnTo>
                  <a:lnTo>
                    <a:pt x="63722" y="11137"/>
                  </a:lnTo>
                  <a:lnTo>
                    <a:pt x="63176" y="10032"/>
                  </a:lnTo>
                  <a:lnTo>
                    <a:pt x="62703" y="8991"/>
                  </a:lnTo>
                  <a:lnTo>
                    <a:pt x="62613" y="8851"/>
                  </a:lnTo>
                  <a:close/>
                </a:path>
                <a:path w="295910" h="27939">
                  <a:moveTo>
                    <a:pt x="52749" y="18097"/>
                  </a:moveTo>
                  <a:lnTo>
                    <a:pt x="52432" y="18097"/>
                  </a:lnTo>
                  <a:lnTo>
                    <a:pt x="52749" y="19194"/>
                  </a:lnTo>
                  <a:lnTo>
                    <a:pt x="52749" y="18097"/>
                  </a:lnTo>
                  <a:close/>
                </a:path>
                <a:path w="295910" h="27939">
                  <a:moveTo>
                    <a:pt x="52647" y="9220"/>
                  </a:moveTo>
                  <a:lnTo>
                    <a:pt x="52406" y="10083"/>
                  </a:lnTo>
                  <a:lnTo>
                    <a:pt x="52724" y="10083"/>
                  </a:lnTo>
                  <a:lnTo>
                    <a:pt x="52647" y="9220"/>
                  </a:lnTo>
                  <a:close/>
                </a:path>
                <a:path w="295910" h="27939">
                  <a:moveTo>
                    <a:pt x="58871" y="6540"/>
                  </a:moveTo>
                  <a:lnTo>
                    <a:pt x="56305" y="6540"/>
                  </a:lnTo>
                  <a:lnTo>
                    <a:pt x="55188" y="6857"/>
                  </a:lnTo>
                  <a:lnTo>
                    <a:pt x="53321" y="8127"/>
                  </a:lnTo>
                  <a:lnTo>
                    <a:pt x="52810" y="8851"/>
                  </a:lnTo>
                  <a:lnTo>
                    <a:pt x="52724" y="10083"/>
                  </a:lnTo>
                  <a:lnTo>
                    <a:pt x="53888" y="10083"/>
                  </a:lnTo>
                  <a:lnTo>
                    <a:pt x="54578" y="9283"/>
                  </a:lnTo>
                  <a:lnTo>
                    <a:pt x="55607" y="8851"/>
                  </a:lnTo>
                  <a:lnTo>
                    <a:pt x="62613" y="8851"/>
                  </a:lnTo>
                  <a:lnTo>
                    <a:pt x="61919" y="8051"/>
                  </a:lnTo>
                  <a:lnTo>
                    <a:pt x="60001" y="6845"/>
                  </a:lnTo>
                  <a:lnTo>
                    <a:pt x="58871" y="6540"/>
                  </a:lnTo>
                  <a:close/>
                </a:path>
                <a:path w="295910" h="27939">
                  <a:moveTo>
                    <a:pt x="70313" y="114"/>
                  </a:moveTo>
                  <a:lnTo>
                    <a:pt x="67405" y="114"/>
                  </a:lnTo>
                  <a:lnTo>
                    <a:pt x="67405" y="21323"/>
                  </a:lnTo>
                  <a:lnTo>
                    <a:pt x="70313" y="21323"/>
                  </a:lnTo>
                  <a:lnTo>
                    <a:pt x="70313" y="11772"/>
                  </a:lnTo>
                  <a:lnTo>
                    <a:pt x="70669" y="10782"/>
                  </a:lnTo>
                  <a:lnTo>
                    <a:pt x="71548" y="9880"/>
                  </a:lnTo>
                  <a:lnTo>
                    <a:pt x="69907" y="9880"/>
                  </a:lnTo>
                  <a:lnTo>
                    <a:pt x="70272" y="8928"/>
                  </a:lnTo>
                  <a:lnTo>
                    <a:pt x="70313" y="114"/>
                  </a:lnTo>
                  <a:close/>
                </a:path>
                <a:path w="295910" h="27939">
                  <a:moveTo>
                    <a:pt x="79869" y="8877"/>
                  </a:moveTo>
                  <a:lnTo>
                    <a:pt x="75431" y="8877"/>
                  </a:lnTo>
                  <a:lnTo>
                    <a:pt x="76193" y="9156"/>
                  </a:lnTo>
                  <a:lnTo>
                    <a:pt x="76803" y="9880"/>
                  </a:lnTo>
                  <a:lnTo>
                    <a:pt x="77184" y="10299"/>
                  </a:lnTo>
                  <a:lnTo>
                    <a:pt x="77313" y="10782"/>
                  </a:lnTo>
                  <a:lnTo>
                    <a:pt x="77425" y="21323"/>
                  </a:lnTo>
                  <a:lnTo>
                    <a:pt x="80334" y="21323"/>
                  </a:lnTo>
                  <a:lnTo>
                    <a:pt x="80319" y="10299"/>
                  </a:lnTo>
                  <a:lnTo>
                    <a:pt x="79915" y="8928"/>
                  </a:lnTo>
                  <a:close/>
                </a:path>
                <a:path w="295910" h="27939">
                  <a:moveTo>
                    <a:pt x="70313" y="8821"/>
                  </a:moveTo>
                  <a:lnTo>
                    <a:pt x="69907" y="9880"/>
                  </a:lnTo>
                  <a:lnTo>
                    <a:pt x="70313" y="9880"/>
                  </a:lnTo>
                  <a:lnTo>
                    <a:pt x="70313" y="8821"/>
                  </a:lnTo>
                  <a:close/>
                </a:path>
                <a:path w="295910" h="27939">
                  <a:moveTo>
                    <a:pt x="76943" y="6540"/>
                  </a:moveTo>
                  <a:lnTo>
                    <a:pt x="73984" y="6540"/>
                  </a:lnTo>
                  <a:lnTo>
                    <a:pt x="72891" y="6832"/>
                  </a:lnTo>
                  <a:lnTo>
                    <a:pt x="71012" y="7962"/>
                  </a:lnTo>
                  <a:lnTo>
                    <a:pt x="70326" y="8788"/>
                  </a:lnTo>
                  <a:lnTo>
                    <a:pt x="70313" y="9880"/>
                  </a:lnTo>
                  <a:lnTo>
                    <a:pt x="71548" y="9880"/>
                  </a:lnTo>
                  <a:lnTo>
                    <a:pt x="72155" y="9258"/>
                  </a:lnTo>
                  <a:lnTo>
                    <a:pt x="73145" y="8877"/>
                  </a:lnTo>
                  <a:lnTo>
                    <a:pt x="79869" y="8877"/>
                  </a:lnTo>
                  <a:lnTo>
                    <a:pt x="78225" y="7023"/>
                  </a:lnTo>
                  <a:lnTo>
                    <a:pt x="76943" y="6540"/>
                  </a:lnTo>
                  <a:close/>
                </a:path>
                <a:path w="295910" h="27939">
                  <a:moveTo>
                    <a:pt x="87395" y="6794"/>
                  </a:moveTo>
                  <a:lnTo>
                    <a:pt x="84487" y="6794"/>
                  </a:lnTo>
                  <a:lnTo>
                    <a:pt x="84487" y="21323"/>
                  </a:lnTo>
                  <a:lnTo>
                    <a:pt x="87395" y="21323"/>
                  </a:lnTo>
                  <a:lnTo>
                    <a:pt x="87395" y="6794"/>
                  </a:lnTo>
                  <a:close/>
                </a:path>
                <a:path w="295910" h="27939">
                  <a:moveTo>
                    <a:pt x="87623" y="749"/>
                  </a:moveTo>
                  <a:lnTo>
                    <a:pt x="84245" y="749"/>
                  </a:lnTo>
                  <a:lnTo>
                    <a:pt x="84245" y="3771"/>
                  </a:lnTo>
                  <a:lnTo>
                    <a:pt x="87623" y="3771"/>
                  </a:lnTo>
                  <a:lnTo>
                    <a:pt x="87623" y="749"/>
                  </a:lnTo>
                  <a:close/>
                </a:path>
                <a:path w="295910" h="27939">
                  <a:moveTo>
                    <a:pt x="104972" y="18097"/>
                  </a:moveTo>
                  <a:lnTo>
                    <a:pt x="102381" y="18097"/>
                  </a:lnTo>
                  <a:lnTo>
                    <a:pt x="102166" y="18859"/>
                  </a:lnTo>
                  <a:lnTo>
                    <a:pt x="102063" y="27546"/>
                  </a:lnTo>
                  <a:lnTo>
                    <a:pt x="104972" y="27546"/>
                  </a:lnTo>
                  <a:lnTo>
                    <a:pt x="104972" y="18097"/>
                  </a:lnTo>
                  <a:close/>
                </a:path>
                <a:path w="295910" h="27939">
                  <a:moveTo>
                    <a:pt x="98495" y="6540"/>
                  </a:moveTo>
                  <a:lnTo>
                    <a:pt x="95929" y="6540"/>
                  </a:lnTo>
                  <a:lnTo>
                    <a:pt x="94792" y="6857"/>
                  </a:lnTo>
                  <a:lnTo>
                    <a:pt x="92894" y="8051"/>
                  </a:lnTo>
                  <a:lnTo>
                    <a:pt x="92145" y="8915"/>
                  </a:lnTo>
                  <a:lnTo>
                    <a:pt x="91078" y="11137"/>
                  </a:lnTo>
                  <a:lnTo>
                    <a:pt x="90853" y="12331"/>
                  </a:lnTo>
                  <a:lnTo>
                    <a:pt x="90855" y="15786"/>
                  </a:lnTo>
                  <a:lnTo>
                    <a:pt x="95929" y="21589"/>
                  </a:lnTo>
                  <a:lnTo>
                    <a:pt x="98444" y="21589"/>
                  </a:lnTo>
                  <a:lnTo>
                    <a:pt x="99536" y="21272"/>
                  </a:lnTo>
                  <a:lnTo>
                    <a:pt x="101441" y="20027"/>
                  </a:lnTo>
                  <a:lnTo>
                    <a:pt x="101981" y="19303"/>
                  </a:lnTo>
                  <a:lnTo>
                    <a:pt x="96653" y="19303"/>
                  </a:lnTo>
                  <a:lnTo>
                    <a:pt x="95637" y="18859"/>
                  </a:lnTo>
                  <a:lnTo>
                    <a:pt x="94139" y="17094"/>
                  </a:lnTo>
                  <a:lnTo>
                    <a:pt x="93758" y="15786"/>
                  </a:lnTo>
                  <a:lnTo>
                    <a:pt x="93758" y="12331"/>
                  </a:lnTo>
                  <a:lnTo>
                    <a:pt x="94139" y="11036"/>
                  </a:lnTo>
                  <a:lnTo>
                    <a:pt x="95650" y="9283"/>
                  </a:lnTo>
                  <a:lnTo>
                    <a:pt x="96666" y="8851"/>
                  </a:lnTo>
                  <a:lnTo>
                    <a:pt x="102001" y="8851"/>
                  </a:lnTo>
                  <a:lnTo>
                    <a:pt x="101479" y="8127"/>
                  </a:lnTo>
                  <a:lnTo>
                    <a:pt x="99587" y="6857"/>
                  </a:lnTo>
                  <a:lnTo>
                    <a:pt x="98495" y="6540"/>
                  </a:lnTo>
                  <a:close/>
                </a:path>
                <a:path w="295910" h="27939">
                  <a:moveTo>
                    <a:pt x="102001" y="8851"/>
                  </a:moveTo>
                  <a:lnTo>
                    <a:pt x="99193" y="8851"/>
                  </a:lnTo>
                  <a:lnTo>
                    <a:pt x="100184" y="9283"/>
                  </a:lnTo>
                  <a:lnTo>
                    <a:pt x="100933" y="10172"/>
                  </a:lnTo>
                  <a:lnTo>
                    <a:pt x="101708" y="11036"/>
                  </a:lnTo>
                  <a:lnTo>
                    <a:pt x="102089" y="12331"/>
                  </a:lnTo>
                  <a:lnTo>
                    <a:pt x="102089" y="15786"/>
                  </a:lnTo>
                  <a:lnTo>
                    <a:pt x="101708" y="17094"/>
                  </a:lnTo>
                  <a:lnTo>
                    <a:pt x="100184" y="18859"/>
                  </a:lnTo>
                  <a:lnTo>
                    <a:pt x="99193" y="19303"/>
                  </a:lnTo>
                  <a:lnTo>
                    <a:pt x="101981" y="19303"/>
                  </a:lnTo>
                  <a:lnTo>
                    <a:pt x="102063" y="18097"/>
                  </a:lnTo>
                  <a:lnTo>
                    <a:pt x="104972" y="18097"/>
                  </a:lnTo>
                  <a:lnTo>
                    <a:pt x="104972" y="10083"/>
                  </a:lnTo>
                  <a:lnTo>
                    <a:pt x="102089" y="10083"/>
                  </a:lnTo>
                  <a:lnTo>
                    <a:pt x="102001" y="8851"/>
                  </a:lnTo>
                  <a:close/>
                </a:path>
                <a:path w="295910" h="27939">
                  <a:moveTo>
                    <a:pt x="102381" y="18097"/>
                  </a:moveTo>
                  <a:lnTo>
                    <a:pt x="102063" y="18097"/>
                  </a:lnTo>
                  <a:lnTo>
                    <a:pt x="102063" y="19194"/>
                  </a:lnTo>
                  <a:lnTo>
                    <a:pt x="102381" y="18097"/>
                  </a:lnTo>
                  <a:close/>
                </a:path>
                <a:path w="295910" h="27939">
                  <a:moveTo>
                    <a:pt x="102165" y="9220"/>
                  </a:moveTo>
                  <a:lnTo>
                    <a:pt x="102089" y="10083"/>
                  </a:lnTo>
                  <a:lnTo>
                    <a:pt x="102406" y="10083"/>
                  </a:lnTo>
                  <a:lnTo>
                    <a:pt x="102165" y="9220"/>
                  </a:lnTo>
                  <a:close/>
                </a:path>
                <a:path w="295910" h="27939">
                  <a:moveTo>
                    <a:pt x="105200" y="6794"/>
                  </a:moveTo>
                  <a:lnTo>
                    <a:pt x="102381" y="6794"/>
                  </a:lnTo>
                  <a:lnTo>
                    <a:pt x="102183" y="9283"/>
                  </a:lnTo>
                  <a:lnTo>
                    <a:pt x="102406" y="10083"/>
                  </a:lnTo>
                  <a:lnTo>
                    <a:pt x="104972" y="10083"/>
                  </a:lnTo>
                  <a:lnTo>
                    <a:pt x="105085" y="8051"/>
                  </a:lnTo>
                  <a:lnTo>
                    <a:pt x="105200" y="6794"/>
                  </a:lnTo>
                  <a:close/>
                </a:path>
                <a:path w="295910" h="27939">
                  <a:moveTo>
                    <a:pt x="112046" y="6794"/>
                  </a:moveTo>
                  <a:lnTo>
                    <a:pt x="109137" y="6794"/>
                  </a:lnTo>
                  <a:lnTo>
                    <a:pt x="109156" y="17805"/>
                  </a:lnTo>
                  <a:lnTo>
                    <a:pt x="109569" y="19215"/>
                  </a:lnTo>
                  <a:lnTo>
                    <a:pt x="111309" y="21107"/>
                  </a:lnTo>
                  <a:lnTo>
                    <a:pt x="112630" y="21589"/>
                  </a:lnTo>
                  <a:lnTo>
                    <a:pt x="115551" y="21589"/>
                  </a:lnTo>
                  <a:lnTo>
                    <a:pt x="116579" y="21297"/>
                  </a:lnTo>
                  <a:lnTo>
                    <a:pt x="118345" y="20129"/>
                  </a:lnTo>
                  <a:lnTo>
                    <a:pt x="119006" y="19253"/>
                  </a:lnTo>
                  <a:lnTo>
                    <a:pt x="114052" y="19253"/>
                  </a:lnTo>
                  <a:lnTo>
                    <a:pt x="113290" y="18961"/>
                  </a:lnTo>
                  <a:lnTo>
                    <a:pt x="112300" y="17805"/>
                  </a:lnTo>
                  <a:lnTo>
                    <a:pt x="112162" y="17322"/>
                  </a:lnTo>
                  <a:lnTo>
                    <a:pt x="112046" y="6794"/>
                  </a:lnTo>
                  <a:close/>
                </a:path>
                <a:path w="295910" h="27939">
                  <a:moveTo>
                    <a:pt x="121837" y="18211"/>
                  </a:moveTo>
                  <a:lnTo>
                    <a:pt x="119386" y="18211"/>
                  </a:lnTo>
                  <a:lnTo>
                    <a:pt x="119113" y="18961"/>
                  </a:lnTo>
                  <a:lnTo>
                    <a:pt x="119018" y="21323"/>
                  </a:lnTo>
                  <a:lnTo>
                    <a:pt x="121837" y="21323"/>
                  </a:lnTo>
                  <a:lnTo>
                    <a:pt x="121837" y="18211"/>
                  </a:lnTo>
                  <a:close/>
                </a:path>
                <a:path w="295910" h="27939">
                  <a:moveTo>
                    <a:pt x="121837" y="6794"/>
                  </a:moveTo>
                  <a:lnTo>
                    <a:pt x="118929" y="6794"/>
                  </a:lnTo>
                  <a:lnTo>
                    <a:pt x="118929" y="16306"/>
                  </a:lnTo>
                  <a:lnTo>
                    <a:pt x="118573" y="17322"/>
                  </a:lnTo>
                  <a:lnTo>
                    <a:pt x="117151" y="18859"/>
                  </a:lnTo>
                  <a:lnTo>
                    <a:pt x="116224" y="19253"/>
                  </a:lnTo>
                  <a:lnTo>
                    <a:pt x="119006" y="19253"/>
                  </a:lnTo>
                  <a:lnTo>
                    <a:pt x="119018" y="18211"/>
                  </a:lnTo>
                  <a:lnTo>
                    <a:pt x="121837" y="18211"/>
                  </a:lnTo>
                  <a:lnTo>
                    <a:pt x="121837" y="6794"/>
                  </a:lnTo>
                  <a:close/>
                </a:path>
                <a:path w="295910" h="27939">
                  <a:moveTo>
                    <a:pt x="119386" y="18211"/>
                  </a:moveTo>
                  <a:lnTo>
                    <a:pt x="119018" y="18211"/>
                  </a:lnTo>
                  <a:lnTo>
                    <a:pt x="119018" y="19221"/>
                  </a:lnTo>
                  <a:lnTo>
                    <a:pt x="119386" y="18211"/>
                  </a:lnTo>
                  <a:close/>
                </a:path>
                <a:path w="295910" h="27939">
                  <a:moveTo>
                    <a:pt x="133610" y="6540"/>
                  </a:moveTo>
                  <a:lnTo>
                    <a:pt x="130867" y="6540"/>
                  </a:lnTo>
                  <a:lnTo>
                    <a:pt x="129635" y="6857"/>
                  </a:lnTo>
                  <a:lnTo>
                    <a:pt x="125266" y="16433"/>
                  </a:lnTo>
                  <a:lnTo>
                    <a:pt x="125939" y="18275"/>
                  </a:lnTo>
                  <a:lnTo>
                    <a:pt x="128632" y="20916"/>
                  </a:lnTo>
                  <a:lnTo>
                    <a:pt x="130473" y="21589"/>
                  </a:lnTo>
                  <a:lnTo>
                    <a:pt x="133890" y="21589"/>
                  </a:lnTo>
                  <a:lnTo>
                    <a:pt x="134918" y="21424"/>
                  </a:lnTo>
                  <a:lnTo>
                    <a:pt x="136836" y="20789"/>
                  </a:lnTo>
                  <a:lnTo>
                    <a:pt x="137649" y="20332"/>
                  </a:lnTo>
                  <a:lnTo>
                    <a:pt x="138322" y="19735"/>
                  </a:lnTo>
                  <a:lnTo>
                    <a:pt x="138114" y="19303"/>
                  </a:lnTo>
                  <a:lnTo>
                    <a:pt x="131337" y="19303"/>
                  </a:lnTo>
                  <a:lnTo>
                    <a:pt x="130156" y="18872"/>
                  </a:lnTo>
                  <a:lnTo>
                    <a:pt x="128479" y="17144"/>
                  </a:lnTo>
                  <a:lnTo>
                    <a:pt x="128060" y="15862"/>
                  </a:lnTo>
                  <a:lnTo>
                    <a:pt x="128060" y="14465"/>
                  </a:lnTo>
                  <a:lnTo>
                    <a:pt x="127540" y="14465"/>
                  </a:lnTo>
                  <a:lnTo>
                    <a:pt x="127540" y="12788"/>
                  </a:lnTo>
                  <a:lnTo>
                    <a:pt x="128060" y="12788"/>
                  </a:lnTo>
                  <a:lnTo>
                    <a:pt x="128093" y="12115"/>
                  </a:lnTo>
                  <a:lnTo>
                    <a:pt x="128429" y="10947"/>
                  </a:lnTo>
                  <a:lnTo>
                    <a:pt x="129165" y="10032"/>
                  </a:lnTo>
                  <a:lnTo>
                    <a:pt x="129889" y="9080"/>
                  </a:lnTo>
                  <a:lnTo>
                    <a:pt x="130930" y="8610"/>
                  </a:lnTo>
                  <a:lnTo>
                    <a:pt x="137132" y="8610"/>
                  </a:lnTo>
                  <a:lnTo>
                    <a:pt x="136595" y="7975"/>
                  </a:lnTo>
                  <a:lnTo>
                    <a:pt x="134753" y="6832"/>
                  </a:lnTo>
                  <a:lnTo>
                    <a:pt x="133610" y="6540"/>
                  </a:lnTo>
                  <a:close/>
                </a:path>
                <a:path w="295910" h="27939">
                  <a:moveTo>
                    <a:pt x="137369" y="17754"/>
                  </a:moveTo>
                  <a:lnTo>
                    <a:pt x="136696" y="18313"/>
                  </a:lnTo>
                  <a:lnTo>
                    <a:pt x="135985" y="18707"/>
                  </a:lnTo>
                  <a:lnTo>
                    <a:pt x="134512" y="19189"/>
                  </a:lnTo>
                  <a:lnTo>
                    <a:pt x="133724" y="19303"/>
                  </a:lnTo>
                  <a:lnTo>
                    <a:pt x="138114" y="19303"/>
                  </a:lnTo>
                  <a:lnTo>
                    <a:pt x="137369" y="17754"/>
                  </a:lnTo>
                  <a:close/>
                </a:path>
                <a:path w="295910" h="27939">
                  <a:moveTo>
                    <a:pt x="128060" y="12788"/>
                  </a:moveTo>
                  <a:lnTo>
                    <a:pt x="127540" y="12788"/>
                  </a:lnTo>
                  <a:lnTo>
                    <a:pt x="127540" y="14465"/>
                  </a:lnTo>
                  <a:lnTo>
                    <a:pt x="128060" y="14465"/>
                  </a:lnTo>
                  <a:lnTo>
                    <a:pt x="128060" y="12788"/>
                  </a:lnTo>
                  <a:close/>
                </a:path>
                <a:path w="295910" h="27939">
                  <a:moveTo>
                    <a:pt x="136023" y="12788"/>
                  </a:moveTo>
                  <a:lnTo>
                    <a:pt x="128060" y="12788"/>
                  </a:lnTo>
                  <a:lnTo>
                    <a:pt x="128060" y="14465"/>
                  </a:lnTo>
                  <a:lnTo>
                    <a:pt x="138500" y="14465"/>
                  </a:lnTo>
                  <a:lnTo>
                    <a:pt x="138500" y="13169"/>
                  </a:lnTo>
                  <a:lnTo>
                    <a:pt x="136023" y="13169"/>
                  </a:lnTo>
                  <a:lnTo>
                    <a:pt x="136023" y="12788"/>
                  </a:lnTo>
                  <a:close/>
                </a:path>
                <a:path w="295910" h="27939">
                  <a:moveTo>
                    <a:pt x="137132" y="8610"/>
                  </a:moveTo>
                  <a:lnTo>
                    <a:pt x="133483" y="8610"/>
                  </a:lnTo>
                  <a:lnTo>
                    <a:pt x="134410" y="9016"/>
                  </a:lnTo>
                  <a:lnTo>
                    <a:pt x="135693" y="10617"/>
                  </a:lnTo>
                  <a:lnTo>
                    <a:pt x="136023" y="11722"/>
                  </a:lnTo>
                  <a:lnTo>
                    <a:pt x="136023" y="13169"/>
                  </a:lnTo>
                  <a:lnTo>
                    <a:pt x="136506" y="12788"/>
                  </a:lnTo>
                  <a:lnTo>
                    <a:pt x="138500" y="12788"/>
                  </a:lnTo>
                  <a:lnTo>
                    <a:pt x="138422" y="11722"/>
                  </a:lnTo>
                  <a:lnTo>
                    <a:pt x="138258" y="10896"/>
                  </a:lnTo>
                  <a:lnTo>
                    <a:pt x="137293" y="8801"/>
                  </a:lnTo>
                  <a:lnTo>
                    <a:pt x="137132" y="8610"/>
                  </a:lnTo>
                  <a:close/>
                </a:path>
                <a:path w="295910" h="27939">
                  <a:moveTo>
                    <a:pt x="138500" y="12788"/>
                  </a:moveTo>
                  <a:lnTo>
                    <a:pt x="136506" y="12788"/>
                  </a:lnTo>
                  <a:lnTo>
                    <a:pt x="136023" y="13169"/>
                  </a:lnTo>
                  <a:lnTo>
                    <a:pt x="138500" y="13169"/>
                  </a:lnTo>
                  <a:lnTo>
                    <a:pt x="138500" y="12788"/>
                  </a:lnTo>
                  <a:close/>
                </a:path>
                <a:path w="295910" h="27939">
                  <a:moveTo>
                    <a:pt x="156826" y="6540"/>
                  </a:moveTo>
                  <a:lnTo>
                    <a:pt x="154425" y="6540"/>
                  </a:lnTo>
                  <a:lnTo>
                    <a:pt x="153155" y="6832"/>
                  </a:lnTo>
                  <a:lnTo>
                    <a:pt x="151009" y="8013"/>
                  </a:lnTo>
                  <a:lnTo>
                    <a:pt x="150171" y="8851"/>
                  </a:lnTo>
                  <a:lnTo>
                    <a:pt x="148977" y="11087"/>
                  </a:lnTo>
                  <a:lnTo>
                    <a:pt x="148704" y="12331"/>
                  </a:lnTo>
                  <a:lnTo>
                    <a:pt x="148717" y="15697"/>
                  </a:lnTo>
                  <a:lnTo>
                    <a:pt x="154425" y="21589"/>
                  </a:lnTo>
                  <a:lnTo>
                    <a:pt x="156788" y="21589"/>
                  </a:lnTo>
                  <a:lnTo>
                    <a:pt x="157689" y="21424"/>
                  </a:lnTo>
                  <a:lnTo>
                    <a:pt x="159467" y="20789"/>
                  </a:lnTo>
                  <a:lnTo>
                    <a:pt x="160217" y="20345"/>
                  </a:lnTo>
                  <a:lnTo>
                    <a:pt x="160814" y="19773"/>
                  </a:lnTo>
                  <a:lnTo>
                    <a:pt x="160572" y="19253"/>
                  </a:lnTo>
                  <a:lnTo>
                    <a:pt x="154705" y="19253"/>
                  </a:lnTo>
                  <a:lnTo>
                    <a:pt x="153625" y="18795"/>
                  </a:lnTo>
                  <a:lnTo>
                    <a:pt x="152051" y="16992"/>
                  </a:lnTo>
                  <a:lnTo>
                    <a:pt x="151657" y="15697"/>
                  </a:lnTo>
                  <a:lnTo>
                    <a:pt x="151657" y="12331"/>
                  </a:lnTo>
                  <a:lnTo>
                    <a:pt x="152051" y="11048"/>
                  </a:lnTo>
                  <a:lnTo>
                    <a:pt x="153625" y="9283"/>
                  </a:lnTo>
                  <a:lnTo>
                    <a:pt x="154705" y="8851"/>
                  </a:lnTo>
                  <a:lnTo>
                    <a:pt x="160583" y="8851"/>
                  </a:lnTo>
                  <a:lnTo>
                    <a:pt x="160814" y="8356"/>
                  </a:lnTo>
                  <a:lnTo>
                    <a:pt x="160242" y="7785"/>
                  </a:lnTo>
                  <a:lnTo>
                    <a:pt x="159505" y="7340"/>
                  </a:lnTo>
                  <a:lnTo>
                    <a:pt x="157740" y="6705"/>
                  </a:lnTo>
                  <a:lnTo>
                    <a:pt x="156826" y="6540"/>
                  </a:lnTo>
                  <a:close/>
                </a:path>
                <a:path w="295910" h="27939">
                  <a:moveTo>
                    <a:pt x="159861" y="17716"/>
                  </a:moveTo>
                  <a:lnTo>
                    <a:pt x="159315" y="18262"/>
                  </a:lnTo>
                  <a:lnTo>
                    <a:pt x="158693" y="18656"/>
                  </a:lnTo>
                  <a:lnTo>
                    <a:pt x="157346" y="19138"/>
                  </a:lnTo>
                  <a:lnTo>
                    <a:pt x="156711" y="19253"/>
                  </a:lnTo>
                  <a:lnTo>
                    <a:pt x="160572" y="19253"/>
                  </a:lnTo>
                  <a:lnTo>
                    <a:pt x="159861" y="17716"/>
                  </a:lnTo>
                  <a:close/>
                </a:path>
                <a:path w="295910" h="27939">
                  <a:moveTo>
                    <a:pt x="160583" y="8851"/>
                  </a:moveTo>
                  <a:lnTo>
                    <a:pt x="156724" y="8851"/>
                  </a:lnTo>
                  <a:lnTo>
                    <a:pt x="157372" y="8978"/>
                  </a:lnTo>
                  <a:lnTo>
                    <a:pt x="158718" y="9499"/>
                  </a:lnTo>
                  <a:lnTo>
                    <a:pt x="159328" y="9880"/>
                  </a:lnTo>
                  <a:lnTo>
                    <a:pt x="159861" y="10401"/>
                  </a:lnTo>
                  <a:lnTo>
                    <a:pt x="160583" y="8851"/>
                  </a:lnTo>
                  <a:close/>
                </a:path>
                <a:path w="295910" h="27939">
                  <a:moveTo>
                    <a:pt x="171291" y="6540"/>
                  </a:moveTo>
                  <a:lnTo>
                    <a:pt x="168408" y="6540"/>
                  </a:lnTo>
                  <a:lnTo>
                    <a:pt x="167151" y="6845"/>
                  </a:lnTo>
                  <a:lnTo>
                    <a:pt x="166097" y="7467"/>
                  </a:lnTo>
                  <a:lnTo>
                    <a:pt x="165043" y="8051"/>
                  </a:lnTo>
                  <a:lnTo>
                    <a:pt x="164230" y="8928"/>
                  </a:lnTo>
                  <a:lnTo>
                    <a:pt x="163074" y="11175"/>
                  </a:lnTo>
                  <a:lnTo>
                    <a:pt x="162821" y="12331"/>
                  </a:lnTo>
                  <a:lnTo>
                    <a:pt x="162818" y="15786"/>
                  </a:lnTo>
                  <a:lnTo>
                    <a:pt x="163074" y="16967"/>
                  </a:lnTo>
                  <a:lnTo>
                    <a:pt x="164230" y="19215"/>
                  </a:lnTo>
                  <a:lnTo>
                    <a:pt x="165043" y="20078"/>
                  </a:lnTo>
                  <a:lnTo>
                    <a:pt x="167151" y="21285"/>
                  </a:lnTo>
                  <a:lnTo>
                    <a:pt x="168408" y="21589"/>
                  </a:lnTo>
                  <a:lnTo>
                    <a:pt x="171291" y="21589"/>
                  </a:lnTo>
                  <a:lnTo>
                    <a:pt x="172536" y="21285"/>
                  </a:lnTo>
                  <a:lnTo>
                    <a:pt x="174669" y="20078"/>
                  </a:lnTo>
                  <a:lnTo>
                    <a:pt x="175410" y="19303"/>
                  </a:lnTo>
                  <a:lnTo>
                    <a:pt x="168573" y="19303"/>
                  </a:lnTo>
                  <a:lnTo>
                    <a:pt x="167570" y="18859"/>
                  </a:lnTo>
                  <a:lnTo>
                    <a:pt x="166084" y="17094"/>
                  </a:lnTo>
                  <a:lnTo>
                    <a:pt x="165728" y="15786"/>
                  </a:lnTo>
                  <a:lnTo>
                    <a:pt x="165728" y="12331"/>
                  </a:lnTo>
                  <a:lnTo>
                    <a:pt x="166097" y="11036"/>
                  </a:lnTo>
                  <a:lnTo>
                    <a:pt x="167595" y="9283"/>
                  </a:lnTo>
                  <a:lnTo>
                    <a:pt x="168599" y="8851"/>
                  </a:lnTo>
                  <a:lnTo>
                    <a:pt x="175423" y="8851"/>
                  </a:lnTo>
                  <a:lnTo>
                    <a:pt x="174669" y="8051"/>
                  </a:lnTo>
                  <a:lnTo>
                    <a:pt x="173590" y="7467"/>
                  </a:lnTo>
                  <a:lnTo>
                    <a:pt x="172536" y="6845"/>
                  </a:lnTo>
                  <a:lnTo>
                    <a:pt x="171291" y="6540"/>
                  </a:lnTo>
                  <a:close/>
                </a:path>
                <a:path w="295910" h="27939">
                  <a:moveTo>
                    <a:pt x="175423" y="8851"/>
                  </a:moveTo>
                  <a:lnTo>
                    <a:pt x="171113" y="8851"/>
                  </a:lnTo>
                  <a:lnTo>
                    <a:pt x="172117" y="9283"/>
                  </a:lnTo>
                  <a:lnTo>
                    <a:pt x="173615" y="11036"/>
                  </a:lnTo>
                  <a:lnTo>
                    <a:pt x="173996" y="12331"/>
                  </a:lnTo>
                  <a:lnTo>
                    <a:pt x="173996" y="15786"/>
                  </a:lnTo>
                  <a:lnTo>
                    <a:pt x="173615" y="17094"/>
                  </a:lnTo>
                  <a:lnTo>
                    <a:pt x="172117" y="18859"/>
                  </a:lnTo>
                  <a:lnTo>
                    <a:pt x="171113" y="19303"/>
                  </a:lnTo>
                  <a:lnTo>
                    <a:pt x="175410" y="19303"/>
                  </a:lnTo>
                  <a:lnTo>
                    <a:pt x="176663" y="16967"/>
                  </a:lnTo>
                  <a:lnTo>
                    <a:pt x="176931" y="15786"/>
                  </a:lnTo>
                  <a:lnTo>
                    <a:pt x="176927" y="12331"/>
                  </a:lnTo>
                  <a:lnTo>
                    <a:pt x="176663" y="11175"/>
                  </a:lnTo>
                  <a:lnTo>
                    <a:pt x="176066" y="10058"/>
                  </a:lnTo>
                  <a:lnTo>
                    <a:pt x="175495" y="8928"/>
                  </a:lnTo>
                  <a:close/>
                </a:path>
                <a:path w="295910" h="27939">
                  <a:moveTo>
                    <a:pt x="182962" y="6794"/>
                  </a:moveTo>
                  <a:lnTo>
                    <a:pt x="180130" y="6794"/>
                  </a:lnTo>
                  <a:lnTo>
                    <a:pt x="180248" y="8102"/>
                  </a:lnTo>
                  <a:lnTo>
                    <a:pt x="180372" y="21323"/>
                  </a:lnTo>
                  <a:lnTo>
                    <a:pt x="183280" y="21323"/>
                  </a:lnTo>
                  <a:lnTo>
                    <a:pt x="183280" y="11836"/>
                  </a:lnTo>
                  <a:lnTo>
                    <a:pt x="183597" y="10794"/>
                  </a:lnTo>
                  <a:lnTo>
                    <a:pt x="184366" y="9855"/>
                  </a:lnTo>
                  <a:lnTo>
                    <a:pt x="182873" y="9855"/>
                  </a:lnTo>
                  <a:lnTo>
                    <a:pt x="183104" y="9258"/>
                  </a:lnTo>
                  <a:lnTo>
                    <a:pt x="182962" y="6794"/>
                  </a:lnTo>
                  <a:close/>
                </a:path>
                <a:path w="295910" h="27939">
                  <a:moveTo>
                    <a:pt x="191966" y="8877"/>
                  </a:moveTo>
                  <a:lnTo>
                    <a:pt x="187814" y="8877"/>
                  </a:lnTo>
                  <a:lnTo>
                    <a:pt x="188500" y="9156"/>
                  </a:lnTo>
                  <a:lnTo>
                    <a:pt x="189363" y="10299"/>
                  </a:lnTo>
                  <a:lnTo>
                    <a:pt x="189487" y="10794"/>
                  </a:lnTo>
                  <a:lnTo>
                    <a:pt x="189592" y="21323"/>
                  </a:lnTo>
                  <a:lnTo>
                    <a:pt x="192500" y="21323"/>
                  </a:lnTo>
                  <a:lnTo>
                    <a:pt x="192500" y="11836"/>
                  </a:lnTo>
                  <a:lnTo>
                    <a:pt x="192830" y="10794"/>
                  </a:lnTo>
                  <a:lnTo>
                    <a:pt x="193505" y="9994"/>
                  </a:lnTo>
                  <a:lnTo>
                    <a:pt x="191776" y="9994"/>
                  </a:lnTo>
                  <a:lnTo>
                    <a:pt x="192042" y="9258"/>
                  </a:lnTo>
                  <a:lnTo>
                    <a:pt x="191966" y="8877"/>
                  </a:lnTo>
                  <a:close/>
                </a:path>
                <a:path w="295910" h="27939">
                  <a:moveTo>
                    <a:pt x="201366" y="8877"/>
                  </a:moveTo>
                  <a:lnTo>
                    <a:pt x="197085" y="8877"/>
                  </a:lnTo>
                  <a:lnTo>
                    <a:pt x="197783" y="9156"/>
                  </a:lnTo>
                  <a:lnTo>
                    <a:pt x="198647" y="10299"/>
                  </a:lnTo>
                  <a:lnTo>
                    <a:pt x="198764" y="10794"/>
                  </a:lnTo>
                  <a:lnTo>
                    <a:pt x="198863" y="21323"/>
                  </a:lnTo>
                  <a:lnTo>
                    <a:pt x="201771" y="21323"/>
                  </a:lnTo>
                  <a:lnTo>
                    <a:pt x="201675" y="9994"/>
                  </a:lnTo>
                  <a:lnTo>
                    <a:pt x="201366" y="8877"/>
                  </a:lnTo>
                  <a:close/>
                </a:path>
                <a:path w="295910" h="27939">
                  <a:moveTo>
                    <a:pt x="192051" y="9233"/>
                  </a:moveTo>
                  <a:lnTo>
                    <a:pt x="191776" y="9994"/>
                  </a:lnTo>
                  <a:lnTo>
                    <a:pt x="192233" y="9994"/>
                  </a:lnTo>
                  <a:lnTo>
                    <a:pt x="192051" y="9233"/>
                  </a:lnTo>
                  <a:close/>
                </a:path>
                <a:path w="295910" h="27939">
                  <a:moveTo>
                    <a:pt x="198545" y="6540"/>
                  </a:moveTo>
                  <a:lnTo>
                    <a:pt x="195726" y="6540"/>
                  </a:lnTo>
                  <a:lnTo>
                    <a:pt x="194659" y="6857"/>
                  </a:lnTo>
                  <a:lnTo>
                    <a:pt x="192818" y="8102"/>
                  </a:lnTo>
                  <a:lnTo>
                    <a:pt x="192267" y="8801"/>
                  </a:lnTo>
                  <a:lnTo>
                    <a:pt x="192170" y="9728"/>
                  </a:lnTo>
                  <a:lnTo>
                    <a:pt x="192233" y="9994"/>
                  </a:lnTo>
                  <a:lnTo>
                    <a:pt x="193505" y="9994"/>
                  </a:lnTo>
                  <a:lnTo>
                    <a:pt x="194126" y="9258"/>
                  </a:lnTo>
                  <a:lnTo>
                    <a:pt x="195015" y="8877"/>
                  </a:lnTo>
                  <a:lnTo>
                    <a:pt x="201366" y="8877"/>
                  </a:lnTo>
                  <a:lnTo>
                    <a:pt x="199764" y="7010"/>
                  </a:lnTo>
                  <a:lnTo>
                    <a:pt x="198545" y="6540"/>
                  </a:lnTo>
                  <a:close/>
                </a:path>
                <a:path w="295910" h="27939">
                  <a:moveTo>
                    <a:pt x="183156" y="9123"/>
                  </a:moveTo>
                  <a:lnTo>
                    <a:pt x="182873" y="9855"/>
                  </a:lnTo>
                  <a:lnTo>
                    <a:pt x="183216" y="9855"/>
                  </a:lnTo>
                  <a:lnTo>
                    <a:pt x="183156" y="9123"/>
                  </a:lnTo>
                  <a:close/>
                </a:path>
                <a:path w="295910" h="27939">
                  <a:moveTo>
                    <a:pt x="188931" y="6540"/>
                  </a:moveTo>
                  <a:lnTo>
                    <a:pt x="186569" y="6540"/>
                  </a:lnTo>
                  <a:lnTo>
                    <a:pt x="185566" y="6832"/>
                  </a:lnTo>
                  <a:lnTo>
                    <a:pt x="183908" y="7962"/>
                  </a:lnTo>
                  <a:lnTo>
                    <a:pt x="183280" y="8801"/>
                  </a:lnTo>
                  <a:lnTo>
                    <a:pt x="183216" y="9855"/>
                  </a:lnTo>
                  <a:lnTo>
                    <a:pt x="184366" y="9855"/>
                  </a:lnTo>
                  <a:lnTo>
                    <a:pt x="184855" y="9258"/>
                  </a:lnTo>
                  <a:lnTo>
                    <a:pt x="185731" y="8877"/>
                  </a:lnTo>
                  <a:lnTo>
                    <a:pt x="191966" y="8877"/>
                  </a:lnTo>
                  <a:lnTo>
                    <a:pt x="191421" y="7962"/>
                  </a:lnTo>
                  <a:lnTo>
                    <a:pt x="189909" y="6832"/>
                  </a:lnTo>
                  <a:lnTo>
                    <a:pt x="188931" y="6540"/>
                  </a:lnTo>
                  <a:close/>
                </a:path>
                <a:path w="295910" h="27939">
                  <a:moveTo>
                    <a:pt x="208540" y="6794"/>
                  </a:moveTo>
                  <a:lnTo>
                    <a:pt x="205721" y="6794"/>
                  </a:lnTo>
                  <a:lnTo>
                    <a:pt x="205825" y="8127"/>
                  </a:lnTo>
                  <a:lnTo>
                    <a:pt x="205949" y="27546"/>
                  </a:lnTo>
                  <a:lnTo>
                    <a:pt x="208858" y="27546"/>
                  </a:lnTo>
                  <a:lnTo>
                    <a:pt x="208755" y="18859"/>
                  </a:lnTo>
                  <a:lnTo>
                    <a:pt x="208540" y="18097"/>
                  </a:lnTo>
                  <a:lnTo>
                    <a:pt x="210025" y="18097"/>
                  </a:lnTo>
                  <a:lnTo>
                    <a:pt x="209175" y="17094"/>
                  </a:lnTo>
                  <a:lnTo>
                    <a:pt x="208807" y="15786"/>
                  </a:lnTo>
                  <a:lnTo>
                    <a:pt x="208807" y="12331"/>
                  </a:lnTo>
                  <a:lnTo>
                    <a:pt x="209175" y="11036"/>
                  </a:lnTo>
                  <a:lnTo>
                    <a:pt x="210003" y="10083"/>
                  </a:lnTo>
                  <a:lnTo>
                    <a:pt x="208515" y="10083"/>
                  </a:lnTo>
                  <a:lnTo>
                    <a:pt x="208738" y="9283"/>
                  </a:lnTo>
                  <a:lnTo>
                    <a:pt x="208540" y="6794"/>
                  </a:lnTo>
                  <a:close/>
                </a:path>
                <a:path w="295910" h="27939">
                  <a:moveTo>
                    <a:pt x="210025" y="18097"/>
                  </a:moveTo>
                  <a:lnTo>
                    <a:pt x="208858" y="18097"/>
                  </a:lnTo>
                  <a:lnTo>
                    <a:pt x="208938" y="19303"/>
                  </a:lnTo>
                  <a:lnTo>
                    <a:pt x="209467" y="20027"/>
                  </a:lnTo>
                  <a:lnTo>
                    <a:pt x="210382" y="20662"/>
                  </a:lnTo>
                  <a:lnTo>
                    <a:pt x="211378" y="21285"/>
                  </a:lnTo>
                  <a:lnTo>
                    <a:pt x="212426" y="21589"/>
                  </a:lnTo>
                  <a:lnTo>
                    <a:pt x="214992" y="21589"/>
                  </a:lnTo>
                  <a:lnTo>
                    <a:pt x="216130" y="21272"/>
                  </a:lnTo>
                  <a:lnTo>
                    <a:pt x="218027" y="20091"/>
                  </a:lnTo>
                  <a:lnTo>
                    <a:pt x="218710" y="19303"/>
                  </a:lnTo>
                  <a:lnTo>
                    <a:pt x="211715" y="19303"/>
                  </a:lnTo>
                  <a:lnTo>
                    <a:pt x="210699" y="18859"/>
                  </a:lnTo>
                  <a:lnTo>
                    <a:pt x="210025" y="18097"/>
                  </a:lnTo>
                  <a:close/>
                </a:path>
                <a:path w="295910" h="27939">
                  <a:moveTo>
                    <a:pt x="218721" y="8851"/>
                  </a:moveTo>
                  <a:lnTo>
                    <a:pt x="214242" y="8851"/>
                  </a:lnTo>
                  <a:lnTo>
                    <a:pt x="215258" y="9283"/>
                  </a:lnTo>
                  <a:lnTo>
                    <a:pt x="216008" y="10172"/>
                  </a:lnTo>
                  <a:lnTo>
                    <a:pt x="216770" y="11036"/>
                  </a:lnTo>
                  <a:lnTo>
                    <a:pt x="217163" y="12331"/>
                  </a:lnTo>
                  <a:lnTo>
                    <a:pt x="217163" y="15786"/>
                  </a:lnTo>
                  <a:lnTo>
                    <a:pt x="216770" y="17094"/>
                  </a:lnTo>
                  <a:lnTo>
                    <a:pt x="215258" y="18859"/>
                  </a:lnTo>
                  <a:lnTo>
                    <a:pt x="214242" y="19303"/>
                  </a:lnTo>
                  <a:lnTo>
                    <a:pt x="218710" y="19303"/>
                  </a:lnTo>
                  <a:lnTo>
                    <a:pt x="218799" y="19176"/>
                  </a:lnTo>
                  <a:lnTo>
                    <a:pt x="219340" y="17983"/>
                  </a:lnTo>
                  <a:lnTo>
                    <a:pt x="219830" y="16967"/>
                  </a:lnTo>
                  <a:lnTo>
                    <a:pt x="220064" y="15786"/>
                  </a:lnTo>
                  <a:lnTo>
                    <a:pt x="220067" y="12331"/>
                  </a:lnTo>
                  <a:lnTo>
                    <a:pt x="219830" y="11137"/>
                  </a:lnTo>
                  <a:lnTo>
                    <a:pt x="219284" y="10032"/>
                  </a:lnTo>
                  <a:lnTo>
                    <a:pt x="218776" y="8915"/>
                  </a:lnTo>
                  <a:close/>
                </a:path>
                <a:path w="295910" h="27939">
                  <a:moveTo>
                    <a:pt x="208858" y="18097"/>
                  </a:moveTo>
                  <a:lnTo>
                    <a:pt x="208540" y="18097"/>
                  </a:lnTo>
                  <a:lnTo>
                    <a:pt x="208858" y="19194"/>
                  </a:lnTo>
                  <a:lnTo>
                    <a:pt x="208858" y="18097"/>
                  </a:lnTo>
                  <a:close/>
                </a:path>
                <a:path w="295910" h="27939">
                  <a:moveTo>
                    <a:pt x="208756" y="9220"/>
                  </a:moveTo>
                  <a:lnTo>
                    <a:pt x="208515" y="10083"/>
                  </a:lnTo>
                  <a:lnTo>
                    <a:pt x="208832" y="10083"/>
                  </a:lnTo>
                  <a:lnTo>
                    <a:pt x="208756" y="9220"/>
                  </a:lnTo>
                  <a:close/>
                </a:path>
                <a:path w="295910" h="27939">
                  <a:moveTo>
                    <a:pt x="214992" y="6540"/>
                  </a:moveTo>
                  <a:lnTo>
                    <a:pt x="212414" y="6540"/>
                  </a:lnTo>
                  <a:lnTo>
                    <a:pt x="211296" y="6857"/>
                  </a:lnTo>
                  <a:lnTo>
                    <a:pt x="209429" y="8127"/>
                  </a:lnTo>
                  <a:lnTo>
                    <a:pt x="208918" y="8851"/>
                  </a:lnTo>
                  <a:lnTo>
                    <a:pt x="208832" y="10083"/>
                  </a:lnTo>
                  <a:lnTo>
                    <a:pt x="210003" y="10083"/>
                  </a:lnTo>
                  <a:lnTo>
                    <a:pt x="210699" y="9283"/>
                  </a:lnTo>
                  <a:lnTo>
                    <a:pt x="211715" y="8851"/>
                  </a:lnTo>
                  <a:lnTo>
                    <a:pt x="218721" y="8851"/>
                  </a:lnTo>
                  <a:lnTo>
                    <a:pt x="218027" y="8051"/>
                  </a:lnTo>
                  <a:lnTo>
                    <a:pt x="216109" y="6845"/>
                  </a:lnTo>
                  <a:lnTo>
                    <a:pt x="214992" y="6540"/>
                  </a:lnTo>
                  <a:close/>
                </a:path>
                <a:path w="295910" h="27939">
                  <a:moveTo>
                    <a:pt x="230346" y="6540"/>
                  </a:moveTo>
                  <a:lnTo>
                    <a:pt x="227781" y="6540"/>
                  </a:lnTo>
                  <a:lnTo>
                    <a:pt x="226643" y="6857"/>
                  </a:lnTo>
                  <a:lnTo>
                    <a:pt x="224745" y="8051"/>
                  </a:lnTo>
                  <a:lnTo>
                    <a:pt x="223996" y="8915"/>
                  </a:lnTo>
                  <a:lnTo>
                    <a:pt x="222929" y="11137"/>
                  </a:lnTo>
                  <a:lnTo>
                    <a:pt x="222704" y="12331"/>
                  </a:lnTo>
                  <a:lnTo>
                    <a:pt x="222706" y="15786"/>
                  </a:lnTo>
                  <a:lnTo>
                    <a:pt x="227781" y="21589"/>
                  </a:lnTo>
                  <a:lnTo>
                    <a:pt x="230295" y="21589"/>
                  </a:lnTo>
                  <a:lnTo>
                    <a:pt x="231387" y="21272"/>
                  </a:lnTo>
                  <a:lnTo>
                    <a:pt x="233292" y="20027"/>
                  </a:lnTo>
                  <a:lnTo>
                    <a:pt x="233833" y="19303"/>
                  </a:lnTo>
                  <a:lnTo>
                    <a:pt x="228505" y="19303"/>
                  </a:lnTo>
                  <a:lnTo>
                    <a:pt x="227489" y="18859"/>
                  </a:lnTo>
                  <a:lnTo>
                    <a:pt x="225990" y="17094"/>
                  </a:lnTo>
                  <a:lnTo>
                    <a:pt x="225609" y="15786"/>
                  </a:lnTo>
                  <a:lnTo>
                    <a:pt x="225609" y="12331"/>
                  </a:lnTo>
                  <a:lnTo>
                    <a:pt x="225990" y="11036"/>
                  </a:lnTo>
                  <a:lnTo>
                    <a:pt x="227501" y="9283"/>
                  </a:lnTo>
                  <a:lnTo>
                    <a:pt x="228530" y="8851"/>
                  </a:lnTo>
                  <a:lnTo>
                    <a:pt x="233852" y="8851"/>
                  </a:lnTo>
                  <a:lnTo>
                    <a:pt x="233331" y="8127"/>
                  </a:lnTo>
                  <a:lnTo>
                    <a:pt x="231438" y="6857"/>
                  </a:lnTo>
                  <a:lnTo>
                    <a:pt x="230346" y="6540"/>
                  </a:lnTo>
                  <a:close/>
                </a:path>
                <a:path w="295910" h="27939">
                  <a:moveTo>
                    <a:pt x="236823" y="18097"/>
                  </a:moveTo>
                  <a:lnTo>
                    <a:pt x="234232" y="18097"/>
                  </a:lnTo>
                  <a:lnTo>
                    <a:pt x="234017" y="18859"/>
                  </a:lnTo>
                  <a:lnTo>
                    <a:pt x="233915" y="21323"/>
                  </a:lnTo>
                  <a:lnTo>
                    <a:pt x="236823" y="21323"/>
                  </a:lnTo>
                  <a:lnTo>
                    <a:pt x="236823" y="18097"/>
                  </a:lnTo>
                  <a:close/>
                </a:path>
                <a:path w="295910" h="27939">
                  <a:moveTo>
                    <a:pt x="233852" y="8851"/>
                  </a:moveTo>
                  <a:lnTo>
                    <a:pt x="231045" y="8851"/>
                  </a:lnTo>
                  <a:lnTo>
                    <a:pt x="232035" y="9283"/>
                  </a:lnTo>
                  <a:lnTo>
                    <a:pt x="232784" y="10172"/>
                  </a:lnTo>
                  <a:lnTo>
                    <a:pt x="233559" y="11036"/>
                  </a:lnTo>
                  <a:lnTo>
                    <a:pt x="233940" y="12331"/>
                  </a:lnTo>
                  <a:lnTo>
                    <a:pt x="233940" y="15786"/>
                  </a:lnTo>
                  <a:lnTo>
                    <a:pt x="233559" y="17094"/>
                  </a:lnTo>
                  <a:lnTo>
                    <a:pt x="232035" y="18859"/>
                  </a:lnTo>
                  <a:lnTo>
                    <a:pt x="231045" y="19303"/>
                  </a:lnTo>
                  <a:lnTo>
                    <a:pt x="233833" y="19303"/>
                  </a:lnTo>
                  <a:lnTo>
                    <a:pt x="233915" y="18097"/>
                  </a:lnTo>
                  <a:lnTo>
                    <a:pt x="236823" y="18097"/>
                  </a:lnTo>
                  <a:lnTo>
                    <a:pt x="236823" y="10083"/>
                  </a:lnTo>
                  <a:lnTo>
                    <a:pt x="233940" y="10083"/>
                  </a:lnTo>
                  <a:lnTo>
                    <a:pt x="233852" y="8851"/>
                  </a:lnTo>
                  <a:close/>
                </a:path>
                <a:path w="295910" h="27939">
                  <a:moveTo>
                    <a:pt x="234232" y="18097"/>
                  </a:moveTo>
                  <a:lnTo>
                    <a:pt x="233915" y="18097"/>
                  </a:lnTo>
                  <a:lnTo>
                    <a:pt x="233915" y="19194"/>
                  </a:lnTo>
                  <a:lnTo>
                    <a:pt x="234232" y="18097"/>
                  </a:lnTo>
                  <a:close/>
                </a:path>
                <a:path w="295910" h="27939">
                  <a:moveTo>
                    <a:pt x="234017" y="9220"/>
                  </a:moveTo>
                  <a:lnTo>
                    <a:pt x="233940" y="10083"/>
                  </a:lnTo>
                  <a:lnTo>
                    <a:pt x="234258" y="10083"/>
                  </a:lnTo>
                  <a:lnTo>
                    <a:pt x="234017" y="9220"/>
                  </a:lnTo>
                  <a:close/>
                </a:path>
                <a:path w="295910" h="27939">
                  <a:moveTo>
                    <a:pt x="237052" y="6794"/>
                  </a:moveTo>
                  <a:lnTo>
                    <a:pt x="234232" y="6794"/>
                  </a:lnTo>
                  <a:lnTo>
                    <a:pt x="234034" y="9283"/>
                  </a:lnTo>
                  <a:lnTo>
                    <a:pt x="234258" y="10083"/>
                  </a:lnTo>
                  <a:lnTo>
                    <a:pt x="236823" y="10083"/>
                  </a:lnTo>
                  <a:lnTo>
                    <a:pt x="236943" y="8051"/>
                  </a:lnTo>
                  <a:lnTo>
                    <a:pt x="237052" y="6794"/>
                  </a:lnTo>
                  <a:close/>
                </a:path>
                <a:path w="295910" h="27939">
                  <a:moveTo>
                    <a:pt x="243668" y="6794"/>
                  </a:moveTo>
                  <a:lnTo>
                    <a:pt x="240836" y="6794"/>
                  </a:lnTo>
                  <a:lnTo>
                    <a:pt x="240900" y="7391"/>
                  </a:lnTo>
                  <a:lnTo>
                    <a:pt x="241014" y="21323"/>
                  </a:lnTo>
                  <a:lnTo>
                    <a:pt x="243948" y="21323"/>
                  </a:lnTo>
                  <a:lnTo>
                    <a:pt x="243948" y="12407"/>
                  </a:lnTo>
                  <a:lnTo>
                    <a:pt x="244113" y="11722"/>
                  </a:lnTo>
                  <a:lnTo>
                    <a:pt x="244685" y="10540"/>
                  </a:lnTo>
                  <a:lnTo>
                    <a:pt x="243516" y="10540"/>
                  </a:lnTo>
                  <a:lnTo>
                    <a:pt x="243723" y="9601"/>
                  </a:lnTo>
                  <a:lnTo>
                    <a:pt x="243852" y="9309"/>
                  </a:lnTo>
                  <a:lnTo>
                    <a:pt x="243668" y="6794"/>
                  </a:lnTo>
                  <a:close/>
                </a:path>
                <a:path w="295910" h="27939">
                  <a:moveTo>
                    <a:pt x="243877" y="9252"/>
                  </a:moveTo>
                  <a:lnTo>
                    <a:pt x="243723" y="9601"/>
                  </a:lnTo>
                  <a:lnTo>
                    <a:pt x="243516" y="10540"/>
                  </a:lnTo>
                  <a:lnTo>
                    <a:pt x="243986" y="10540"/>
                  </a:lnTo>
                  <a:lnTo>
                    <a:pt x="243877" y="9252"/>
                  </a:lnTo>
                  <a:close/>
                </a:path>
                <a:path w="295910" h="27939">
                  <a:moveTo>
                    <a:pt x="247542" y="6540"/>
                  </a:moveTo>
                  <a:lnTo>
                    <a:pt x="243986" y="10540"/>
                  </a:lnTo>
                  <a:lnTo>
                    <a:pt x="244685" y="10540"/>
                  </a:lnTo>
                  <a:lnTo>
                    <a:pt x="245167" y="9956"/>
                  </a:lnTo>
                  <a:lnTo>
                    <a:pt x="245764" y="9601"/>
                  </a:lnTo>
                  <a:lnTo>
                    <a:pt x="246361" y="9207"/>
                  </a:lnTo>
                  <a:lnTo>
                    <a:pt x="247085" y="9016"/>
                  </a:lnTo>
                  <a:lnTo>
                    <a:pt x="249666" y="9016"/>
                  </a:lnTo>
                  <a:lnTo>
                    <a:pt x="249688" y="6718"/>
                  </a:lnTo>
                  <a:lnTo>
                    <a:pt x="249269" y="6616"/>
                  </a:lnTo>
                  <a:lnTo>
                    <a:pt x="249053" y="6603"/>
                  </a:lnTo>
                  <a:lnTo>
                    <a:pt x="248837" y="6553"/>
                  </a:lnTo>
                  <a:lnTo>
                    <a:pt x="247542" y="6540"/>
                  </a:lnTo>
                  <a:close/>
                </a:path>
                <a:path w="295910" h="27939">
                  <a:moveTo>
                    <a:pt x="249666" y="9016"/>
                  </a:moveTo>
                  <a:lnTo>
                    <a:pt x="248278" y="9016"/>
                  </a:lnTo>
                  <a:lnTo>
                    <a:pt x="249040" y="9093"/>
                  </a:lnTo>
                  <a:lnTo>
                    <a:pt x="249663" y="9309"/>
                  </a:lnTo>
                  <a:lnTo>
                    <a:pt x="249666" y="9016"/>
                  </a:lnTo>
                  <a:close/>
                </a:path>
                <a:path w="295910" h="27939">
                  <a:moveTo>
                    <a:pt x="258629" y="6540"/>
                  </a:moveTo>
                  <a:lnTo>
                    <a:pt x="256064" y="6540"/>
                  </a:lnTo>
                  <a:lnTo>
                    <a:pt x="254926" y="6857"/>
                  </a:lnTo>
                  <a:lnTo>
                    <a:pt x="253028" y="8051"/>
                  </a:lnTo>
                  <a:lnTo>
                    <a:pt x="252279" y="8915"/>
                  </a:lnTo>
                  <a:lnTo>
                    <a:pt x="251212" y="11137"/>
                  </a:lnTo>
                  <a:lnTo>
                    <a:pt x="250987" y="12331"/>
                  </a:lnTo>
                  <a:lnTo>
                    <a:pt x="250989" y="15786"/>
                  </a:lnTo>
                  <a:lnTo>
                    <a:pt x="256064" y="21589"/>
                  </a:lnTo>
                  <a:lnTo>
                    <a:pt x="258591" y="21589"/>
                  </a:lnTo>
                  <a:lnTo>
                    <a:pt x="259670" y="21272"/>
                  </a:lnTo>
                  <a:lnTo>
                    <a:pt x="261575" y="20027"/>
                  </a:lnTo>
                  <a:lnTo>
                    <a:pt x="262116" y="19303"/>
                  </a:lnTo>
                  <a:lnTo>
                    <a:pt x="256787" y="19303"/>
                  </a:lnTo>
                  <a:lnTo>
                    <a:pt x="255771" y="18859"/>
                  </a:lnTo>
                  <a:lnTo>
                    <a:pt x="254273" y="17094"/>
                  </a:lnTo>
                  <a:lnTo>
                    <a:pt x="253892" y="15786"/>
                  </a:lnTo>
                  <a:lnTo>
                    <a:pt x="253892" y="12331"/>
                  </a:lnTo>
                  <a:lnTo>
                    <a:pt x="254273" y="11036"/>
                  </a:lnTo>
                  <a:lnTo>
                    <a:pt x="255784" y="9283"/>
                  </a:lnTo>
                  <a:lnTo>
                    <a:pt x="256813" y="8851"/>
                  </a:lnTo>
                  <a:lnTo>
                    <a:pt x="262135" y="8851"/>
                  </a:lnTo>
                  <a:lnTo>
                    <a:pt x="261613" y="8127"/>
                  </a:lnTo>
                  <a:lnTo>
                    <a:pt x="259734" y="6857"/>
                  </a:lnTo>
                  <a:lnTo>
                    <a:pt x="258629" y="6540"/>
                  </a:lnTo>
                  <a:close/>
                </a:path>
                <a:path w="295910" h="27939">
                  <a:moveTo>
                    <a:pt x="265106" y="18097"/>
                  </a:moveTo>
                  <a:lnTo>
                    <a:pt x="262515" y="18097"/>
                  </a:lnTo>
                  <a:lnTo>
                    <a:pt x="262300" y="18859"/>
                  </a:lnTo>
                  <a:lnTo>
                    <a:pt x="262198" y="21323"/>
                  </a:lnTo>
                  <a:lnTo>
                    <a:pt x="265106" y="21323"/>
                  </a:lnTo>
                  <a:lnTo>
                    <a:pt x="265106" y="18097"/>
                  </a:lnTo>
                  <a:close/>
                </a:path>
                <a:path w="295910" h="27939">
                  <a:moveTo>
                    <a:pt x="262135" y="8851"/>
                  </a:moveTo>
                  <a:lnTo>
                    <a:pt x="259327" y="8851"/>
                  </a:lnTo>
                  <a:lnTo>
                    <a:pt x="260318" y="9283"/>
                  </a:lnTo>
                  <a:lnTo>
                    <a:pt x="261067" y="10172"/>
                  </a:lnTo>
                  <a:lnTo>
                    <a:pt x="261842" y="11036"/>
                  </a:lnTo>
                  <a:lnTo>
                    <a:pt x="262223" y="12331"/>
                  </a:lnTo>
                  <a:lnTo>
                    <a:pt x="262223" y="15786"/>
                  </a:lnTo>
                  <a:lnTo>
                    <a:pt x="261842" y="17094"/>
                  </a:lnTo>
                  <a:lnTo>
                    <a:pt x="260318" y="18859"/>
                  </a:lnTo>
                  <a:lnTo>
                    <a:pt x="259327" y="19303"/>
                  </a:lnTo>
                  <a:lnTo>
                    <a:pt x="262116" y="19303"/>
                  </a:lnTo>
                  <a:lnTo>
                    <a:pt x="262198" y="18097"/>
                  </a:lnTo>
                  <a:lnTo>
                    <a:pt x="265106" y="18097"/>
                  </a:lnTo>
                  <a:lnTo>
                    <a:pt x="265106" y="10083"/>
                  </a:lnTo>
                  <a:lnTo>
                    <a:pt x="262223" y="10083"/>
                  </a:lnTo>
                  <a:lnTo>
                    <a:pt x="262135" y="8851"/>
                  </a:lnTo>
                  <a:close/>
                </a:path>
                <a:path w="295910" h="27939">
                  <a:moveTo>
                    <a:pt x="262515" y="18097"/>
                  </a:moveTo>
                  <a:lnTo>
                    <a:pt x="262198" y="18097"/>
                  </a:lnTo>
                  <a:lnTo>
                    <a:pt x="262198" y="19194"/>
                  </a:lnTo>
                  <a:lnTo>
                    <a:pt x="262515" y="18097"/>
                  </a:lnTo>
                  <a:close/>
                </a:path>
                <a:path w="295910" h="27939">
                  <a:moveTo>
                    <a:pt x="262300" y="9220"/>
                  </a:moveTo>
                  <a:lnTo>
                    <a:pt x="262223" y="10083"/>
                  </a:lnTo>
                  <a:lnTo>
                    <a:pt x="262541" y="10083"/>
                  </a:lnTo>
                  <a:lnTo>
                    <a:pt x="262300" y="9220"/>
                  </a:lnTo>
                  <a:close/>
                </a:path>
                <a:path w="295910" h="27939">
                  <a:moveTo>
                    <a:pt x="265335" y="6794"/>
                  </a:moveTo>
                  <a:lnTo>
                    <a:pt x="262515" y="6794"/>
                  </a:lnTo>
                  <a:lnTo>
                    <a:pt x="262317" y="9283"/>
                  </a:lnTo>
                  <a:lnTo>
                    <a:pt x="262541" y="10083"/>
                  </a:lnTo>
                  <a:lnTo>
                    <a:pt x="265106" y="10083"/>
                  </a:lnTo>
                  <a:lnTo>
                    <a:pt x="265226" y="8051"/>
                  </a:lnTo>
                  <a:lnTo>
                    <a:pt x="265335" y="6794"/>
                  </a:lnTo>
                  <a:close/>
                </a:path>
                <a:path w="295910" h="27939">
                  <a:moveTo>
                    <a:pt x="273132" y="9042"/>
                  </a:moveTo>
                  <a:lnTo>
                    <a:pt x="270224" y="9042"/>
                  </a:lnTo>
                  <a:lnTo>
                    <a:pt x="270224" y="18160"/>
                  </a:lnTo>
                  <a:lnTo>
                    <a:pt x="270618" y="19456"/>
                  </a:lnTo>
                  <a:lnTo>
                    <a:pt x="272243" y="21158"/>
                  </a:lnTo>
                  <a:lnTo>
                    <a:pt x="273424" y="21589"/>
                  </a:lnTo>
                  <a:lnTo>
                    <a:pt x="275342" y="21589"/>
                  </a:lnTo>
                  <a:lnTo>
                    <a:pt x="276485" y="21412"/>
                  </a:lnTo>
                  <a:lnTo>
                    <a:pt x="276815" y="21323"/>
                  </a:lnTo>
                  <a:lnTo>
                    <a:pt x="277107" y="21208"/>
                  </a:lnTo>
                  <a:lnTo>
                    <a:pt x="277107" y="19189"/>
                  </a:lnTo>
                  <a:lnTo>
                    <a:pt x="274644" y="19189"/>
                  </a:lnTo>
                  <a:lnTo>
                    <a:pt x="274085" y="18961"/>
                  </a:lnTo>
                  <a:lnTo>
                    <a:pt x="273323" y="18033"/>
                  </a:lnTo>
                  <a:lnTo>
                    <a:pt x="273132" y="17271"/>
                  </a:lnTo>
                  <a:lnTo>
                    <a:pt x="273132" y="9042"/>
                  </a:lnTo>
                  <a:close/>
                </a:path>
                <a:path w="295910" h="27939">
                  <a:moveTo>
                    <a:pt x="277107" y="18846"/>
                  </a:moveTo>
                  <a:lnTo>
                    <a:pt x="276612" y="19024"/>
                  </a:lnTo>
                  <a:lnTo>
                    <a:pt x="276053" y="19164"/>
                  </a:lnTo>
                  <a:lnTo>
                    <a:pt x="275749" y="19189"/>
                  </a:lnTo>
                  <a:lnTo>
                    <a:pt x="277107" y="19189"/>
                  </a:lnTo>
                  <a:lnTo>
                    <a:pt x="277107" y="18846"/>
                  </a:lnTo>
                  <a:close/>
                </a:path>
                <a:path w="295910" h="27939">
                  <a:moveTo>
                    <a:pt x="277171" y="6794"/>
                  </a:moveTo>
                  <a:lnTo>
                    <a:pt x="267392" y="6794"/>
                  </a:lnTo>
                  <a:lnTo>
                    <a:pt x="267392" y="9042"/>
                  </a:lnTo>
                  <a:lnTo>
                    <a:pt x="277171" y="9042"/>
                  </a:lnTo>
                  <a:lnTo>
                    <a:pt x="277171" y="6794"/>
                  </a:lnTo>
                  <a:close/>
                </a:path>
                <a:path w="295910" h="27939">
                  <a:moveTo>
                    <a:pt x="273132" y="2184"/>
                  </a:moveTo>
                  <a:lnTo>
                    <a:pt x="270224" y="2971"/>
                  </a:lnTo>
                  <a:lnTo>
                    <a:pt x="270224" y="6794"/>
                  </a:lnTo>
                  <a:lnTo>
                    <a:pt x="273132" y="6794"/>
                  </a:lnTo>
                  <a:lnTo>
                    <a:pt x="273132" y="2184"/>
                  </a:lnTo>
                  <a:close/>
                </a:path>
                <a:path w="295910" h="27939">
                  <a:moveTo>
                    <a:pt x="282734" y="6794"/>
                  </a:moveTo>
                  <a:lnTo>
                    <a:pt x="279825" y="6794"/>
                  </a:lnTo>
                  <a:lnTo>
                    <a:pt x="279825" y="21323"/>
                  </a:lnTo>
                  <a:lnTo>
                    <a:pt x="282734" y="21323"/>
                  </a:lnTo>
                  <a:lnTo>
                    <a:pt x="282734" y="6794"/>
                  </a:lnTo>
                  <a:close/>
                </a:path>
                <a:path w="295910" h="27939">
                  <a:moveTo>
                    <a:pt x="282962" y="749"/>
                  </a:moveTo>
                  <a:lnTo>
                    <a:pt x="279597" y="749"/>
                  </a:lnTo>
                  <a:lnTo>
                    <a:pt x="279597" y="3771"/>
                  </a:lnTo>
                  <a:lnTo>
                    <a:pt x="282962" y="3771"/>
                  </a:lnTo>
                  <a:lnTo>
                    <a:pt x="282962" y="749"/>
                  </a:lnTo>
                  <a:close/>
                </a:path>
                <a:path w="295910" h="27939">
                  <a:moveTo>
                    <a:pt x="290773" y="9042"/>
                  </a:moveTo>
                  <a:lnTo>
                    <a:pt x="287864" y="9042"/>
                  </a:lnTo>
                  <a:lnTo>
                    <a:pt x="287864" y="21323"/>
                  </a:lnTo>
                  <a:lnTo>
                    <a:pt x="290773" y="21323"/>
                  </a:lnTo>
                  <a:lnTo>
                    <a:pt x="290773" y="9042"/>
                  </a:lnTo>
                  <a:close/>
                </a:path>
                <a:path w="295910" h="27939">
                  <a:moveTo>
                    <a:pt x="287864" y="6794"/>
                  </a:moveTo>
                  <a:lnTo>
                    <a:pt x="285045" y="6794"/>
                  </a:lnTo>
                  <a:lnTo>
                    <a:pt x="285045" y="9042"/>
                  </a:lnTo>
                  <a:lnTo>
                    <a:pt x="294697" y="9042"/>
                  </a:lnTo>
                  <a:lnTo>
                    <a:pt x="294697" y="7543"/>
                  </a:lnTo>
                  <a:lnTo>
                    <a:pt x="287864" y="7543"/>
                  </a:lnTo>
                  <a:lnTo>
                    <a:pt x="287864" y="6794"/>
                  </a:lnTo>
                  <a:close/>
                </a:path>
                <a:path w="295910" h="27939">
                  <a:moveTo>
                    <a:pt x="293376" y="0"/>
                  </a:moveTo>
                  <a:lnTo>
                    <a:pt x="291293" y="0"/>
                  </a:lnTo>
                  <a:lnTo>
                    <a:pt x="290023" y="444"/>
                  </a:lnTo>
                  <a:lnTo>
                    <a:pt x="289160" y="1358"/>
                  </a:lnTo>
                  <a:lnTo>
                    <a:pt x="288296" y="2235"/>
                  </a:lnTo>
                  <a:lnTo>
                    <a:pt x="287949" y="3276"/>
                  </a:lnTo>
                  <a:lnTo>
                    <a:pt x="287864" y="7543"/>
                  </a:lnTo>
                  <a:lnTo>
                    <a:pt x="288677" y="6794"/>
                  </a:lnTo>
                  <a:lnTo>
                    <a:pt x="290747" y="6794"/>
                  </a:lnTo>
                  <a:lnTo>
                    <a:pt x="292894" y="2387"/>
                  </a:lnTo>
                  <a:lnTo>
                    <a:pt x="295332" y="2387"/>
                  </a:lnTo>
                  <a:lnTo>
                    <a:pt x="295332" y="368"/>
                  </a:lnTo>
                  <a:lnTo>
                    <a:pt x="295040" y="241"/>
                  </a:lnTo>
                  <a:lnTo>
                    <a:pt x="294672" y="139"/>
                  </a:lnTo>
                  <a:lnTo>
                    <a:pt x="293795" y="25"/>
                  </a:lnTo>
                  <a:lnTo>
                    <a:pt x="293376" y="0"/>
                  </a:lnTo>
                  <a:close/>
                </a:path>
                <a:path w="295910" h="27939">
                  <a:moveTo>
                    <a:pt x="290315" y="6794"/>
                  </a:moveTo>
                  <a:lnTo>
                    <a:pt x="288677" y="6794"/>
                  </a:lnTo>
                  <a:lnTo>
                    <a:pt x="287864" y="7543"/>
                  </a:lnTo>
                  <a:lnTo>
                    <a:pt x="294697" y="7543"/>
                  </a:lnTo>
                  <a:lnTo>
                    <a:pt x="294697" y="7378"/>
                  </a:lnTo>
                  <a:lnTo>
                    <a:pt x="290747" y="7378"/>
                  </a:lnTo>
                  <a:lnTo>
                    <a:pt x="290315" y="6794"/>
                  </a:lnTo>
                  <a:close/>
                </a:path>
                <a:path w="295910" h="27939">
                  <a:moveTo>
                    <a:pt x="290747" y="6794"/>
                  </a:moveTo>
                  <a:lnTo>
                    <a:pt x="290315" y="6794"/>
                  </a:lnTo>
                  <a:lnTo>
                    <a:pt x="290747" y="7378"/>
                  </a:lnTo>
                  <a:lnTo>
                    <a:pt x="290747" y="6794"/>
                  </a:lnTo>
                  <a:close/>
                </a:path>
                <a:path w="295910" h="27939">
                  <a:moveTo>
                    <a:pt x="294697" y="6794"/>
                  </a:moveTo>
                  <a:lnTo>
                    <a:pt x="290747" y="6794"/>
                  </a:lnTo>
                  <a:lnTo>
                    <a:pt x="290747" y="7378"/>
                  </a:lnTo>
                  <a:lnTo>
                    <a:pt x="294697" y="7378"/>
                  </a:lnTo>
                  <a:lnTo>
                    <a:pt x="294697" y="6794"/>
                  </a:lnTo>
                  <a:close/>
                </a:path>
                <a:path w="295910" h="27939">
                  <a:moveTo>
                    <a:pt x="295332" y="2387"/>
                  </a:moveTo>
                  <a:lnTo>
                    <a:pt x="293795" y="2387"/>
                  </a:lnTo>
                  <a:lnTo>
                    <a:pt x="294138" y="2425"/>
                  </a:lnTo>
                  <a:lnTo>
                    <a:pt x="295103" y="2641"/>
                  </a:lnTo>
                  <a:lnTo>
                    <a:pt x="295332" y="2730"/>
                  </a:lnTo>
                  <a:lnTo>
                    <a:pt x="295332" y="2387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96013" y="2290222"/>
              <a:ext cx="493395" cy="19685"/>
            </a:xfrm>
            <a:custGeom>
              <a:avLst/>
              <a:gdLst/>
              <a:ahLst/>
              <a:cxnLst/>
              <a:rect l="l" t="t" r="r" b="b"/>
              <a:pathLst>
                <a:path w="493395" h="19685">
                  <a:moveTo>
                    <a:pt x="9131" y="1206"/>
                  </a:moveTo>
                  <a:lnTo>
                    <a:pt x="0" y="1206"/>
                  </a:lnTo>
                  <a:lnTo>
                    <a:pt x="0" y="18986"/>
                  </a:lnTo>
                  <a:lnTo>
                    <a:pt x="2095" y="18986"/>
                  </a:lnTo>
                  <a:lnTo>
                    <a:pt x="2095" y="11290"/>
                  </a:lnTo>
                  <a:lnTo>
                    <a:pt x="10337" y="11290"/>
                  </a:lnTo>
                  <a:lnTo>
                    <a:pt x="10089" y="11137"/>
                  </a:lnTo>
                  <a:lnTo>
                    <a:pt x="7581" y="11137"/>
                  </a:lnTo>
                  <a:lnTo>
                    <a:pt x="8039" y="10820"/>
                  </a:lnTo>
                  <a:lnTo>
                    <a:pt x="9937" y="10820"/>
                  </a:lnTo>
                  <a:lnTo>
                    <a:pt x="11328" y="10172"/>
                  </a:lnTo>
                  <a:lnTo>
                    <a:pt x="11945" y="9652"/>
                  </a:lnTo>
                  <a:lnTo>
                    <a:pt x="2095" y="9652"/>
                  </a:lnTo>
                  <a:lnTo>
                    <a:pt x="2095" y="2921"/>
                  </a:lnTo>
                  <a:lnTo>
                    <a:pt x="12046" y="2921"/>
                  </a:lnTo>
                  <a:lnTo>
                    <a:pt x="10566" y="1651"/>
                  </a:lnTo>
                  <a:lnTo>
                    <a:pt x="9131" y="1206"/>
                  </a:lnTo>
                  <a:close/>
                </a:path>
                <a:path w="493395" h="19685">
                  <a:moveTo>
                    <a:pt x="10337" y="11290"/>
                  </a:moveTo>
                  <a:lnTo>
                    <a:pt x="6934" y="11290"/>
                  </a:lnTo>
                  <a:lnTo>
                    <a:pt x="7645" y="11417"/>
                  </a:lnTo>
                  <a:lnTo>
                    <a:pt x="8788" y="11861"/>
                  </a:lnTo>
                  <a:lnTo>
                    <a:pt x="9220" y="12357"/>
                  </a:lnTo>
                  <a:lnTo>
                    <a:pt x="9499" y="13106"/>
                  </a:lnTo>
                  <a:lnTo>
                    <a:pt x="11925" y="18986"/>
                  </a:lnTo>
                  <a:lnTo>
                    <a:pt x="14223" y="18986"/>
                  </a:lnTo>
                  <a:lnTo>
                    <a:pt x="11379" y="12217"/>
                  </a:lnTo>
                  <a:lnTo>
                    <a:pt x="10934" y="11658"/>
                  </a:lnTo>
                  <a:lnTo>
                    <a:pt x="10337" y="11290"/>
                  </a:lnTo>
                  <a:close/>
                </a:path>
                <a:path w="493395" h="19685">
                  <a:moveTo>
                    <a:pt x="9232" y="10820"/>
                  </a:moveTo>
                  <a:lnTo>
                    <a:pt x="8039" y="10820"/>
                  </a:lnTo>
                  <a:lnTo>
                    <a:pt x="7581" y="11137"/>
                  </a:lnTo>
                  <a:lnTo>
                    <a:pt x="8699" y="11137"/>
                  </a:lnTo>
                  <a:lnTo>
                    <a:pt x="9678" y="10941"/>
                  </a:lnTo>
                  <a:lnTo>
                    <a:pt x="9232" y="10820"/>
                  </a:lnTo>
                  <a:close/>
                </a:path>
                <a:path w="493395" h="19685">
                  <a:moveTo>
                    <a:pt x="9678" y="10941"/>
                  </a:moveTo>
                  <a:lnTo>
                    <a:pt x="8699" y="11137"/>
                  </a:lnTo>
                  <a:lnTo>
                    <a:pt x="10089" y="11137"/>
                  </a:lnTo>
                  <a:lnTo>
                    <a:pt x="9842" y="10985"/>
                  </a:lnTo>
                  <a:lnTo>
                    <a:pt x="9678" y="10941"/>
                  </a:lnTo>
                  <a:close/>
                </a:path>
                <a:path w="493395" h="19685">
                  <a:moveTo>
                    <a:pt x="9937" y="10820"/>
                  </a:moveTo>
                  <a:lnTo>
                    <a:pt x="9232" y="10820"/>
                  </a:lnTo>
                  <a:lnTo>
                    <a:pt x="9678" y="10941"/>
                  </a:lnTo>
                  <a:lnTo>
                    <a:pt x="9937" y="10820"/>
                  </a:lnTo>
                  <a:close/>
                </a:path>
                <a:path w="493395" h="19685">
                  <a:moveTo>
                    <a:pt x="12046" y="2921"/>
                  </a:moveTo>
                  <a:lnTo>
                    <a:pt x="8305" y="2921"/>
                  </a:lnTo>
                  <a:lnTo>
                    <a:pt x="9321" y="3213"/>
                  </a:lnTo>
                  <a:lnTo>
                    <a:pt x="10718" y="4356"/>
                  </a:lnTo>
                  <a:lnTo>
                    <a:pt x="11061" y="5181"/>
                  </a:lnTo>
                  <a:lnTo>
                    <a:pt x="11061" y="7366"/>
                  </a:lnTo>
                  <a:lnTo>
                    <a:pt x="10718" y="8204"/>
                  </a:lnTo>
                  <a:lnTo>
                    <a:pt x="9321" y="9372"/>
                  </a:lnTo>
                  <a:lnTo>
                    <a:pt x="8305" y="9652"/>
                  </a:lnTo>
                  <a:lnTo>
                    <a:pt x="11945" y="9652"/>
                  </a:lnTo>
                  <a:lnTo>
                    <a:pt x="12903" y="8153"/>
                  </a:lnTo>
                  <a:lnTo>
                    <a:pt x="13105" y="7366"/>
                  </a:lnTo>
                  <a:lnTo>
                    <a:pt x="13011" y="4356"/>
                  </a:lnTo>
                  <a:lnTo>
                    <a:pt x="12623" y="3416"/>
                  </a:lnTo>
                  <a:lnTo>
                    <a:pt x="12046" y="2921"/>
                  </a:lnTo>
                  <a:close/>
                </a:path>
                <a:path w="493395" h="19685">
                  <a:moveTo>
                    <a:pt x="23342" y="6096"/>
                  </a:moveTo>
                  <a:lnTo>
                    <a:pt x="21005" y="6096"/>
                  </a:lnTo>
                  <a:lnTo>
                    <a:pt x="19964" y="6375"/>
                  </a:lnTo>
                  <a:lnTo>
                    <a:pt x="16179" y="14732"/>
                  </a:lnTo>
                  <a:lnTo>
                    <a:pt x="16751" y="16344"/>
                  </a:lnTo>
                  <a:lnTo>
                    <a:pt x="19037" y="18643"/>
                  </a:lnTo>
                  <a:lnTo>
                    <a:pt x="20599" y="19215"/>
                  </a:lnTo>
                  <a:lnTo>
                    <a:pt x="23520" y="19215"/>
                  </a:lnTo>
                  <a:lnTo>
                    <a:pt x="24409" y="19075"/>
                  </a:lnTo>
                  <a:lnTo>
                    <a:pt x="26111" y="18478"/>
                  </a:lnTo>
                  <a:lnTo>
                    <a:pt x="26822" y="18059"/>
                  </a:lnTo>
                  <a:lnTo>
                    <a:pt x="27342" y="17551"/>
                  </a:lnTo>
                  <a:lnTo>
                    <a:pt x="21221" y="17551"/>
                  </a:lnTo>
                  <a:lnTo>
                    <a:pt x="20116" y="17145"/>
                  </a:lnTo>
                  <a:lnTo>
                    <a:pt x="19329" y="16344"/>
                  </a:lnTo>
                  <a:lnTo>
                    <a:pt x="18554" y="15519"/>
                  </a:lnTo>
                  <a:lnTo>
                    <a:pt x="18173" y="14312"/>
                  </a:lnTo>
                  <a:lnTo>
                    <a:pt x="18173" y="12852"/>
                  </a:lnTo>
                  <a:lnTo>
                    <a:pt x="17741" y="12852"/>
                  </a:lnTo>
                  <a:lnTo>
                    <a:pt x="17741" y="11569"/>
                  </a:lnTo>
                  <a:lnTo>
                    <a:pt x="18173" y="11569"/>
                  </a:lnTo>
                  <a:lnTo>
                    <a:pt x="18214" y="10871"/>
                  </a:lnTo>
                  <a:lnTo>
                    <a:pt x="18526" y="9817"/>
                  </a:lnTo>
                  <a:lnTo>
                    <a:pt x="19938" y="8051"/>
                  </a:lnTo>
                  <a:lnTo>
                    <a:pt x="20916" y="7607"/>
                  </a:lnTo>
                  <a:lnTo>
                    <a:pt x="26150" y="7607"/>
                  </a:lnTo>
                  <a:lnTo>
                    <a:pt x="25895" y="7315"/>
                  </a:lnTo>
                  <a:lnTo>
                    <a:pt x="24307" y="6337"/>
                  </a:lnTo>
                  <a:lnTo>
                    <a:pt x="23342" y="6096"/>
                  </a:lnTo>
                  <a:close/>
                </a:path>
                <a:path w="493395" h="19685">
                  <a:moveTo>
                    <a:pt x="26669" y="16090"/>
                  </a:moveTo>
                  <a:lnTo>
                    <a:pt x="26060" y="16611"/>
                  </a:lnTo>
                  <a:lnTo>
                    <a:pt x="25425" y="16979"/>
                  </a:lnTo>
                  <a:lnTo>
                    <a:pt x="24091" y="17437"/>
                  </a:lnTo>
                  <a:lnTo>
                    <a:pt x="23393" y="17551"/>
                  </a:lnTo>
                  <a:lnTo>
                    <a:pt x="27342" y="17551"/>
                  </a:lnTo>
                  <a:lnTo>
                    <a:pt x="26669" y="16090"/>
                  </a:lnTo>
                  <a:close/>
                </a:path>
                <a:path w="493395" h="19685">
                  <a:moveTo>
                    <a:pt x="18173" y="11569"/>
                  </a:moveTo>
                  <a:lnTo>
                    <a:pt x="17741" y="11569"/>
                  </a:lnTo>
                  <a:lnTo>
                    <a:pt x="17741" y="12852"/>
                  </a:lnTo>
                  <a:lnTo>
                    <a:pt x="18173" y="12852"/>
                  </a:lnTo>
                  <a:lnTo>
                    <a:pt x="18173" y="11569"/>
                  </a:lnTo>
                  <a:close/>
                </a:path>
                <a:path w="493395" h="19685">
                  <a:moveTo>
                    <a:pt x="25780" y="11569"/>
                  </a:moveTo>
                  <a:lnTo>
                    <a:pt x="18173" y="11569"/>
                  </a:lnTo>
                  <a:lnTo>
                    <a:pt x="18173" y="12852"/>
                  </a:lnTo>
                  <a:lnTo>
                    <a:pt x="27546" y="12852"/>
                  </a:lnTo>
                  <a:lnTo>
                    <a:pt x="27546" y="11899"/>
                  </a:lnTo>
                  <a:lnTo>
                    <a:pt x="25780" y="11899"/>
                  </a:lnTo>
                  <a:lnTo>
                    <a:pt x="25780" y="11569"/>
                  </a:lnTo>
                  <a:close/>
                </a:path>
                <a:path w="493395" h="19685">
                  <a:moveTo>
                    <a:pt x="26150" y="7607"/>
                  </a:moveTo>
                  <a:lnTo>
                    <a:pt x="23367" y="7607"/>
                  </a:lnTo>
                  <a:lnTo>
                    <a:pt x="24269" y="7988"/>
                  </a:lnTo>
                  <a:lnTo>
                    <a:pt x="25476" y="9499"/>
                  </a:lnTo>
                  <a:lnTo>
                    <a:pt x="25678" y="10198"/>
                  </a:lnTo>
                  <a:lnTo>
                    <a:pt x="25780" y="11899"/>
                  </a:lnTo>
                  <a:lnTo>
                    <a:pt x="26212" y="11569"/>
                  </a:lnTo>
                  <a:lnTo>
                    <a:pt x="27546" y="11569"/>
                  </a:lnTo>
                  <a:lnTo>
                    <a:pt x="27485" y="10553"/>
                  </a:lnTo>
                  <a:lnTo>
                    <a:pt x="27343" y="9817"/>
                  </a:lnTo>
                  <a:lnTo>
                    <a:pt x="26482" y="7988"/>
                  </a:lnTo>
                  <a:lnTo>
                    <a:pt x="26150" y="7607"/>
                  </a:lnTo>
                  <a:close/>
                </a:path>
                <a:path w="493395" h="19685">
                  <a:moveTo>
                    <a:pt x="27546" y="11569"/>
                  </a:moveTo>
                  <a:lnTo>
                    <a:pt x="26212" y="11569"/>
                  </a:lnTo>
                  <a:lnTo>
                    <a:pt x="25780" y="11899"/>
                  </a:lnTo>
                  <a:lnTo>
                    <a:pt x="27546" y="11899"/>
                  </a:lnTo>
                  <a:lnTo>
                    <a:pt x="27546" y="11569"/>
                  </a:lnTo>
                  <a:close/>
                </a:path>
                <a:path w="493395" h="19685">
                  <a:moveTo>
                    <a:pt x="26238" y="0"/>
                  </a:moveTo>
                  <a:lnTo>
                    <a:pt x="24041" y="0"/>
                  </a:lnTo>
                  <a:lnTo>
                    <a:pt x="21450" y="5092"/>
                  </a:lnTo>
                  <a:lnTo>
                    <a:pt x="22910" y="5092"/>
                  </a:lnTo>
                  <a:lnTo>
                    <a:pt x="26238" y="0"/>
                  </a:lnTo>
                  <a:close/>
                </a:path>
                <a:path w="493395" h="19685">
                  <a:moveTo>
                    <a:pt x="30594" y="16192"/>
                  </a:moveTo>
                  <a:lnTo>
                    <a:pt x="29895" y="17627"/>
                  </a:lnTo>
                  <a:lnTo>
                    <a:pt x="30467" y="18122"/>
                  </a:lnTo>
                  <a:lnTo>
                    <a:pt x="31191" y="18529"/>
                  </a:lnTo>
                  <a:lnTo>
                    <a:pt x="32931" y="19075"/>
                  </a:lnTo>
                  <a:lnTo>
                    <a:pt x="33870" y="19215"/>
                  </a:lnTo>
                  <a:lnTo>
                    <a:pt x="35890" y="19215"/>
                  </a:lnTo>
                  <a:lnTo>
                    <a:pt x="36766" y="19062"/>
                  </a:lnTo>
                  <a:lnTo>
                    <a:pt x="38265" y="18453"/>
                  </a:lnTo>
                  <a:lnTo>
                    <a:pt x="38849" y="18021"/>
                  </a:lnTo>
                  <a:lnTo>
                    <a:pt x="39149" y="17627"/>
                  </a:lnTo>
                  <a:lnTo>
                    <a:pt x="34124" y="17627"/>
                  </a:lnTo>
                  <a:lnTo>
                    <a:pt x="33350" y="17500"/>
                  </a:lnTo>
                  <a:lnTo>
                    <a:pt x="31889" y="17030"/>
                  </a:lnTo>
                  <a:lnTo>
                    <a:pt x="31216" y="16675"/>
                  </a:lnTo>
                  <a:lnTo>
                    <a:pt x="30594" y="16192"/>
                  </a:lnTo>
                  <a:close/>
                </a:path>
                <a:path w="493395" h="19685">
                  <a:moveTo>
                    <a:pt x="36093" y="6096"/>
                  </a:moveTo>
                  <a:lnTo>
                    <a:pt x="34175" y="6096"/>
                  </a:lnTo>
                  <a:lnTo>
                    <a:pt x="33312" y="6273"/>
                  </a:lnTo>
                  <a:lnTo>
                    <a:pt x="30302" y="10756"/>
                  </a:lnTo>
                  <a:lnTo>
                    <a:pt x="30508" y="11315"/>
                  </a:lnTo>
                  <a:lnTo>
                    <a:pt x="30628" y="11544"/>
                  </a:lnTo>
                  <a:lnTo>
                    <a:pt x="31635" y="12611"/>
                  </a:lnTo>
                  <a:lnTo>
                    <a:pt x="32448" y="13004"/>
                  </a:lnTo>
                  <a:lnTo>
                    <a:pt x="36614" y="13881"/>
                  </a:lnTo>
                  <a:lnTo>
                    <a:pt x="37134" y="14122"/>
                  </a:lnTo>
                  <a:lnTo>
                    <a:pt x="37452" y="14427"/>
                  </a:lnTo>
                  <a:lnTo>
                    <a:pt x="37795" y="14706"/>
                  </a:lnTo>
                  <a:lnTo>
                    <a:pt x="37960" y="15087"/>
                  </a:lnTo>
                  <a:lnTo>
                    <a:pt x="37947" y="16243"/>
                  </a:lnTo>
                  <a:lnTo>
                    <a:pt x="37706" y="16725"/>
                  </a:lnTo>
                  <a:lnTo>
                    <a:pt x="36677" y="17449"/>
                  </a:lnTo>
                  <a:lnTo>
                    <a:pt x="35915" y="17627"/>
                  </a:lnTo>
                  <a:lnTo>
                    <a:pt x="39149" y="17627"/>
                  </a:lnTo>
                  <a:lnTo>
                    <a:pt x="39700" y="16903"/>
                  </a:lnTo>
                  <a:lnTo>
                    <a:pt x="39903" y="16243"/>
                  </a:lnTo>
                  <a:lnTo>
                    <a:pt x="39835" y="14427"/>
                  </a:lnTo>
                  <a:lnTo>
                    <a:pt x="39611" y="13881"/>
                  </a:lnTo>
                  <a:lnTo>
                    <a:pt x="38493" y="12827"/>
                  </a:lnTo>
                  <a:lnTo>
                    <a:pt x="37642" y="12433"/>
                  </a:lnTo>
                  <a:lnTo>
                    <a:pt x="34150" y="11696"/>
                  </a:lnTo>
                  <a:lnTo>
                    <a:pt x="33502" y="11544"/>
                  </a:lnTo>
                  <a:lnTo>
                    <a:pt x="33007" y="11315"/>
                  </a:lnTo>
                  <a:lnTo>
                    <a:pt x="32384" y="10693"/>
                  </a:lnTo>
                  <a:lnTo>
                    <a:pt x="32232" y="10299"/>
                  </a:lnTo>
                  <a:lnTo>
                    <a:pt x="32251" y="9131"/>
                  </a:lnTo>
                  <a:lnTo>
                    <a:pt x="32502" y="8636"/>
                  </a:lnTo>
                  <a:lnTo>
                    <a:pt x="33477" y="7861"/>
                  </a:lnTo>
                  <a:lnTo>
                    <a:pt x="34226" y="7658"/>
                  </a:lnTo>
                  <a:lnTo>
                    <a:pt x="39623" y="7658"/>
                  </a:lnTo>
                  <a:lnTo>
                    <a:pt x="39154" y="7188"/>
                  </a:lnTo>
                  <a:lnTo>
                    <a:pt x="38506" y="6794"/>
                  </a:lnTo>
                  <a:lnTo>
                    <a:pt x="36931" y="6248"/>
                  </a:lnTo>
                  <a:lnTo>
                    <a:pt x="36093" y="6096"/>
                  </a:lnTo>
                  <a:close/>
                </a:path>
                <a:path w="493395" h="19685">
                  <a:moveTo>
                    <a:pt x="39623" y="7658"/>
                  </a:moveTo>
                  <a:lnTo>
                    <a:pt x="35902" y="7658"/>
                  </a:lnTo>
                  <a:lnTo>
                    <a:pt x="36563" y="7785"/>
                  </a:lnTo>
                  <a:lnTo>
                    <a:pt x="37858" y="8280"/>
                  </a:lnTo>
                  <a:lnTo>
                    <a:pt x="38455" y="8648"/>
                  </a:lnTo>
                  <a:lnTo>
                    <a:pt x="38950" y="9131"/>
                  </a:lnTo>
                  <a:lnTo>
                    <a:pt x="39597" y="7861"/>
                  </a:lnTo>
                  <a:lnTo>
                    <a:pt x="39623" y="7658"/>
                  </a:lnTo>
                  <a:close/>
                </a:path>
                <a:path w="493395" h="19685">
                  <a:moveTo>
                    <a:pt x="45148" y="6324"/>
                  </a:moveTo>
                  <a:lnTo>
                    <a:pt x="43103" y="6324"/>
                  </a:lnTo>
                  <a:lnTo>
                    <a:pt x="43187" y="16167"/>
                  </a:lnTo>
                  <a:lnTo>
                    <a:pt x="43469" y="17106"/>
                  </a:lnTo>
                  <a:lnTo>
                    <a:pt x="43580" y="17259"/>
                  </a:lnTo>
                  <a:lnTo>
                    <a:pt x="45021" y="18796"/>
                  </a:lnTo>
                  <a:lnTo>
                    <a:pt x="46151" y="19215"/>
                  </a:lnTo>
                  <a:lnTo>
                    <a:pt x="48704" y="19215"/>
                  </a:lnTo>
                  <a:lnTo>
                    <a:pt x="49618" y="18948"/>
                  </a:lnTo>
                  <a:lnTo>
                    <a:pt x="51180" y="17868"/>
                  </a:lnTo>
                  <a:lnTo>
                    <a:pt x="51438" y="17526"/>
                  </a:lnTo>
                  <a:lnTo>
                    <a:pt x="47053" y="17526"/>
                  </a:lnTo>
                  <a:lnTo>
                    <a:pt x="46329" y="17259"/>
                  </a:lnTo>
                  <a:lnTo>
                    <a:pt x="45389" y="16167"/>
                  </a:lnTo>
                  <a:lnTo>
                    <a:pt x="45262" y="15709"/>
                  </a:lnTo>
                  <a:lnTo>
                    <a:pt x="45148" y="6324"/>
                  </a:lnTo>
                  <a:close/>
                </a:path>
                <a:path w="493395" h="19685">
                  <a:moveTo>
                    <a:pt x="53771" y="16141"/>
                  </a:moveTo>
                  <a:lnTo>
                    <a:pt x="52108" y="16141"/>
                  </a:lnTo>
                  <a:lnTo>
                    <a:pt x="51777" y="17037"/>
                  </a:lnTo>
                  <a:lnTo>
                    <a:pt x="51777" y="18986"/>
                  </a:lnTo>
                  <a:lnTo>
                    <a:pt x="53771" y="18986"/>
                  </a:lnTo>
                  <a:lnTo>
                    <a:pt x="53771" y="16141"/>
                  </a:lnTo>
                  <a:close/>
                </a:path>
                <a:path w="493395" h="19685">
                  <a:moveTo>
                    <a:pt x="53771" y="6324"/>
                  </a:moveTo>
                  <a:lnTo>
                    <a:pt x="51727" y="6324"/>
                  </a:lnTo>
                  <a:lnTo>
                    <a:pt x="51727" y="14744"/>
                  </a:lnTo>
                  <a:lnTo>
                    <a:pt x="51396" y="15709"/>
                  </a:lnTo>
                  <a:lnTo>
                    <a:pt x="50050" y="17157"/>
                  </a:lnTo>
                  <a:lnTo>
                    <a:pt x="49161" y="17526"/>
                  </a:lnTo>
                  <a:lnTo>
                    <a:pt x="51438" y="17526"/>
                  </a:lnTo>
                  <a:lnTo>
                    <a:pt x="51752" y="17106"/>
                  </a:lnTo>
                  <a:lnTo>
                    <a:pt x="51777" y="16141"/>
                  </a:lnTo>
                  <a:lnTo>
                    <a:pt x="53771" y="16141"/>
                  </a:lnTo>
                  <a:lnTo>
                    <a:pt x="53771" y="6324"/>
                  </a:lnTo>
                  <a:close/>
                </a:path>
                <a:path w="493395" h="19685">
                  <a:moveTo>
                    <a:pt x="52108" y="16141"/>
                  </a:moveTo>
                  <a:lnTo>
                    <a:pt x="51777" y="16141"/>
                  </a:lnTo>
                  <a:lnTo>
                    <a:pt x="51777" y="17037"/>
                  </a:lnTo>
                  <a:lnTo>
                    <a:pt x="52108" y="16141"/>
                  </a:lnTo>
                  <a:close/>
                </a:path>
                <a:path w="493395" h="19685">
                  <a:moveTo>
                    <a:pt x="59778" y="431"/>
                  </a:moveTo>
                  <a:lnTo>
                    <a:pt x="57734" y="431"/>
                  </a:lnTo>
                  <a:lnTo>
                    <a:pt x="57734" y="18986"/>
                  </a:lnTo>
                  <a:lnTo>
                    <a:pt x="59778" y="18986"/>
                  </a:lnTo>
                  <a:lnTo>
                    <a:pt x="59778" y="431"/>
                  </a:lnTo>
                  <a:close/>
                </a:path>
                <a:path w="493395" h="19685">
                  <a:moveTo>
                    <a:pt x="66446" y="7912"/>
                  </a:moveTo>
                  <a:lnTo>
                    <a:pt x="64401" y="7912"/>
                  </a:lnTo>
                  <a:lnTo>
                    <a:pt x="64420" y="16408"/>
                  </a:lnTo>
                  <a:lnTo>
                    <a:pt x="64651" y="17170"/>
                  </a:lnTo>
                  <a:lnTo>
                    <a:pt x="64766" y="17475"/>
                  </a:lnTo>
                  <a:lnTo>
                    <a:pt x="66039" y="18859"/>
                  </a:lnTo>
                  <a:lnTo>
                    <a:pt x="66992" y="19215"/>
                  </a:lnTo>
                  <a:lnTo>
                    <a:pt x="68554" y="19215"/>
                  </a:lnTo>
                  <a:lnTo>
                    <a:pt x="69532" y="19062"/>
                  </a:lnTo>
                  <a:lnTo>
                    <a:pt x="69811" y="18986"/>
                  </a:lnTo>
                  <a:lnTo>
                    <a:pt x="70053" y="18884"/>
                  </a:lnTo>
                  <a:lnTo>
                    <a:pt x="70053" y="17475"/>
                  </a:lnTo>
                  <a:lnTo>
                    <a:pt x="67817" y="17475"/>
                  </a:lnTo>
                  <a:lnTo>
                    <a:pt x="67297" y="17259"/>
                  </a:lnTo>
                  <a:lnTo>
                    <a:pt x="66611" y="16408"/>
                  </a:lnTo>
                  <a:lnTo>
                    <a:pt x="66446" y="15684"/>
                  </a:lnTo>
                  <a:lnTo>
                    <a:pt x="66446" y="7912"/>
                  </a:lnTo>
                  <a:close/>
                </a:path>
                <a:path w="493395" h="19685">
                  <a:moveTo>
                    <a:pt x="70053" y="17170"/>
                  </a:moveTo>
                  <a:lnTo>
                    <a:pt x="69621" y="17335"/>
                  </a:lnTo>
                  <a:lnTo>
                    <a:pt x="69113" y="17449"/>
                  </a:lnTo>
                  <a:lnTo>
                    <a:pt x="68833" y="17475"/>
                  </a:lnTo>
                  <a:lnTo>
                    <a:pt x="70053" y="17475"/>
                  </a:lnTo>
                  <a:lnTo>
                    <a:pt x="70053" y="17170"/>
                  </a:lnTo>
                  <a:close/>
                </a:path>
                <a:path w="493395" h="19685">
                  <a:moveTo>
                    <a:pt x="70078" y="6324"/>
                  </a:moveTo>
                  <a:lnTo>
                    <a:pt x="61925" y="6324"/>
                  </a:lnTo>
                  <a:lnTo>
                    <a:pt x="61925" y="7912"/>
                  </a:lnTo>
                  <a:lnTo>
                    <a:pt x="70078" y="7912"/>
                  </a:lnTo>
                  <a:lnTo>
                    <a:pt x="70078" y="6324"/>
                  </a:lnTo>
                  <a:close/>
                </a:path>
                <a:path w="493395" h="19685">
                  <a:moveTo>
                    <a:pt x="66446" y="2286"/>
                  </a:moveTo>
                  <a:lnTo>
                    <a:pt x="64401" y="2870"/>
                  </a:lnTo>
                  <a:lnTo>
                    <a:pt x="64401" y="6324"/>
                  </a:lnTo>
                  <a:lnTo>
                    <a:pt x="66446" y="6324"/>
                  </a:lnTo>
                  <a:lnTo>
                    <a:pt x="66446" y="2286"/>
                  </a:lnTo>
                  <a:close/>
                </a:path>
                <a:path w="493395" h="19685">
                  <a:moveTo>
                    <a:pt x="78524" y="6096"/>
                  </a:moveTo>
                  <a:lnTo>
                    <a:pt x="76250" y="6096"/>
                  </a:lnTo>
                  <a:lnTo>
                    <a:pt x="75272" y="6362"/>
                  </a:lnTo>
                  <a:lnTo>
                    <a:pt x="73583" y="7404"/>
                  </a:lnTo>
                  <a:lnTo>
                    <a:pt x="72936" y="8153"/>
                  </a:lnTo>
                  <a:lnTo>
                    <a:pt x="72008" y="10096"/>
                  </a:lnTo>
                  <a:lnTo>
                    <a:pt x="71824" y="11049"/>
                  </a:lnTo>
                  <a:lnTo>
                    <a:pt x="71825" y="14249"/>
                  </a:lnTo>
                  <a:lnTo>
                    <a:pt x="76250" y="19215"/>
                  </a:lnTo>
                  <a:lnTo>
                    <a:pt x="78485" y="19215"/>
                  </a:lnTo>
                  <a:lnTo>
                    <a:pt x="79463" y="18923"/>
                  </a:lnTo>
                  <a:lnTo>
                    <a:pt x="81140" y="17780"/>
                  </a:lnTo>
                  <a:lnTo>
                    <a:pt x="81305" y="17551"/>
                  </a:lnTo>
                  <a:lnTo>
                    <a:pt x="76593" y="17551"/>
                  </a:lnTo>
                  <a:lnTo>
                    <a:pt x="75628" y="17132"/>
                  </a:lnTo>
                  <a:lnTo>
                    <a:pt x="74904" y="16306"/>
                  </a:lnTo>
                  <a:lnTo>
                    <a:pt x="74206" y="15468"/>
                  </a:lnTo>
                  <a:lnTo>
                    <a:pt x="73850" y="14249"/>
                  </a:lnTo>
                  <a:lnTo>
                    <a:pt x="73850" y="11049"/>
                  </a:lnTo>
                  <a:lnTo>
                    <a:pt x="74206" y="9829"/>
                  </a:lnTo>
                  <a:lnTo>
                    <a:pt x="75628" y="8153"/>
                  </a:lnTo>
                  <a:lnTo>
                    <a:pt x="76593" y="7734"/>
                  </a:lnTo>
                  <a:lnTo>
                    <a:pt x="81293" y="7734"/>
                  </a:lnTo>
                  <a:lnTo>
                    <a:pt x="81165" y="7556"/>
                  </a:lnTo>
                  <a:lnTo>
                    <a:pt x="80327" y="6985"/>
                  </a:lnTo>
                  <a:lnTo>
                    <a:pt x="79501" y="6388"/>
                  </a:lnTo>
                  <a:lnTo>
                    <a:pt x="78524" y="6096"/>
                  </a:lnTo>
                  <a:close/>
                </a:path>
                <a:path w="493395" h="19685">
                  <a:moveTo>
                    <a:pt x="83731" y="16014"/>
                  </a:moveTo>
                  <a:lnTo>
                    <a:pt x="81965" y="16014"/>
                  </a:lnTo>
                  <a:lnTo>
                    <a:pt x="81699" y="17005"/>
                  </a:lnTo>
                  <a:lnTo>
                    <a:pt x="81686" y="18986"/>
                  </a:lnTo>
                  <a:lnTo>
                    <a:pt x="83731" y="18986"/>
                  </a:lnTo>
                  <a:lnTo>
                    <a:pt x="83731" y="16014"/>
                  </a:lnTo>
                  <a:close/>
                </a:path>
                <a:path w="493395" h="19685">
                  <a:moveTo>
                    <a:pt x="81293" y="7734"/>
                  </a:moveTo>
                  <a:lnTo>
                    <a:pt x="78993" y="7734"/>
                  </a:lnTo>
                  <a:lnTo>
                    <a:pt x="79946" y="8153"/>
                  </a:lnTo>
                  <a:lnTo>
                    <a:pt x="81368" y="9829"/>
                  </a:lnTo>
                  <a:lnTo>
                    <a:pt x="81711" y="11049"/>
                  </a:lnTo>
                  <a:lnTo>
                    <a:pt x="81711" y="14249"/>
                  </a:lnTo>
                  <a:lnTo>
                    <a:pt x="81368" y="15468"/>
                  </a:lnTo>
                  <a:lnTo>
                    <a:pt x="79946" y="17132"/>
                  </a:lnTo>
                  <a:lnTo>
                    <a:pt x="78993" y="17551"/>
                  </a:lnTo>
                  <a:lnTo>
                    <a:pt x="81305" y="17551"/>
                  </a:lnTo>
                  <a:lnTo>
                    <a:pt x="81607" y="17132"/>
                  </a:lnTo>
                  <a:lnTo>
                    <a:pt x="81686" y="16014"/>
                  </a:lnTo>
                  <a:lnTo>
                    <a:pt x="83731" y="16014"/>
                  </a:lnTo>
                  <a:lnTo>
                    <a:pt x="83731" y="9334"/>
                  </a:lnTo>
                  <a:lnTo>
                    <a:pt x="81686" y="9334"/>
                  </a:lnTo>
                  <a:lnTo>
                    <a:pt x="81724" y="8331"/>
                  </a:lnTo>
                  <a:lnTo>
                    <a:pt x="81293" y="7734"/>
                  </a:lnTo>
                  <a:close/>
                </a:path>
                <a:path w="493395" h="19685">
                  <a:moveTo>
                    <a:pt x="81965" y="16014"/>
                  </a:moveTo>
                  <a:lnTo>
                    <a:pt x="81686" y="16014"/>
                  </a:lnTo>
                  <a:lnTo>
                    <a:pt x="81686" y="17022"/>
                  </a:lnTo>
                  <a:lnTo>
                    <a:pt x="81965" y="16014"/>
                  </a:lnTo>
                  <a:close/>
                </a:path>
                <a:path w="493395" h="19685">
                  <a:moveTo>
                    <a:pt x="81765" y="8484"/>
                  </a:moveTo>
                  <a:lnTo>
                    <a:pt x="81686" y="9334"/>
                  </a:lnTo>
                  <a:lnTo>
                    <a:pt x="81991" y="9334"/>
                  </a:lnTo>
                  <a:lnTo>
                    <a:pt x="81765" y="8484"/>
                  </a:lnTo>
                  <a:close/>
                </a:path>
                <a:path w="493395" h="19685">
                  <a:moveTo>
                    <a:pt x="83934" y="6324"/>
                  </a:moveTo>
                  <a:lnTo>
                    <a:pt x="81965" y="6324"/>
                  </a:lnTo>
                  <a:lnTo>
                    <a:pt x="81842" y="8775"/>
                  </a:lnTo>
                  <a:lnTo>
                    <a:pt x="81991" y="9334"/>
                  </a:lnTo>
                  <a:lnTo>
                    <a:pt x="83731" y="9334"/>
                  </a:lnTo>
                  <a:lnTo>
                    <a:pt x="83823" y="7404"/>
                  </a:lnTo>
                  <a:lnTo>
                    <a:pt x="83934" y="6324"/>
                  </a:lnTo>
                  <a:close/>
                </a:path>
                <a:path w="493395" h="19685">
                  <a:moveTo>
                    <a:pt x="90385" y="7912"/>
                  </a:moveTo>
                  <a:lnTo>
                    <a:pt x="88341" y="7912"/>
                  </a:lnTo>
                  <a:lnTo>
                    <a:pt x="88360" y="16408"/>
                  </a:lnTo>
                  <a:lnTo>
                    <a:pt x="88590" y="17170"/>
                  </a:lnTo>
                  <a:lnTo>
                    <a:pt x="88706" y="17475"/>
                  </a:lnTo>
                  <a:lnTo>
                    <a:pt x="89979" y="18859"/>
                  </a:lnTo>
                  <a:lnTo>
                    <a:pt x="90931" y="19215"/>
                  </a:lnTo>
                  <a:lnTo>
                    <a:pt x="92494" y="19215"/>
                  </a:lnTo>
                  <a:lnTo>
                    <a:pt x="93471" y="19062"/>
                  </a:lnTo>
                  <a:lnTo>
                    <a:pt x="93751" y="18986"/>
                  </a:lnTo>
                  <a:lnTo>
                    <a:pt x="93992" y="18884"/>
                  </a:lnTo>
                  <a:lnTo>
                    <a:pt x="93992" y="17475"/>
                  </a:lnTo>
                  <a:lnTo>
                    <a:pt x="91757" y="17475"/>
                  </a:lnTo>
                  <a:lnTo>
                    <a:pt x="91236" y="17259"/>
                  </a:lnTo>
                  <a:lnTo>
                    <a:pt x="90881" y="16840"/>
                  </a:lnTo>
                  <a:lnTo>
                    <a:pt x="90550" y="16408"/>
                  </a:lnTo>
                  <a:lnTo>
                    <a:pt x="90385" y="15684"/>
                  </a:lnTo>
                  <a:lnTo>
                    <a:pt x="90385" y="7912"/>
                  </a:lnTo>
                  <a:close/>
                </a:path>
                <a:path w="493395" h="19685">
                  <a:moveTo>
                    <a:pt x="93992" y="17170"/>
                  </a:moveTo>
                  <a:lnTo>
                    <a:pt x="93560" y="17335"/>
                  </a:lnTo>
                  <a:lnTo>
                    <a:pt x="93052" y="17449"/>
                  </a:lnTo>
                  <a:lnTo>
                    <a:pt x="92773" y="17475"/>
                  </a:lnTo>
                  <a:lnTo>
                    <a:pt x="93992" y="17475"/>
                  </a:lnTo>
                  <a:lnTo>
                    <a:pt x="93992" y="17170"/>
                  </a:lnTo>
                  <a:close/>
                </a:path>
                <a:path w="493395" h="19685">
                  <a:moveTo>
                    <a:pt x="94018" y="6324"/>
                  </a:moveTo>
                  <a:lnTo>
                    <a:pt x="85864" y="6324"/>
                  </a:lnTo>
                  <a:lnTo>
                    <a:pt x="85864" y="7912"/>
                  </a:lnTo>
                  <a:lnTo>
                    <a:pt x="94018" y="7912"/>
                  </a:lnTo>
                  <a:lnTo>
                    <a:pt x="94018" y="6324"/>
                  </a:lnTo>
                  <a:close/>
                </a:path>
                <a:path w="493395" h="19685">
                  <a:moveTo>
                    <a:pt x="90385" y="2286"/>
                  </a:moveTo>
                  <a:lnTo>
                    <a:pt x="88341" y="2870"/>
                  </a:lnTo>
                  <a:lnTo>
                    <a:pt x="88341" y="6324"/>
                  </a:lnTo>
                  <a:lnTo>
                    <a:pt x="90385" y="6324"/>
                  </a:lnTo>
                  <a:lnTo>
                    <a:pt x="90385" y="2286"/>
                  </a:lnTo>
                  <a:close/>
                </a:path>
                <a:path w="493395" h="19685">
                  <a:moveTo>
                    <a:pt x="96418" y="16192"/>
                  </a:moveTo>
                  <a:lnTo>
                    <a:pt x="95719" y="17627"/>
                  </a:lnTo>
                  <a:lnTo>
                    <a:pt x="96291" y="18122"/>
                  </a:lnTo>
                  <a:lnTo>
                    <a:pt x="97015" y="18529"/>
                  </a:lnTo>
                  <a:lnTo>
                    <a:pt x="98755" y="19075"/>
                  </a:lnTo>
                  <a:lnTo>
                    <a:pt x="99694" y="19215"/>
                  </a:lnTo>
                  <a:lnTo>
                    <a:pt x="101714" y="19215"/>
                  </a:lnTo>
                  <a:lnTo>
                    <a:pt x="102590" y="19062"/>
                  </a:lnTo>
                  <a:lnTo>
                    <a:pt x="104089" y="18453"/>
                  </a:lnTo>
                  <a:lnTo>
                    <a:pt x="104673" y="18021"/>
                  </a:lnTo>
                  <a:lnTo>
                    <a:pt x="104968" y="17627"/>
                  </a:lnTo>
                  <a:lnTo>
                    <a:pt x="99948" y="17627"/>
                  </a:lnTo>
                  <a:lnTo>
                    <a:pt x="99174" y="17500"/>
                  </a:lnTo>
                  <a:lnTo>
                    <a:pt x="97713" y="17030"/>
                  </a:lnTo>
                  <a:lnTo>
                    <a:pt x="97040" y="16675"/>
                  </a:lnTo>
                  <a:lnTo>
                    <a:pt x="96418" y="16192"/>
                  </a:lnTo>
                  <a:close/>
                </a:path>
                <a:path w="493395" h="19685">
                  <a:moveTo>
                    <a:pt x="101917" y="6096"/>
                  </a:moveTo>
                  <a:lnTo>
                    <a:pt x="99999" y="6096"/>
                  </a:lnTo>
                  <a:lnTo>
                    <a:pt x="99123" y="6273"/>
                  </a:lnTo>
                  <a:lnTo>
                    <a:pt x="96113" y="10756"/>
                  </a:lnTo>
                  <a:lnTo>
                    <a:pt x="96329" y="11315"/>
                  </a:lnTo>
                  <a:lnTo>
                    <a:pt x="96452" y="11544"/>
                  </a:lnTo>
                  <a:lnTo>
                    <a:pt x="97459" y="12611"/>
                  </a:lnTo>
                  <a:lnTo>
                    <a:pt x="98272" y="13004"/>
                  </a:lnTo>
                  <a:lnTo>
                    <a:pt x="102438" y="13881"/>
                  </a:lnTo>
                  <a:lnTo>
                    <a:pt x="102958" y="14122"/>
                  </a:lnTo>
                  <a:lnTo>
                    <a:pt x="103276" y="14427"/>
                  </a:lnTo>
                  <a:lnTo>
                    <a:pt x="103619" y="14706"/>
                  </a:lnTo>
                  <a:lnTo>
                    <a:pt x="103784" y="15087"/>
                  </a:lnTo>
                  <a:lnTo>
                    <a:pt x="103771" y="16243"/>
                  </a:lnTo>
                  <a:lnTo>
                    <a:pt x="103530" y="16725"/>
                  </a:lnTo>
                  <a:lnTo>
                    <a:pt x="102501" y="17449"/>
                  </a:lnTo>
                  <a:lnTo>
                    <a:pt x="101739" y="17627"/>
                  </a:lnTo>
                  <a:lnTo>
                    <a:pt x="104968" y="17627"/>
                  </a:lnTo>
                  <a:lnTo>
                    <a:pt x="105511" y="16903"/>
                  </a:lnTo>
                  <a:lnTo>
                    <a:pt x="105727" y="16243"/>
                  </a:lnTo>
                  <a:lnTo>
                    <a:pt x="105662" y="14427"/>
                  </a:lnTo>
                  <a:lnTo>
                    <a:pt x="105448" y="13881"/>
                  </a:lnTo>
                  <a:lnTo>
                    <a:pt x="104863" y="13360"/>
                  </a:lnTo>
                  <a:lnTo>
                    <a:pt x="104317" y="12827"/>
                  </a:lnTo>
                  <a:lnTo>
                    <a:pt x="103466" y="12433"/>
                  </a:lnTo>
                  <a:lnTo>
                    <a:pt x="99974" y="11696"/>
                  </a:lnTo>
                  <a:lnTo>
                    <a:pt x="99326" y="11544"/>
                  </a:lnTo>
                  <a:lnTo>
                    <a:pt x="98831" y="11315"/>
                  </a:lnTo>
                  <a:lnTo>
                    <a:pt x="98209" y="10693"/>
                  </a:lnTo>
                  <a:lnTo>
                    <a:pt x="98056" y="10299"/>
                  </a:lnTo>
                  <a:lnTo>
                    <a:pt x="98075" y="9131"/>
                  </a:lnTo>
                  <a:lnTo>
                    <a:pt x="98326" y="8636"/>
                  </a:lnTo>
                  <a:lnTo>
                    <a:pt x="99301" y="7861"/>
                  </a:lnTo>
                  <a:lnTo>
                    <a:pt x="100050" y="7658"/>
                  </a:lnTo>
                  <a:lnTo>
                    <a:pt x="105448" y="7658"/>
                  </a:lnTo>
                  <a:lnTo>
                    <a:pt x="104978" y="7188"/>
                  </a:lnTo>
                  <a:lnTo>
                    <a:pt x="104317" y="6794"/>
                  </a:lnTo>
                  <a:lnTo>
                    <a:pt x="102755" y="6248"/>
                  </a:lnTo>
                  <a:lnTo>
                    <a:pt x="101917" y="6096"/>
                  </a:lnTo>
                  <a:close/>
                </a:path>
                <a:path w="493395" h="19685">
                  <a:moveTo>
                    <a:pt x="105448" y="7658"/>
                  </a:moveTo>
                  <a:lnTo>
                    <a:pt x="101726" y="7658"/>
                  </a:lnTo>
                  <a:lnTo>
                    <a:pt x="102387" y="7785"/>
                  </a:lnTo>
                  <a:lnTo>
                    <a:pt x="103682" y="8280"/>
                  </a:lnTo>
                  <a:lnTo>
                    <a:pt x="104279" y="8648"/>
                  </a:lnTo>
                  <a:lnTo>
                    <a:pt x="104762" y="9131"/>
                  </a:lnTo>
                  <a:lnTo>
                    <a:pt x="105419" y="7861"/>
                  </a:lnTo>
                  <a:lnTo>
                    <a:pt x="105448" y="7658"/>
                  </a:lnTo>
                  <a:close/>
                </a:path>
                <a:path w="493395" h="19685">
                  <a:moveTo>
                    <a:pt x="118344" y="15963"/>
                  </a:moveTo>
                  <a:lnTo>
                    <a:pt x="117601" y="15963"/>
                  </a:lnTo>
                  <a:lnTo>
                    <a:pt x="117727" y="17132"/>
                  </a:lnTo>
                  <a:lnTo>
                    <a:pt x="118160" y="17767"/>
                  </a:lnTo>
                  <a:lnTo>
                    <a:pt x="119811" y="18923"/>
                  </a:lnTo>
                  <a:lnTo>
                    <a:pt x="120789" y="19215"/>
                  </a:lnTo>
                  <a:lnTo>
                    <a:pt x="123062" y="19215"/>
                  </a:lnTo>
                  <a:lnTo>
                    <a:pt x="124040" y="18948"/>
                  </a:lnTo>
                  <a:lnTo>
                    <a:pt x="125704" y="17894"/>
                  </a:lnTo>
                  <a:lnTo>
                    <a:pt x="126001" y="17551"/>
                  </a:lnTo>
                  <a:lnTo>
                    <a:pt x="120319" y="17551"/>
                  </a:lnTo>
                  <a:lnTo>
                    <a:pt x="119354" y="17132"/>
                  </a:lnTo>
                  <a:lnTo>
                    <a:pt x="118344" y="15963"/>
                  </a:lnTo>
                  <a:close/>
                </a:path>
                <a:path w="493395" h="19685">
                  <a:moveTo>
                    <a:pt x="117627" y="431"/>
                  </a:moveTo>
                  <a:lnTo>
                    <a:pt x="115582" y="431"/>
                  </a:lnTo>
                  <a:lnTo>
                    <a:pt x="115582" y="18986"/>
                  </a:lnTo>
                  <a:lnTo>
                    <a:pt x="117601" y="18986"/>
                  </a:lnTo>
                  <a:lnTo>
                    <a:pt x="117601" y="16923"/>
                  </a:lnTo>
                  <a:lnTo>
                    <a:pt x="117322" y="15963"/>
                  </a:lnTo>
                  <a:lnTo>
                    <a:pt x="118344" y="15963"/>
                  </a:lnTo>
                  <a:lnTo>
                    <a:pt x="117953" y="15494"/>
                  </a:lnTo>
                  <a:lnTo>
                    <a:pt x="117584" y="14274"/>
                  </a:lnTo>
                  <a:lnTo>
                    <a:pt x="117576" y="11049"/>
                  </a:lnTo>
                  <a:lnTo>
                    <a:pt x="117932" y="9829"/>
                  </a:lnTo>
                  <a:lnTo>
                    <a:pt x="118406" y="9271"/>
                  </a:lnTo>
                  <a:lnTo>
                    <a:pt x="117322" y="9271"/>
                  </a:lnTo>
                  <a:lnTo>
                    <a:pt x="117614" y="8305"/>
                  </a:lnTo>
                  <a:lnTo>
                    <a:pt x="117627" y="431"/>
                  </a:lnTo>
                  <a:close/>
                </a:path>
                <a:path w="493395" h="19685">
                  <a:moveTo>
                    <a:pt x="125993" y="7734"/>
                  </a:moveTo>
                  <a:lnTo>
                    <a:pt x="122707" y="7734"/>
                  </a:lnTo>
                  <a:lnTo>
                    <a:pt x="123659" y="8153"/>
                  </a:lnTo>
                  <a:lnTo>
                    <a:pt x="125107" y="9829"/>
                  </a:lnTo>
                  <a:lnTo>
                    <a:pt x="125463" y="11049"/>
                  </a:lnTo>
                  <a:lnTo>
                    <a:pt x="125463" y="14274"/>
                  </a:lnTo>
                  <a:lnTo>
                    <a:pt x="125107" y="15494"/>
                  </a:lnTo>
                  <a:lnTo>
                    <a:pt x="123659" y="17132"/>
                  </a:lnTo>
                  <a:lnTo>
                    <a:pt x="122707" y="17551"/>
                  </a:lnTo>
                  <a:lnTo>
                    <a:pt x="126001" y="17551"/>
                  </a:lnTo>
                  <a:lnTo>
                    <a:pt x="126364" y="17132"/>
                  </a:lnTo>
                  <a:lnTo>
                    <a:pt x="127304" y="15189"/>
                  </a:lnTo>
                  <a:lnTo>
                    <a:pt x="127483" y="14274"/>
                  </a:lnTo>
                  <a:lnTo>
                    <a:pt x="127486" y="11049"/>
                  </a:lnTo>
                  <a:lnTo>
                    <a:pt x="127304" y="10121"/>
                  </a:lnTo>
                  <a:lnTo>
                    <a:pt x="126355" y="8153"/>
                  </a:lnTo>
                  <a:lnTo>
                    <a:pt x="125993" y="7734"/>
                  </a:lnTo>
                  <a:close/>
                </a:path>
                <a:path w="493395" h="19685">
                  <a:moveTo>
                    <a:pt x="117601" y="15963"/>
                  </a:moveTo>
                  <a:lnTo>
                    <a:pt x="117322" y="15963"/>
                  </a:lnTo>
                  <a:lnTo>
                    <a:pt x="117601" y="16923"/>
                  </a:lnTo>
                  <a:lnTo>
                    <a:pt x="117601" y="15963"/>
                  </a:lnTo>
                  <a:close/>
                </a:path>
                <a:path w="493395" h="19685">
                  <a:moveTo>
                    <a:pt x="117627" y="8287"/>
                  </a:moveTo>
                  <a:lnTo>
                    <a:pt x="117322" y="9271"/>
                  </a:lnTo>
                  <a:lnTo>
                    <a:pt x="117627" y="9271"/>
                  </a:lnTo>
                  <a:lnTo>
                    <a:pt x="117627" y="8287"/>
                  </a:lnTo>
                  <a:close/>
                </a:path>
                <a:path w="493395" h="19685">
                  <a:moveTo>
                    <a:pt x="123075" y="6096"/>
                  </a:moveTo>
                  <a:lnTo>
                    <a:pt x="120789" y="6096"/>
                  </a:lnTo>
                  <a:lnTo>
                    <a:pt x="119811" y="6388"/>
                  </a:lnTo>
                  <a:lnTo>
                    <a:pt x="118160" y="7531"/>
                  </a:lnTo>
                  <a:lnTo>
                    <a:pt x="117722" y="8153"/>
                  </a:lnTo>
                  <a:lnTo>
                    <a:pt x="117627" y="9271"/>
                  </a:lnTo>
                  <a:lnTo>
                    <a:pt x="118406" y="9271"/>
                  </a:lnTo>
                  <a:lnTo>
                    <a:pt x="119354" y="8153"/>
                  </a:lnTo>
                  <a:lnTo>
                    <a:pt x="120319" y="7734"/>
                  </a:lnTo>
                  <a:lnTo>
                    <a:pt x="125993" y="7734"/>
                  </a:lnTo>
                  <a:lnTo>
                    <a:pt x="125729" y="7429"/>
                  </a:lnTo>
                  <a:lnTo>
                    <a:pt x="124891" y="6908"/>
                  </a:lnTo>
                  <a:lnTo>
                    <a:pt x="124066" y="6362"/>
                  </a:lnTo>
                  <a:lnTo>
                    <a:pt x="123075" y="6096"/>
                  </a:lnTo>
                  <a:close/>
                </a:path>
                <a:path w="493395" h="19685">
                  <a:moveTo>
                    <a:pt x="136664" y="6096"/>
                  </a:moveTo>
                  <a:lnTo>
                    <a:pt x="134391" y="6096"/>
                  </a:lnTo>
                  <a:lnTo>
                    <a:pt x="133413" y="6362"/>
                  </a:lnTo>
                  <a:lnTo>
                    <a:pt x="131724" y="7404"/>
                  </a:lnTo>
                  <a:lnTo>
                    <a:pt x="131076" y="8153"/>
                  </a:lnTo>
                  <a:lnTo>
                    <a:pt x="130149" y="10096"/>
                  </a:lnTo>
                  <a:lnTo>
                    <a:pt x="129965" y="11049"/>
                  </a:lnTo>
                  <a:lnTo>
                    <a:pt x="129965" y="14249"/>
                  </a:lnTo>
                  <a:lnTo>
                    <a:pt x="134391" y="19215"/>
                  </a:lnTo>
                  <a:lnTo>
                    <a:pt x="136626" y="19215"/>
                  </a:lnTo>
                  <a:lnTo>
                    <a:pt x="137604" y="18923"/>
                  </a:lnTo>
                  <a:lnTo>
                    <a:pt x="139280" y="17780"/>
                  </a:lnTo>
                  <a:lnTo>
                    <a:pt x="139445" y="17551"/>
                  </a:lnTo>
                  <a:lnTo>
                    <a:pt x="134734" y="17551"/>
                  </a:lnTo>
                  <a:lnTo>
                    <a:pt x="133769" y="17132"/>
                  </a:lnTo>
                  <a:lnTo>
                    <a:pt x="133045" y="16306"/>
                  </a:lnTo>
                  <a:lnTo>
                    <a:pt x="132346" y="15468"/>
                  </a:lnTo>
                  <a:lnTo>
                    <a:pt x="131991" y="14249"/>
                  </a:lnTo>
                  <a:lnTo>
                    <a:pt x="131991" y="11049"/>
                  </a:lnTo>
                  <a:lnTo>
                    <a:pt x="132346" y="9829"/>
                  </a:lnTo>
                  <a:lnTo>
                    <a:pt x="133769" y="8153"/>
                  </a:lnTo>
                  <a:lnTo>
                    <a:pt x="134734" y="7734"/>
                  </a:lnTo>
                  <a:lnTo>
                    <a:pt x="139434" y="7734"/>
                  </a:lnTo>
                  <a:lnTo>
                    <a:pt x="139306" y="7556"/>
                  </a:lnTo>
                  <a:lnTo>
                    <a:pt x="138468" y="6985"/>
                  </a:lnTo>
                  <a:lnTo>
                    <a:pt x="137642" y="6388"/>
                  </a:lnTo>
                  <a:lnTo>
                    <a:pt x="136664" y="6096"/>
                  </a:lnTo>
                  <a:close/>
                </a:path>
                <a:path w="493395" h="19685">
                  <a:moveTo>
                    <a:pt x="141871" y="16014"/>
                  </a:moveTo>
                  <a:lnTo>
                    <a:pt x="140106" y="16014"/>
                  </a:lnTo>
                  <a:lnTo>
                    <a:pt x="139839" y="17005"/>
                  </a:lnTo>
                  <a:lnTo>
                    <a:pt x="139826" y="18986"/>
                  </a:lnTo>
                  <a:lnTo>
                    <a:pt x="141871" y="18986"/>
                  </a:lnTo>
                  <a:lnTo>
                    <a:pt x="141871" y="16014"/>
                  </a:lnTo>
                  <a:close/>
                </a:path>
                <a:path w="493395" h="19685">
                  <a:moveTo>
                    <a:pt x="139434" y="7734"/>
                  </a:moveTo>
                  <a:lnTo>
                    <a:pt x="137134" y="7734"/>
                  </a:lnTo>
                  <a:lnTo>
                    <a:pt x="138087" y="8153"/>
                  </a:lnTo>
                  <a:lnTo>
                    <a:pt x="139509" y="9829"/>
                  </a:lnTo>
                  <a:lnTo>
                    <a:pt x="139852" y="11049"/>
                  </a:lnTo>
                  <a:lnTo>
                    <a:pt x="139852" y="14249"/>
                  </a:lnTo>
                  <a:lnTo>
                    <a:pt x="139509" y="15468"/>
                  </a:lnTo>
                  <a:lnTo>
                    <a:pt x="138087" y="17132"/>
                  </a:lnTo>
                  <a:lnTo>
                    <a:pt x="137134" y="17551"/>
                  </a:lnTo>
                  <a:lnTo>
                    <a:pt x="139445" y="17551"/>
                  </a:lnTo>
                  <a:lnTo>
                    <a:pt x="139748" y="17132"/>
                  </a:lnTo>
                  <a:lnTo>
                    <a:pt x="139826" y="16014"/>
                  </a:lnTo>
                  <a:lnTo>
                    <a:pt x="141871" y="16014"/>
                  </a:lnTo>
                  <a:lnTo>
                    <a:pt x="141871" y="9334"/>
                  </a:lnTo>
                  <a:lnTo>
                    <a:pt x="139826" y="9334"/>
                  </a:lnTo>
                  <a:lnTo>
                    <a:pt x="139865" y="8331"/>
                  </a:lnTo>
                  <a:lnTo>
                    <a:pt x="139434" y="7734"/>
                  </a:lnTo>
                  <a:close/>
                </a:path>
                <a:path w="493395" h="19685">
                  <a:moveTo>
                    <a:pt x="140106" y="16014"/>
                  </a:moveTo>
                  <a:lnTo>
                    <a:pt x="139826" y="16014"/>
                  </a:lnTo>
                  <a:lnTo>
                    <a:pt x="139826" y="17022"/>
                  </a:lnTo>
                  <a:lnTo>
                    <a:pt x="140106" y="16014"/>
                  </a:lnTo>
                  <a:close/>
                </a:path>
                <a:path w="493395" h="19685">
                  <a:moveTo>
                    <a:pt x="139905" y="8484"/>
                  </a:moveTo>
                  <a:lnTo>
                    <a:pt x="139826" y="9334"/>
                  </a:lnTo>
                  <a:lnTo>
                    <a:pt x="140131" y="9334"/>
                  </a:lnTo>
                  <a:lnTo>
                    <a:pt x="139905" y="8484"/>
                  </a:lnTo>
                  <a:close/>
                </a:path>
                <a:path w="493395" h="19685">
                  <a:moveTo>
                    <a:pt x="142074" y="6324"/>
                  </a:moveTo>
                  <a:lnTo>
                    <a:pt x="140106" y="6324"/>
                  </a:lnTo>
                  <a:lnTo>
                    <a:pt x="139983" y="8775"/>
                  </a:lnTo>
                  <a:lnTo>
                    <a:pt x="140131" y="9334"/>
                  </a:lnTo>
                  <a:lnTo>
                    <a:pt x="141871" y="9334"/>
                  </a:lnTo>
                  <a:lnTo>
                    <a:pt x="141964" y="7404"/>
                  </a:lnTo>
                  <a:lnTo>
                    <a:pt x="142074" y="6324"/>
                  </a:lnTo>
                  <a:close/>
                </a:path>
                <a:path w="493395" h="19685">
                  <a:moveTo>
                    <a:pt x="145745" y="16192"/>
                  </a:moveTo>
                  <a:lnTo>
                    <a:pt x="145046" y="17627"/>
                  </a:lnTo>
                  <a:lnTo>
                    <a:pt x="145618" y="18122"/>
                  </a:lnTo>
                  <a:lnTo>
                    <a:pt x="146342" y="18529"/>
                  </a:lnTo>
                  <a:lnTo>
                    <a:pt x="148081" y="19075"/>
                  </a:lnTo>
                  <a:lnTo>
                    <a:pt x="149021" y="19215"/>
                  </a:lnTo>
                  <a:lnTo>
                    <a:pt x="151041" y="19215"/>
                  </a:lnTo>
                  <a:lnTo>
                    <a:pt x="151917" y="19062"/>
                  </a:lnTo>
                  <a:lnTo>
                    <a:pt x="153415" y="18453"/>
                  </a:lnTo>
                  <a:lnTo>
                    <a:pt x="154000" y="18021"/>
                  </a:lnTo>
                  <a:lnTo>
                    <a:pt x="154295" y="17627"/>
                  </a:lnTo>
                  <a:lnTo>
                    <a:pt x="149263" y="17627"/>
                  </a:lnTo>
                  <a:lnTo>
                    <a:pt x="148501" y="17500"/>
                  </a:lnTo>
                  <a:lnTo>
                    <a:pt x="147040" y="17030"/>
                  </a:lnTo>
                  <a:lnTo>
                    <a:pt x="146367" y="16675"/>
                  </a:lnTo>
                  <a:lnTo>
                    <a:pt x="145745" y="16192"/>
                  </a:lnTo>
                  <a:close/>
                </a:path>
                <a:path w="493395" h="19685">
                  <a:moveTo>
                    <a:pt x="151231" y="6096"/>
                  </a:moveTo>
                  <a:lnTo>
                    <a:pt x="149313" y="6096"/>
                  </a:lnTo>
                  <a:lnTo>
                    <a:pt x="148450" y="6273"/>
                  </a:lnTo>
                  <a:lnTo>
                    <a:pt x="145440" y="10756"/>
                  </a:lnTo>
                  <a:lnTo>
                    <a:pt x="145646" y="11315"/>
                  </a:lnTo>
                  <a:lnTo>
                    <a:pt x="145767" y="11544"/>
                  </a:lnTo>
                  <a:lnTo>
                    <a:pt x="146786" y="12611"/>
                  </a:lnTo>
                  <a:lnTo>
                    <a:pt x="147599" y="13004"/>
                  </a:lnTo>
                  <a:lnTo>
                    <a:pt x="151752" y="13881"/>
                  </a:lnTo>
                  <a:lnTo>
                    <a:pt x="152285" y="14122"/>
                  </a:lnTo>
                  <a:lnTo>
                    <a:pt x="152603" y="14427"/>
                  </a:lnTo>
                  <a:lnTo>
                    <a:pt x="152946" y="14706"/>
                  </a:lnTo>
                  <a:lnTo>
                    <a:pt x="153111" y="15087"/>
                  </a:lnTo>
                  <a:lnTo>
                    <a:pt x="153097" y="16243"/>
                  </a:lnTo>
                  <a:lnTo>
                    <a:pt x="152844" y="16725"/>
                  </a:lnTo>
                  <a:lnTo>
                    <a:pt x="151828" y="17449"/>
                  </a:lnTo>
                  <a:lnTo>
                    <a:pt x="151066" y="17627"/>
                  </a:lnTo>
                  <a:lnTo>
                    <a:pt x="154295" y="17627"/>
                  </a:lnTo>
                  <a:lnTo>
                    <a:pt x="154838" y="16903"/>
                  </a:lnTo>
                  <a:lnTo>
                    <a:pt x="155054" y="16243"/>
                  </a:lnTo>
                  <a:lnTo>
                    <a:pt x="154986" y="14427"/>
                  </a:lnTo>
                  <a:lnTo>
                    <a:pt x="154762" y="13881"/>
                  </a:lnTo>
                  <a:lnTo>
                    <a:pt x="154190" y="13360"/>
                  </a:lnTo>
                  <a:lnTo>
                    <a:pt x="153644" y="12827"/>
                  </a:lnTo>
                  <a:lnTo>
                    <a:pt x="152793" y="12433"/>
                  </a:lnTo>
                  <a:lnTo>
                    <a:pt x="149301" y="11696"/>
                  </a:lnTo>
                  <a:lnTo>
                    <a:pt x="148653" y="11544"/>
                  </a:lnTo>
                  <a:lnTo>
                    <a:pt x="148158" y="11315"/>
                  </a:lnTo>
                  <a:lnTo>
                    <a:pt x="147535" y="10693"/>
                  </a:lnTo>
                  <a:lnTo>
                    <a:pt x="147383" y="10299"/>
                  </a:lnTo>
                  <a:lnTo>
                    <a:pt x="147401" y="9131"/>
                  </a:lnTo>
                  <a:lnTo>
                    <a:pt x="147640" y="8636"/>
                  </a:lnTo>
                  <a:lnTo>
                    <a:pt x="148628" y="7861"/>
                  </a:lnTo>
                  <a:lnTo>
                    <a:pt x="149364" y="7658"/>
                  </a:lnTo>
                  <a:lnTo>
                    <a:pt x="154774" y="7658"/>
                  </a:lnTo>
                  <a:lnTo>
                    <a:pt x="154304" y="7188"/>
                  </a:lnTo>
                  <a:lnTo>
                    <a:pt x="153644" y="6794"/>
                  </a:lnTo>
                  <a:lnTo>
                    <a:pt x="152082" y="6248"/>
                  </a:lnTo>
                  <a:lnTo>
                    <a:pt x="151231" y="6096"/>
                  </a:lnTo>
                  <a:close/>
                </a:path>
                <a:path w="493395" h="19685">
                  <a:moveTo>
                    <a:pt x="154774" y="7658"/>
                  </a:moveTo>
                  <a:lnTo>
                    <a:pt x="151053" y="7658"/>
                  </a:lnTo>
                  <a:lnTo>
                    <a:pt x="151714" y="7785"/>
                  </a:lnTo>
                  <a:lnTo>
                    <a:pt x="153009" y="8280"/>
                  </a:lnTo>
                  <a:lnTo>
                    <a:pt x="153606" y="8648"/>
                  </a:lnTo>
                  <a:lnTo>
                    <a:pt x="154089" y="9131"/>
                  </a:lnTo>
                  <a:lnTo>
                    <a:pt x="154746" y="7861"/>
                  </a:lnTo>
                  <a:lnTo>
                    <a:pt x="154774" y="7658"/>
                  </a:lnTo>
                  <a:close/>
                </a:path>
                <a:path w="493395" h="19685">
                  <a:moveTo>
                    <a:pt x="164718" y="6096"/>
                  </a:moveTo>
                  <a:lnTo>
                    <a:pt x="162382" y="6096"/>
                  </a:lnTo>
                  <a:lnTo>
                    <a:pt x="161328" y="6375"/>
                  </a:lnTo>
                  <a:lnTo>
                    <a:pt x="157556" y="14732"/>
                  </a:lnTo>
                  <a:lnTo>
                    <a:pt x="158127" y="16344"/>
                  </a:lnTo>
                  <a:lnTo>
                    <a:pt x="160413" y="18643"/>
                  </a:lnTo>
                  <a:lnTo>
                    <a:pt x="161975" y="19215"/>
                  </a:lnTo>
                  <a:lnTo>
                    <a:pt x="164896" y="19215"/>
                  </a:lnTo>
                  <a:lnTo>
                    <a:pt x="165785" y="19075"/>
                  </a:lnTo>
                  <a:lnTo>
                    <a:pt x="167487" y="18478"/>
                  </a:lnTo>
                  <a:lnTo>
                    <a:pt x="168198" y="18059"/>
                  </a:lnTo>
                  <a:lnTo>
                    <a:pt x="168718" y="17551"/>
                  </a:lnTo>
                  <a:lnTo>
                    <a:pt x="162598" y="17551"/>
                  </a:lnTo>
                  <a:lnTo>
                    <a:pt x="161493" y="17145"/>
                  </a:lnTo>
                  <a:lnTo>
                    <a:pt x="160705" y="16344"/>
                  </a:lnTo>
                  <a:lnTo>
                    <a:pt x="159931" y="15519"/>
                  </a:lnTo>
                  <a:lnTo>
                    <a:pt x="159537" y="14312"/>
                  </a:lnTo>
                  <a:lnTo>
                    <a:pt x="159537" y="12852"/>
                  </a:lnTo>
                  <a:lnTo>
                    <a:pt x="159118" y="12852"/>
                  </a:lnTo>
                  <a:lnTo>
                    <a:pt x="159118" y="11569"/>
                  </a:lnTo>
                  <a:lnTo>
                    <a:pt x="159537" y="11569"/>
                  </a:lnTo>
                  <a:lnTo>
                    <a:pt x="159579" y="10871"/>
                  </a:lnTo>
                  <a:lnTo>
                    <a:pt x="159903" y="9817"/>
                  </a:lnTo>
                  <a:lnTo>
                    <a:pt x="160604" y="8953"/>
                  </a:lnTo>
                  <a:lnTo>
                    <a:pt x="161302" y="8051"/>
                  </a:lnTo>
                  <a:lnTo>
                    <a:pt x="162293" y="7607"/>
                  </a:lnTo>
                  <a:lnTo>
                    <a:pt x="167521" y="7607"/>
                  </a:lnTo>
                  <a:lnTo>
                    <a:pt x="167271" y="7315"/>
                  </a:lnTo>
                  <a:lnTo>
                    <a:pt x="165684" y="6337"/>
                  </a:lnTo>
                  <a:lnTo>
                    <a:pt x="164718" y="6096"/>
                  </a:lnTo>
                  <a:close/>
                </a:path>
                <a:path w="493395" h="19685">
                  <a:moveTo>
                    <a:pt x="168046" y="16090"/>
                  </a:moveTo>
                  <a:lnTo>
                    <a:pt x="167436" y="16611"/>
                  </a:lnTo>
                  <a:lnTo>
                    <a:pt x="166801" y="16979"/>
                  </a:lnTo>
                  <a:lnTo>
                    <a:pt x="165468" y="17437"/>
                  </a:lnTo>
                  <a:lnTo>
                    <a:pt x="164757" y="17551"/>
                  </a:lnTo>
                  <a:lnTo>
                    <a:pt x="168718" y="17551"/>
                  </a:lnTo>
                  <a:lnTo>
                    <a:pt x="168046" y="16090"/>
                  </a:lnTo>
                  <a:close/>
                </a:path>
                <a:path w="493395" h="19685">
                  <a:moveTo>
                    <a:pt x="159537" y="11569"/>
                  </a:moveTo>
                  <a:lnTo>
                    <a:pt x="159118" y="11569"/>
                  </a:lnTo>
                  <a:lnTo>
                    <a:pt x="159118" y="12852"/>
                  </a:lnTo>
                  <a:lnTo>
                    <a:pt x="159537" y="12852"/>
                  </a:lnTo>
                  <a:lnTo>
                    <a:pt x="159537" y="11569"/>
                  </a:lnTo>
                  <a:close/>
                </a:path>
                <a:path w="493395" h="19685">
                  <a:moveTo>
                    <a:pt x="167157" y="11569"/>
                  </a:moveTo>
                  <a:lnTo>
                    <a:pt x="159537" y="11569"/>
                  </a:lnTo>
                  <a:lnTo>
                    <a:pt x="159537" y="12852"/>
                  </a:lnTo>
                  <a:lnTo>
                    <a:pt x="168922" y="12852"/>
                  </a:lnTo>
                  <a:lnTo>
                    <a:pt x="168922" y="11899"/>
                  </a:lnTo>
                  <a:lnTo>
                    <a:pt x="167157" y="11899"/>
                  </a:lnTo>
                  <a:lnTo>
                    <a:pt x="167157" y="11569"/>
                  </a:lnTo>
                  <a:close/>
                </a:path>
                <a:path w="493395" h="19685">
                  <a:moveTo>
                    <a:pt x="167521" y="7607"/>
                  </a:moveTo>
                  <a:lnTo>
                    <a:pt x="164744" y="7607"/>
                  </a:lnTo>
                  <a:lnTo>
                    <a:pt x="165646" y="7988"/>
                  </a:lnTo>
                  <a:lnTo>
                    <a:pt x="166852" y="9499"/>
                  </a:lnTo>
                  <a:lnTo>
                    <a:pt x="167054" y="10198"/>
                  </a:lnTo>
                  <a:lnTo>
                    <a:pt x="167157" y="11899"/>
                  </a:lnTo>
                  <a:lnTo>
                    <a:pt x="167589" y="11569"/>
                  </a:lnTo>
                  <a:lnTo>
                    <a:pt x="168922" y="11569"/>
                  </a:lnTo>
                  <a:lnTo>
                    <a:pt x="168861" y="10553"/>
                  </a:lnTo>
                  <a:lnTo>
                    <a:pt x="168719" y="9817"/>
                  </a:lnTo>
                  <a:lnTo>
                    <a:pt x="167846" y="7988"/>
                  </a:lnTo>
                  <a:lnTo>
                    <a:pt x="167521" y="7607"/>
                  </a:lnTo>
                  <a:close/>
                </a:path>
                <a:path w="493395" h="19685">
                  <a:moveTo>
                    <a:pt x="168922" y="11569"/>
                  </a:moveTo>
                  <a:lnTo>
                    <a:pt x="167589" y="11569"/>
                  </a:lnTo>
                  <a:lnTo>
                    <a:pt x="167157" y="11899"/>
                  </a:lnTo>
                  <a:lnTo>
                    <a:pt x="168922" y="11899"/>
                  </a:lnTo>
                  <a:lnTo>
                    <a:pt x="168922" y="11569"/>
                  </a:lnTo>
                  <a:close/>
                </a:path>
                <a:path w="493395" h="19685">
                  <a:moveTo>
                    <a:pt x="167614" y="0"/>
                  </a:moveTo>
                  <a:lnTo>
                    <a:pt x="165417" y="0"/>
                  </a:lnTo>
                  <a:lnTo>
                    <a:pt x="162826" y="5092"/>
                  </a:lnTo>
                  <a:lnTo>
                    <a:pt x="164287" y="5092"/>
                  </a:lnTo>
                  <a:lnTo>
                    <a:pt x="167614" y="0"/>
                  </a:lnTo>
                  <a:close/>
                </a:path>
                <a:path w="493395" h="19685">
                  <a:moveTo>
                    <a:pt x="171970" y="16192"/>
                  </a:moveTo>
                  <a:lnTo>
                    <a:pt x="171272" y="17627"/>
                  </a:lnTo>
                  <a:lnTo>
                    <a:pt x="171843" y="18122"/>
                  </a:lnTo>
                  <a:lnTo>
                    <a:pt x="172567" y="18529"/>
                  </a:lnTo>
                  <a:lnTo>
                    <a:pt x="174307" y="19075"/>
                  </a:lnTo>
                  <a:lnTo>
                    <a:pt x="175247" y="19215"/>
                  </a:lnTo>
                  <a:lnTo>
                    <a:pt x="177266" y="19215"/>
                  </a:lnTo>
                  <a:lnTo>
                    <a:pt x="178142" y="19062"/>
                  </a:lnTo>
                  <a:lnTo>
                    <a:pt x="179641" y="18453"/>
                  </a:lnTo>
                  <a:lnTo>
                    <a:pt x="180225" y="18021"/>
                  </a:lnTo>
                  <a:lnTo>
                    <a:pt x="180520" y="17627"/>
                  </a:lnTo>
                  <a:lnTo>
                    <a:pt x="175488" y="17627"/>
                  </a:lnTo>
                  <a:lnTo>
                    <a:pt x="174726" y="17500"/>
                  </a:lnTo>
                  <a:lnTo>
                    <a:pt x="173266" y="17030"/>
                  </a:lnTo>
                  <a:lnTo>
                    <a:pt x="172592" y="16675"/>
                  </a:lnTo>
                  <a:lnTo>
                    <a:pt x="171970" y="16192"/>
                  </a:lnTo>
                  <a:close/>
                </a:path>
                <a:path w="493395" h="19685">
                  <a:moveTo>
                    <a:pt x="177457" y="6096"/>
                  </a:moveTo>
                  <a:lnTo>
                    <a:pt x="175539" y="6096"/>
                  </a:lnTo>
                  <a:lnTo>
                    <a:pt x="174675" y="6273"/>
                  </a:lnTo>
                  <a:lnTo>
                    <a:pt x="171665" y="10756"/>
                  </a:lnTo>
                  <a:lnTo>
                    <a:pt x="171881" y="11315"/>
                  </a:lnTo>
                  <a:lnTo>
                    <a:pt x="172005" y="11544"/>
                  </a:lnTo>
                  <a:lnTo>
                    <a:pt x="173012" y="12611"/>
                  </a:lnTo>
                  <a:lnTo>
                    <a:pt x="173824" y="13004"/>
                  </a:lnTo>
                  <a:lnTo>
                    <a:pt x="177977" y="13881"/>
                  </a:lnTo>
                  <a:lnTo>
                    <a:pt x="178511" y="14122"/>
                  </a:lnTo>
                  <a:lnTo>
                    <a:pt x="178828" y="14427"/>
                  </a:lnTo>
                  <a:lnTo>
                    <a:pt x="179171" y="14706"/>
                  </a:lnTo>
                  <a:lnTo>
                    <a:pt x="179336" y="15087"/>
                  </a:lnTo>
                  <a:lnTo>
                    <a:pt x="179323" y="16243"/>
                  </a:lnTo>
                  <a:lnTo>
                    <a:pt x="179082" y="16725"/>
                  </a:lnTo>
                  <a:lnTo>
                    <a:pt x="178053" y="17449"/>
                  </a:lnTo>
                  <a:lnTo>
                    <a:pt x="177291" y="17627"/>
                  </a:lnTo>
                  <a:lnTo>
                    <a:pt x="180520" y="17627"/>
                  </a:lnTo>
                  <a:lnTo>
                    <a:pt x="181063" y="16903"/>
                  </a:lnTo>
                  <a:lnTo>
                    <a:pt x="181279" y="16243"/>
                  </a:lnTo>
                  <a:lnTo>
                    <a:pt x="181211" y="14427"/>
                  </a:lnTo>
                  <a:lnTo>
                    <a:pt x="180987" y="13881"/>
                  </a:lnTo>
                  <a:lnTo>
                    <a:pt x="180416" y="13360"/>
                  </a:lnTo>
                  <a:lnTo>
                    <a:pt x="179870" y="12827"/>
                  </a:lnTo>
                  <a:lnTo>
                    <a:pt x="179019" y="12433"/>
                  </a:lnTo>
                  <a:lnTo>
                    <a:pt x="175526" y="11696"/>
                  </a:lnTo>
                  <a:lnTo>
                    <a:pt x="174878" y="11544"/>
                  </a:lnTo>
                  <a:lnTo>
                    <a:pt x="174383" y="11315"/>
                  </a:lnTo>
                  <a:lnTo>
                    <a:pt x="173761" y="10693"/>
                  </a:lnTo>
                  <a:lnTo>
                    <a:pt x="173608" y="10299"/>
                  </a:lnTo>
                  <a:lnTo>
                    <a:pt x="173627" y="9131"/>
                  </a:lnTo>
                  <a:lnTo>
                    <a:pt x="173878" y="8636"/>
                  </a:lnTo>
                  <a:lnTo>
                    <a:pt x="174853" y="7861"/>
                  </a:lnTo>
                  <a:lnTo>
                    <a:pt x="175590" y="7658"/>
                  </a:lnTo>
                  <a:lnTo>
                    <a:pt x="181000" y="7658"/>
                  </a:lnTo>
                  <a:lnTo>
                    <a:pt x="180530" y="7188"/>
                  </a:lnTo>
                  <a:lnTo>
                    <a:pt x="179870" y="6794"/>
                  </a:lnTo>
                  <a:lnTo>
                    <a:pt x="178307" y="6248"/>
                  </a:lnTo>
                  <a:lnTo>
                    <a:pt x="177457" y="6096"/>
                  </a:lnTo>
                  <a:close/>
                </a:path>
                <a:path w="493395" h="19685">
                  <a:moveTo>
                    <a:pt x="181000" y="7658"/>
                  </a:moveTo>
                  <a:lnTo>
                    <a:pt x="177279" y="7658"/>
                  </a:lnTo>
                  <a:lnTo>
                    <a:pt x="177939" y="7785"/>
                  </a:lnTo>
                  <a:lnTo>
                    <a:pt x="179235" y="8280"/>
                  </a:lnTo>
                  <a:lnTo>
                    <a:pt x="179831" y="8648"/>
                  </a:lnTo>
                  <a:lnTo>
                    <a:pt x="180314" y="9131"/>
                  </a:lnTo>
                  <a:lnTo>
                    <a:pt x="180972" y="7861"/>
                  </a:lnTo>
                  <a:lnTo>
                    <a:pt x="181000" y="7658"/>
                  </a:lnTo>
                  <a:close/>
                </a:path>
                <a:path w="493395" h="19685">
                  <a:moveTo>
                    <a:pt x="191058" y="16192"/>
                  </a:moveTo>
                  <a:lnTo>
                    <a:pt x="190347" y="17627"/>
                  </a:lnTo>
                  <a:lnTo>
                    <a:pt x="190919" y="18122"/>
                  </a:lnTo>
                  <a:lnTo>
                    <a:pt x="191642" y="18529"/>
                  </a:lnTo>
                  <a:lnTo>
                    <a:pt x="193395" y="19075"/>
                  </a:lnTo>
                  <a:lnTo>
                    <a:pt x="194335" y="19215"/>
                  </a:lnTo>
                  <a:lnTo>
                    <a:pt x="196354" y="19215"/>
                  </a:lnTo>
                  <a:lnTo>
                    <a:pt x="197230" y="19062"/>
                  </a:lnTo>
                  <a:lnTo>
                    <a:pt x="198729" y="18453"/>
                  </a:lnTo>
                  <a:lnTo>
                    <a:pt x="199313" y="18021"/>
                  </a:lnTo>
                  <a:lnTo>
                    <a:pt x="199609" y="17627"/>
                  </a:lnTo>
                  <a:lnTo>
                    <a:pt x="194576" y="17627"/>
                  </a:lnTo>
                  <a:lnTo>
                    <a:pt x="193814" y="17500"/>
                  </a:lnTo>
                  <a:lnTo>
                    <a:pt x="192354" y="17030"/>
                  </a:lnTo>
                  <a:lnTo>
                    <a:pt x="191681" y="16675"/>
                  </a:lnTo>
                  <a:lnTo>
                    <a:pt x="191058" y="16192"/>
                  </a:lnTo>
                  <a:close/>
                </a:path>
                <a:path w="493395" h="19685">
                  <a:moveTo>
                    <a:pt x="196545" y="6096"/>
                  </a:moveTo>
                  <a:lnTo>
                    <a:pt x="194627" y="6096"/>
                  </a:lnTo>
                  <a:lnTo>
                    <a:pt x="193763" y="6273"/>
                  </a:lnTo>
                  <a:lnTo>
                    <a:pt x="190753" y="10756"/>
                  </a:lnTo>
                  <a:lnTo>
                    <a:pt x="190959" y="11315"/>
                  </a:lnTo>
                  <a:lnTo>
                    <a:pt x="191081" y="11544"/>
                  </a:lnTo>
                  <a:lnTo>
                    <a:pt x="192100" y="12611"/>
                  </a:lnTo>
                  <a:lnTo>
                    <a:pt x="192912" y="13004"/>
                  </a:lnTo>
                  <a:lnTo>
                    <a:pt x="197065" y="13881"/>
                  </a:lnTo>
                  <a:lnTo>
                    <a:pt x="197599" y="14122"/>
                  </a:lnTo>
                  <a:lnTo>
                    <a:pt x="197916" y="14427"/>
                  </a:lnTo>
                  <a:lnTo>
                    <a:pt x="198259" y="14706"/>
                  </a:lnTo>
                  <a:lnTo>
                    <a:pt x="198424" y="15087"/>
                  </a:lnTo>
                  <a:lnTo>
                    <a:pt x="198411" y="16243"/>
                  </a:lnTo>
                  <a:lnTo>
                    <a:pt x="198158" y="16725"/>
                  </a:lnTo>
                  <a:lnTo>
                    <a:pt x="197142" y="17449"/>
                  </a:lnTo>
                  <a:lnTo>
                    <a:pt x="196380" y="17627"/>
                  </a:lnTo>
                  <a:lnTo>
                    <a:pt x="199609" y="17627"/>
                  </a:lnTo>
                  <a:lnTo>
                    <a:pt x="200151" y="16903"/>
                  </a:lnTo>
                  <a:lnTo>
                    <a:pt x="200367" y="16243"/>
                  </a:lnTo>
                  <a:lnTo>
                    <a:pt x="200300" y="14427"/>
                  </a:lnTo>
                  <a:lnTo>
                    <a:pt x="200075" y="13881"/>
                  </a:lnTo>
                  <a:lnTo>
                    <a:pt x="198945" y="12827"/>
                  </a:lnTo>
                  <a:lnTo>
                    <a:pt x="198107" y="12433"/>
                  </a:lnTo>
                  <a:lnTo>
                    <a:pt x="193954" y="11544"/>
                  </a:lnTo>
                  <a:lnTo>
                    <a:pt x="193471" y="11315"/>
                  </a:lnTo>
                  <a:lnTo>
                    <a:pt x="192849" y="10693"/>
                  </a:lnTo>
                  <a:lnTo>
                    <a:pt x="192697" y="10299"/>
                  </a:lnTo>
                  <a:lnTo>
                    <a:pt x="192714" y="9131"/>
                  </a:lnTo>
                  <a:lnTo>
                    <a:pt x="192954" y="8636"/>
                  </a:lnTo>
                  <a:lnTo>
                    <a:pt x="193928" y="7861"/>
                  </a:lnTo>
                  <a:lnTo>
                    <a:pt x="194678" y="7658"/>
                  </a:lnTo>
                  <a:lnTo>
                    <a:pt x="200088" y="7658"/>
                  </a:lnTo>
                  <a:lnTo>
                    <a:pt x="199618" y="7188"/>
                  </a:lnTo>
                  <a:lnTo>
                    <a:pt x="198958" y="6794"/>
                  </a:lnTo>
                  <a:lnTo>
                    <a:pt x="197396" y="6248"/>
                  </a:lnTo>
                  <a:lnTo>
                    <a:pt x="196545" y="6096"/>
                  </a:lnTo>
                  <a:close/>
                </a:path>
                <a:path w="493395" h="19685">
                  <a:moveTo>
                    <a:pt x="200088" y="7658"/>
                  </a:moveTo>
                  <a:lnTo>
                    <a:pt x="196367" y="7658"/>
                  </a:lnTo>
                  <a:lnTo>
                    <a:pt x="197027" y="7785"/>
                  </a:lnTo>
                  <a:lnTo>
                    <a:pt x="198323" y="8280"/>
                  </a:lnTo>
                  <a:lnTo>
                    <a:pt x="198907" y="8648"/>
                  </a:lnTo>
                  <a:lnTo>
                    <a:pt x="199402" y="9131"/>
                  </a:lnTo>
                  <a:lnTo>
                    <a:pt x="200060" y="7861"/>
                  </a:lnTo>
                  <a:lnTo>
                    <a:pt x="200088" y="7658"/>
                  </a:lnTo>
                  <a:close/>
                </a:path>
                <a:path w="493395" h="19685">
                  <a:moveTo>
                    <a:pt x="205612" y="6324"/>
                  </a:moveTo>
                  <a:lnTo>
                    <a:pt x="203568" y="6324"/>
                  </a:lnTo>
                  <a:lnTo>
                    <a:pt x="203652" y="16167"/>
                  </a:lnTo>
                  <a:lnTo>
                    <a:pt x="203934" y="17106"/>
                  </a:lnTo>
                  <a:lnTo>
                    <a:pt x="204043" y="17259"/>
                  </a:lnTo>
                  <a:lnTo>
                    <a:pt x="205473" y="18796"/>
                  </a:lnTo>
                  <a:lnTo>
                    <a:pt x="206616" y="19215"/>
                  </a:lnTo>
                  <a:lnTo>
                    <a:pt x="209168" y="19215"/>
                  </a:lnTo>
                  <a:lnTo>
                    <a:pt x="210083" y="18948"/>
                  </a:lnTo>
                  <a:lnTo>
                    <a:pt x="211645" y="17868"/>
                  </a:lnTo>
                  <a:lnTo>
                    <a:pt x="211902" y="17526"/>
                  </a:lnTo>
                  <a:lnTo>
                    <a:pt x="207517" y="17526"/>
                  </a:lnTo>
                  <a:lnTo>
                    <a:pt x="206781" y="17259"/>
                  </a:lnTo>
                  <a:lnTo>
                    <a:pt x="205841" y="16167"/>
                  </a:lnTo>
                  <a:lnTo>
                    <a:pt x="205720" y="15709"/>
                  </a:lnTo>
                  <a:lnTo>
                    <a:pt x="205612" y="6324"/>
                  </a:lnTo>
                  <a:close/>
                </a:path>
                <a:path w="493395" h="19685">
                  <a:moveTo>
                    <a:pt x="214236" y="16141"/>
                  </a:moveTo>
                  <a:lnTo>
                    <a:pt x="212572" y="16141"/>
                  </a:lnTo>
                  <a:lnTo>
                    <a:pt x="212242" y="17037"/>
                  </a:lnTo>
                  <a:lnTo>
                    <a:pt x="212242" y="18986"/>
                  </a:lnTo>
                  <a:lnTo>
                    <a:pt x="214236" y="18986"/>
                  </a:lnTo>
                  <a:lnTo>
                    <a:pt x="214236" y="16141"/>
                  </a:lnTo>
                  <a:close/>
                </a:path>
                <a:path w="493395" h="19685">
                  <a:moveTo>
                    <a:pt x="214236" y="6324"/>
                  </a:moveTo>
                  <a:lnTo>
                    <a:pt x="212191" y="6324"/>
                  </a:lnTo>
                  <a:lnTo>
                    <a:pt x="212191" y="14744"/>
                  </a:lnTo>
                  <a:lnTo>
                    <a:pt x="211861" y="15709"/>
                  </a:lnTo>
                  <a:lnTo>
                    <a:pt x="210515" y="17157"/>
                  </a:lnTo>
                  <a:lnTo>
                    <a:pt x="209626" y="17526"/>
                  </a:lnTo>
                  <a:lnTo>
                    <a:pt x="211902" y="17526"/>
                  </a:lnTo>
                  <a:lnTo>
                    <a:pt x="212216" y="17106"/>
                  </a:lnTo>
                  <a:lnTo>
                    <a:pt x="212242" y="16141"/>
                  </a:lnTo>
                  <a:lnTo>
                    <a:pt x="214236" y="16141"/>
                  </a:lnTo>
                  <a:lnTo>
                    <a:pt x="214236" y="6324"/>
                  </a:lnTo>
                  <a:close/>
                </a:path>
                <a:path w="493395" h="19685">
                  <a:moveTo>
                    <a:pt x="212572" y="16141"/>
                  </a:moveTo>
                  <a:lnTo>
                    <a:pt x="212242" y="16141"/>
                  </a:lnTo>
                  <a:lnTo>
                    <a:pt x="212242" y="17037"/>
                  </a:lnTo>
                  <a:lnTo>
                    <a:pt x="212572" y="16141"/>
                  </a:lnTo>
                  <a:close/>
                </a:path>
                <a:path w="493395" h="19685">
                  <a:moveTo>
                    <a:pt x="219963" y="6324"/>
                  </a:moveTo>
                  <a:lnTo>
                    <a:pt x="217995" y="6324"/>
                  </a:lnTo>
                  <a:lnTo>
                    <a:pt x="218035" y="6718"/>
                  </a:lnTo>
                  <a:lnTo>
                    <a:pt x="218147" y="18986"/>
                  </a:lnTo>
                  <a:lnTo>
                    <a:pt x="220217" y="18986"/>
                  </a:lnTo>
                  <a:lnTo>
                    <a:pt x="220344" y="10312"/>
                  </a:lnTo>
                  <a:lnTo>
                    <a:pt x="220794" y="9423"/>
                  </a:lnTo>
                  <a:lnTo>
                    <a:pt x="219862" y="9423"/>
                  </a:lnTo>
                  <a:lnTo>
                    <a:pt x="220027" y="8674"/>
                  </a:lnTo>
                  <a:lnTo>
                    <a:pt x="219963" y="6324"/>
                  </a:lnTo>
                  <a:close/>
                </a:path>
                <a:path w="493395" h="19685">
                  <a:moveTo>
                    <a:pt x="220138" y="8437"/>
                  </a:moveTo>
                  <a:lnTo>
                    <a:pt x="220027" y="8674"/>
                  </a:lnTo>
                  <a:lnTo>
                    <a:pt x="219862" y="9423"/>
                  </a:lnTo>
                  <a:lnTo>
                    <a:pt x="220217" y="9398"/>
                  </a:lnTo>
                  <a:lnTo>
                    <a:pt x="220138" y="8437"/>
                  </a:lnTo>
                  <a:close/>
                </a:path>
                <a:path w="493395" h="19685">
                  <a:moveTo>
                    <a:pt x="223405" y="6096"/>
                  </a:moveTo>
                  <a:lnTo>
                    <a:pt x="220217" y="9398"/>
                  </a:lnTo>
                  <a:lnTo>
                    <a:pt x="219862" y="9423"/>
                  </a:lnTo>
                  <a:lnTo>
                    <a:pt x="220794" y="9423"/>
                  </a:lnTo>
                  <a:lnTo>
                    <a:pt x="220903" y="9207"/>
                  </a:lnTo>
                  <a:lnTo>
                    <a:pt x="221310" y="8750"/>
                  </a:lnTo>
                  <a:lnTo>
                    <a:pt x="222402" y="8039"/>
                  </a:lnTo>
                  <a:lnTo>
                    <a:pt x="223050" y="7861"/>
                  </a:lnTo>
                  <a:lnTo>
                    <a:pt x="225211" y="7861"/>
                  </a:lnTo>
                  <a:lnTo>
                    <a:pt x="225168" y="6223"/>
                  </a:lnTo>
                  <a:lnTo>
                    <a:pt x="224675" y="6121"/>
                  </a:lnTo>
                  <a:lnTo>
                    <a:pt x="223405" y="6096"/>
                  </a:lnTo>
                  <a:close/>
                </a:path>
                <a:path w="493395" h="19685">
                  <a:moveTo>
                    <a:pt x="225211" y="7861"/>
                  </a:moveTo>
                  <a:lnTo>
                    <a:pt x="224066" y="7861"/>
                  </a:lnTo>
                  <a:lnTo>
                    <a:pt x="224726" y="7937"/>
                  </a:lnTo>
                  <a:lnTo>
                    <a:pt x="225209" y="8064"/>
                  </a:lnTo>
                  <a:lnTo>
                    <a:pt x="225211" y="7861"/>
                  </a:lnTo>
                  <a:close/>
                </a:path>
                <a:path w="493395" h="19685">
                  <a:moveTo>
                    <a:pt x="235978" y="431"/>
                  </a:moveTo>
                  <a:lnTo>
                    <a:pt x="233933" y="431"/>
                  </a:lnTo>
                  <a:lnTo>
                    <a:pt x="233933" y="18986"/>
                  </a:lnTo>
                  <a:lnTo>
                    <a:pt x="235978" y="18986"/>
                  </a:lnTo>
                  <a:lnTo>
                    <a:pt x="235978" y="431"/>
                  </a:lnTo>
                  <a:close/>
                </a:path>
                <a:path w="493395" h="19685">
                  <a:moveTo>
                    <a:pt x="246316" y="6096"/>
                  </a:moveTo>
                  <a:lnTo>
                    <a:pt x="243979" y="6096"/>
                  </a:lnTo>
                  <a:lnTo>
                    <a:pt x="242938" y="6375"/>
                  </a:lnTo>
                  <a:lnTo>
                    <a:pt x="242036" y="6934"/>
                  </a:lnTo>
                  <a:lnTo>
                    <a:pt x="241122" y="7467"/>
                  </a:lnTo>
                  <a:lnTo>
                    <a:pt x="240423" y="8229"/>
                  </a:lnTo>
                  <a:lnTo>
                    <a:pt x="239407" y="10198"/>
                  </a:lnTo>
                  <a:lnTo>
                    <a:pt x="239267" y="10871"/>
                  </a:lnTo>
                  <a:lnTo>
                    <a:pt x="239166" y="14732"/>
                  </a:lnTo>
                  <a:lnTo>
                    <a:pt x="239737" y="16344"/>
                  </a:lnTo>
                  <a:lnTo>
                    <a:pt x="242023" y="18643"/>
                  </a:lnTo>
                  <a:lnTo>
                    <a:pt x="243585" y="19215"/>
                  </a:lnTo>
                  <a:lnTo>
                    <a:pt x="246506" y="19215"/>
                  </a:lnTo>
                  <a:lnTo>
                    <a:pt x="247395" y="19075"/>
                  </a:lnTo>
                  <a:lnTo>
                    <a:pt x="249097" y="18478"/>
                  </a:lnTo>
                  <a:lnTo>
                    <a:pt x="249796" y="18059"/>
                  </a:lnTo>
                  <a:lnTo>
                    <a:pt x="250328" y="17551"/>
                  </a:lnTo>
                  <a:lnTo>
                    <a:pt x="244208" y="17551"/>
                  </a:lnTo>
                  <a:lnTo>
                    <a:pt x="243103" y="17145"/>
                  </a:lnTo>
                  <a:lnTo>
                    <a:pt x="242315" y="16344"/>
                  </a:lnTo>
                  <a:lnTo>
                    <a:pt x="241541" y="15519"/>
                  </a:lnTo>
                  <a:lnTo>
                    <a:pt x="241147" y="14312"/>
                  </a:lnTo>
                  <a:lnTo>
                    <a:pt x="241147" y="12852"/>
                  </a:lnTo>
                  <a:lnTo>
                    <a:pt x="240728" y="12852"/>
                  </a:lnTo>
                  <a:lnTo>
                    <a:pt x="240728" y="11569"/>
                  </a:lnTo>
                  <a:lnTo>
                    <a:pt x="241147" y="11569"/>
                  </a:lnTo>
                  <a:lnTo>
                    <a:pt x="241189" y="10871"/>
                  </a:lnTo>
                  <a:lnTo>
                    <a:pt x="241513" y="9817"/>
                  </a:lnTo>
                  <a:lnTo>
                    <a:pt x="242214" y="8953"/>
                  </a:lnTo>
                  <a:lnTo>
                    <a:pt x="242912" y="8051"/>
                  </a:lnTo>
                  <a:lnTo>
                    <a:pt x="243903" y="7607"/>
                  </a:lnTo>
                  <a:lnTo>
                    <a:pt x="249131" y="7607"/>
                  </a:lnTo>
                  <a:lnTo>
                    <a:pt x="248881" y="7315"/>
                  </a:lnTo>
                  <a:lnTo>
                    <a:pt x="247294" y="6337"/>
                  </a:lnTo>
                  <a:lnTo>
                    <a:pt x="246316" y="6096"/>
                  </a:lnTo>
                  <a:close/>
                </a:path>
                <a:path w="493395" h="19685">
                  <a:moveTo>
                    <a:pt x="249643" y="16090"/>
                  </a:moveTo>
                  <a:lnTo>
                    <a:pt x="249046" y="16611"/>
                  </a:lnTo>
                  <a:lnTo>
                    <a:pt x="248399" y="16979"/>
                  </a:lnTo>
                  <a:lnTo>
                    <a:pt x="247078" y="17437"/>
                  </a:lnTo>
                  <a:lnTo>
                    <a:pt x="246367" y="17551"/>
                  </a:lnTo>
                  <a:lnTo>
                    <a:pt x="250328" y="17551"/>
                  </a:lnTo>
                  <a:lnTo>
                    <a:pt x="249643" y="16090"/>
                  </a:lnTo>
                  <a:close/>
                </a:path>
                <a:path w="493395" h="19685">
                  <a:moveTo>
                    <a:pt x="241147" y="11569"/>
                  </a:moveTo>
                  <a:lnTo>
                    <a:pt x="240728" y="11569"/>
                  </a:lnTo>
                  <a:lnTo>
                    <a:pt x="240728" y="12852"/>
                  </a:lnTo>
                  <a:lnTo>
                    <a:pt x="241147" y="12852"/>
                  </a:lnTo>
                  <a:lnTo>
                    <a:pt x="241147" y="11569"/>
                  </a:lnTo>
                  <a:close/>
                </a:path>
                <a:path w="493395" h="19685">
                  <a:moveTo>
                    <a:pt x="248767" y="11569"/>
                  </a:moveTo>
                  <a:lnTo>
                    <a:pt x="241147" y="11569"/>
                  </a:lnTo>
                  <a:lnTo>
                    <a:pt x="241147" y="12852"/>
                  </a:lnTo>
                  <a:lnTo>
                    <a:pt x="250532" y="12852"/>
                  </a:lnTo>
                  <a:lnTo>
                    <a:pt x="250532" y="11899"/>
                  </a:lnTo>
                  <a:lnTo>
                    <a:pt x="248767" y="11899"/>
                  </a:lnTo>
                  <a:lnTo>
                    <a:pt x="248767" y="11569"/>
                  </a:lnTo>
                  <a:close/>
                </a:path>
                <a:path w="493395" h="19685">
                  <a:moveTo>
                    <a:pt x="249131" y="7607"/>
                  </a:moveTo>
                  <a:lnTo>
                    <a:pt x="246354" y="7607"/>
                  </a:lnTo>
                  <a:lnTo>
                    <a:pt x="247256" y="7988"/>
                  </a:lnTo>
                  <a:lnTo>
                    <a:pt x="248462" y="9499"/>
                  </a:lnTo>
                  <a:lnTo>
                    <a:pt x="248664" y="10198"/>
                  </a:lnTo>
                  <a:lnTo>
                    <a:pt x="248767" y="11899"/>
                  </a:lnTo>
                  <a:lnTo>
                    <a:pt x="249199" y="11569"/>
                  </a:lnTo>
                  <a:lnTo>
                    <a:pt x="250532" y="11569"/>
                  </a:lnTo>
                  <a:lnTo>
                    <a:pt x="250467" y="10553"/>
                  </a:lnTo>
                  <a:lnTo>
                    <a:pt x="250316" y="9817"/>
                  </a:lnTo>
                  <a:lnTo>
                    <a:pt x="249457" y="7988"/>
                  </a:lnTo>
                  <a:lnTo>
                    <a:pt x="249131" y="7607"/>
                  </a:lnTo>
                  <a:close/>
                </a:path>
                <a:path w="493395" h="19685">
                  <a:moveTo>
                    <a:pt x="250532" y="11569"/>
                  </a:moveTo>
                  <a:lnTo>
                    <a:pt x="249199" y="11569"/>
                  </a:lnTo>
                  <a:lnTo>
                    <a:pt x="248767" y="11899"/>
                  </a:lnTo>
                  <a:lnTo>
                    <a:pt x="250532" y="11899"/>
                  </a:lnTo>
                  <a:lnTo>
                    <a:pt x="250532" y="11569"/>
                  </a:lnTo>
                  <a:close/>
                </a:path>
                <a:path w="493395" h="19685">
                  <a:moveTo>
                    <a:pt x="253580" y="16192"/>
                  </a:moveTo>
                  <a:lnTo>
                    <a:pt x="252882" y="17627"/>
                  </a:lnTo>
                  <a:lnTo>
                    <a:pt x="253453" y="18122"/>
                  </a:lnTo>
                  <a:lnTo>
                    <a:pt x="254165" y="18529"/>
                  </a:lnTo>
                  <a:lnTo>
                    <a:pt x="255917" y="19075"/>
                  </a:lnTo>
                  <a:lnTo>
                    <a:pt x="256857" y="19215"/>
                  </a:lnTo>
                  <a:lnTo>
                    <a:pt x="258876" y="19215"/>
                  </a:lnTo>
                  <a:lnTo>
                    <a:pt x="259753" y="19062"/>
                  </a:lnTo>
                  <a:lnTo>
                    <a:pt x="261251" y="18453"/>
                  </a:lnTo>
                  <a:lnTo>
                    <a:pt x="261835" y="18021"/>
                  </a:lnTo>
                  <a:lnTo>
                    <a:pt x="262131" y="17627"/>
                  </a:lnTo>
                  <a:lnTo>
                    <a:pt x="257098" y="17627"/>
                  </a:lnTo>
                  <a:lnTo>
                    <a:pt x="256336" y="17500"/>
                  </a:lnTo>
                  <a:lnTo>
                    <a:pt x="254876" y="17030"/>
                  </a:lnTo>
                  <a:lnTo>
                    <a:pt x="254203" y="16675"/>
                  </a:lnTo>
                  <a:lnTo>
                    <a:pt x="253580" y="16192"/>
                  </a:lnTo>
                  <a:close/>
                </a:path>
                <a:path w="493395" h="19685">
                  <a:moveTo>
                    <a:pt x="259067" y="6096"/>
                  </a:moveTo>
                  <a:lnTo>
                    <a:pt x="257149" y="6096"/>
                  </a:lnTo>
                  <a:lnTo>
                    <a:pt x="256285" y="6273"/>
                  </a:lnTo>
                  <a:lnTo>
                    <a:pt x="253276" y="10756"/>
                  </a:lnTo>
                  <a:lnTo>
                    <a:pt x="253481" y="11315"/>
                  </a:lnTo>
                  <a:lnTo>
                    <a:pt x="253603" y="11544"/>
                  </a:lnTo>
                  <a:lnTo>
                    <a:pt x="254622" y="12611"/>
                  </a:lnTo>
                  <a:lnTo>
                    <a:pt x="255435" y="13004"/>
                  </a:lnTo>
                  <a:lnTo>
                    <a:pt x="259587" y="13881"/>
                  </a:lnTo>
                  <a:lnTo>
                    <a:pt x="260121" y="14122"/>
                  </a:lnTo>
                  <a:lnTo>
                    <a:pt x="260438" y="14427"/>
                  </a:lnTo>
                  <a:lnTo>
                    <a:pt x="260781" y="14706"/>
                  </a:lnTo>
                  <a:lnTo>
                    <a:pt x="260946" y="15087"/>
                  </a:lnTo>
                  <a:lnTo>
                    <a:pt x="260933" y="16243"/>
                  </a:lnTo>
                  <a:lnTo>
                    <a:pt x="260680" y="16725"/>
                  </a:lnTo>
                  <a:lnTo>
                    <a:pt x="259664" y="17449"/>
                  </a:lnTo>
                  <a:lnTo>
                    <a:pt x="258902" y="17627"/>
                  </a:lnTo>
                  <a:lnTo>
                    <a:pt x="262131" y="17627"/>
                  </a:lnTo>
                  <a:lnTo>
                    <a:pt x="262674" y="16903"/>
                  </a:lnTo>
                  <a:lnTo>
                    <a:pt x="262889" y="16243"/>
                  </a:lnTo>
                  <a:lnTo>
                    <a:pt x="262822" y="14427"/>
                  </a:lnTo>
                  <a:lnTo>
                    <a:pt x="262597" y="13881"/>
                  </a:lnTo>
                  <a:lnTo>
                    <a:pt x="262026" y="13360"/>
                  </a:lnTo>
                  <a:lnTo>
                    <a:pt x="261480" y="12827"/>
                  </a:lnTo>
                  <a:lnTo>
                    <a:pt x="260629" y="12433"/>
                  </a:lnTo>
                  <a:lnTo>
                    <a:pt x="256476" y="11544"/>
                  </a:lnTo>
                  <a:lnTo>
                    <a:pt x="255993" y="11315"/>
                  </a:lnTo>
                  <a:lnTo>
                    <a:pt x="255371" y="10693"/>
                  </a:lnTo>
                  <a:lnTo>
                    <a:pt x="255219" y="10299"/>
                  </a:lnTo>
                  <a:lnTo>
                    <a:pt x="255236" y="9131"/>
                  </a:lnTo>
                  <a:lnTo>
                    <a:pt x="255476" y="8636"/>
                  </a:lnTo>
                  <a:lnTo>
                    <a:pt x="256451" y="7861"/>
                  </a:lnTo>
                  <a:lnTo>
                    <a:pt x="257200" y="7658"/>
                  </a:lnTo>
                  <a:lnTo>
                    <a:pt x="262610" y="7658"/>
                  </a:lnTo>
                  <a:lnTo>
                    <a:pt x="262140" y="7188"/>
                  </a:lnTo>
                  <a:lnTo>
                    <a:pt x="261480" y="6794"/>
                  </a:lnTo>
                  <a:lnTo>
                    <a:pt x="259918" y="6248"/>
                  </a:lnTo>
                  <a:lnTo>
                    <a:pt x="259067" y="6096"/>
                  </a:lnTo>
                  <a:close/>
                </a:path>
                <a:path w="493395" h="19685">
                  <a:moveTo>
                    <a:pt x="262610" y="7658"/>
                  </a:moveTo>
                  <a:lnTo>
                    <a:pt x="258889" y="7658"/>
                  </a:lnTo>
                  <a:lnTo>
                    <a:pt x="259549" y="7785"/>
                  </a:lnTo>
                  <a:lnTo>
                    <a:pt x="260845" y="8280"/>
                  </a:lnTo>
                  <a:lnTo>
                    <a:pt x="261442" y="8648"/>
                  </a:lnTo>
                  <a:lnTo>
                    <a:pt x="261924" y="9131"/>
                  </a:lnTo>
                  <a:lnTo>
                    <a:pt x="262582" y="7861"/>
                  </a:lnTo>
                  <a:lnTo>
                    <a:pt x="262610" y="7658"/>
                  </a:lnTo>
                  <a:close/>
                </a:path>
                <a:path w="493395" h="19685">
                  <a:moveTo>
                    <a:pt x="284162" y="17195"/>
                  </a:moveTo>
                  <a:lnTo>
                    <a:pt x="273951" y="17195"/>
                  </a:lnTo>
                  <a:lnTo>
                    <a:pt x="273951" y="18986"/>
                  </a:lnTo>
                  <a:lnTo>
                    <a:pt x="284162" y="18986"/>
                  </a:lnTo>
                  <a:lnTo>
                    <a:pt x="284162" y="17195"/>
                  </a:lnTo>
                  <a:close/>
                </a:path>
                <a:path w="493395" h="19685">
                  <a:moveTo>
                    <a:pt x="280238" y="2997"/>
                  </a:moveTo>
                  <a:lnTo>
                    <a:pt x="279247" y="2997"/>
                  </a:lnTo>
                  <a:lnTo>
                    <a:pt x="278142" y="3685"/>
                  </a:lnTo>
                  <a:lnTo>
                    <a:pt x="278142" y="17195"/>
                  </a:lnTo>
                  <a:lnTo>
                    <a:pt x="280238" y="17195"/>
                  </a:lnTo>
                  <a:lnTo>
                    <a:pt x="280238" y="2997"/>
                  </a:lnTo>
                  <a:close/>
                </a:path>
                <a:path w="493395" h="19685">
                  <a:moveTo>
                    <a:pt x="280238" y="1206"/>
                  </a:moveTo>
                  <a:lnTo>
                    <a:pt x="278714" y="1206"/>
                  </a:lnTo>
                  <a:lnTo>
                    <a:pt x="274358" y="3962"/>
                  </a:lnTo>
                  <a:lnTo>
                    <a:pt x="274358" y="6045"/>
                  </a:lnTo>
                  <a:lnTo>
                    <a:pt x="278142" y="3685"/>
                  </a:lnTo>
                  <a:lnTo>
                    <a:pt x="278142" y="2997"/>
                  </a:lnTo>
                  <a:lnTo>
                    <a:pt x="280238" y="2997"/>
                  </a:lnTo>
                  <a:lnTo>
                    <a:pt x="280238" y="1206"/>
                  </a:lnTo>
                  <a:close/>
                </a:path>
                <a:path w="493395" h="19685">
                  <a:moveTo>
                    <a:pt x="279247" y="2997"/>
                  </a:moveTo>
                  <a:lnTo>
                    <a:pt x="278142" y="2997"/>
                  </a:lnTo>
                  <a:lnTo>
                    <a:pt x="278142" y="3685"/>
                  </a:lnTo>
                  <a:lnTo>
                    <a:pt x="279247" y="2997"/>
                  </a:lnTo>
                  <a:close/>
                </a:path>
                <a:path w="493395" h="19685">
                  <a:moveTo>
                    <a:pt x="295465" y="977"/>
                  </a:moveTo>
                  <a:lnTo>
                    <a:pt x="291414" y="977"/>
                  </a:lnTo>
                  <a:lnTo>
                    <a:pt x="289877" y="1752"/>
                  </a:lnTo>
                  <a:lnTo>
                    <a:pt x="287718" y="4851"/>
                  </a:lnTo>
                  <a:lnTo>
                    <a:pt x="287188" y="7099"/>
                  </a:lnTo>
                  <a:lnTo>
                    <a:pt x="287185" y="13042"/>
                  </a:lnTo>
                  <a:lnTo>
                    <a:pt x="287718" y="15303"/>
                  </a:lnTo>
                  <a:lnTo>
                    <a:pt x="289877" y="18427"/>
                  </a:lnTo>
                  <a:lnTo>
                    <a:pt x="291414" y="19215"/>
                  </a:lnTo>
                  <a:lnTo>
                    <a:pt x="295452" y="19215"/>
                  </a:lnTo>
                  <a:lnTo>
                    <a:pt x="297002" y="18427"/>
                  </a:lnTo>
                  <a:lnTo>
                    <a:pt x="297708" y="17399"/>
                  </a:lnTo>
                  <a:lnTo>
                    <a:pt x="292036" y="17399"/>
                  </a:lnTo>
                  <a:lnTo>
                    <a:pt x="290995" y="16802"/>
                  </a:lnTo>
                  <a:lnTo>
                    <a:pt x="289598" y="14414"/>
                  </a:lnTo>
                  <a:lnTo>
                    <a:pt x="289344" y="13042"/>
                  </a:lnTo>
                  <a:lnTo>
                    <a:pt x="289340" y="7099"/>
                  </a:lnTo>
                  <a:lnTo>
                    <a:pt x="289605" y="5702"/>
                  </a:lnTo>
                  <a:lnTo>
                    <a:pt x="290283" y="4533"/>
                  </a:lnTo>
                  <a:lnTo>
                    <a:pt x="290995" y="3365"/>
                  </a:lnTo>
                  <a:lnTo>
                    <a:pt x="292036" y="2768"/>
                  </a:lnTo>
                  <a:lnTo>
                    <a:pt x="297714" y="2768"/>
                  </a:lnTo>
                  <a:lnTo>
                    <a:pt x="297014" y="1752"/>
                  </a:lnTo>
                  <a:lnTo>
                    <a:pt x="295465" y="977"/>
                  </a:lnTo>
                  <a:close/>
                </a:path>
                <a:path w="493395" h="19685">
                  <a:moveTo>
                    <a:pt x="297714" y="2768"/>
                  </a:moveTo>
                  <a:lnTo>
                    <a:pt x="294843" y="2768"/>
                  </a:lnTo>
                  <a:lnTo>
                    <a:pt x="295897" y="3365"/>
                  </a:lnTo>
                  <a:lnTo>
                    <a:pt x="297283" y="5715"/>
                  </a:lnTo>
                  <a:lnTo>
                    <a:pt x="297541" y="7099"/>
                  </a:lnTo>
                  <a:lnTo>
                    <a:pt x="297535" y="13042"/>
                  </a:lnTo>
                  <a:lnTo>
                    <a:pt x="297281" y="14414"/>
                  </a:lnTo>
                  <a:lnTo>
                    <a:pt x="295897" y="16802"/>
                  </a:lnTo>
                  <a:lnTo>
                    <a:pt x="294843" y="17399"/>
                  </a:lnTo>
                  <a:lnTo>
                    <a:pt x="297708" y="17399"/>
                  </a:lnTo>
                  <a:lnTo>
                    <a:pt x="299148" y="15303"/>
                  </a:lnTo>
                  <a:lnTo>
                    <a:pt x="299691" y="13042"/>
                  </a:lnTo>
                  <a:lnTo>
                    <a:pt x="299694" y="7099"/>
                  </a:lnTo>
                  <a:lnTo>
                    <a:pt x="299148" y="4851"/>
                  </a:lnTo>
                  <a:lnTo>
                    <a:pt x="297714" y="2768"/>
                  </a:lnTo>
                  <a:close/>
                </a:path>
                <a:path w="493395" h="19685">
                  <a:moveTo>
                    <a:pt x="310591" y="977"/>
                  </a:moveTo>
                  <a:lnTo>
                    <a:pt x="306539" y="977"/>
                  </a:lnTo>
                  <a:lnTo>
                    <a:pt x="304990" y="1752"/>
                  </a:lnTo>
                  <a:lnTo>
                    <a:pt x="302844" y="4851"/>
                  </a:lnTo>
                  <a:lnTo>
                    <a:pt x="302301" y="7099"/>
                  </a:lnTo>
                  <a:lnTo>
                    <a:pt x="302298" y="13042"/>
                  </a:lnTo>
                  <a:lnTo>
                    <a:pt x="302844" y="15303"/>
                  </a:lnTo>
                  <a:lnTo>
                    <a:pt x="304990" y="18427"/>
                  </a:lnTo>
                  <a:lnTo>
                    <a:pt x="306539" y="19215"/>
                  </a:lnTo>
                  <a:lnTo>
                    <a:pt x="310578" y="19215"/>
                  </a:lnTo>
                  <a:lnTo>
                    <a:pt x="312115" y="18427"/>
                  </a:lnTo>
                  <a:lnTo>
                    <a:pt x="312826" y="17399"/>
                  </a:lnTo>
                  <a:lnTo>
                    <a:pt x="307162" y="17399"/>
                  </a:lnTo>
                  <a:lnTo>
                    <a:pt x="306108" y="16802"/>
                  </a:lnTo>
                  <a:lnTo>
                    <a:pt x="304711" y="14414"/>
                  </a:lnTo>
                  <a:lnTo>
                    <a:pt x="304457" y="13042"/>
                  </a:lnTo>
                  <a:lnTo>
                    <a:pt x="304453" y="7099"/>
                  </a:lnTo>
                  <a:lnTo>
                    <a:pt x="304718" y="5702"/>
                  </a:lnTo>
                  <a:lnTo>
                    <a:pt x="306108" y="3365"/>
                  </a:lnTo>
                  <a:lnTo>
                    <a:pt x="307162" y="2768"/>
                  </a:lnTo>
                  <a:lnTo>
                    <a:pt x="312840" y="2768"/>
                  </a:lnTo>
                  <a:lnTo>
                    <a:pt x="312140" y="1752"/>
                  </a:lnTo>
                  <a:lnTo>
                    <a:pt x="310591" y="977"/>
                  </a:lnTo>
                  <a:close/>
                </a:path>
                <a:path w="493395" h="19685">
                  <a:moveTo>
                    <a:pt x="312840" y="2768"/>
                  </a:moveTo>
                  <a:lnTo>
                    <a:pt x="309968" y="2768"/>
                  </a:lnTo>
                  <a:lnTo>
                    <a:pt x="311022" y="3365"/>
                  </a:lnTo>
                  <a:lnTo>
                    <a:pt x="312396" y="5715"/>
                  </a:lnTo>
                  <a:lnTo>
                    <a:pt x="312654" y="7099"/>
                  </a:lnTo>
                  <a:lnTo>
                    <a:pt x="312648" y="13042"/>
                  </a:lnTo>
                  <a:lnTo>
                    <a:pt x="312394" y="14414"/>
                  </a:lnTo>
                  <a:lnTo>
                    <a:pt x="311022" y="16802"/>
                  </a:lnTo>
                  <a:lnTo>
                    <a:pt x="309968" y="17399"/>
                  </a:lnTo>
                  <a:lnTo>
                    <a:pt x="312826" y="17399"/>
                  </a:lnTo>
                  <a:lnTo>
                    <a:pt x="314274" y="15303"/>
                  </a:lnTo>
                  <a:lnTo>
                    <a:pt x="314804" y="13042"/>
                  </a:lnTo>
                  <a:lnTo>
                    <a:pt x="314807" y="7099"/>
                  </a:lnTo>
                  <a:lnTo>
                    <a:pt x="314274" y="4851"/>
                  </a:lnTo>
                  <a:lnTo>
                    <a:pt x="312840" y="2768"/>
                  </a:lnTo>
                  <a:close/>
                </a:path>
                <a:path w="493395" h="19685">
                  <a:moveTo>
                    <a:pt x="325704" y="977"/>
                  </a:moveTo>
                  <a:lnTo>
                    <a:pt x="321652" y="977"/>
                  </a:lnTo>
                  <a:lnTo>
                    <a:pt x="320116" y="1752"/>
                  </a:lnTo>
                  <a:lnTo>
                    <a:pt x="317957" y="4851"/>
                  </a:lnTo>
                  <a:lnTo>
                    <a:pt x="317426" y="7099"/>
                  </a:lnTo>
                  <a:lnTo>
                    <a:pt x="317423" y="13042"/>
                  </a:lnTo>
                  <a:lnTo>
                    <a:pt x="317957" y="15303"/>
                  </a:lnTo>
                  <a:lnTo>
                    <a:pt x="320116" y="18427"/>
                  </a:lnTo>
                  <a:lnTo>
                    <a:pt x="321652" y="19215"/>
                  </a:lnTo>
                  <a:lnTo>
                    <a:pt x="325691" y="19215"/>
                  </a:lnTo>
                  <a:lnTo>
                    <a:pt x="327240" y="18427"/>
                  </a:lnTo>
                  <a:lnTo>
                    <a:pt x="327947" y="17399"/>
                  </a:lnTo>
                  <a:lnTo>
                    <a:pt x="322275" y="17399"/>
                  </a:lnTo>
                  <a:lnTo>
                    <a:pt x="321233" y="16802"/>
                  </a:lnTo>
                  <a:lnTo>
                    <a:pt x="319836" y="14414"/>
                  </a:lnTo>
                  <a:lnTo>
                    <a:pt x="319583" y="13042"/>
                  </a:lnTo>
                  <a:lnTo>
                    <a:pt x="319579" y="7099"/>
                  </a:lnTo>
                  <a:lnTo>
                    <a:pt x="319844" y="5702"/>
                  </a:lnTo>
                  <a:lnTo>
                    <a:pt x="320522" y="4533"/>
                  </a:lnTo>
                  <a:lnTo>
                    <a:pt x="321233" y="3365"/>
                  </a:lnTo>
                  <a:lnTo>
                    <a:pt x="322275" y="2768"/>
                  </a:lnTo>
                  <a:lnTo>
                    <a:pt x="327953" y="2768"/>
                  </a:lnTo>
                  <a:lnTo>
                    <a:pt x="327253" y="1752"/>
                  </a:lnTo>
                  <a:lnTo>
                    <a:pt x="325704" y="977"/>
                  </a:lnTo>
                  <a:close/>
                </a:path>
                <a:path w="493395" h="19685">
                  <a:moveTo>
                    <a:pt x="327953" y="2768"/>
                  </a:moveTo>
                  <a:lnTo>
                    <a:pt x="325081" y="2768"/>
                  </a:lnTo>
                  <a:lnTo>
                    <a:pt x="326135" y="3365"/>
                  </a:lnTo>
                  <a:lnTo>
                    <a:pt x="327522" y="5715"/>
                  </a:lnTo>
                  <a:lnTo>
                    <a:pt x="327780" y="7099"/>
                  </a:lnTo>
                  <a:lnTo>
                    <a:pt x="327773" y="13042"/>
                  </a:lnTo>
                  <a:lnTo>
                    <a:pt x="327520" y="14414"/>
                  </a:lnTo>
                  <a:lnTo>
                    <a:pt x="326135" y="16802"/>
                  </a:lnTo>
                  <a:lnTo>
                    <a:pt x="325081" y="17399"/>
                  </a:lnTo>
                  <a:lnTo>
                    <a:pt x="327947" y="17399"/>
                  </a:lnTo>
                  <a:lnTo>
                    <a:pt x="329387" y="15303"/>
                  </a:lnTo>
                  <a:lnTo>
                    <a:pt x="329930" y="13042"/>
                  </a:lnTo>
                  <a:lnTo>
                    <a:pt x="329933" y="7099"/>
                  </a:lnTo>
                  <a:lnTo>
                    <a:pt x="329387" y="4851"/>
                  </a:lnTo>
                  <a:lnTo>
                    <a:pt x="327953" y="2768"/>
                  </a:lnTo>
                  <a:close/>
                </a:path>
                <a:path w="493395" h="19685">
                  <a:moveTo>
                    <a:pt x="345732" y="6096"/>
                  </a:moveTo>
                  <a:lnTo>
                    <a:pt x="343484" y="6096"/>
                  </a:lnTo>
                  <a:lnTo>
                    <a:pt x="342506" y="6362"/>
                  </a:lnTo>
                  <a:lnTo>
                    <a:pt x="340817" y="7404"/>
                  </a:lnTo>
                  <a:lnTo>
                    <a:pt x="340169" y="8153"/>
                  </a:lnTo>
                  <a:lnTo>
                    <a:pt x="339242" y="10096"/>
                  </a:lnTo>
                  <a:lnTo>
                    <a:pt x="339058" y="11049"/>
                  </a:lnTo>
                  <a:lnTo>
                    <a:pt x="339058" y="14249"/>
                  </a:lnTo>
                  <a:lnTo>
                    <a:pt x="343484" y="19215"/>
                  </a:lnTo>
                  <a:lnTo>
                    <a:pt x="345732" y="19215"/>
                  </a:lnTo>
                  <a:lnTo>
                    <a:pt x="346722" y="18923"/>
                  </a:lnTo>
                  <a:lnTo>
                    <a:pt x="348399" y="17767"/>
                  </a:lnTo>
                  <a:lnTo>
                    <a:pt x="348549" y="17551"/>
                  </a:lnTo>
                  <a:lnTo>
                    <a:pt x="343827" y="17551"/>
                  </a:lnTo>
                  <a:lnTo>
                    <a:pt x="342861" y="17132"/>
                  </a:lnTo>
                  <a:lnTo>
                    <a:pt x="342137" y="16306"/>
                  </a:lnTo>
                  <a:lnTo>
                    <a:pt x="341439" y="15468"/>
                  </a:lnTo>
                  <a:lnTo>
                    <a:pt x="341083" y="14249"/>
                  </a:lnTo>
                  <a:lnTo>
                    <a:pt x="341083" y="11049"/>
                  </a:lnTo>
                  <a:lnTo>
                    <a:pt x="341439" y="9829"/>
                  </a:lnTo>
                  <a:lnTo>
                    <a:pt x="342861" y="8153"/>
                  </a:lnTo>
                  <a:lnTo>
                    <a:pt x="343827" y="7734"/>
                  </a:lnTo>
                  <a:lnTo>
                    <a:pt x="348523" y="7734"/>
                  </a:lnTo>
                  <a:lnTo>
                    <a:pt x="348373" y="7531"/>
                  </a:lnTo>
                  <a:lnTo>
                    <a:pt x="346709" y="6388"/>
                  </a:lnTo>
                  <a:lnTo>
                    <a:pt x="345732" y="6096"/>
                  </a:lnTo>
                  <a:close/>
                </a:path>
                <a:path w="493395" h="19685">
                  <a:moveTo>
                    <a:pt x="350964" y="15963"/>
                  </a:moveTo>
                  <a:lnTo>
                    <a:pt x="349224" y="15963"/>
                  </a:lnTo>
                  <a:lnTo>
                    <a:pt x="348957" y="16967"/>
                  </a:lnTo>
                  <a:lnTo>
                    <a:pt x="348957" y="18986"/>
                  </a:lnTo>
                  <a:lnTo>
                    <a:pt x="350964" y="18986"/>
                  </a:lnTo>
                  <a:lnTo>
                    <a:pt x="350964" y="15963"/>
                  </a:lnTo>
                  <a:close/>
                </a:path>
                <a:path w="493395" h="19685">
                  <a:moveTo>
                    <a:pt x="348523" y="7734"/>
                  </a:moveTo>
                  <a:lnTo>
                    <a:pt x="346214" y="7734"/>
                  </a:lnTo>
                  <a:lnTo>
                    <a:pt x="347167" y="8153"/>
                  </a:lnTo>
                  <a:lnTo>
                    <a:pt x="348614" y="9829"/>
                  </a:lnTo>
                  <a:lnTo>
                    <a:pt x="348970" y="11049"/>
                  </a:lnTo>
                  <a:lnTo>
                    <a:pt x="348970" y="14249"/>
                  </a:lnTo>
                  <a:lnTo>
                    <a:pt x="348614" y="15468"/>
                  </a:lnTo>
                  <a:lnTo>
                    <a:pt x="347167" y="17132"/>
                  </a:lnTo>
                  <a:lnTo>
                    <a:pt x="346214" y="17551"/>
                  </a:lnTo>
                  <a:lnTo>
                    <a:pt x="348549" y="17551"/>
                  </a:lnTo>
                  <a:lnTo>
                    <a:pt x="348842" y="17132"/>
                  </a:lnTo>
                  <a:lnTo>
                    <a:pt x="348957" y="15963"/>
                  </a:lnTo>
                  <a:lnTo>
                    <a:pt x="350964" y="15963"/>
                  </a:lnTo>
                  <a:lnTo>
                    <a:pt x="350964" y="9271"/>
                  </a:lnTo>
                  <a:lnTo>
                    <a:pt x="348932" y="9271"/>
                  </a:lnTo>
                  <a:lnTo>
                    <a:pt x="348832" y="8153"/>
                  </a:lnTo>
                  <a:lnTo>
                    <a:pt x="348523" y="7734"/>
                  </a:lnTo>
                  <a:close/>
                </a:path>
                <a:path w="493395" h="19685">
                  <a:moveTo>
                    <a:pt x="349224" y="15963"/>
                  </a:moveTo>
                  <a:lnTo>
                    <a:pt x="348957" y="15963"/>
                  </a:lnTo>
                  <a:lnTo>
                    <a:pt x="348957" y="16967"/>
                  </a:lnTo>
                  <a:lnTo>
                    <a:pt x="349224" y="15963"/>
                  </a:lnTo>
                  <a:close/>
                </a:path>
                <a:path w="493395" h="19685">
                  <a:moveTo>
                    <a:pt x="348932" y="8288"/>
                  </a:moveTo>
                  <a:lnTo>
                    <a:pt x="348932" y="9271"/>
                  </a:lnTo>
                  <a:lnTo>
                    <a:pt x="349224" y="9271"/>
                  </a:lnTo>
                  <a:lnTo>
                    <a:pt x="348932" y="8288"/>
                  </a:lnTo>
                  <a:close/>
                </a:path>
                <a:path w="493395" h="19685">
                  <a:moveTo>
                    <a:pt x="350964" y="431"/>
                  </a:moveTo>
                  <a:lnTo>
                    <a:pt x="348932" y="431"/>
                  </a:lnTo>
                  <a:lnTo>
                    <a:pt x="348945" y="8305"/>
                  </a:lnTo>
                  <a:lnTo>
                    <a:pt x="349224" y="9271"/>
                  </a:lnTo>
                  <a:lnTo>
                    <a:pt x="350964" y="9271"/>
                  </a:lnTo>
                  <a:lnTo>
                    <a:pt x="350964" y="431"/>
                  </a:lnTo>
                  <a:close/>
                </a:path>
                <a:path w="493395" h="19685">
                  <a:moveTo>
                    <a:pt x="361302" y="6096"/>
                  </a:moveTo>
                  <a:lnTo>
                    <a:pt x="358965" y="6096"/>
                  </a:lnTo>
                  <a:lnTo>
                    <a:pt x="357924" y="6375"/>
                  </a:lnTo>
                  <a:lnTo>
                    <a:pt x="354139" y="14732"/>
                  </a:lnTo>
                  <a:lnTo>
                    <a:pt x="354710" y="16344"/>
                  </a:lnTo>
                  <a:lnTo>
                    <a:pt x="356996" y="18643"/>
                  </a:lnTo>
                  <a:lnTo>
                    <a:pt x="358559" y="19215"/>
                  </a:lnTo>
                  <a:lnTo>
                    <a:pt x="361480" y="19215"/>
                  </a:lnTo>
                  <a:lnTo>
                    <a:pt x="362369" y="19075"/>
                  </a:lnTo>
                  <a:lnTo>
                    <a:pt x="364070" y="18478"/>
                  </a:lnTo>
                  <a:lnTo>
                    <a:pt x="364782" y="18059"/>
                  </a:lnTo>
                  <a:lnTo>
                    <a:pt x="365302" y="17551"/>
                  </a:lnTo>
                  <a:lnTo>
                    <a:pt x="359181" y="17551"/>
                  </a:lnTo>
                  <a:lnTo>
                    <a:pt x="358076" y="17145"/>
                  </a:lnTo>
                  <a:lnTo>
                    <a:pt x="357289" y="16344"/>
                  </a:lnTo>
                  <a:lnTo>
                    <a:pt x="356514" y="15519"/>
                  </a:lnTo>
                  <a:lnTo>
                    <a:pt x="356133" y="14312"/>
                  </a:lnTo>
                  <a:lnTo>
                    <a:pt x="356133" y="12852"/>
                  </a:lnTo>
                  <a:lnTo>
                    <a:pt x="355701" y="12852"/>
                  </a:lnTo>
                  <a:lnTo>
                    <a:pt x="355701" y="11569"/>
                  </a:lnTo>
                  <a:lnTo>
                    <a:pt x="356133" y="11569"/>
                  </a:lnTo>
                  <a:lnTo>
                    <a:pt x="356173" y="10871"/>
                  </a:lnTo>
                  <a:lnTo>
                    <a:pt x="356486" y="9817"/>
                  </a:lnTo>
                  <a:lnTo>
                    <a:pt x="357187" y="8953"/>
                  </a:lnTo>
                  <a:lnTo>
                    <a:pt x="357885" y="8051"/>
                  </a:lnTo>
                  <a:lnTo>
                    <a:pt x="358876" y="7607"/>
                  </a:lnTo>
                  <a:lnTo>
                    <a:pt x="364104" y="7607"/>
                  </a:lnTo>
                  <a:lnTo>
                    <a:pt x="363854" y="7315"/>
                  </a:lnTo>
                  <a:lnTo>
                    <a:pt x="362267" y="6337"/>
                  </a:lnTo>
                  <a:lnTo>
                    <a:pt x="361302" y="6096"/>
                  </a:lnTo>
                  <a:close/>
                </a:path>
                <a:path w="493395" h="19685">
                  <a:moveTo>
                    <a:pt x="364629" y="16090"/>
                  </a:moveTo>
                  <a:lnTo>
                    <a:pt x="364020" y="16611"/>
                  </a:lnTo>
                  <a:lnTo>
                    <a:pt x="363385" y="16979"/>
                  </a:lnTo>
                  <a:lnTo>
                    <a:pt x="362051" y="17437"/>
                  </a:lnTo>
                  <a:lnTo>
                    <a:pt x="361353" y="17551"/>
                  </a:lnTo>
                  <a:lnTo>
                    <a:pt x="365302" y="17551"/>
                  </a:lnTo>
                  <a:lnTo>
                    <a:pt x="364629" y="16090"/>
                  </a:lnTo>
                  <a:close/>
                </a:path>
                <a:path w="493395" h="19685">
                  <a:moveTo>
                    <a:pt x="356133" y="11569"/>
                  </a:moveTo>
                  <a:lnTo>
                    <a:pt x="355701" y="11569"/>
                  </a:lnTo>
                  <a:lnTo>
                    <a:pt x="355701" y="12852"/>
                  </a:lnTo>
                  <a:lnTo>
                    <a:pt x="356133" y="12852"/>
                  </a:lnTo>
                  <a:lnTo>
                    <a:pt x="356133" y="11569"/>
                  </a:lnTo>
                  <a:close/>
                </a:path>
                <a:path w="493395" h="19685">
                  <a:moveTo>
                    <a:pt x="363740" y="11569"/>
                  </a:moveTo>
                  <a:lnTo>
                    <a:pt x="356133" y="11569"/>
                  </a:lnTo>
                  <a:lnTo>
                    <a:pt x="356133" y="12852"/>
                  </a:lnTo>
                  <a:lnTo>
                    <a:pt x="365505" y="12852"/>
                  </a:lnTo>
                  <a:lnTo>
                    <a:pt x="365505" y="11899"/>
                  </a:lnTo>
                  <a:lnTo>
                    <a:pt x="363740" y="11899"/>
                  </a:lnTo>
                  <a:lnTo>
                    <a:pt x="363740" y="11569"/>
                  </a:lnTo>
                  <a:close/>
                </a:path>
                <a:path w="493395" h="19685">
                  <a:moveTo>
                    <a:pt x="364104" y="7607"/>
                  </a:moveTo>
                  <a:lnTo>
                    <a:pt x="361327" y="7607"/>
                  </a:lnTo>
                  <a:lnTo>
                    <a:pt x="362229" y="7988"/>
                  </a:lnTo>
                  <a:lnTo>
                    <a:pt x="363435" y="9499"/>
                  </a:lnTo>
                  <a:lnTo>
                    <a:pt x="363637" y="10198"/>
                  </a:lnTo>
                  <a:lnTo>
                    <a:pt x="363740" y="11899"/>
                  </a:lnTo>
                  <a:lnTo>
                    <a:pt x="364172" y="11569"/>
                  </a:lnTo>
                  <a:lnTo>
                    <a:pt x="365505" y="11569"/>
                  </a:lnTo>
                  <a:lnTo>
                    <a:pt x="365444" y="10553"/>
                  </a:lnTo>
                  <a:lnTo>
                    <a:pt x="365302" y="9817"/>
                  </a:lnTo>
                  <a:lnTo>
                    <a:pt x="364430" y="7988"/>
                  </a:lnTo>
                  <a:lnTo>
                    <a:pt x="364104" y="7607"/>
                  </a:lnTo>
                  <a:close/>
                </a:path>
                <a:path w="493395" h="19685">
                  <a:moveTo>
                    <a:pt x="365505" y="11569"/>
                  </a:moveTo>
                  <a:lnTo>
                    <a:pt x="364172" y="11569"/>
                  </a:lnTo>
                  <a:lnTo>
                    <a:pt x="363740" y="11899"/>
                  </a:lnTo>
                  <a:lnTo>
                    <a:pt x="365505" y="11899"/>
                  </a:lnTo>
                  <a:lnTo>
                    <a:pt x="365505" y="11569"/>
                  </a:lnTo>
                  <a:close/>
                </a:path>
                <a:path w="493395" h="19685">
                  <a:moveTo>
                    <a:pt x="370395" y="6324"/>
                  </a:moveTo>
                  <a:lnTo>
                    <a:pt x="368426" y="6324"/>
                  </a:lnTo>
                  <a:lnTo>
                    <a:pt x="368467" y="6718"/>
                  </a:lnTo>
                  <a:lnTo>
                    <a:pt x="368579" y="18986"/>
                  </a:lnTo>
                  <a:lnTo>
                    <a:pt x="370649" y="18986"/>
                  </a:lnTo>
                  <a:lnTo>
                    <a:pt x="370649" y="10896"/>
                  </a:lnTo>
                  <a:lnTo>
                    <a:pt x="370789" y="10312"/>
                  </a:lnTo>
                  <a:lnTo>
                    <a:pt x="371228" y="9423"/>
                  </a:lnTo>
                  <a:lnTo>
                    <a:pt x="370293" y="9423"/>
                  </a:lnTo>
                  <a:lnTo>
                    <a:pt x="370471" y="8674"/>
                  </a:lnTo>
                  <a:lnTo>
                    <a:pt x="370395" y="6324"/>
                  </a:lnTo>
                  <a:close/>
                </a:path>
                <a:path w="493395" h="19685">
                  <a:moveTo>
                    <a:pt x="370572" y="8460"/>
                  </a:moveTo>
                  <a:lnTo>
                    <a:pt x="370471" y="8674"/>
                  </a:lnTo>
                  <a:lnTo>
                    <a:pt x="370293" y="9423"/>
                  </a:lnTo>
                  <a:lnTo>
                    <a:pt x="370649" y="9398"/>
                  </a:lnTo>
                  <a:lnTo>
                    <a:pt x="370572" y="8460"/>
                  </a:lnTo>
                  <a:close/>
                </a:path>
                <a:path w="493395" h="19685">
                  <a:moveTo>
                    <a:pt x="373837" y="6096"/>
                  </a:moveTo>
                  <a:lnTo>
                    <a:pt x="370649" y="9398"/>
                  </a:lnTo>
                  <a:lnTo>
                    <a:pt x="370293" y="9423"/>
                  </a:lnTo>
                  <a:lnTo>
                    <a:pt x="371228" y="9423"/>
                  </a:lnTo>
                  <a:lnTo>
                    <a:pt x="371335" y="9207"/>
                  </a:lnTo>
                  <a:lnTo>
                    <a:pt x="371754" y="8750"/>
                  </a:lnTo>
                  <a:lnTo>
                    <a:pt x="372846" y="8039"/>
                  </a:lnTo>
                  <a:lnTo>
                    <a:pt x="373494" y="7861"/>
                  </a:lnTo>
                  <a:lnTo>
                    <a:pt x="375643" y="7861"/>
                  </a:lnTo>
                  <a:lnTo>
                    <a:pt x="375599" y="6223"/>
                  </a:lnTo>
                  <a:lnTo>
                    <a:pt x="375119" y="6121"/>
                  </a:lnTo>
                  <a:lnTo>
                    <a:pt x="373837" y="6096"/>
                  </a:lnTo>
                  <a:close/>
                </a:path>
                <a:path w="493395" h="19685">
                  <a:moveTo>
                    <a:pt x="375643" y="7861"/>
                  </a:moveTo>
                  <a:lnTo>
                    <a:pt x="374497" y="7861"/>
                  </a:lnTo>
                  <a:lnTo>
                    <a:pt x="375157" y="7937"/>
                  </a:lnTo>
                  <a:lnTo>
                    <a:pt x="375640" y="8064"/>
                  </a:lnTo>
                  <a:lnTo>
                    <a:pt x="375643" y="7861"/>
                  </a:lnTo>
                  <a:close/>
                </a:path>
                <a:path w="493395" h="19685">
                  <a:moveTo>
                    <a:pt x="379564" y="6324"/>
                  </a:moveTo>
                  <a:lnTo>
                    <a:pt x="377596" y="6324"/>
                  </a:lnTo>
                  <a:lnTo>
                    <a:pt x="377678" y="7315"/>
                  </a:lnTo>
                  <a:lnTo>
                    <a:pt x="377799" y="18986"/>
                  </a:lnTo>
                  <a:lnTo>
                    <a:pt x="379831" y="18986"/>
                  </a:lnTo>
                  <a:lnTo>
                    <a:pt x="379831" y="10541"/>
                  </a:lnTo>
                  <a:lnTo>
                    <a:pt x="380187" y="9575"/>
                  </a:lnTo>
                  <a:lnTo>
                    <a:pt x="380632" y="9105"/>
                  </a:lnTo>
                  <a:lnTo>
                    <a:pt x="379514" y="9105"/>
                  </a:lnTo>
                  <a:lnTo>
                    <a:pt x="379638" y="8775"/>
                  </a:lnTo>
                  <a:lnTo>
                    <a:pt x="379564" y="6324"/>
                  </a:lnTo>
                  <a:close/>
                </a:path>
                <a:path w="493395" h="19685">
                  <a:moveTo>
                    <a:pt x="387939" y="7759"/>
                  </a:moveTo>
                  <a:lnTo>
                    <a:pt x="384682" y="7759"/>
                  </a:lnTo>
                  <a:lnTo>
                    <a:pt x="385419" y="8039"/>
                  </a:lnTo>
                  <a:lnTo>
                    <a:pt x="385889" y="8597"/>
                  </a:lnTo>
                  <a:lnTo>
                    <a:pt x="386349" y="9105"/>
                  </a:lnTo>
                  <a:lnTo>
                    <a:pt x="386502" y="9575"/>
                  </a:lnTo>
                  <a:lnTo>
                    <a:pt x="386626" y="18986"/>
                  </a:lnTo>
                  <a:lnTo>
                    <a:pt x="388658" y="18986"/>
                  </a:lnTo>
                  <a:lnTo>
                    <a:pt x="388584" y="9105"/>
                  </a:lnTo>
                  <a:lnTo>
                    <a:pt x="388277" y="8102"/>
                  </a:lnTo>
                  <a:lnTo>
                    <a:pt x="387939" y="7759"/>
                  </a:lnTo>
                  <a:close/>
                </a:path>
                <a:path w="493395" h="19685">
                  <a:moveTo>
                    <a:pt x="379751" y="8475"/>
                  </a:moveTo>
                  <a:lnTo>
                    <a:pt x="379514" y="9105"/>
                  </a:lnTo>
                  <a:lnTo>
                    <a:pt x="379806" y="9105"/>
                  </a:lnTo>
                  <a:lnTo>
                    <a:pt x="379751" y="8475"/>
                  </a:lnTo>
                  <a:close/>
                </a:path>
                <a:path w="493395" h="19685">
                  <a:moveTo>
                    <a:pt x="385622" y="6096"/>
                  </a:moveTo>
                  <a:lnTo>
                    <a:pt x="383044" y="6096"/>
                  </a:lnTo>
                  <a:lnTo>
                    <a:pt x="382104" y="6362"/>
                  </a:lnTo>
                  <a:lnTo>
                    <a:pt x="380466" y="7391"/>
                  </a:lnTo>
                  <a:lnTo>
                    <a:pt x="379902" y="8102"/>
                  </a:lnTo>
                  <a:lnTo>
                    <a:pt x="379806" y="9105"/>
                  </a:lnTo>
                  <a:lnTo>
                    <a:pt x="380632" y="9105"/>
                  </a:lnTo>
                  <a:lnTo>
                    <a:pt x="381558" y="8128"/>
                  </a:lnTo>
                  <a:lnTo>
                    <a:pt x="382498" y="7759"/>
                  </a:lnTo>
                  <a:lnTo>
                    <a:pt x="387939" y="7759"/>
                  </a:lnTo>
                  <a:lnTo>
                    <a:pt x="387502" y="7315"/>
                  </a:lnTo>
                  <a:lnTo>
                    <a:pt x="386753" y="6502"/>
                  </a:lnTo>
                  <a:lnTo>
                    <a:pt x="385622" y="6096"/>
                  </a:lnTo>
                  <a:close/>
                </a:path>
                <a:path w="493395" h="19685">
                  <a:moveTo>
                    <a:pt x="394614" y="6324"/>
                  </a:moveTo>
                  <a:lnTo>
                    <a:pt x="392569" y="6324"/>
                  </a:lnTo>
                  <a:lnTo>
                    <a:pt x="392569" y="18986"/>
                  </a:lnTo>
                  <a:lnTo>
                    <a:pt x="394614" y="18986"/>
                  </a:lnTo>
                  <a:lnTo>
                    <a:pt x="394614" y="6324"/>
                  </a:lnTo>
                  <a:close/>
                </a:path>
                <a:path w="493395" h="19685">
                  <a:moveTo>
                    <a:pt x="394842" y="1155"/>
                  </a:moveTo>
                  <a:lnTo>
                    <a:pt x="392315" y="1155"/>
                  </a:lnTo>
                  <a:lnTo>
                    <a:pt x="392315" y="3454"/>
                  </a:lnTo>
                  <a:lnTo>
                    <a:pt x="394842" y="3454"/>
                  </a:lnTo>
                  <a:lnTo>
                    <a:pt x="394842" y="1155"/>
                  </a:lnTo>
                  <a:close/>
                </a:path>
                <a:path w="493395" h="19685">
                  <a:moveTo>
                    <a:pt x="404964" y="6096"/>
                  </a:moveTo>
                  <a:lnTo>
                    <a:pt x="402628" y="6096"/>
                  </a:lnTo>
                  <a:lnTo>
                    <a:pt x="401573" y="6375"/>
                  </a:lnTo>
                  <a:lnTo>
                    <a:pt x="400672" y="6934"/>
                  </a:lnTo>
                  <a:lnTo>
                    <a:pt x="399757" y="7467"/>
                  </a:lnTo>
                  <a:lnTo>
                    <a:pt x="399059" y="8229"/>
                  </a:lnTo>
                  <a:lnTo>
                    <a:pt x="398043" y="10198"/>
                  </a:lnTo>
                  <a:lnTo>
                    <a:pt x="397902" y="10871"/>
                  </a:lnTo>
                  <a:lnTo>
                    <a:pt x="397802" y="14732"/>
                  </a:lnTo>
                  <a:lnTo>
                    <a:pt x="398373" y="16344"/>
                  </a:lnTo>
                  <a:lnTo>
                    <a:pt x="400659" y="18643"/>
                  </a:lnTo>
                  <a:lnTo>
                    <a:pt x="402221" y="19215"/>
                  </a:lnTo>
                  <a:lnTo>
                    <a:pt x="405142" y="19215"/>
                  </a:lnTo>
                  <a:lnTo>
                    <a:pt x="406031" y="19075"/>
                  </a:lnTo>
                  <a:lnTo>
                    <a:pt x="407733" y="18478"/>
                  </a:lnTo>
                  <a:lnTo>
                    <a:pt x="408444" y="18059"/>
                  </a:lnTo>
                  <a:lnTo>
                    <a:pt x="408964" y="17551"/>
                  </a:lnTo>
                  <a:lnTo>
                    <a:pt x="402843" y="17551"/>
                  </a:lnTo>
                  <a:lnTo>
                    <a:pt x="401739" y="17145"/>
                  </a:lnTo>
                  <a:lnTo>
                    <a:pt x="400951" y="16344"/>
                  </a:lnTo>
                  <a:lnTo>
                    <a:pt x="400176" y="15519"/>
                  </a:lnTo>
                  <a:lnTo>
                    <a:pt x="399783" y="14312"/>
                  </a:lnTo>
                  <a:lnTo>
                    <a:pt x="399783" y="12852"/>
                  </a:lnTo>
                  <a:lnTo>
                    <a:pt x="399364" y="12852"/>
                  </a:lnTo>
                  <a:lnTo>
                    <a:pt x="399364" y="11569"/>
                  </a:lnTo>
                  <a:lnTo>
                    <a:pt x="399783" y="11569"/>
                  </a:lnTo>
                  <a:lnTo>
                    <a:pt x="399825" y="10871"/>
                  </a:lnTo>
                  <a:lnTo>
                    <a:pt x="400149" y="9817"/>
                  </a:lnTo>
                  <a:lnTo>
                    <a:pt x="400850" y="8953"/>
                  </a:lnTo>
                  <a:lnTo>
                    <a:pt x="401548" y="8051"/>
                  </a:lnTo>
                  <a:lnTo>
                    <a:pt x="402539" y="7607"/>
                  </a:lnTo>
                  <a:lnTo>
                    <a:pt x="407767" y="7607"/>
                  </a:lnTo>
                  <a:lnTo>
                    <a:pt x="407517" y="7315"/>
                  </a:lnTo>
                  <a:lnTo>
                    <a:pt x="405930" y="6337"/>
                  </a:lnTo>
                  <a:lnTo>
                    <a:pt x="404964" y="6096"/>
                  </a:lnTo>
                  <a:close/>
                </a:path>
                <a:path w="493395" h="19685">
                  <a:moveTo>
                    <a:pt x="408292" y="16090"/>
                  </a:moveTo>
                  <a:lnTo>
                    <a:pt x="407682" y="16611"/>
                  </a:lnTo>
                  <a:lnTo>
                    <a:pt x="407047" y="16979"/>
                  </a:lnTo>
                  <a:lnTo>
                    <a:pt x="405714" y="17437"/>
                  </a:lnTo>
                  <a:lnTo>
                    <a:pt x="405002" y="17551"/>
                  </a:lnTo>
                  <a:lnTo>
                    <a:pt x="408964" y="17551"/>
                  </a:lnTo>
                  <a:lnTo>
                    <a:pt x="408292" y="16090"/>
                  </a:lnTo>
                  <a:close/>
                </a:path>
                <a:path w="493395" h="19685">
                  <a:moveTo>
                    <a:pt x="399783" y="11569"/>
                  </a:moveTo>
                  <a:lnTo>
                    <a:pt x="399364" y="11569"/>
                  </a:lnTo>
                  <a:lnTo>
                    <a:pt x="399364" y="12852"/>
                  </a:lnTo>
                  <a:lnTo>
                    <a:pt x="399783" y="12852"/>
                  </a:lnTo>
                  <a:lnTo>
                    <a:pt x="399783" y="11569"/>
                  </a:lnTo>
                  <a:close/>
                </a:path>
                <a:path w="493395" h="19685">
                  <a:moveTo>
                    <a:pt x="407403" y="11569"/>
                  </a:moveTo>
                  <a:lnTo>
                    <a:pt x="399783" y="11569"/>
                  </a:lnTo>
                  <a:lnTo>
                    <a:pt x="399783" y="12852"/>
                  </a:lnTo>
                  <a:lnTo>
                    <a:pt x="409168" y="12852"/>
                  </a:lnTo>
                  <a:lnTo>
                    <a:pt x="409168" y="11899"/>
                  </a:lnTo>
                  <a:lnTo>
                    <a:pt x="407403" y="11899"/>
                  </a:lnTo>
                  <a:lnTo>
                    <a:pt x="407403" y="11569"/>
                  </a:lnTo>
                  <a:close/>
                </a:path>
                <a:path w="493395" h="19685">
                  <a:moveTo>
                    <a:pt x="407767" y="7607"/>
                  </a:moveTo>
                  <a:lnTo>
                    <a:pt x="404990" y="7607"/>
                  </a:lnTo>
                  <a:lnTo>
                    <a:pt x="405891" y="7988"/>
                  </a:lnTo>
                  <a:lnTo>
                    <a:pt x="407098" y="9499"/>
                  </a:lnTo>
                  <a:lnTo>
                    <a:pt x="407300" y="10198"/>
                  </a:lnTo>
                  <a:lnTo>
                    <a:pt x="407403" y="11899"/>
                  </a:lnTo>
                  <a:lnTo>
                    <a:pt x="407835" y="11569"/>
                  </a:lnTo>
                  <a:lnTo>
                    <a:pt x="409168" y="11569"/>
                  </a:lnTo>
                  <a:lnTo>
                    <a:pt x="409103" y="10553"/>
                  </a:lnTo>
                  <a:lnTo>
                    <a:pt x="408952" y="9817"/>
                  </a:lnTo>
                  <a:lnTo>
                    <a:pt x="408092" y="7988"/>
                  </a:lnTo>
                  <a:lnTo>
                    <a:pt x="407767" y="7607"/>
                  </a:lnTo>
                  <a:close/>
                </a:path>
                <a:path w="493395" h="19685">
                  <a:moveTo>
                    <a:pt x="409168" y="11569"/>
                  </a:moveTo>
                  <a:lnTo>
                    <a:pt x="407835" y="11569"/>
                  </a:lnTo>
                  <a:lnTo>
                    <a:pt x="407403" y="11899"/>
                  </a:lnTo>
                  <a:lnTo>
                    <a:pt x="409168" y="11899"/>
                  </a:lnTo>
                  <a:lnTo>
                    <a:pt x="409168" y="11569"/>
                  </a:lnTo>
                  <a:close/>
                </a:path>
                <a:path w="493395" h="19685">
                  <a:moveTo>
                    <a:pt x="414058" y="6324"/>
                  </a:moveTo>
                  <a:lnTo>
                    <a:pt x="412089" y="6324"/>
                  </a:lnTo>
                  <a:lnTo>
                    <a:pt x="412129" y="6718"/>
                  </a:lnTo>
                  <a:lnTo>
                    <a:pt x="412241" y="18986"/>
                  </a:lnTo>
                  <a:lnTo>
                    <a:pt x="414312" y="18986"/>
                  </a:lnTo>
                  <a:lnTo>
                    <a:pt x="414312" y="10896"/>
                  </a:lnTo>
                  <a:lnTo>
                    <a:pt x="414451" y="10312"/>
                  </a:lnTo>
                  <a:lnTo>
                    <a:pt x="414891" y="9423"/>
                  </a:lnTo>
                  <a:lnTo>
                    <a:pt x="413956" y="9423"/>
                  </a:lnTo>
                  <a:lnTo>
                    <a:pt x="414121" y="8674"/>
                  </a:lnTo>
                  <a:lnTo>
                    <a:pt x="414058" y="6324"/>
                  </a:lnTo>
                  <a:close/>
                </a:path>
                <a:path w="493395" h="19685">
                  <a:moveTo>
                    <a:pt x="414233" y="8445"/>
                  </a:moveTo>
                  <a:lnTo>
                    <a:pt x="414121" y="8674"/>
                  </a:lnTo>
                  <a:lnTo>
                    <a:pt x="413956" y="9423"/>
                  </a:lnTo>
                  <a:lnTo>
                    <a:pt x="414312" y="9398"/>
                  </a:lnTo>
                  <a:lnTo>
                    <a:pt x="414233" y="8445"/>
                  </a:lnTo>
                  <a:close/>
                </a:path>
                <a:path w="493395" h="19685">
                  <a:moveTo>
                    <a:pt x="417499" y="6096"/>
                  </a:moveTo>
                  <a:lnTo>
                    <a:pt x="414312" y="9398"/>
                  </a:lnTo>
                  <a:lnTo>
                    <a:pt x="413956" y="9423"/>
                  </a:lnTo>
                  <a:lnTo>
                    <a:pt x="414891" y="9423"/>
                  </a:lnTo>
                  <a:lnTo>
                    <a:pt x="414997" y="9207"/>
                  </a:lnTo>
                  <a:lnTo>
                    <a:pt x="415416" y="8750"/>
                  </a:lnTo>
                  <a:lnTo>
                    <a:pt x="416509" y="8039"/>
                  </a:lnTo>
                  <a:lnTo>
                    <a:pt x="417156" y="7861"/>
                  </a:lnTo>
                  <a:lnTo>
                    <a:pt x="419306" y="7861"/>
                  </a:lnTo>
                  <a:lnTo>
                    <a:pt x="419262" y="6223"/>
                  </a:lnTo>
                  <a:lnTo>
                    <a:pt x="418769" y="6121"/>
                  </a:lnTo>
                  <a:lnTo>
                    <a:pt x="417499" y="6096"/>
                  </a:lnTo>
                  <a:close/>
                </a:path>
                <a:path w="493395" h="19685">
                  <a:moveTo>
                    <a:pt x="419306" y="7861"/>
                  </a:moveTo>
                  <a:lnTo>
                    <a:pt x="418160" y="7861"/>
                  </a:lnTo>
                  <a:lnTo>
                    <a:pt x="418820" y="7937"/>
                  </a:lnTo>
                  <a:lnTo>
                    <a:pt x="419303" y="8064"/>
                  </a:lnTo>
                  <a:lnTo>
                    <a:pt x="419306" y="7861"/>
                  </a:lnTo>
                  <a:close/>
                </a:path>
                <a:path w="493395" h="19685">
                  <a:moveTo>
                    <a:pt x="421258" y="16192"/>
                  </a:moveTo>
                  <a:lnTo>
                    <a:pt x="420547" y="17627"/>
                  </a:lnTo>
                  <a:lnTo>
                    <a:pt x="421119" y="18122"/>
                  </a:lnTo>
                  <a:lnTo>
                    <a:pt x="421843" y="18529"/>
                  </a:lnTo>
                  <a:lnTo>
                    <a:pt x="423595" y="19075"/>
                  </a:lnTo>
                  <a:lnTo>
                    <a:pt x="424535" y="19215"/>
                  </a:lnTo>
                  <a:lnTo>
                    <a:pt x="426554" y="19215"/>
                  </a:lnTo>
                  <a:lnTo>
                    <a:pt x="427431" y="19062"/>
                  </a:lnTo>
                  <a:lnTo>
                    <a:pt x="428917" y="18453"/>
                  </a:lnTo>
                  <a:lnTo>
                    <a:pt x="429513" y="18021"/>
                  </a:lnTo>
                  <a:lnTo>
                    <a:pt x="429809" y="17627"/>
                  </a:lnTo>
                  <a:lnTo>
                    <a:pt x="424776" y="17627"/>
                  </a:lnTo>
                  <a:lnTo>
                    <a:pt x="424014" y="17500"/>
                  </a:lnTo>
                  <a:lnTo>
                    <a:pt x="422554" y="17030"/>
                  </a:lnTo>
                  <a:lnTo>
                    <a:pt x="421881" y="16675"/>
                  </a:lnTo>
                  <a:lnTo>
                    <a:pt x="421258" y="16192"/>
                  </a:lnTo>
                  <a:close/>
                </a:path>
                <a:path w="493395" h="19685">
                  <a:moveTo>
                    <a:pt x="426745" y="6096"/>
                  </a:moveTo>
                  <a:lnTo>
                    <a:pt x="424827" y="6096"/>
                  </a:lnTo>
                  <a:lnTo>
                    <a:pt x="423964" y="6273"/>
                  </a:lnTo>
                  <a:lnTo>
                    <a:pt x="420954" y="10756"/>
                  </a:lnTo>
                  <a:lnTo>
                    <a:pt x="421160" y="11315"/>
                  </a:lnTo>
                  <a:lnTo>
                    <a:pt x="421281" y="11544"/>
                  </a:lnTo>
                  <a:lnTo>
                    <a:pt x="422300" y="12611"/>
                  </a:lnTo>
                  <a:lnTo>
                    <a:pt x="423100" y="13004"/>
                  </a:lnTo>
                  <a:lnTo>
                    <a:pt x="427266" y="13881"/>
                  </a:lnTo>
                  <a:lnTo>
                    <a:pt x="427799" y="14122"/>
                  </a:lnTo>
                  <a:lnTo>
                    <a:pt x="428116" y="14427"/>
                  </a:lnTo>
                  <a:lnTo>
                    <a:pt x="428447" y="14706"/>
                  </a:lnTo>
                  <a:lnTo>
                    <a:pt x="428624" y="15087"/>
                  </a:lnTo>
                  <a:lnTo>
                    <a:pt x="428611" y="16243"/>
                  </a:lnTo>
                  <a:lnTo>
                    <a:pt x="428358" y="16725"/>
                  </a:lnTo>
                  <a:lnTo>
                    <a:pt x="427329" y="17449"/>
                  </a:lnTo>
                  <a:lnTo>
                    <a:pt x="426580" y="17627"/>
                  </a:lnTo>
                  <a:lnTo>
                    <a:pt x="429809" y="17627"/>
                  </a:lnTo>
                  <a:lnTo>
                    <a:pt x="430352" y="16903"/>
                  </a:lnTo>
                  <a:lnTo>
                    <a:pt x="430568" y="16243"/>
                  </a:lnTo>
                  <a:lnTo>
                    <a:pt x="430500" y="14427"/>
                  </a:lnTo>
                  <a:lnTo>
                    <a:pt x="430275" y="13881"/>
                  </a:lnTo>
                  <a:lnTo>
                    <a:pt x="429145" y="12827"/>
                  </a:lnTo>
                  <a:lnTo>
                    <a:pt x="428294" y="12433"/>
                  </a:lnTo>
                  <a:lnTo>
                    <a:pt x="424154" y="11544"/>
                  </a:lnTo>
                  <a:lnTo>
                    <a:pt x="423671" y="11315"/>
                  </a:lnTo>
                  <a:lnTo>
                    <a:pt x="423049" y="10693"/>
                  </a:lnTo>
                  <a:lnTo>
                    <a:pt x="422897" y="10299"/>
                  </a:lnTo>
                  <a:lnTo>
                    <a:pt x="422914" y="9131"/>
                  </a:lnTo>
                  <a:lnTo>
                    <a:pt x="423154" y="8636"/>
                  </a:lnTo>
                  <a:lnTo>
                    <a:pt x="424129" y="7861"/>
                  </a:lnTo>
                  <a:lnTo>
                    <a:pt x="424878" y="7658"/>
                  </a:lnTo>
                  <a:lnTo>
                    <a:pt x="430288" y="7658"/>
                  </a:lnTo>
                  <a:lnTo>
                    <a:pt x="429818" y="7188"/>
                  </a:lnTo>
                  <a:lnTo>
                    <a:pt x="429158" y="6794"/>
                  </a:lnTo>
                  <a:lnTo>
                    <a:pt x="427596" y="6248"/>
                  </a:lnTo>
                  <a:lnTo>
                    <a:pt x="426745" y="6096"/>
                  </a:lnTo>
                  <a:close/>
                </a:path>
                <a:path w="493395" h="19685">
                  <a:moveTo>
                    <a:pt x="430288" y="7658"/>
                  </a:moveTo>
                  <a:lnTo>
                    <a:pt x="426554" y="7658"/>
                  </a:lnTo>
                  <a:lnTo>
                    <a:pt x="427227" y="7785"/>
                  </a:lnTo>
                  <a:lnTo>
                    <a:pt x="428523" y="8280"/>
                  </a:lnTo>
                  <a:lnTo>
                    <a:pt x="429107" y="8648"/>
                  </a:lnTo>
                  <a:lnTo>
                    <a:pt x="429602" y="9131"/>
                  </a:lnTo>
                  <a:lnTo>
                    <a:pt x="430260" y="7861"/>
                  </a:lnTo>
                  <a:lnTo>
                    <a:pt x="430288" y="7658"/>
                  </a:lnTo>
                  <a:close/>
                </a:path>
                <a:path w="493395" h="19685">
                  <a:moveTo>
                    <a:pt x="443115" y="7912"/>
                  </a:moveTo>
                  <a:lnTo>
                    <a:pt x="441070" y="7912"/>
                  </a:lnTo>
                  <a:lnTo>
                    <a:pt x="441090" y="16408"/>
                  </a:lnTo>
                  <a:lnTo>
                    <a:pt x="441320" y="17170"/>
                  </a:lnTo>
                  <a:lnTo>
                    <a:pt x="441436" y="17475"/>
                  </a:lnTo>
                  <a:lnTo>
                    <a:pt x="442709" y="18859"/>
                  </a:lnTo>
                  <a:lnTo>
                    <a:pt x="443661" y="19215"/>
                  </a:lnTo>
                  <a:lnTo>
                    <a:pt x="445223" y="19215"/>
                  </a:lnTo>
                  <a:lnTo>
                    <a:pt x="446201" y="19062"/>
                  </a:lnTo>
                  <a:lnTo>
                    <a:pt x="446481" y="18986"/>
                  </a:lnTo>
                  <a:lnTo>
                    <a:pt x="446722" y="18884"/>
                  </a:lnTo>
                  <a:lnTo>
                    <a:pt x="446722" y="17475"/>
                  </a:lnTo>
                  <a:lnTo>
                    <a:pt x="444487" y="17475"/>
                  </a:lnTo>
                  <a:lnTo>
                    <a:pt x="443979" y="17259"/>
                  </a:lnTo>
                  <a:lnTo>
                    <a:pt x="443280" y="16408"/>
                  </a:lnTo>
                  <a:lnTo>
                    <a:pt x="443115" y="15684"/>
                  </a:lnTo>
                  <a:lnTo>
                    <a:pt x="443115" y="7912"/>
                  </a:lnTo>
                  <a:close/>
                </a:path>
                <a:path w="493395" h="19685">
                  <a:moveTo>
                    <a:pt x="446722" y="17170"/>
                  </a:moveTo>
                  <a:lnTo>
                    <a:pt x="446290" y="17335"/>
                  </a:lnTo>
                  <a:lnTo>
                    <a:pt x="445782" y="17449"/>
                  </a:lnTo>
                  <a:lnTo>
                    <a:pt x="445503" y="17475"/>
                  </a:lnTo>
                  <a:lnTo>
                    <a:pt x="446722" y="17475"/>
                  </a:lnTo>
                  <a:lnTo>
                    <a:pt x="446722" y="17170"/>
                  </a:lnTo>
                  <a:close/>
                </a:path>
                <a:path w="493395" h="19685">
                  <a:moveTo>
                    <a:pt x="446747" y="6324"/>
                  </a:moveTo>
                  <a:lnTo>
                    <a:pt x="438607" y="6324"/>
                  </a:lnTo>
                  <a:lnTo>
                    <a:pt x="438607" y="7912"/>
                  </a:lnTo>
                  <a:lnTo>
                    <a:pt x="446747" y="7912"/>
                  </a:lnTo>
                  <a:lnTo>
                    <a:pt x="446747" y="6324"/>
                  </a:lnTo>
                  <a:close/>
                </a:path>
                <a:path w="493395" h="19685">
                  <a:moveTo>
                    <a:pt x="443115" y="2286"/>
                  </a:moveTo>
                  <a:lnTo>
                    <a:pt x="441070" y="2870"/>
                  </a:lnTo>
                  <a:lnTo>
                    <a:pt x="441070" y="6324"/>
                  </a:lnTo>
                  <a:lnTo>
                    <a:pt x="443115" y="6324"/>
                  </a:lnTo>
                  <a:lnTo>
                    <a:pt x="443115" y="2286"/>
                  </a:lnTo>
                  <a:close/>
                </a:path>
                <a:path w="493395" h="19685">
                  <a:moveTo>
                    <a:pt x="455485" y="6096"/>
                  </a:moveTo>
                  <a:lnTo>
                    <a:pt x="453148" y="6096"/>
                  </a:lnTo>
                  <a:lnTo>
                    <a:pt x="452107" y="6375"/>
                  </a:lnTo>
                  <a:lnTo>
                    <a:pt x="451205" y="6934"/>
                  </a:lnTo>
                  <a:lnTo>
                    <a:pt x="450291" y="7467"/>
                  </a:lnTo>
                  <a:lnTo>
                    <a:pt x="449592" y="8229"/>
                  </a:lnTo>
                  <a:lnTo>
                    <a:pt x="448576" y="10198"/>
                  </a:lnTo>
                  <a:lnTo>
                    <a:pt x="448428" y="10871"/>
                  </a:lnTo>
                  <a:lnTo>
                    <a:pt x="448322" y="14732"/>
                  </a:lnTo>
                  <a:lnTo>
                    <a:pt x="448894" y="16344"/>
                  </a:lnTo>
                  <a:lnTo>
                    <a:pt x="451180" y="18643"/>
                  </a:lnTo>
                  <a:lnTo>
                    <a:pt x="452754" y="19215"/>
                  </a:lnTo>
                  <a:lnTo>
                    <a:pt x="455675" y="19215"/>
                  </a:lnTo>
                  <a:lnTo>
                    <a:pt x="456564" y="19075"/>
                  </a:lnTo>
                  <a:lnTo>
                    <a:pt x="458266" y="18478"/>
                  </a:lnTo>
                  <a:lnTo>
                    <a:pt x="458965" y="18059"/>
                  </a:lnTo>
                  <a:lnTo>
                    <a:pt x="459497" y="17551"/>
                  </a:lnTo>
                  <a:lnTo>
                    <a:pt x="453377" y="17551"/>
                  </a:lnTo>
                  <a:lnTo>
                    <a:pt x="452272" y="17145"/>
                  </a:lnTo>
                  <a:lnTo>
                    <a:pt x="451484" y="16344"/>
                  </a:lnTo>
                  <a:lnTo>
                    <a:pt x="450710" y="15519"/>
                  </a:lnTo>
                  <a:lnTo>
                    <a:pt x="450316" y="14312"/>
                  </a:lnTo>
                  <a:lnTo>
                    <a:pt x="450316" y="12852"/>
                  </a:lnTo>
                  <a:lnTo>
                    <a:pt x="449897" y="12852"/>
                  </a:lnTo>
                  <a:lnTo>
                    <a:pt x="449897" y="11569"/>
                  </a:lnTo>
                  <a:lnTo>
                    <a:pt x="450316" y="11569"/>
                  </a:lnTo>
                  <a:lnTo>
                    <a:pt x="450358" y="10871"/>
                  </a:lnTo>
                  <a:lnTo>
                    <a:pt x="450682" y="9817"/>
                  </a:lnTo>
                  <a:lnTo>
                    <a:pt x="451383" y="8953"/>
                  </a:lnTo>
                  <a:lnTo>
                    <a:pt x="452081" y="8051"/>
                  </a:lnTo>
                  <a:lnTo>
                    <a:pt x="453072" y="7607"/>
                  </a:lnTo>
                  <a:lnTo>
                    <a:pt x="458300" y="7607"/>
                  </a:lnTo>
                  <a:lnTo>
                    <a:pt x="458050" y="7315"/>
                  </a:lnTo>
                  <a:lnTo>
                    <a:pt x="456463" y="6337"/>
                  </a:lnTo>
                  <a:lnTo>
                    <a:pt x="455485" y="6096"/>
                  </a:lnTo>
                  <a:close/>
                </a:path>
                <a:path w="493395" h="19685">
                  <a:moveTo>
                    <a:pt x="458812" y="16090"/>
                  </a:moveTo>
                  <a:lnTo>
                    <a:pt x="458215" y="16611"/>
                  </a:lnTo>
                  <a:lnTo>
                    <a:pt x="457568" y="16979"/>
                  </a:lnTo>
                  <a:lnTo>
                    <a:pt x="456247" y="17437"/>
                  </a:lnTo>
                  <a:lnTo>
                    <a:pt x="455536" y="17551"/>
                  </a:lnTo>
                  <a:lnTo>
                    <a:pt x="459497" y="17551"/>
                  </a:lnTo>
                  <a:lnTo>
                    <a:pt x="458812" y="16090"/>
                  </a:lnTo>
                  <a:close/>
                </a:path>
                <a:path w="493395" h="19685">
                  <a:moveTo>
                    <a:pt x="450316" y="11569"/>
                  </a:moveTo>
                  <a:lnTo>
                    <a:pt x="449897" y="11569"/>
                  </a:lnTo>
                  <a:lnTo>
                    <a:pt x="449897" y="12852"/>
                  </a:lnTo>
                  <a:lnTo>
                    <a:pt x="450316" y="12852"/>
                  </a:lnTo>
                  <a:lnTo>
                    <a:pt x="450316" y="11569"/>
                  </a:lnTo>
                  <a:close/>
                </a:path>
                <a:path w="493395" h="19685">
                  <a:moveTo>
                    <a:pt x="457936" y="11569"/>
                  </a:moveTo>
                  <a:lnTo>
                    <a:pt x="450316" y="11569"/>
                  </a:lnTo>
                  <a:lnTo>
                    <a:pt x="450316" y="12852"/>
                  </a:lnTo>
                  <a:lnTo>
                    <a:pt x="459701" y="12852"/>
                  </a:lnTo>
                  <a:lnTo>
                    <a:pt x="459701" y="11899"/>
                  </a:lnTo>
                  <a:lnTo>
                    <a:pt x="457936" y="11899"/>
                  </a:lnTo>
                  <a:lnTo>
                    <a:pt x="457936" y="11569"/>
                  </a:lnTo>
                  <a:close/>
                </a:path>
                <a:path w="493395" h="19685">
                  <a:moveTo>
                    <a:pt x="458300" y="7607"/>
                  </a:moveTo>
                  <a:lnTo>
                    <a:pt x="455523" y="7607"/>
                  </a:lnTo>
                  <a:lnTo>
                    <a:pt x="456425" y="7988"/>
                  </a:lnTo>
                  <a:lnTo>
                    <a:pt x="457631" y="9499"/>
                  </a:lnTo>
                  <a:lnTo>
                    <a:pt x="457833" y="10198"/>
                  </a:lnTo>
                  <a:lnTo>
                    <a:pt x="457936" y="11899"/>
                  </a:lnTo>
                  <a:lnTo>
                    <a:pt x="458368" y="11569"/>
                  </a:lnTo>
                  <a:lnTo>
                    <a:pt x="459701" y="11569"/>
                  </a:lnTo>
                  <a:lnTo>
                    <a:pt x="459636" y="10553"/>
                  </a:lnTo>
                  <a:lnTo>
                    <a:pt x="459485" y="9817"/>
                  </a:lnTo>
                  <a:lnTo>
                    <a:pt x="458626" y="7988"/>
                  </a:lnTo>
                  <a:lnTo>
                    <a:pt x="458300" y="7607"/>
                  </a:lnTo>
                  <a:close/>
                </a:path>
                <a:path w="493395" h="19685">
                  <a:moveTo>
                    <a:pt x="459701" y="11569"/>
                  </a:moveTo>
                  <a:lnTo>
                    <a:pt x="458368" y="11569"/>
                  </a:lnTo>
                  <a:lnTo>
                    <a:pt x="457936" y="11899"/>
                  </a:lnTo>
                  <a:lnTo>
                    <a:pt x="459701" y="11899"/>
                  </a:lnTo>
                  <a:lnTo>
                    <a:pt x="459701" y="11569"/>
                  </a:lnTo>
                  <a:close/>
                </a:path>
                <a:path w="493395" h="19685">
                  <a:moveTo>
                    <a:pt x="462749" y="16192"/>
                  </a:moveTo>
                  <a:lnTo>
                    <a:pt x="462038" y="17627"/>
                  </a:lnTo>
                  <a:lnTo>
                    <a:pt x="462610" y="18122"/>
                  </a:lnTo>
                  <a:lnTo>
                    <a:pt x="463334" y="18529"/>
                  </a:lnTo>
                  <a:lnTo>
                    <a:pt x="465086" y="19075"/>
                  </a:lnTo>
                  <a:lnTo>
                    <a:pt x="466026" y="19215"/>
                  </a:lnTo>
                  <a:lnTo>
                    <a:pt x="468045" y="19215"/>
                  </a:lnTo>
                  <a:lnTo>
                    <a:pt x="468922" y="19062"/>
                  </a:lnTo>
                  <a:lnTo>
                    <a:pt x="470420" y="18453"/>
                  </a:lnTo>
                  <a:lnTo>
                    <a:pt x="471004" y="18021"/>
                  </a:lnTo>
                  <a:lnTo>
                    <a:pt x="471300" y="17627"/>
                  </a:lnTo>
                  <a:lnTo>
                    <a:pt x="466267" y="17627"/>
                  </a:lnTo>
                  <a:lnTo>
                    <a:pt x="465505" y="17500"/>
                  </a:lnTo>
                  <a:lnTo>
                    <a:pt x="464045" y="17030"/>
                  </a:lnTo>
                  <a:lnTo>
                    <a:pt x="463372" y="16675"/>
                  </a:lnTo>
                  <a:lnTo>
                    <a:pt x="462749" y="16192"/>
                  </a:lnTo>
                  <a:close/>
                </a:path>
                <a:path w="493395" h="19685">
                  <a:moveTo>
                    <a:pt x="468236" y="6096"/>
                  </a:moveTo>
                  <a:lnTo>
                    <a:pt x="466318" y="6096"/>
                  </a:lnTo>
                  <a:lnTo>
                    <a:pt x="465454" y="6273"/>
                  </a:lnTo>
                  <a:lnTo>
                    <a:pt x="462445" y="10756"/>
                  </a:lnTo>
                  <a:lnTo>
                    <a:pt x="462650" y="11315"/>
                  </a:lnTo>
                  <a:lnTo>
                    <a:pt x="462772" y="11544"/>
                  </a:lnTo>
                  <a:lnTo>
                    <a:pt x="463791" y="12611"/>
                  </a:lnTo>
                  <a:lnTo>
                    <a:pt x="464604" y="13004"/>
                  </a:lnTo>
                  <a:lnTo>
                    <a:pt x="468756" y="13881"/>
                  </a:lnTo>
                  <a:lnTo>
                    <a:pt x="469290" y="14122"/>
                  </a:lnTo>
                  <a:lnTo>
                    <a:pt x="469607" y="14427"/>
                  </a:lnTo>
                  <a:lnTo>
                    <a:pt x="469950" y="14706"/>
                  </a:lnTo>
                  <a:lnTo>
                    <a:pt x="470115" y="15087"/>
                  </a:lnTo>
                  <a:lnTo>
                    <a:pt x="470102" y="16243"/>
                  </a:lnTo>
                  <a:lnTo>
                    <a:pt x="469849" y="16725"/>
                  </a:lnTo>
                  <a:lnTo>
                    <a:pt x="468833" y="17449"/>
                  </a:lnTo>
                  <a:lnTo>
                    <a:pt x="468071" y="17627"/>
                  </a:lnTo>
                  <a:lnTo>
                    <a:pt x="471300" y="17627"/>
                  </a:lnTo>
                  <a:lnTo>
                    <a:pt x="471843" y="16903"/>
                  </a:lnTo>
                  <a:lnTo>
                    <a:pt x="472058" y="16243"/>
                  </a:lnTo>
                  <a:lnTo>
                    <a:pt x="471991" y="14427"/>
                  </a:lnTo>
                  <a:lnTo>
                    <a:pt x="471766" y="13881"/>
                  </a:lnTo>
                  <a:lnTo>
                    <a:pt x="471195" y="13360"/>
                  </a:lnTo>
                  <a:lnTo>
                    <a:pt x="470649" y="12827"/>
                  </a:lnTo>
                  <a:lnTo>
                    <a:pt x="469798" y="12433"/>
                  </a:lnTo>
                  <a:lnTo>
                    <a:pt x="465645" y="11544"/>
                  </a:lnTo>
                  <a:lnTo>
                    <a:pt x="465162" y="11315"/>
                  </a:lnTo>
                  <a:lnTo>
                    <a:pt x="464540" y="10693"/>
                  </a:lnTo>
                  <a:lnTo>
                    <a:pt x="464388" y="10299"/>
                  </a:lnTo>
                  <a:lnTo>
                    <a:pt x="464405" y="9131"/>
                  </a:lnTo>
                  <a:lnTo>
                    <a:pt x="464645" y="8636"/>
                  </a:lnTo>
                  <a:lnTo>
                    <a:pt x="465620" y="7861"/>
                  </a:lnTo>
                  <a:lnTo>
                    <a:pt x="466369" y="7658"/>
                  </a:lnTo>
                  <a:lnTo>
                    <a:pt x="471779" y="7658"/>
                  </a:lnTo>
                  <a:lnTo>
                    <a:pt x="471309" y="7188"/>
                  </a:lnTo>
                  <a:lnTo>
                    <a:pt x="470649" y="6794"/>
                  </a:lnTo>
                  <a:lnTo>
                    <a:pt x="469087" y="6248"/>
                  </a:lnTo>
                  <a:lnTo>
                    <a:pt x="468236" y="6096"/>
                  </a:lnTo>
                  <a:close/>
                </a:path>
                <a:path w="493395" h="19685">
                  <a:moveTo>
                    <a:pt x="471779" y="7658"/>
                  </a:moveTo>
                  <a:lnTo>
                    <a:pt x="468058" y="7658"/>
                  </a:lnTo>
                  <a:lnTo>
                    <a:pt x="468718" y="7785"/>
                  </a:lnTo>
                  <a:lnTo>
                    <a:pt x="470014" y="8280"/>
                  </a:lnTo>
                  <a:lnTo>
                    <a:pt x="470611" y="8648"/>
                  </a:lnTo>
                  <a:lnTo>
                    <a:pt x="471093" y="9131"/>
                  </a:lnTo>
                  <a:lnTo>
                    <a:pt x="471751" y="7861"/>
                  </a:lnTo>
                  <a:lnTo>
                    <a:pt x="471779" y="7658"/>
                  </a:lnTo>
                  <a:close/>
                </a:path>
                <a:path w="493395" h="19685">
                  <a:moveTo>
                    <a:pt x="477913" y="7912"/>
                  </a:moveTo>
                  <a:lnTo>
                    <a:pt x="475868" y="7912"/>
                  </a:lnTo>
                  <a:lnTo>
                    <a:pt x="475888" y="16408"/>
                  </a:lnTo>
                  <a:lnTo>
                    <a:pt x="476118" y="17170"/>
                  </a:lnTo>
                  <a:lnTo>
                    <a:pt x="476234" y="17475"/>
                  </a:lnTo>
                  <a:lnTo>
                    <a:pt x="477507" y="18859"/>
                  </a:lnTo>
                  <a:lnTo>
                    <a:pt x="478459" y="19215"/>
                  </a:lnTo>
                  <a:lnTo>
                    <a:pt x="480021" y="19215"/>
                  </a:lnTo>
                  <a:lnTo>
                    <a:pt x="480999" y="19062"/>
                  </a:lnTo>
                  <a:lnTo>
                    <a:pt x="481279" y="18986"/>
                  </a:lnTo>
                  <a:lnTo>
                    <a:pt x="481520" y="18884"/>
                  </a:lnTo>
                  <a:lnTo>
                    <a:pt x="481520" y="17475"/>
                  </a:lnTo>
                  <a:lnTo>
                    <a:pt x="479285" y="17475"/>
                  </a:lnTo>
                  <a:lnTo>
                    <a:pt x="478764" y="17259"/>
                  </a:lnTo>
                  <a:lnTo>
                    <a:pt x="478078" y="16408"/>
                  </a:lnTo>
                  <a:lnTo>
                    <a:pt x="477913" y="15684"/>
                  </a:lnTo>
                  <a:lnTo>
                    <a:pt x="477913" y="7912"/>
                  </a:lnTo>
                  <a:close/>
                </a:path>
                <a:path w="493395" h="19685">
                  <a:moveTo>
                    <a:pt x="481520" y="17170"/>
                  </a:moveTo>
                  <a:lnTo>
                    <a:pt x="481088" y="17335"/>
                  </a:lnTo>
                  <a:lnTo>
                    <a:pt x="480580" y="17449"/>
                  </a:lnTo>
                  <a:lnTo>
                    <a:pt x="480301" y="17475"/>
                  </a:lnTo>
                  <a:lnTo>
                    <a:pt x="481520" y="17475"/>
                  </a:lnTo>
                  <a:lnTo>
                    <a:pt x="481520" y="17170"/>
                  </a:lnTo>
                  <a:close/>
                </a:path>
                <a:path w="493395" h="19685">
                  <a:moveTo>
                    <a:pt x="481545" y="6324"/>
                  </a:moveTo>
                  <a:lnTo>
                    <a:pt x="473392" y="6324"/>
                  </a:lnTo>
                  <a:lnTo>
                    <a:pt x="473392" y="7912"/>
                  </a:lnTo>
                  <a:lnTo>
                    <a:pt x="481545" y="7912"/>
                  </a:lnTo>
                  <a:lnTo>
                    <a:pt x="481545" y="6324"/>
                  </a:lnTo>
                  <a:close/>
                </a:path>
                <a:path w="493395" h="19685">
                  <a:moveTo>
                    <a:pt x="477913" y="2286"/>
                  </a:moveTo>
                  <a:lnTo>
                    <a:pt x="475868" y="2870"/>
                  </a:lnTo>
                  <a:lnTo>
                    <a:pt x="475868" y="6324"/>
                  </a:lnTo>
                  <a:lnTo>
                    <a:pt x="477913" y="6324"/>
                  </a:lnTo>
                  <a:lnTo>
                    <a:pt x="477913" y="2286"/>
                  </a:lnTo>
                  <a:close/>
                </a:path>
                <a:path w="493395" h="19685">
                  <a:moveTo>
                    <a:pt x="483946" y="16192"/>
                  </a:moveTo>
                  <a:lnTo>
                    <a:pt x="483247" y="17627"/>
                  </a:lnTo>
                  <a:lnTo>
                    <a:pt x="483819" y="18122"/>
                  </a:lnTo>
                  <a:lnTo>
                    <a:pt x="484543" y="18529"/>
                  </a:lnTo>
                  <a:lnTo>
                    <a:pt x="486295" y="19075"/>
                  </a:lnTo>
                  <a:lnTo>
                    <a:pt x="487235" y="19215"/>
                  </a:lnTo>
                  <a:lnTo>
                    <a:pt x="489254" y="19215"/>
                  </a:lnTo>
                  <a:lnTo>
                    <a:pt x="490118" y="19062"/>
                  </a:lnTo>
                  <a:lnTo>
                    <a:pt x="491616" y="18453"/>
                  </a:lnTo>
                  <a:lnTo>
                    <a:pt x="492213" y="18021"/>
                  </a:lnTo>
                  <a:lnTo>
                    <a:pt x="492509" y="17627"/>
                  </a:lnTo>
                  <a:lnTo>
                    <a:pt x="487476" y="17627"/>
                  </a:lnTo>
                  <a:lnTo>
                    <a:pt x="486714" y="17500"/>
                  </a:lnTo>
                  <a:lnTo>
                    <a:pt x="485241" y="17030"/>
                  </a:lnTo>
                  <a:lnTo>
                    <a:pt x="484581" y="16675"/>
                  </a:lnTo>
                  <a:lnTo>
                    <a:pt x="483946" y="16192"/>
                  </a:lnTo>
                  <a:close/>
                </a:path>
                <a:path w="493395" h="19685">
                  <a:moveTo>
                    <a:pt x="489445" y="6096"/>
                  </a:moveTo>
                  <a:lnTo>
                    <a:pt x="487527" y="6096"/>
                  </a:lnTo>
                  <a:lnTo>
                    <a:pt x="486663" y="6273"/>
                  </a:lnTo>
                  <a:lnTo>
                    <a:pt x="485178" y="6921"/>
                  </a:lnTo>
                  <a:lnTo>
                    <a:pt x="484619" y="7366"/>
                  </a:lnTo>
                  <a:lnTo>
                    <a:pt x="483844" y="8496"/>
                  </a:lnTo>
                  <a:lnTo>
                    <a:pt x="483747" y="11010"/>
                  </a:lnTo>
                  <a:lnTo>
                    <a:pt x="483859" y="11315"/>
                  </a:lnTo>
                  <a:lnTo>
                    <a:pt x="483981" y="11544"/>
                  </a:lnTo>
                  <a:lnTo>
                    <a:pt x="485000" y="12611"/>
                  </a:lnTo>
                  <a:lnTo>
                    <a:pt x="485800" y="13004"/>
                  </a:lnTo>
                  <a:lnTo>
                    <a:pt x="489965" y="13881"/>
                  </a:lnTo>
                  <a:lnTo>
                    <a:pt x="490486" y="14122"/>
                  </a:lnTo>
                  <a:lnTo>
                    <a:pt x="491147" y="14706"/>
                  </a:lnTo>
                  <a:lnTo>
                    <a:pt x="491312" y="15087"/>
                  </a:lnTo>
                  <a:lnTo>
                    <a:pt x="491299" y="16243"/>
                  </a:lnTo>
                  <a:lnTo>
                    <a:pt x="491058" y="16725"/>
                  </a:lnTo>
                  <a:lnTo>
                    <a:pt x="490029" y="17449"/>
                  </a:lnTo>
                  <a:lnTo>
                    <a:pt x="489280" y="17627"/>
                  </a:lnTo>
                  <a:lnTo>
                    <a:pt x="492509" y="17627"/>
                  </a:lnTo>
                  <a:lnTo>
                    <a:pt x="493052" y="16903"/>
                  </a:lnTo>
                  <a:lnTo>
                    <a:pt x="493255" y="16243"/>
                  </a:lnTo>
                  <a:lnTo>
                    <a:pt x="493255" y="14592"/>
                  </a:lnTo>
                  <a:lnTo>
                    <a:pt x="492975" y="13881"/>
                  </a:lnTo>
                  <a:lnTo>
                    <a:pt x="491845" y="12827"/>
                  </a:lnTo>
                  <a:lnTo>
                    <a:pt x="490994" y="12433"/>
                  </a:lnTo>
                  <a:lnTo>
                    <a:pt x="486854" y="11544"/>
                  </a:lnTo>
                  <a:lnTo>
                    <a:pt x="486359" y="11315"/>
                  </a:lnTo>
                  <a:lnTo>
                    <a:pt x="485749" y="10693"/>
                  </a:lnTo>
                  <a:lnTo>
                    <a:pt x="485597" y="10299"/>
                  </a:lnTo>
                  <a:lnTo>
                    <a:pt x="485614" y="9131"/>
                  </a:lnTo>
                  <a:lnTo>
                    <a:pt x="485854" y="8636"/>
                  </a:lnTo>
                  <a:lnTo>
                    <a:pt x="486829" y="7861"/>
                  </a:lnTo>
                  <a:lnTo>
                    <a:pt x="487578" y="7658"/>
                  </a:lnTo>
                  <a:lnTo>
                    <a:pt x="492975" y="7658"/>
                  </a:lnTo>
                  <a:lnTo>
                    <a:pt x="492505" y="7188"/>
                  </a:lnTo>
                  <a:lnTo>
                    <a:pt x="491858" y="6794"/>
                  </a:lnTo>
                  <a:lnTo>
                    <a:pt x="490296" y="6248"/>
                  </a:lnTo>
                  <a:lnTo>
                    <a:pt x="489445" y="6096"/>
                  </a:lnTo>
                  <a:close/>
                </a:path>
                <a:path w="493395" h="19685">
                  <a:moveTo>
                    <a:pt x="492975" y="7658"/>
                  </a:moveTo>
                  <a:lnTo>
                    <a:pt x="489254" y="7658"/>
                  </a:lnTo>
                  <a:lnTo>
                    <a:pt x="489915" y="7785"/>
                  </a:lnTo>
                  <a:lnTo>
                    <a:pt x="491210" y="8280"/>
                  </a:lnTo>
                  <a:lnTo>
                    <a:pt x="491807" y="8648"/>
                  </a:lnTo>
                  <a:lnTo>
                    <a:pt x="492302" y="9131"/>
                  </a:lnTo>
                  <a:lnTo>
                    <a:pt x="492949" y="7861"/>
                  </a:lnTo>
                  <a:lnTo>
                    <a:pt x="492975" y="7658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45010" y="2292045"/>
              <a:ext cx="3175" cy="22225"/>
            </a:xfrm>
            <a:custGeom>
              <a:avLst/>
              <a:gdLst/>
              <a:ahLst/>
              <a:cxnLst/>
              <a:rect l="l" t="t" r="r" b="b"/>
              <a:pathLst>
                <a:path w="3175" h="22225">
                  <a:moveTo>
                    <a:pt x="2705" y="0"/>
                  </a:moveTo>
                  <a:lnTo>
                    <a:pt x="0" y="0"/>
                  </a:lnTo>
                  <a:lnTo>
                    <a:pt x="0" y="21615"/>
                  </a:lnTo>
                  <a:lnTo>
                    <a:pt x="2705" y="21615"/>
                  </a:lnTo>
                  <a:lnTo>
                    <a:pt x="2705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90951" y="229204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0002" y="0"/>
                  </a:moveTo>
                  <a:lnTo>
                    <a:pt x="1612" y="0"/>
                  </a:lnTo>
                  <a:lnTo>
                    <a:pt x="0" y="1612"/>
                  </a:lnTo>
                  <a:lnTo>
                    <a:pt x="0" y="3606"/>
                  </a:lnTo>
                  <a:lnTo>
                    <a:pt x="0" y="20002"/>
                  </a:lnTo>
                  <a:lnTo>
                    <a:pt x="1612" y="21615"/>
                  </a:lnTo>
                  <a:lnTo>
                    <a:pt x="20002" y="21615"/>
                  </a:lnTo>
                  <a:lnTo>
                    <a:pt x="21615" y="20002"/>
                  </a:lnTo>
                  <a:lnTo>
                    <a:pt x="21615" y="1612"/>
                  </a:lnTo>
                  <a:lnTo>
                    <a:pt x="20002" y="0"/>
                  </a:lnTo>
                  <a:close/>
                </a:path>
              </a:pathLst>
            </a:custGeom>
            <a:solidFill>
              <a:srgbClr val="0A6AF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527259" y="2290654"/>
              <a:ext cx="243204" cy="24130"/>
            </a:xfrm>
            <a:custGeom>
              <a:avLst/>
              <a:gdLst/>
              <a:ahLst/>
              <a:cxnLst/>
              <a:rect l="l" t="t" r="r" b="b"/>
              <a:pathLst>
                <a:path w="243204" h="24130">
                  <a:moveTo>
                    <a:pt x="21767" y="5613"/>
                  </a:moveTo>
                  <a:lnTo>
                    <a:pt x="19240" y="5613"/>
                  </a:lnTo>
                  <a:lnTo>
                    <a:pt x="18148" y="5892"/>
                  </a:lnTo>
                  <a:lnTo>
                    <a:pt x="16294" y="6946"/>
                  </a:lnTo>
                  <a:lnTo>
                    <a:pt x="15582" y="7708"/>
                  </a:lnTo>
                  <a:lnTo>
                    <a:pt x="14579" y="9664"/>
                  </a:lnTo>
                  <a:lnTo>
                    <a:pt x="14358" y="10680"/>
                  </a:lnTo>
                  <a:lnTo>
                    <a:pt x="14358" y="13716"/>
                  </a:lnTo>
                  <a:lnTo>
                    <a:pt x="19240" y="18783"/>
                  </a:lnTo>
                  <a:lnTo>
                    <a:pt x="21767" y="18783"/>
                  </a:lnTo>
                  <a:lnTo>
                    <a:pt x="22860" y="18516"/>
                  </a:lnTo>
                  <a:lnTo>
                    <a:pt x="24726" y="17462"/>
                  </a:lnTo>
                  <a:lnTo>
                    <a:pt x="25366" y="16789"/>
                  </a:lnTo>
                  <a:lnTo>
                    <a:pt x="19392" y="16789"/>
                  </a:lnTo>
                  <a:lnTo>
                    <a:pt x="18516" y="16408"/>
                  </a:lnTo>
                  <a:lnTo>
                    <a:pt x="17221" y="14859"/>
                  </a:lnTo>
                  <a:lnTo>
                    <a:pt x="16891" y="13716"/>
                  </a:lnTo>
                  <a:lnTo>
                    <a:pt x="16891" y="10680"/>
                  </a:lnTo>
                  <a:lnTo>
                    <a:pt x="17221" y="9550"/>
                  </a:lnTo>
                  <a:lnTo>
                    <a:pt x="18542" y="8026"/>
                  </a:lnTo>
                  <a:lnTo>
                    <a:pt x="19405" y="7632"/>
                  </a:lnTo>
                  <a:lnTo>
                    <a:pt x="25378" y="7632"/>
                  </a:lnTo>
                  <a:lnTo>
                    <a:pt x="24726" y="6946"/>
                  </a:lnTo>
                  <a:lnTo>
                    <a:pt x="22860" y="5892"/>
                  </a:lnTo>
                  <a:lnTo>
                    <a:pt x="21767" y="5613"/>
                  </a:lnTo>
                  <a:close/>
                </a:path>
                <a:path w="243204" h="24130">
                  <a:moveTo>
                    <a:pt x="8699" y="2971"/>
                  </a:moveTo>
                  <a:lnTo>
                    <a:pt x="6070" y="2971"/>
                  </a:lnTo>
                  <a:lnTo>
                    <a:pt x="6070" y="18554"/>
                  </a:lnTo>
                  <a:lnTo>
                    <a:pt x="8699" y="18554"/>
                  </a:lnTo>
                  <a:lnTo>
                    <a:pt x="8699" y="2971"/>
                  </a:lnTo>
                  <a:close/>
                </a:path>
                <a:path w="243204" h="24130">
                  <a:moveTo>
                    <a:pt x="25378" y="7632"/>
                  </a:moveTo>
                  <a:lnTo>
                    <a:pt x="21615" y="7632"/>
                  </a:lnTo>
                  <a:lnTo>
                    <a:pt x="22491" y="8026"/>
                  </a:lnTo>
                  <a:lnTo>
                    <a:pt x="23812" y="9550"/>
                  </a:lnTo>
                  <a:lnTo>
                    <a:pt x="24130" y="10680"/>
                  </a:lnTo>
                  <a:lnTo>
                    <a:pt x="24130" y="13716"/>
                  </a:lnTo>
                  <a:lnTo>
                    <a:pt x="23812" y="14859"/>
                  </a:lnTo>
                  <a:lnTo>
                    <a:pt x="22491" y="16408"/>
                  </a:lnTo>
                  <a:lnTo>
                    <a:pt x="21615" y="16789"/>
                  </a:lnTo>
                  <a:lnTo>
                    <a:pt x="25366" y="16789"/>
                  </a:lnTo>
                  <a:lnTo>
                    <a:pt x="26466" y="14732"/>
                  </a:lnTo>
                  <a:lnTo>
                    <a:pt x="26698" y="13716"/>
                  </a:lnTo>
                  <a:lnTo>
                    <a:pt x="26698" y="10680"/>
                  </a:lnTo>
                  <a:lnTo>
                    <a:pt x="26466" y="9664"/>
                  </a:lnTo>
                  <a:lnTo>
                    <a:pt x="25946" y="8699"/>
                  </a:lnTo>
                  <a:lnTo>
                    <a:pt x="25450" y="7708"/>
                  </a:lnTo>
                  <a:close/>
                </a:path>
                <a:path w="243204" h="24130">
                  <a:moveTo>
                    <a:pt x="14770" y="774"/>
                  </a:moveTo>
                  <a:lnTo>
                    <a:pt x="0" y="774"/>
                  </a:lnTo>
                  <a:lnTo>
                    <a:pt x="0" y="2971"/>
                  </a:lnTo>
                  <a:lnTo>
                    <a:pt x="14770" y="2971"/>
                  </a:lnTo>
                  <a:lnTo>
                    <a:pt x="14770" y="774"/>
                  </a:lnTo>
                  <a:close/>
                </a:path>
                <a:path w="243204" h="24130">
                  <a:moveTo>
                    <a:pt x="32181" y="5842"/>
                  </a:moveTo>
                  <a:lnTo>
                    <a:pt x="29629" y="5842"/>
                  </a:lnTo>
                  <a:lnTo>
                    <a:pt x="29749" y="15824"/>
                  </a:lnTo>
                  <a:lnTo>
                    <a:pt x="30010" y="16700"/>
                  </a:lnTo>
                  <a:lnTo>
                    <a:pt x="31546" y="18364"/>
                  </a:lnTo>
                  <a:lnTo>
                    <a:pt x="32689" y="18783"/>
                  </a:lnTo>
                  <a:lnTo>
                    <a:pt x="35242" y="18783"/>
                  </a:lnTo>
                  <a:lnTo>
                    <a:pt x="36144" y="18529"/>
                  </a:lnTo>
                  <a:lnTo>
                    <a:pt x="37693" y="17500"/>
                  </a:lnTo>
                  <a:lnTo>
                    <a:pt x="38266" y="16738"/>
                  </a:lnTo>
                  <a:lnTo>
                    <a:pt x="33934" y="16738"/>
                  </a:lnTo>
                  <a:lnTo>
                    <a:pt x="33274" y="16484"/>
                  </a:lnTo>
                  <a:lnTo>
                    <a:pt x="32397" y="15481"/>
                  </a:lnTo>
                  <a:lnTo>
                    <a:pt x="32282" y="15062"/>
                  </a:lnTo>
                  <a:lnTo>
                    <a:pt x="32181" y="5842"/>
                  </a:lnTo>
                  <a:close/>
                </a:path>
                <a:path w="243204" h="24130">
                  <a:moveTo>
                    <a:pt x="40754" y="15824"/>
                  </a:moveTo>
                  <a:lnTo>
                    <a:pt x="38608" y="15824"/>
                  </a:lnTo>
                  <a:lnTo>
                    <a:pt x="38389" y="16408"/>
                  </a:lnTo>
                  <a:lnTo>
                    <a:pt x="38277" y="18554"/>
                  </a:lnTo>
                  <a:lnTo>
                    <a:pt x="40754" y="18554"/>
                  </a:lnTo>
                  <a:lnTo>
                    <a:pt x="40754" y="15824"/>
                  </a:lnTo>
                  <a:close/>
                </a:path>
                <a:path w="243204" h="24130">
                  <a:moveTo>
                    <a:pt x="40754" y="5842"/>
                  </a:moveTo>
                  <a:lnTo>
                    <a:pt x="38201" y="5842"/>
                  </a:lnTo>
                  <a:lnTo>
                    <a:pt x="38201" y="14160"/>
                  </a:lnTo>
                  <a:lnTo>
                    <a:pt x="37896" y="15062"/>
                  </a:lnTo>
                  <a:lnTo>
                    <a:pt x="36652" y="16408"/>
                  </a:lnTo>
                  <a:lnTo>
                    <a:pt x="35839" y="16738"/>
                  </a:lnTo>
                  <a:lnTo>
                    <a:pt x="38266" y="16738"/>
                  </a:lnTo>
                  <a:lnTo>
                    <a:pt x="38277" y="15824"/>
                  </a:lnTo>
                  <a:lnTo>
                    <a:pt x="40754" y="15824"/>
                  </a:lnTo>
                  <a:lnTo>
                    <a:pt x="40754" y="5842"/>
                  </a:lnTo>
                  <a:close/>
                </a:path>
                <a:path w="243204" h="24130">
                  <a:moveTo>
                    <a:pt x="38608" y="15824"/>
                  </a:moveTo>
                  <a:lnTo>
                    <a:pt x="38277" y="15824"/>
                  </a:lnTo>
                  <a:lnTo>
                    <a:pt x="38277" y="16708"/>
                  </a:lnTo>
                  <a:lnTo>
                    <a:pt x="38608" y="15824"/>
                  </a:lnTo>
                  <a:close/>
                </a:path>
                <a:path w="243204" h="24130">
                  <a:moveTo>
                    <a:pt x="44488" y="15506"/>
                  </a:moveTo>
                  <a:lnTo>
                    <a:pt x="43700" y="17246"/>
                  </a:lnTo>
                  <a:lnTo>
                    <a:pt x="44284" y="17729"/>
                  </a:lnTo>
                  <a:lnTo>
                    <a:pt x="45034" y="18110"/>
                  </a:lnTo>
                  <a:lnTo>
                    <a:pt x="46812" y="18643"/>
                  </a:lnTo>
                  <a:lnTo>
                    <a:pt x="47790" y="18783"/>
                  </a:lnTo>
                  <a:lnTo>
                    <a:pt x="49885" y="18783"/>
                  </a:lnTo>
                  <a:lnTo>
                    <a:pt x="50800" y="18630"/>
                  </a:lnTo>
                  <a:lnTo>
                    <a:pt x="52336" y="18021"/>
                  </a:lnTo>
                  <a:lnTo>
                    <a:pt x="52946" y="17576"/>
                  </a:lnTo>
                  <a:lnTo>
                    <a:pt x="53441" y="16916"/>
                  </a:lnTo>
                  <a:lnTo>
                    <a:pt x="48082" y="16916"/>
                  </a:lnTo>
                  <a:lnTo>
                    <a:pt x="47307" y="16802"/>
                  </a:lnTo>
                  <a:lnTo>
                    <a:pt x="45796" y="16332"/>
                  </a:lnTo>
                  <a:lnTo>
                    <a:pt x="45110" y="15976"/>
                  </a:lnTo>
                  <a:lnTo>
                    <a:pt x="44488" y="15506"/>
                  </a:lnTo>
                  <a:close/>
                </a:path>
                <a:path w="243204" h="24130">
                  <a:moveTo>
                    <a:pt x="50088" y="5613"/>
                  </a:moveTo>
                  <a:lnTo>
                    <a:pt x="48120" y="5613"/>
                  </a:lnTo>
                  <a:lnTo>
                    <a:pt x="47218" y="5791"/>
                  </a:lnTo>
                  <a:lnTo>
                    <a:pt x="44110" y="10490"/>
                  </a:lnTo>
                  <a:lnTo>
                    <a:pt x="44361" y="11150"/>
                  </a:lnTo>
                  <a:lnTo>
                    <a:pt x="45466" y="12293"/>
                  </a:lnTo>
                  <a:lnTo>
                    <a:pt x="46278" y="12700"/>
                  </a:lnTo>
                  <a:lnTo>
                    <a:pt x="50457" y="13538"/>
                  </a:lnTo>
                  <a:lnTo>
                    <a:pt x="50927" y="13741"/>
                  </a:lnTo>
                  <a:lnTo>
                    <a:pt x="51523" y="14287"/>
                  </a:lnTo>
                  <a:lnTo>
                    <a:pt x="51642" y="15709"/>
                  </a:lnTo>
                  <a:lnTo>
                    <a:pt x="51435" y="16103"/>
                  </a:lnTo>
                  <a:lnTo>
                    <a:pt x="50495" y="16751"/>
                  </a:lnTo>
                  <a:lnTo>
                    <a:pt x="49796" y="16916"/>
                  </a:lnTo>
                  <a:lnTo>
                    <a:pt x="53441" y="16916"/>
                  </a:lnTo>
                  <a:lnTo>
                    <a:pt x="53822" y="16408"/>
                  </a:lnTo>
                  <a:lnTo>
                    <a:pt x="53916" y="16103"/>
                  </a:lnTo>
                  <a:lnTo>
                    <a:pt x="53852" y="13538"/>
                  </a:lnTo>
                  <a:lnTo>
                    <a:pt x="53759" y="13296"/>
                  </a:lnTo>
                  <a:lnTo>
                    <a:pt x="52616" y="12217"/>
                  </a:lnTo>
                  <a:lnTo>
                    <a:pt x="51752" y="11823"/>
                  </a:lnTo>
                  <a:lnTo>
                    <a:pt x="48196" y="11112"/>
                  </a:lnTo>
                  <a:lnTo>
                    <a:pt x="47586" y="10960"/>
                  </a:lnTo>
                  <a:lnTo>
                    <a:pt x="47142" y="10756"/>
                  </a:lnTo>
                  <a:lnTo>
                    <a:pt x="46780" y="10414"/>
                  </a:lnTo>
                  <a:lnTo>
                    <a:pt x="46583" y="10198"/>
                  </a:lnTo>
                  <a:lnTo>
                    <a:pt x="46480" y="8775"/>
                  </a:lnTo>
                  <a:lnTo>
                    <a:pt x="46672" y="8369"/>
                  </a:lnTo>
                  <a:lnTo>
                    <a:pt x="47586" y="7658"/>
                  </a:lnTo>
                  <a:lnTo>
                    <a:pt x="48285" y="7480"/>
                  </a:lnTo>
                  <a:lnTo>
                    <a:pt x="53640" y="7480"/>
                  </a:lnTo>
                  <a:lnTo>
                    <a:pt x="53784" y="7175"/>
                  </a:lnTo>
                  <a:lnTo>
                    <a:pt x="53251" y="6680"/>
                  </a:lnTo>
                  <a:lnTo>
                    <a:pt x="52578" y="6286"/>
                  </a:lnTo>
                  <a:lnTo>
                    <a:pt x="50965" y="5753"/>
                  </a:lnTo>
                  <a:lnTo>
                    <a:pt x="50088" y="5613"/>
                  </a:lnTo>
                  <a:close/>
                </a:path>
                <a:path w="243204" h="24130">
                  <a:moveTo>
                    <a:pt x="53640" y="7480"/>
                  </a:moveTo>
                  <a:lnTo>
                    <a:pt x="49898" y="7480"/>
                  </a:lnTo>
                  <a:lnTo>
                    <a:pt x="50558" y="7607"/>
                  </a:lnTo>
                  <a:lnTo>
                    <a:pt x="51866" y="8102"/>
                  </a:lnTo>
                  <a:lnTo>
                    <a:pt x="52463" y="8432"/>
                  </a:lnTo>
                  <a:lnTo>
                    <a:pt x="52984" y="8864"/>
                  </a:lnTo>
                  <a:lnTo>
                    <a:pt x="53640" y="7480"/>
                  </a:lnTo>
                  <a:close/>
                </a:path>
                <a:path w="243204" h="24130">
                  <a:moveTo>
                    <a:pt x="66306" y="0"/>
                  </a:moveTo>
                  <a:lnTo>
                    <a:pt x="63766" y="0"/>
                  </a:lnTo>
                  <a:lnTo>
                    <a:pt x="63766" y="18554"/>
                  </a:lnTo>
                  <a:lnTo>
                    <a:pt x="66306" y="18554"/>
                  </a:lnTo>
                  <a:lnTo>
                    <a:pt x="66306" y="0"/>
                  </a:lnTo>
                  <a:close/>
                </a:path>
                <a:path w="243204" h="24130">
                  <a:moveTo>
                    <a:pt x="76606" y="5613"/>
                  </a:moveTo>
                  <a:lnTo>
                    <a:pt x="74206" y="5613"/>
                  </a:lnTo>
                  <a:lnTo>
                    <a:pt x="73139" y="5892"/>
                  </a:lnTo>
                  <a:lnTo>
                    <a:pt x="69316" y="14274"/>
                  </a:lnTo>
                  <a:lnTo>
                    <a:pt x="69900" y="15875"/>
                  </a:lnTo>
                  <a:lnTo>
                    <a:pt x="72250" y="18199"/>
                  </a:lnTo>
                  <a:lnTo>
                    <a:pt x="73875" y="18783"/>
                  </a:lnTo>
                  <a:lnTo>
                    <a:pt x="76860" y="18783"/>
                  </a:lnTo>
                  <a:lnTo>
                    <a:pt x="77749" y="18643"/>
                  </a:lnTo>
                  <a:lnTo>
                    <a:pt x="79438" y="18097"/>
                  </a:lnTo>
                  <a:lnTo>
                    <a:pt x="80149" y="17691"/>
                  </a:lnTo>
                  <a:lnTo>
                    <a:pt x="80733" y="17170"/>
                  </a:lnTo>
                  <a:lnTo>
                    <a:pt x="80553" y="16789"/>
                  </a:lnTo>
                  <a:lnTo>
                    <a:pt x="74625" y="16789"/>
                  </a:lnTo>
                  <a:lnTo>
                    <a:pt x="73583" y="16408"/>
                  </a:lnTo>
                  <a:lnTo>
                    <a:pt x="72123" y="14897"/>
                  </a:lnTo>
                  <a:lnTo>
                    <a:pt x="71755" y="13766"/>
                  </a:lnTo>
                  <a:lnTo>
                    <a:pt x="71755" y="12547"/>
                  </a:lnTo>
                  <a:lnTo>
                    <a:pt x="71310" y="12547"/>
                  </a:lnTo>
                  <a:lnTo>
                    <a:pt x="71310" y="11087"/>
                  </a:lnTo>
                  <a:lnTo>
                    <a:pt x="71755" y="11087"/>
                  </a:lnTo>
                  <a:lnTo>
                    <a:pt x="71781" y="10502"/>
                  </a:lnTo>
                  <a:lnTo>
                    <a:pt x="72006" y="9740"/>
                  </a:lnTo>
                  <a:lnTo>
                    <a:pt x="72124" y="9423"/>
                  </a:lnTo>
                  <a:lnTo>
                    <a:pt x="73355" y="7848"/>
                  </a:lnTo>
                  <a:lnTo>
                    <a:pt x="74269" y="7429"/>
                  </a:lnTo>
                  <a:lnTo>
                    <a:pt x="79690" y="7429"/>
                  </a:lnTo>
                  <a:lnTo>
                    <a:pt x="79222" y="6883"/>
                  </a:lnTo>
                  <a:lnTo>
                    <a:pt x="77609" y="5867"/>
                  </a:lnTo>
                  <a:lnTo>
                    <a:pt x="76606" y="5613"/>
                  </a:lnTo>
                  <a:close/>
                </a:path>
                <a:path w="243204" h="24130">
                  <a:moveTo>
                    <a:pt x="79908" y="15430"/>
                  </a:moveTo>
                  <a:lnTo>
                    <a:pt x="79311" y="15913"/>
                  </a:lnTo>
                  <a:lnTo>
                    <a:pt x="78689" y="16268"/>
                  </a:lnTo>
                  <a:lnTo>
                    <a:pt x="77393" y="16687"/>
                  </a:lnTo>
                  <a:lnTo>
                    <a:pt x="76708" y="16789"/>
                  </a:lnTo>
                  <a:lnTo>
                    <a:pt x="80553" y="16789"/>
                  </a:lnTo>
                  <a:lnTo>
                    <a:pt x="79908" y="15430"/>
                  </a:lnTo>
                  <a:close/>
                </a:path>
                <a:path w="243204" h="24130">
                  <a:moveTo>
                    <a:pt x="71755" y="11087"/>
                  </a:moveTo>
                  <a:lnTo>
                    <a:pt x="71310" y="11087"/>
                  </a:lnTo>
                  <a:lnTo>
                    <a:pt x="71310" y="12547"/>
                  </a:lnTo>
                  <a:lnTo>
                    <a:pt x="71755" y="12547"/>
                  </a:lnTo>
                  <a:lnTo>
                    <a:pt x="71755" y="11087"/>
                  </a:lnTo>
                  <a:close/>
                </a:path>
                <a:path w="243204" h="24130">
                  <a:moveTo>
                    <a:pt x="78714" y="11087"/>
                  </a:moveTo>
                  <a:lnTo>
                    <a:pt x="71755" y="11087"/>
                  </a:lnTo>
                  <a:lnTo>
                    <a:pt x="71755" y="12547"/>
                  </a:lnTo>
                  <a:lnTo>
                    <a:pt x="80886" y="12547"/>
                  </a:lnTo>
                  <a:lnTo>
                    <a:pt x="80886" y="11417"/>
                  </a:lnTo>
                  <a:lnTo>
                    <a:pt x="78714" y="11417"/>
                  </a:lnTo>
                  <a:lnTo>
                    <a:pt x="78714" y="11087"/>
                  </a:lnTo>
                  <a:close/>
                </a:path>
                <a:path w="243204" h="24130">
                  <a:moveTo>
                    <a:pt x="79690" y="7429"/>
                  </a:moveTo>
                  <a:lnTo>
                    <a:pt x="76504" y="7429"/>
                  </a:lnTo>
                  <a:lnTo>
                    <a:pt x="77304" y="7785"/>
                  </a:lnTo>
                  <a:lnTo>
                    <a:pt x="77863" y="8496"/>
                  </a:lnTo>
                  <a:lnTo>
                    <a:pt x="78435" y="9182"/>
                  </a:lnTo>
                  <a:lnTo>
                    <a:pt x="78594" y="9740"/>
                  </a:lnTo>
                  <a:lnTo>
                    <a:pt x="78714" y="11417"/>
                  </a:lnTo>
                  <a:lnTo>
                    <a:pt x="79146" y="11087"/>
                  </a:lnTo>
                  <a:lnTo>
                    <a:pt x="80886" y="11087"/>
                  </a:lnTo>
                  <a:lnTo>
                    <a:pt x="80821" y="10160"/>
                  </a:lnTo>
                  <a:lnTo>
                    <a:pt x="80683" y="9423"/>
                  </a:lnTo>
                  <a:lnTo>
                    <a:pt x="79832" y="7594"/>
                  </a:lnTo>
                  <a:lnTo>
                    <a:pt x="79690" y="7429"/>
                  </a:lnTo>
                  <a:close/>
                </a:path>
                <a:path w="243204" h="24130">
                  <a:moveTo>
                    <a:pt x="80886" y="11087"/>
                  </a:moveTo>
                  <a:lnTo>
                    <a:pt x="79146" y="11087"/>
                  </a:lnTo>
                  <a:lnTo>
                    <a:pt x="78714" y="11417"/>
                  </a:lnTo>
                  <a:lnTo>
                    <a:pt x="80886" y="11417"/>
                  </a:lnTo>
                  <a:lnTo>
                    <a:pt x="80886" y="11087"/>
                  </a:lnTo>
                  <a:close/>
                </a:path>
                <a:path w="243204" h="24130">
                  <a:moveTo>
                    <a:pt x="83807" y="15506"/>
                  </a:moveTo>
                  <a:lnTo>
                    <a:pt x="83032" y="17246"/>
                  </a:lnTo>
                  <a:lnTo>
                    <a:pt x="83616" y="17729"/>
                  </a:lnTo>
                  <a:lnTo>
                    <a:pt x="84353" y="18110"/>
                  </a:lnTo>
                  <a:lnTo>
                    <a:pt x="86144" y="18643"/>
                  </a:lnTo>
                  <a:lnTo>
                    <a:pt x="87109" y="18783"/>
                  </a:lnTo>
                  <a:lnTo>
                    <a:pt x="89217" y="18783"/>
                  </a:lnTo>
                  <a:lnTo>
                    <a:pt x="90119" y="18630"/>
                  </a:lnTo>
                  <a:lnTo>
                    <a:pt x="91668" y="18021"/>
                  </a:lnTo>
                  <a:lnTo>
                    <a:pt x="92278" y="17576"/>
                  </a:lnTo>
                  <a:lnTo>
                    <a:pt x="92773" y="16916"/>
                  </a:lnTo>
                  <a:lnTo>
                    <a:pt x="87414" y="16916"/>
                  </a:lnTo>
                  <a:lnTo>
                    <a:pt x="86639" y="16802"/>
                  </a:lnTo>
                  <a:lnTo>
                    <a:pt x="85115" y="16332"/>
                  </a:lnTo>
                  <a:lnTo>
                    <a:pt x="84429" y="15976"/>
                  </a:lnTo>
                  <a:lnTo>
                    <a:pt x="83807" y="15506"/>
                  </a:lnTo>
                  <a:close/>
                </a:path>
                <a:path w="243204" h="24130">
                  <a:moveTo>
                    <a:pt x="89420" y="5613"/>
                  </a:moveTo>
                  <a:lnTo>
                    <a:pt x="87452" y="5613"/>
                  </a:lnTo>
                  <a:lnTo>
                    <a:pt x="86550" y="5791"/>
                  </a:lnTo>
                  <a:lnTo>
                    <a:pt x="83429" y="10490"/>
                  </a:lnTo>
                  <a:lnTo>
                    <a:pt x="83680" y="11150"/>
                  </a:lnTo>
                  <a:lnTo>
                    <a:pt x="84797" y="12293"/>
                  </a:lnTo>
                  <a:lnTo>
                    <a:pt x="85610" y="12700"/>
                  </a:lnTo>
                  <a:lnTo>
                    <a:pt x="89776" y="13538"/>
                  </a:lnTo>
                  <a:lnTo>
                    <a:pt x="90258" y="13741"/>
                  </a:lnTo>
                  <a:lnTo>
                    <a:pt x="90538" y="14020"/>
                  </a:lnTo>
                  <a:lnTo>
                    <a:pt x="90843" y="14287"/>
                  </a:lnTo>
                  <a:lnTo>
                    <a:pt x="90963" y="15709"/>
                  </a:lnTo>
                  <a:lnTo>
                    <a:pt x="90766" y="16103"/>
                  </a:lnTo>
                  <a:lnTo>
                    <a:pt x="89814" y="16751"/>
                  </a:lnTo>
                  <a:lnTo>
                    <a:pt x="89128" y="16916"/>
                  </a:lnTo>
                  <a:lnTo>
                    <a:pt x="92773" y="16916"/>
                  </a:lnTo>
                  <a:lnTo>
                    <a:pt x="93154" y="16408"/>
                  </a:lnTo>
                  <a:lnTo>
                    <a:pt x="93248" y="16103"/>
                  </a:lnTo>
                  <a:lnTo>
                    <a:pt x="93175" y="13538"/>
                  </a:lnTo>
                  <a:lnTo>
                    <a:pt x="93078" y="13296"/>
                  </a:lnTo>
                  <a:lnTo>
                    <a:pt x="91935" y="12217"/>
                  </a:lnTo>
                  <a:lnTo>
                    <a:pt x="91084" y="11823"/>
                  </a:lnTo>
                  <a:lnTo>
                    <a:pt x="87515" y="11112"/>
                  </a:lnTo>
                  <a:lnTo>
                    <a:pt x="86906" y="10960"/>
                  </a:lnTo>
                  <a:lnTo>
                    <a:pt x="86461" y="10756"/>
                  </a:lnTo>
                  <a:lnTo>
                    <a:pt x="85915" y="10198"/>
                  </a:lnTo>
                  <a:lnTo>
                    <a:pt x="85775" y="9842"/>
                  </a:lnTo>
                  <a:lnTo>
                    <a:pt x="85801" y="8775"/>
                  </a:lnTo>
                  <a:lnTo>
                    <a:pt x="86004" y="8369"/>
                  </a:lnTo>
                  <a:lnTo>
                    <a:pt x="86906" y="7658"/>
                  </a:lnTo>
                  <a:lnTo>
                    <a:pt x="87617" y="7480"/>
                  </a:lnTo>
                  <a:lnTo>
                    <a:pt x="92969" y="7480"/>
                  </a:lnTo>
                  <a:lnTo>
                    <a:pt x="93116" y="7175"/>
                  </a:lnTo>
                  <a:lnTo>
                    <a:pt x="92583" y="6680"/>
                  </a:lnTo>
                  <a:lnTo>
                    <a:pt x="91909" y="6286"/>
                  </a:lnTo>
                  <a:lnTo>
                    <a:pt x="90297" y="5753"/>
                  </a:lnTo>
                  <a:lnTo>
                    <a:pt x="89420" y="5613"/>
                  </a:lnTo>
                  <a:close/>
                </a:path>
                <a:path w="243204" h="24130">
                  <a:moveTo>
                    <a:pt x="92969" y="7480"/>
                  </a:moveTo>
                  <a:lnTo>
                    <a:pt x="89217" y="7480"/>
                  </a:lnTo>
                  <a:lnTo>
                    <a:pt x="89890" y="7607"/>
                  </a:lnTo>
                  <a:lnTo>
                    <a:pt x="91198" y="8102"/>
                  </a:lnTo>
                  <a:lnTo>
                    <a:pt x="91782" y="8432"/>
                  </a:lnTo>
                  <a:lnTo>
                    <a:pt x="92303" y="8864"/>
                  </a:lnTo>
                  <a:lnTo>
                    <a:pt x="92969" y="7480"/>
                  </a:lnTo>
                  <a:close/>
                </a:path>
                <a:path w="243204" h="24130">
                  <a:moveTo>
                    <a:pt x="105359" y="5842"/>
                  </a:moveTo>
                  <a:lnTo>
                    <a:pt x="102895" y="5842"/>
                  </a:lnTo>
                  <a:lnTo>
                    <a:pt x="102990" y="6946"/>
                  </a:lnTo>
                  <a:lnTo>
                    <a:pt x="103085" y="24003"/>
                  </a:lnTo>
                  <a:lnTo>
                    <a:pt x="105638" y="24003"/>
                  </a:lnTo>
                  <a:lnTo>
                    <a:pt x="105550" y="16408"/>
                  </a:lnTo>
                  <a:lnTo>
                    <a:pt x="105359" y="15735"/>
                  </a:lnTo>
                  <a:lnTo>
                    <a:pt x="106665" y="15735"/>
                  </a:lnTo>
                  <a:lnTo>
                    <a:pt x="105918" y="14859"/>
                  </a:lnTo>
                  <a:lnTo>
                    <a:pt x="105587" y="13716"/>
                  </a:lnTo>
                  <a:lnTo>
                    <a:pt x="105587" y="10680"/>
                  </a:lnTo>
                  <a:lnTo>
                    <a:pt x="105918" y="9550"/>
                  </a:lnTo>
                  <a:lnTo>
                    <a:pt x="106633" y="8724"/>
                  </a:lnTo>
                  <a:lnTo>
                    <a:pt x="105333" y="8724"/>
                  </a:lnTo>
                  <a:lnTo>
                    <a:pt x="105526" y="8026"/>
                  </a:lnTo>
                  <a:lnTo>
                    <a:pt x="105359" y="5842"/>
                  </a:lnTo>
                  <a:close/>
                </a:path>
                <a:path w="243204" h="24130">
                  <a:moveTo>
                    <a:pt x="106665" y="15735"/>
                  </a:moveTo>
                  <a:lnTo>
                    <a:pt x="105638" y="15735"/>
                  </a:lnTo>
                  <a:lnTo>
                    <a:pt x="105709" y="16789"/>
                  </a:lnTo>
                  <a:lnTo>
                    <a:pt x="106172" y="17424"/>
                  </a:lnTo>
                  <a:lnTo>
                    <a:pt x="107797" y="18516"/>
                  </a:lnTo>
                  <a:lnTo>
                    <a:pt x="108762" y="18783"/>
                  </a:lnTo>
                  <a:lnTo>
                    <a:pt x="110998" y="18783"/>
                  </a:lnTo>
                  <a:lnTo>
                    <a:pt x="111988" y="18516"/>
                  </a:lnTo>
                  <a:lnTo>
                    <a:pt x="113665" y="17475"/>
                  </a:lnTo>
                  <a:lnTo>
                    <a:pt x="114257" y="16789"/>
                  </a:lnTo>
                  <a:lnTo>
                    <a:pt x="108140" y="16789"/>
                  </a:lnTo>
                  <a:lnTo>
                    <a:pt x="107238" y="16408"/>
                  </a:lnTo>
                  <a:lnTo>
                    <a:pt x="106665" y="15735"/>
                  </a:lnTo>
                  <a:close/>
                </a:path>
                <a:path w="243204" h="24130">
                  <a:moveTo>
                    <a:pt x="114257" y="7632"/>
                  </a:moveTo>
                  <a:lnTo>
                    <a:pt x="110350" y="7632"/>
                  </a:lnTo>
                  <a:lnTo>
                    <a:pt x="111239" y="8026"/>
                  </a:lnTo>
                  <a:lnTo>
                    <a:pt x="111887" y="8801"/>
                  </a:lnTo>
                  <a:lnTo>
                    <a:pt x="112560" y="9550"/>
                  </a:lnTo>
                  <a:lnTo>
                    <a:pt x="112903" y="10680"/>
                  </a:lnTo>
                  <a:lnTo>
                    <a:pt x="112903" y="13716"/>
                  </a:lnTo>
                  <a:lnTo>
                    <a:pt x="112560" y="14859"/>
                  </a:lnTo>
                  <a:lnTo>
                    <a:pt x="111239" y="16408"/>
                  </a:lnTo>
                  <a:lnTo>
                    <a:pt x="110350" y="16789"/>
                  </a:lnTo>
                  <a:lnTo>
                    <a:pt x="114257" y="16789"/>
                  </a:lnTo>
                  <a:lnTo>
                    <a:pt x="115239" y="14732"/>
                  </a:lnTo>
                  <a:lnTo>
                    <a:pt x="115438" y="13716"/>
                  </a:lnTo>
                  <a:lnTo>
                    <a:pt x="115441" y="10680"/>
                  </a:lnTo>
                  <a:lnTo>
                    <a:pt x="115239" y="9639"/>
                  </a:lnTo>
                  <a:lnTo>
                    <a:pt x="114312" y="7696"/>
                  </a:lnTo>
                  <a:close/>
                </a:path>
                <a:path w="243204" h="24130">
                  <a:moveTo>
                    <a:pt x="105638" y="15735"/>
                  </a:moveTo>
                  <a:lnTo>
                    <a:pt x="105359" y="15735"/>
                  </a:lnTo>
                  <a:lnTo>
                    <a:pt x="105638" y="16692"/>
                  </a:lnTo>
                  <a:lnTo>
                    <a:pt x="105638" y="15735"/>
                  </a:lnTo>
                  <a:close/>
                </a:path>
                <a:path w="243204" h="24130">
                  <a:moveTo>
                    <a:pt x="105545" y="7958"/>
                  </a:moveTo>
                  <a:lnTo>
                    <a:pt x="105333" y="8724"/>
                  </a:lnTo>
                  <a:lnTo>
                    <a:pt x="105613" y="8724"/>
                  </a:lnTo>
                  <a:lnTo>
                    <a:pt x="105545" y="7958"/>
                  </a:lnTo>
                  <a:close/>
                </a:path>
                <a:path w="243204" h="24130">
                  <a:moveTo>
                    <a:pt x="110998" y="5613"/>
                  </a:moveTo>
                  <a:lnTo>
                    <a:pt x="108750" y="5613"/>
                  </a:lnTo>
                  <a:lnTo>
                    <a:pt x="107772" y="5892"/>
                  </a:lnTo>
                  <a:lnTo>
                    <a:pt x="106146" y="7010"/>
                  </a:lnTo>
                  <a:lnTo>
                    <a:pt x="105693" y="7632"/>
                  </a:lnTo>
                  <a:lnTo>
                    <a:pt x="105613" y="8724"/>
                  </a:lnTo>
                  <a:lnTo>
                    <a:pt x="106633" y="8724"/>
                  </a:lnTo>
                  <a:lnTo>
                    <a:pt x="107238" y="8026"/>
                  </a:lnTo>
                  <a:lnTo>
                    <a:pt x="108140" y="7632"/>
                  </a:lnTo>
                  <a:lnTo>
                    <a:pt x="114257" y="7632"/>
                  </a:lnTo>
                  <a:lnTo>
                    <a:pt x="113665" y="6946"/>
                  </a:lnTo>
                  <a:lnTo>
                    <a:pt x="111988" y="5892"/>
                  </a:lnTo>
                  <a:lnTo>
                    <a:pt x="110998" y="5613"/>
                  </a:lnTo>
                  <a:close/>
                </a:path>
                <a:path w="243204" h="24130">
                  <a:moveTo>
                    <a:pt x="124434" y="5613"/>
                  </a:moveTo>
                  <a:lnTo>
                    <a:pt x="122199" y="5613"/>
                  </a:lnTo>
                  <a:lnTo>
                    <a:pt x="121221" y="5892"/>
                  </a:lnTo>
                  <a:lnTo>
                    <a:pt x="119532" y="6946"/>
                  </a:lnTo>
                  <a:lnTo>
                    <a:pt x="118884" y="7696"/>
                  </a:lnTo>
                  <a:lnTo>
                    <a:pt x="117957" y="9639"/>
                  </a:lnTo>
                  <a:lnTo>
                    <a:pt x="117756" y="10680"/>
                  </a:lnTo>
                  <a:lnTo>
                    <a:pt x="117758" y="13716"/>
                  </a:lnTo>
                  <a:lnTo>
                    <a:pt x="122199" y="18783"/>
                  </a:lnTo>
                  <a:lnTo>
                    <a:pt x="124396" y="18783"/>
                  </a:lnTo>
                  <a:lnTo>
                    <a:pt x="125349" y="18516"/>
                  </a:lnTo>
                  <a:lnTo>
                    <a:pt x="127012" y="17424"/>
                  </a:lnTo>
                  <a:lnTo>
                    <a:pt x="127486" y="16789"/>
                  </a:lnTo>
                  <a:lnTo>
                    <a:pt x="122834" y="16789"/>
                  </a:lnTo>
                  <a:lnTo>
                    <a:pt x="121932" y="16408"/>
                  </a:lnTo>
                  <a:lnTo>
                    <a:pt x="120624" y="14859"/>
                  </a:lnTo>
                  <a:lnTo>
                    <a:pt x="120294" y="13716"/>
                  </a:lnTo>
                  <a:lnTo>
                    <a:pt x="120294" y="10680"/>
                  </a:lnTo>
                  <a:lnTo>
                    <a:pt x="120624" y="9550"/>
                  </a:lnTo>
                  <a:lnTo>
                    <a:pt x="121958" y="8026"/>
                  </a:lnTo>
                  <a:lnTo>
                    <a:pt x="122847" y="7632"/>
                  </a:lnTo>
                  <a:lnTo>
                    <a:pt x="127504" y="7632"/>
                  </a:lnTo>
                  <a:lnTo>
                    <a:pt x="127050" y="7010"/>
                  </a:lnTo>
                  <a:lnTo>
                    <a:pt x="125399" y="5892"/>
                  </a:lnTo>
                  <a:lnTo>
                    <a:pt x="124434" y="5613"/>
                  </a:lnTo>
                  <a:close/>
                </a:path>
                <a:path w="243204" h="24130">
                  <a:moveTo>
                    <a:pt x="130111" y="15735"/>
                  </a:moveTo>
                  <a:lnTo>
                    <a:pt x="127838" y="15735"/>
                  </a:lnTo>
                  <a:lnTo>
                    <a:pt x="127647" y="16408"/>
                  </a:lnTo>
                  <a:lnTo>
                    <a:pt x="127558" y="18554"/>
                  </a:lnTo>
                  <a:lnTo>
                    <a:pt x="130111" y="18554"/>
                  </a:lnTo>
                  <a:lnTo>
                    <a:pt x="130111" y="15735"/>
                  </a:lnTo>
                  <a:close/>
                </a:path>
                <a:path w="243204" h="24130">
                  <a:moveTo>
                    <a:pt x="127504" y="7632"/>
                  </a:moveTo>
                  <a:lnTo>
                    <a:pt x="125044" y="7632"/>
                  </a:lnTo>
                  <a:lnTo>
                    <a:pt x="125920" y="8026"/>
                  </a:lnTo>
                  <a:lnTo>
                    <a:pt x="126580" y="8801"/>
                  </a:lnTo>
                  <a:lnTo>
                    <a:pt x="127254" y="9550"/>
                  </a:lnTo>
                  <a:lnTo>
                    <a:pt x="127584" y="10680"/>
                  </a:lnTo>
                  <a:lnTo>
                    <a:pt x="127584" y="13716"/>
                  </a:lnTo>
                  <a:lnTo>
                    <a:pt x="127254" y="14859"/>
                  </a:lnTo>
                  <a:lnTo>
                    <a:pt x="125920" y="16408"/>
                  </a:lnTo>
                  <a:lnTo>
                    <a:pt x="125044" y="16789"/>
                  </a:lnTo>
                  <a:lnTo>
                    <a:pt x="127486" y="16789"/>
                  </a:lnTo>
                  <a:lnTo>
                    <a:pt x="127558" y="15735"/>
                  </a:lnTo>
                  <a:lnTo>
                    <a:pt x="130111" y="15735"/>
                  </a:lnTo>
                  <a:lnTo>
                    <a:pt x="130111" y="8724"/>
                  </a:lnTo>
                  <a:lnTo>
                    <a:pt x="127584" y="8724"/>
                  </a:lnTo>
                  <a:lnTo>
                    <a:pt x="127504" y="7632"/>
                  </a:lnTo>
                  <a:close/>
                </a:path>
                <a:path w="243204" h="24130">
                  <a:moveTo>
                    <a:pt x="127838" y="15735"/>
                  </a:moveTo>
                  <a:lnTo>
                    <a:pt x="127558" y="15735"/>
                  </a:lnTo>
                  <a:lnTo>
                    <a:pt x="127558" y="16692"/>
                  </a:lnTo>
                  <a:lnTo>
                    <a:pt x="127838" y="15735"/>
                  </a:lnTo>
                  <a:close/>
                </a:path>
                <a:path w="243204" h="24130">
                  <a:moveTo>
                    <a:pt x="127651" y="7958"/>
                  </a:moveTo>
                  <a:lnTo>
                    <a:pt x="127584" y="8724"/>
                  </a:lnTo>
                  <a:lnTo>
                    <a:pt x="127863" y="8724"/>
                  </a:lnTo>
                  <a:lnTo>
                    <a:pt x="127651" y="7958"/>
                  </a:lnTo>
                  <a:close/>
                </a:path>
                <a:path w="243204" h="24130">
                  <a:moveTo>
                    <a:pt x="130314" y="5842"/>
                  </a:moveTo>
                  <a:lnTo>
                    <a:pt x="127838" y="5842"/>
                  </a:lnTo>
                  <a:lnTo>
                    <a:pt x="127775" y="8407"/>
                  </a:lnTo>
                  <a:lnTo>
                    <a:pt x="127863" y="8724"/>
                  </a:lnTo>
                  <a:lnTo>
                    <a:pt x="130111" y="8724"/>
                  </a:lnTo>
                  <a:lnTo>
                    <a:pt x="130213" y="6946"/>
                  </a:lnTo>
                  <a:lnTo>
                    <a:pt x="130314" y="5842"/>
                  </a:lnTo>
                  <a:close/>
                </a:path>
                <a:path w="243204" h="24130">
                  <a:moveTo>
                    <a:pt x="136093" y="5842"/>
                  </a:moveTo>
                  <a:lnTo>
                    <a:pt x="133616" y="5842"/>
                  </a:lnTo>
                  <a:lnTo>
                    <a:pt x="133656" y="6248"/>
                  </a:lnTo>
                  <a:lnTo>
                    <a:pt x="133769" y="18554"/>
                  </a:lnTo>
                  <a:lnTo>
                    <a:pt x="136347" y="18554"/>
                  </a:lnTo>
                  <a:lnTo>
                    <a:pt x="136347" y="10756"/>
                  </a:lnTo>
                  <a:lnTo>
                    <a:pt x="136486" y="10160"/>
                  </a:lnTo>
                  <a:lnTo>
                    <a:pt x="136983" y="9118"/>
                  </a:lnTo>
                  <a:lnTo>
                    <a:pt x="135966" y="9118"/>
                  </a:lnTo>
                  <a:lnTo>
                    <a:pt x="136131" y="8331"/>
                  </a:lnTo>
                  <a:lnTo>
                    <a:pt x="136260" y="8039"/>
                  </a:lnTo>
                  <a:lnTo>
                    <a:pt x="136093" y="5842"/>
                  </a:lnTo>
                  <a:close/>
                </a:path>
                <a:path w="243204" h="24130">
                  <a:moveTo>
                    <a:pt x="136277" y="8001"/>
                  </a:moveTo>
                  <a:lnTo>
                    <a:pt x="136131" y="8331"/>
                  </a:lnTo>
                  <a:lnTo>
                    <a:pt x="135966" y="9118"/>
                  </a:lnTo>
                  <a:lnTo>
                    <a:pt x="136372" y="9118"/>
                  </a:lnTo>
                  <a:lnTo>
                    <a:pt x="136277" y="8001"/>
                  </a:lnTo>
                  <a:close/>
                </a:path>
                <a:path w="243204" h="24130">
                  <a:moveTo>
                    <a:pt x="140398" y="5613"/>
                  </a:moveTo>
                  <a:lnTo>
                    <a:pt x="139484" y="5613"/>
                  </a:lnTo>
                  <a:lnTo>
                    <a:pt x="138816" y="5765"/>
                  </a:lnTo>
                  <a:lnTo>
                    <a:pt x="137718" y="6248"/>
                  </a:lnTo>
                  <a:lnTo>
                    <a:pt x="137223" y="6629"/>
                  </a:lnTo>
                  <a:lnTo>
                    <a:pt x="136423" y="7670"/>
                  </a:lnTo>
                  <a:lnTo>
                    <a:pt x="136372" y="9118"/>
                  </a:lnTo>
                  <a:lnTo>
                    <a:pt x="136983" y="9118"/>
                  </a:lnTo>
                  <a:lnTo>
                    <a:pt x="137414" y="8610"/>
                  </a:lnTo>
                  <a:lnTo>
                    <a:pt x="138455" y="7950"/>
                  </a:lnTo>
                  <a:lnTo>
                    <a:pt x="139090" y="7785"/>
                  </a:lnTo>
                  <a:lnTo>
                    <a:pt x="141341" y="7785"/>
                  </a:lnTo>
                  <a:lnTo>
                    <a:pt x="141268" y="5740"/>
                  </a:lnTo>
                  <a:lnTo>
                    <a:pt x="140398" y="5613"/>
                  </a:lnTo>
                  <a:close/>
                </a:path>
                <a:path w="243204" h="24130">
                  <a:moveTo>
                    <a:pt x="141341" y="7785"/>
                  </a:moveTo>
                  <a:lnTo>
                    <a:pt x="140131" y="7785"/>
                  </a:lnTo>
                  <a:lnTo>
                    <a:pt x="140385" y="7797"/>
                  </a:lnTo>
                  <a:lnTo>
                    <a:pt x="140589" y="7835"/>
                  </a:lnTo>
                  <a:lnTo>
                    <a:pt x="140804" y="7848"/>
                  </a:lnTo>
                  <a:lnTo>
                    <a:pt x="141338" y="8039"/>
                  </a:lnTo>
                  <a:lnTo>
                    <a:pt x="141341" y="7785"/>
                  </a:lnTo>
                  <a:close/>
                </a:path>
                <a:path w="243204" h="24130">
                  <a:moveTo>
                    <a:pt x="147320" y="7810"/>
                  </a:moveTo>
                  <a:lnTo>
                    <a:pt x="144780" y="7810"/>
                  </a:lnTo>
                  <a:lnTo>
                    <a:pt x="144780" y="15786"/>
                  </a:lnTo>
                  <a:lnTo>
                    <a:pt x="145122" y="16916"/>
                  </a:lnTo>
                  <a:lnTo>
                    <a:pt x="146545" y="18415"/>
                  </a:lnTo>
                  <a:lnTo>
                    <a:pt x="147586" y="18783"/>
                  </a:lnTo>
                  <a:lnTo>
                    <a:pt x="149263" y="18783"/>
                  </a:lnTo>
                  <a:lnTo>
                    <a:pt x="150253" y="18630"/>
                  </a:lnTo>
                  <a:lnTo>
                    <a:pt x="150545" y="18554"/>
                  </a:lnTo>
                  <a:lnTo>
                    <a:pt x="150799" y="18453"/>
                  </a:lnTo>
                  <a:lnTo>
                    <a:pt x="150799" y="16687"/>
                  </a:lnTo>
                  <a:lnTo>
                    <a:pt x="148653" y="16687"/>
                  </a:lnTo>
                  <a:lnTo>
                    <a:pt x="148158" y="16484"/>
                  </a:lnTo>
                  <a:lnTo>
                    <a:pt x="147485" y="15684"/>
                  </a:lnTo>
                  <a:lnTo>
                    <a:pt x="147320" y="15011"/>
                  </a:lnTo>
                  <a:lnTo>
                    <a:pt x="147320" y="7810"/>
                  </a:lnTo>
                  <a:close/>
                </a:path>
                <a:path w="243204" h="24130">
                  <a:moveTo>
                    <a:pt x="150799" y="16383"/>
                  </a:moveTo>
                  <a:lnTo>
                    <a:pt x="150368" y="16548"/>
                  </a:lnTo>
                  <a:lnTo>
                    <a:pt x="149885" y="16662"/>
                  </a:lnTo>
                  <a:lnTo>
                    <a:pt x="149606" y="16687"/>
                  </a:lnTo>
                  <a:lnTo>
                    <a:pt x="150799" y="16687"/>
                  </a:lnTo>
                  <a:lnTo>
                    <a:pt x="150799" y="16383"/>
                  </a:lnTo>
                  <a:close/>
                </a:path>
                <a:path w="243204" h="24130">
                  <a:moveTo>
                    <a:pt x="150850" y="5842"/>
                  </a:moveTo>
                  <a:lnTo>
                    <a:pt x="142303" y="5842"/>
                  </a:lnTo>
                  <a:lnTo>
                    <a:pt x="142303" y="7810"/>
                  </a:lnTo>
                  <a:lnTo>
                    <a:pt x="150850" y="7810"/>
                  </a:lnTo>
                  <a:lnTo>
                    <a:pt x="150850" y="5842"/>
                  </a:lnTo>
                  <a:close/>
                </a:path>
                <a:path w="243204" h="24130">
                  <a:moveTo>
                    <a:pt x="147320" y="1816"/>
                  </a:moveTo>
                  <a:lnTo>
                    <a:pt x="144780" y="2489"/>
                  </a:lnTo>
                  <a:lnTo>
                    <a:pt x="144780" y="5842"/>
                  </a:lnTo>
                  <a:lnTo>
                    <a:pt x="147320" y="5842"/>
                  </a:lnTo>
                  <a:lnTo>
                    <a:pt x="147320" y="1816"/>
                  </a:lnTo>
                  <a:close/>
                </a:path>
                <a:path w="243204" h="24130">
                  <a:moveTo>
                    <a:pt x="155727" y="5842"/>
                  </a:moveTo>
                  <a:lnTo>
                    <a:pt x="153174" y="5842"/>
                  </a:lnTo>
                  <a:lnTo>
                    <a:pt x="153174" y="18554"/>
                  </a:lnTo>
                  <a:lnTo>
                    <a:pt x="155727" y="18554"/>
                  </a:lnTo>
                  <a:lnTo>
                    <a:pt x="155727" y="5842"/>
                  </a:lnTo>
                  <a:close/>
                </a:path>
                <a:path w="243204" h="24130">
                  <a:moveTo>
                    <a:pt x="155930" y="546"/>
                  </a:moveTo>
                  <a:lnTo>
                    <a:pt x="152984" y="546"/>
                  </a:lnTo>
                  <a:lnTo>
                    <a:pt x="152984" y="3200"/>
                  </a:lnTo>
                  <a:lnTo>
                    <a:pt x="155930" y="3200"/>
                  </a:lnTo>
                  <a:lnTo>
                    <a:pt x="155930" y="546"/>
                  </a:lnTo>
                  <a:close/>
                </a:path>
                <a:path w="243204" h="24130">
                  <a:moveTo>
                    <a:pt x="165862" y="5613"/>
                  </a:moveTo>
                  <a:lnTo>
                    <a:pt x="163753" y="5613"/>
                  </a:lnTo>
                  <a:lnTo>
                    <a:pt x="162648" y="5880"/>
                  </a:lnTo>
                  <a:lnTo>
                    <a:pt x="160756" y="6908"/>
                  </a:lnTo>
                  <a:lnTo>
                    <a:pt x="160045" y="7632"/>
                  </a:lnTo>
                  <a:lnTo>
                    <a:pt x="158991" y="9588"/>
                  </a:lnTo>
                  <a:lnTo>
                    <a:pt x="158741" y="10680"/>
                  </a:lnTo>
                  <a:lnTo>
                    <a:pt x="158751" y="13627"/>
                  </a:lnTo>
                  <a:lnTo>
                    <a:pt x="163753" y="18783"/>
                  </a:lnTo>
                  <a:lnTo>
                    <a:pt x="165823" y="18783"/>
                  </a:lnTo>
                  <a:lnTo>
                    <a:pt x="166598" y="18643"/>
                  </a:lnTo>
                  <a:lnTo>
                    <a:pt x="168173" y="18097"/>
                  </a:lnTo>
                  <a:lnTo>
                    <a:pt x="168821" y="17691"/>
                  </a:lnTo>
                  <a:lnTo>
                    <a:pt x="169341" y="17195"/>
                  </a:lnTo>
                  <a:lnTo>
                    <a:pt x="169131" y="16738"/>
                  </a:lnTo>
                  <a:lnTo>
                    <a:pt x="163995" y="16738"/>
                  </a:lnTo>
                  <a:lnTo>
                    <a:pt x="163042" y="16344"/>
                  </a:lnTo>
                  <a:lnTo>
                    <a:pt x="161671" y="14757"/>
                  </a:lnTo>
                  <a:lnTo>
                    <a:pt x="161328" y="13627"/>
                  </a:lnTo>
                  <a:lnTo>
                    <a:pt x="161328" y="10680"/>
                  </a:lnTo>
                  <a:lnTo>
                    <a:pt x="161671" y="9563"/>
                  </a:lnTo>
                  <a:lnTo>
                    <a:pt x="163042" y="8026"/>
                  </a:lnTo>
                  <a:lnTo>
                    <a:pt x="163995" y="7632"/>
                  </a:lnTo>
                  <a:lnTo>
                    <a:pt x="169147" y="7632"/>
                  </a:lnTo>
                  <a:lnTo>
                    <a:pt x="169341" y="7213"/>
                  </a:lnTo>
                  <a:lnTo>
                    <a:pt x="168846" y="6705"/>
                  </a:lnTo>
                  <a:lnTo>
                    <a:pt x="168198" y="6311"/>
                  </a:lnTo>
                  <a:lnTo>
                    <a:pt x="166662" y="5765"/>
                  </a:lnTo>
                  <a:lnTo>
                    <a:pt x="165862" y="5613"/>
                  </a:lnTo>
                  <a:close/>
                </a:path>
                <a:path w="243204" h="24130">
                  <a:moveTo>
                    <a:pt x="168516" y="15405"/>
                  </a:moveTo>
                  <a:lnTo>
                    <a:pt x="168021" y="15875"/>
                  </a:lnTo>
                  <a:lnTo>
                    <a:pt x="167487" y="16217"/>
                  </a:lnTo>
                  <a:lnTo>
                    <a:pt x="166306" y="16637"/>
                  </a:lnTo>
                  <a:lnTo>
                    <a:pt x="165747" y="16738"/>
                  </a:lnTo>
                  <a:lnTo>
                    <a:pt x="169131" y="16738"/>
                  </a:lnTo>
                  <a:lnTo>
                    <a:pt x="168516" y="15405"/>
                  </a:lnTo>
                  <a:close/>
                </a:path>
                <a:path w="243204" h="24130">
                  <a:moveTo>
                    <a:pt x="169147" y="7632"/>
                  </a:moveTo>
                  <a:lnTo>
                    <a:pt x="165760" y="7632"/>
                  </a:lnTo>
                  <a:lnTo>
                    <a:pt x="166331" y="7747"/>
                  </a:lnTo>
                  <a:lnTo>
                    <a:pt x="167513" y="8204"/>
                  </a:lnTo>
                  <a:lnTo>
                    <a:pt x="168046" y="8547"/>
                  </a:lnTo>
                  <a:lnTo>
                    <a:pt x="168516" y="8991"/>
                  </a:lnTo>
                  <a:lnTo>
                    <a:pt x="169147" y="7632"/>
                  </a:lnTo>
                  <a:close/>
                </a:path>
                <a:path w="243204" h="24130">
                  <a:moveTo>
                    <a:pt x="174586" y="5842"/>
                  </a:moveTo>
                  <a:lnTo>
                    <a:pt x="172046" y="5842"/>
                  </a:lnTo>
                  <a:lnTo>
                    <a:pt x="172046" y="18554"/>
                  </a:lnTo>
                  <a:lnTo>
                    <a:pt x="174586" y="18554"/>
                  </a:lnTo>
                  <a:lnTo>
                    <a:pt x="174586" y="5842"/>
                  </a:lnTo>
                  <a:close/>
                </a:path>
                <a:path w="243204" h="24130">
                  <a:moveTo>
                    <a:pt x="174790" y="546"/>
                  </a:moveTo>
                  <a:lnTo>
                    <a:pt x="171843" y="546"/>
                  </a:lnTo>
                  <a:lnTo>
                    <a:pt x="171843" y="3200"/>
                  </a:lnTo>
                  <a:lnTo>
                    <a:pt x="174790" y="3200"/>
                  </a:lnTo>
                  <a:lnTo>
                    <a:pt x="174790" y="546"/>
                  </a:lnTo>
                  <a:close/>
                </a:path>
                <a:path w="243204" h="24130">
                  <a:moveTo>
                    <a:pt x="180594" y="5842"/>
                  </a:moveTo>
                  <a:lnTo>
                    <a:pt x="178117" y="5842"/>
                  </a:lnTo>
                  <a:lnTo>
                    <a:pt x="178205" y="6946"/>
                  </a:lnTo>
                  <a:lnTo>
                    <a:pt x="178320" y="24003"/>
                  </a:lnTo>
                  <a:lnTo>
                    <a:pt x="180873" y="24003"/>
                  </a:lnTo>
                  <a:lnTo>
                    <a:pt x="180785" y="16408"/>
                  </a:lnTo>
                  <a:lnTo>
                    <a:pt x="180594" y="15735"/>
                  </a:lnTo>
                  <a:lnTo>
                    <a:pt x="181899" y="15735"/>
                  </a:lnTo>
                  <a:lnTo>
                    <a:pt x="181152" y="14859"/>
                  </a:lnTo>
                  <a:lnTo>
                    <a:pt x="180822" y="13716"/>
                  </a:lnTo>
                  <a:lnTo>
                    <a:pt x="180822" y="10680"/>
                  </a:lnTo>
                  <a:lnTo>
                    <a:pt x="181152" y="9550"/>
                  </a:lnTo>
                  <a:lnTo>
                    <a:pt x="181868" y="8724"/>
                  </a:lnTo>
                  <a:lnTo>
                    <a:pt x="180568" y="8724"/>
                  </a:lnTo>
                  <a:lnTo>
                    <a:pt x="180656" y="8407"/>
                  </a:lnTo>
                  <a:lnTo>
                    <a:pt x="180594" y="5842"/>
                  </a:lnTo>
                  <a:close/>
                </a:path>
                <a:path w="243204" h="24130">
                  <a:moveTo>
                    <a:pt x="181899" y="15735"/>
                  </a:moveTo>
                  <a:lnTo>
                    <a:pt x="180873" y="15735"/>
                  </a:lnTo>
                  <a:lnTo>
                    <a:pt x="180942" y="16789"/>
                  </a:lnTo>
                  <a:lnTo>
                    <a:pt x="181394" y="17424"/>
                  </a:lnTo>
                  <a:lnTo>
                    <a:pt x="183032" y="18516"/>
                  </a:lnTo>
                  <a:lnTo>
                    <a:pt x="183997" y="18783"/>
                  </a:lnTo>
                  <a:lnTo>
                    <a:pt x="186232" y="18783"/>
                  </a:lnTo>
                  <a:lnTo>
                    <a:pt x="187210" y="18516"/>
                  </a:lnTo>
                  <a:lnTo>
                    <a:pt x="188899" y="17475"/>
                  </a:lnTo>
                  <a:lnTo>
                    <a:pt x="189492" y="16789"/>
                  </a:lnTo>
                  <a:lnTo>
                    <a:pt x="183362" y="16789"/>
                  </a:lnTo>
                  <a:lnTo>
                    <a:pt x="182473" y="16408"/>
                  </a:lnTo>
                  <a:lnTo>
                    <a:pt x="181899" y="15735"/>
                  </a:lnTo>
                  <a:close/>
                </a:path>
                <a:path w="243204" h="24130">
                  <a:moveTo>
                    <a:pt x="189492" y="7632"/>
                  </a:moveTo>
                  <a:lnTo>
                    <a:pt x="185585" y="7632"/>
                  </a:lnTo>
                  <a:lnTo>
                    <a:pt x="186461" y="8026"/>
                  </a:lnTo>
                  <a:lnTo>
                    <a:pt x="187121" y="8801"/>
                  </a:lnTo>
                  <a:lnTo>
                    <a:pt x="187794" y="9550"/>
                  </a:lnTo>
                  <a:lnTo>
                    <a:pt x="188137" y="10680"/>
                  </a:lnTo>
                  <a:lnTo>
                    <a:pt x="188137" y="13716"/>
                  </a:lnTo>
                  <a:lnTo>
                    <a:pt x="187794" y="14859"/>
                  </a:lnTo>
                  <a:lnTo>
                    <a:pt x="186461" y="16408"/>
                  </a:lnTo>
                  <a:lnTo>
                    <a:pt x="185585" y="16789"/>
                  </a:lnTo>
                  <a:lnTo>
                    <a:pt x="189492" y="16789"/>
                  </a:lnTo>
                  <a:lnTo>
                    <a:pt x="189992" y="15735"/>
                  </a:lnTo>
                  <a:lnTo>
                    <a:pt x="190474" y="14732"/>
                  </a:lnTo>
                  <a:lnTo>
                    <a:pt x="190673" y="13716"/>
                  </a:lnTo>
                  <a:lnTo>
                    <a:pt x="190676" y="10680"/>
                  </a:lnTo>
                  <a:lnTo>
                    <a:pt x="190474" y="9639"/>
                  </a:lnTo>
                  <a:lnTo>
                    <a:pt x="189576" y="7759"/>
                  </a:lnTo>
                  <a:lnTo>
                    <a:pt x="189492" y="7632"/>
                  </a:lnTo>
                  <a:close/>
                </a:path>
                <a:path w="243204" h="24130">
                  <a:moveTo>
                    <a:pt x="180873" y="15735"/>
                  </a:moveTo>
                  <a:lnTo>
                    <a:pt x="180594" y="15735"/>
                  </a:lnTo>
                  <a:lnTo>
                    <a:pt x="180873" y="16692"/>
                  </a:lnTo>
                  <a:lnTo>
                    <a:pt x="180873" y="15735"/>
                  </a:lnTo>
                  <a:close/>
                </a:path>
                <a:path w="243204" h="24130">
                  <a:moveTo>
                    <a:pt x="180780" y="7958"/>
                  </a:moveTo>
                  <a:lnTo>
                    <a:pt x="180568" y="8724"/>
                  </a:lnTo>
                  <a:lnTo>
                    <a:pt x="180848" y="8724"/>
                  </a:lnTo>
                  <a:lnTo>
                    <a:pt x="180780" y="7958"/>
                  </a:lnTo>
                  <a:close/>
                </a:path>
                <a:path w="243204" h="24130">
                  <a:moveTo>
                    <a:pt x="186232" y="5613"/>
                  </a:moveTo>
                  <a:lnTo>
                    <a:pt x="183984" y="5613"/>
                  </a:lnTo>
                  <a:lnTo>
                    <a:pt x="183007" y="5892"/>
                  </a:lnTo>
                  <a:lnTo>
                    <a:pt x="181368" y="7010"/>
                  </a:lnTo>
                  <a:lnTo>
                    <a:pt x="180925" y="7632"/>
                  </a:lnTo>
                  <a:lnTo>
                    <a:pt x="180848" y="8724"/>
                  </a:lnTo>
                  <a:lnTo>
                    <a:pt x="181868" y="8724"/>
                  </a:lnTo>
                  <a:lnTo>
                    <a:pt x="182473" y="8026"/>
                  </a:lnTo>
                  <a:lnTo>
                    <a:pt x="183362" y="7632"/>
                  </a:lnTo>
                  <a:lnTo>
                    <a:pt x="189492" y="7632"/>
                  </a:lnTo>
                  <a:lnTo>
                    <a:pt x="188899" y="6946"/>
                  </a:lnTo>
                  <a:lnTo>
                    <a:pt x="187210" y="5892"/>
                  </a:lnTo>
                  <a:lnTo>
                    <a:pt x="186232" y="5613"/>
                  </a:lnTo>
                  <a:close/>
                </a:path>
                <a:path w="243204" h="24130">
                  <a:moveTo>
                    <a:pt x="199669" y="5613"/>
                  </a:moveTo>
                  <a:lnTo>
                    <a:pt x="197434" y="5613"/>
                  </a:lnTo>
                  <a:lnTo>
                    <a:pt x="196443" y="5892"/>
                  </a:lnTo>
                  <a:lnTo>
                    <a:pt x="194767" y="6946"/>
                  </a:lnTo>
                  <a:lnTo>
                    <a:pt x="194106" y="7696"/>
                  </a:lnTo>
                  <a:lnTo>
                    <a:pt x="193179" y="9639"/>
                  </a:lnTo>
                  <a:lnTo>
                    <a:pt x="192989" y="10680"/>
                  </a:lnTo>
                  <a:lnTo>
                    <a:pt x="192991" y="13716"/>
                  </a:lnTo>
                  <a:lnTo>
                    <a:pt x="197434" y="18783"/>
                  </a:lnTo>
                  <a:lnTo>
                    <a:pt x="199631" y="18783"/>
                  </a:lnTo>
                  <a:lnTo>
                    <a:pt x="200583" y="18516"/>
                  </a:lnTo>
                  <a:lnTo>
                    <a:pt x="202247" y="17424"/>
                  </a:lnTo>
                  <a:lnTo>
                    <a:pt x="202721" y="16789"/>
                  </a:lnTo>
                  <a:lnTo>
                    <a:pt x="198056" y="16789"/>
                  </a:lnTo>
                  <a:lnTo>
                    <a:pt x="197167" y="16408"/>
                  </a:lnTo>
                  <a:lnTo>
                    <a:pt x="195859" y="14859"/>
                  </a:lnTo>
                  <a:lnTo>
                    <a:pt x="195529" y="13716"/>
                  </a:lnTo>
                  <a:lnTo>
                    <a:pt x="195529" y="10680"/>
                  </a:lnTo>
                  <a:lnTo>
                    <a:pt x="195859" y="9550"/>
                  </a:lnTo>
                  <a:lnTo>
                    <a:pt x="197180" y="8026"/>
                  </a:lnTo>
                  <a:lnTo>
                    <a:pt x="198081" y="7632"/>
                  </a:lnTo>
                  <a:lnTo>
                    <a:pt x="202739" y="7632"/>
                  </a:lnTo>
                  <a:lnTo>
                    <a:pt x="202285" y="7010"/>
                  </a:lnTo>
                  <a:lnTo>
                    <a:pt x="200634" y="5892"/>
                  </a:lnTo>
                  <a:lnTo>
                    <a:pt x="199669" y="5613"/>
                  </a:lnTo>
                  <a:close/>
                </a:path>
                <a:path w="243204" h="24130">
                  <a:moveTo>
                    <a:pt x="205333" y="15735"/>
                  </a:moveTo>
                  <a:lnTo>
                    <a:pt x="203073" y="15735"/>
                  </a:lnTo>
                  <a:lnTo>
                    <a:pt x="202881" y="16408"/>
                  </a:lnTo>
                  <a:lnTo>
                    <a:pt x="202793" y="18554"/>
                  </a:lnTo>
                  <a:lnTo>
                    <a:pt x="205333" y="18554"/>
                  </a:lnTo>
                  <a:lnTo>
                    <a:pt x="205333" y="15735"/>
                  </a:lnTo>
                  <a:close/>
                </a:path>
                <a:path w="243204" h="24130">
                  <a:moveTo>
                    <a:pt x="202739" y="7632"/>
                  </a:moveTo>
                  <a:lnTo>
                    <a:pt x="200279" y="7632"/>
                  </a:lnTo>
                  <a:lnTo>
                    <a:pt x="201155" y="8026"/>
                  </a:lnTo>
                  <a:lnTo>
                    <a:pt x="201803" y="8801"/>
                  </a:lnTo>
                  <a:lnTo>
                    <a:pt x="202476" y="9550"/>
                  </a:lnTo>
                  <a:lnTo>
                    <a:pt x="202819" y="10680"/>
                  </a:lnTo>
                  <a:lnTo>
                    <a:pt x="202819" y="13716"/>
                  </a:lnTo>
                  <a:lnTo>
                    <a:pt x="202476" y="14859"/>
                  </a:lnTo>
                  <a:lnTo>
                    <a:pt x="201155" y="16408"/>
                  </a:lnTo>
                  <a:lnTo>
                    <a:pt x="200279" y="16789"/>
                  </a:lnTo>
                  <a:lnTo>
                    <a:pt x="202721" y="16789"/>
                  </a:lnTo>
                  <a:lnTo>
                    <a:pt x="202793" y="15735"/>
                  </a:lnTo>
                  <a:lnTo>
                    <a:pt x="205333" y="15735"/>
                  </a:lnTo>
                  <a:lnTo>
                    <a:pt x="205333" y="8724"/>
                  </a:lnTo>
                  <a:lnTo>
                    <a:pt x="202819" y="8724"/>
                  </a:lnTo>
                  <a:lnTo>
                    <a:pt x="202739" y="7632"/>
                  </a:lnTo>
                  <a:close/>
                </a:path>
                <a:path w="243204" h="24130">
                  <a:moveTo>
                    <a:pt x="203073" y="15735"/>
                  </a:moveTo>
                  <a:lnTo>
                    <a:pt x="202793" y="15735"/>
                  </a:lnTo>
                  <a:lnTo>
                    <a:pt x="202793" y="16692"/>
                  </a:lnTo>
                  <a:lnTo>
                    <a:pt x="203073" y="15735"/>
                  </a:lnTo>
                  <a:close/>
                </a:path>
                <a:path w="243204" h="24130">
                  <a:moveTo>
                    <a:pt x="202886" y="7958"/>
                  </a:moveTo>
                  <a:lnTo>
                    <a:pt x="202819" y="8724"/>
                  </a:lnTo>
                  <a:lnTo>
                    <a:pt x="203098" y="8724"/>
                  </a:lnTo>
                  <a:lnTo>
                    <a:pt x="202886" y="7958"/>
                  </a:lnTo>
                  <a:close/>
                </a:path>
                <a:path w="243204" h="24130">
                  <a:moveTo>
                    <a:pt x="205536" y="5842"/>
                  </a:moveTo>
                  <a:lnTo>
                    <a:pt x="203073" y="5842"/>
                  </a:lnTo>
                  <a:lnTo>
                    <a:pt x="203010" y="8407"/>
                  </a:lnTo>
                  <a:lnTo>
                    <a:pt x="203098" y="8724"/>
                  </a:lnTo>
                  <a:lnTo>
                    <a:pt x="205333" y="8724"/>
                  </a:lnTo>
                  <a:lnTo>
                    <a:pt x="205429" y="6946"/>
                  </a:lnTo>
                  <a:lnTo>
                    <a:pt x="205536" y="5842"/>
                  </a:lnTo>
                  <a:close/>
                </a:path>
                <a:path w="243204" h="24130">
                  <a:moveTo>
                    <a:pt x="211328" y="5842"/>
                  </a:moveTo>
                  <a:lnTo>
                    <a:pt x="208851" y="5842"/>
                  </a:lnTo>
                  <a:lnTo>
                    <a:pt x="208931" y="6858"/>
                  </a:lnTo>
                  <a:lnTo>
                    <a:pt x="209054" y="18554"/>
                  </a:lnTo>
                  <a:lnTo>
                    <a:pt x="211607" y="18554"/>
                  </a:lnTo>
                  <a:lnTo>
                    <a:pt x="211607" y="10210"/>
                  </a:lnTo>
                  <a:lnTo>
                    <a:pt x="211924" y="9321"/>
                  </a:lnTo>
                  <a:lnTo>
                    <a:pt x="212694" y="8521"/>
                  </a:lnTo>
                  <a:lnTo>
                    <a:pt x="211251" y="8521"/>
                  </a:lnTo>
                  <a:lnTo>
                    <a:pt x="211462" y="8001"/>
                  </a:lnTo>
                  <a:lnTo>
                    <a:pt x="211328" y="5842"/>
                  </a:lnTo>
                  <a:close/>
                </a:path>
                <a:path w="243204" h="24130">
                  <a:moveTo>
                    <a:pt x="219977" y="7658"/>
                  </a:moveTo>
                  <a:lnTo>
                    <a:pt x="216039" y="7658"/>
                  </a:lnTo>
                  <a:lnTo>
                    <a:pt x="216682" y="7900"/>
                  </a:lnTo>
                  <a:lnTo>
                    <a:pt x="217601" y="8902"/>
                  </a:lnTo>
                  <a:lnTo>
                    <a:pt x="217719" y="9321"/>
                  </a:lnTo>
                  <a:lnTo>
                    <a:pt x="217830" y="18554"/>
                  </a:lnTo>
                  <a:lnTo>
                    <a:pt x="220383" y="18554"/>
                  </a:lnTo>
                  <a:lnTo>
                    <a:pt x="220367" y="8902"/>
                  </a:lnTo>
                  <a:lnTo>
                    <a:pt x="219977" y="7658"/>
                  </a:lnTo>
                  <a:close/>
                </a:path>
                <a:path w="243204" h="24130">
                  <a:moveTo>
                    <a:pt x="211503" y="7900"/>
                  </a:moveTo>
                  <a:lnTo>
                    <a:pt x="211251" y="8521"/>
                  </a:lnTo>
                  <a:lnTo>
                    <a:pt x="211556" y="8521"/>
                  </a:lnTo>
                  <a:lnTo>
                    <a:pt x="211503" y="7900"/>
                  </a:lnTo>
                  <a:close/>
                </a:path>
                <a:path w="243204" h="24130">
                  <a:moveTo>
                    <a:pt x="217335" y="5613"/>
                  </a:moveTo>
                  <a:lnTo>
                    <a:pt x="214782" y="5613"/>
                  </a:lnTo>
                  <a:lnTo>
                    <a:pt x="213842" y="5867"/>
                  </a:lnTo>
                  <a:lnTo>
                    <a:pt x="213042" y="6375"/>
                  </a:lnTo>
                  <a:lnTo>
                    <a:pt x="212229" y="6858"/>
                  </a:lnTo>
                  <a:lnTo>
                    <a:pt x="211632" y="7581"/>
                  </a:lnTo>
                  <a:lnTo>
                    <a:pt x="211556" y="8521"/>
                  </a:lnTo>
                  <a:lnTo>
                    <a:pt x="212694" y="8521"/>
                  </a:lnTo>
                  <a:lnTo>
                    <a:pt x="213194" y="8001"/>
                  </a:lnTo>
                  <a:lnTo>
                    <a:pt x="214058" y="7658"/>
                  </a:lnTo>
                  <a:lnTo>
                    <a:pt x="219977" y="7658"/>
                  </a:lnTo>
                  <a:lnTo>
                    <a:pt x="219214" y="6858"/>
                  </a:lnTo>
                  <a:lnTo>
                    <a:pt x="218465" y="6032"/>
                  </a:lnTo>
                  <a:lnTo>
                    <a:pt x="217335" y="5613"/>
                  </a:lnTo>
                  <a:close/>
                </a:path>
                <a:path w="243204" h="24130">
                  <a:moveTo>
                    <a:pt x="227304" y="7810"/>
                  </a:moveTo>
                  <a:lnTo>
                    <a:pt x="224764" y="7810"/>
                  </a:lnTo>
                  <a:lnTo>
                    <a:pt x="224764" y="15786"/>
                  </a:lnTo>
                  <a:lnTo>
                    <a:pt x="225107" y="16916"/>
                  </a:lnTo>
                  <a:lnTo>
                    <a:pt x="226529" y="18415"/>
                  </a:lnTo>
                  <a:lnTo>
                    <a:pt x="227571" y="18783"/>
                  </a:lnTo>
                  <a:lnTo>
                    <a:pt x="229247" y="18783"/>
                  </a:lnTo>
                  <a:lnTo>
                    <a:pt x="230238" y="18630"/>
                  </a:lnTo>
                  <a:lnTo>
                    <a:pt x="230530" y="18554"/>
                  </a:lnTo>
                  <a:lnTo>
                    <a:pt x="230784" y="18453"/>
                  </a:lnTo>
                  <a:lnTo>
                    <a:pt x="230784" y="16687"/>
                  </a:lnTo>
                  <a:lnTo>
                    <a:pt x="228638" y="16687"/>
                  </a:lnTo>
                  <a:lnTo>
                    <a:pt x="228142" y="16484"/>
                  </a:lnTo>
                  <a:lnTo>
                    <a:pt x="227469" y="15684"/>
                  </a:lnTo>
                  <a:lnTo>
                    <a:pt x="227304" y="15011"/>
                  </a:lnTo>
                  <a:lnTo>
                    <a:pt x="227304" y="7810"/>
                  </a:lnTo>
                  <a:close/>
                </a:path>
                <a:path w="243204" h="24130">
                  <a:moveTo>
                    <a:pt x="230784" y="16383"/>
                  </a:moveTo>
                  <a:lnTo>
                    <a:pt x="230352" y="16548"/>
                  </a:lnTo>
                  <a:lnTo>
                    <a:pt x="229870" y="16662"/>
                  </a:lnTo>
                  <a:lnTo>
                    <a:pt x="229590" y="16687"/>
                  </a:lnTo>
                  <a:lnTo>
                    <a:pt x="230784" y="16687"/>
                  </a:lnTo>
                  <a:lnTo>
                    <a:pt x="230784" y="16383"/>
                  </a:lnTo>
                  <a:close/>
                </a:path>
                <a:path w="243204" h="24130">
                  <a:moveTo>
                    <a:pt x="230835" y="5842"/>
                  </a:moveTo>
                  <a:lnTo>
                    <a:pt x="222288" y="5842"/>
                  </a:lnTo>
                  <a:lnTo>
                    <a:pt x="222288" y="7810"/>
                  </a:lnTo>
                  <a:lnTo>
                    <a:pt x="230835" y="7810"/>
                  </a:lnTo>
                  <a:lnTo>
                    <a:pt x="230835" y="5842"/>
                  </a:lnTo>
                  <a:close/>
                </a:path>
                <a:path w="243204" h="24130">
                  <a:moveTo>
                    <a:pt x="227304" y="1816"/>
                  </a:moveTo>
                  <a:lnTo>
                    <a:pt x="224764" y="2489"/>
                  </a:lnTo>
                  <a:lnTo>
                    <a:pt x="224764" y="5842"/>
                  </a:lnTo>
                  <a:lnTo>
                    <a:pt x="227304" y="5842"/>
                  </a:lnTo>
                  <a:lnTo>
                    <a:pt x="227304" y="1816"/>
                  </a:lnTo>
                  <a:close/>
                </a:path>
                <a:path w="243204" h="24130">
                  <a:moveTo>
                    <a:pt x="233159" y="15506"/>
                  </a:moveTo>
                  <a:lnTo>
                    <a:pt x="232384" y="17246"/>
                  </a:lnTo>
                  <a:lnTo>
                    <a:pt x="232968" y="17729"/>
                  </a:lnTo>
                  <a:lnTo>
                    <a:pt x="233705" y="18110"/>
                  </a:lnTo>
                  <a:lnTo>
                    <a:pt x="235496" y="18643"/>
                  </a:lnTo>
                  <a:lnTo>
                    <a:pt x="236461" y="18783"/>
                  </a:lnTo>
                  <a:lnTo>
                    <a:pt x="238569" y="18783"/>
                  </a:lnTo>
                  <a:lnTo>
                    <a:pt x="239471" y="18630"/>
                  </a:lnTo>
                  <a:lnTo>
                    <a:pt x="241020" y="18021"/>
                  </a:lnTo>
                  <a:lnTo>
                    <a:pt x="241630" y="17576"/>
                  </a:lnTo>
                  <a:lnTo>
                    <a:pt x="242125" y="16916"/>
                  </a:lnTo>
                  <a:lnTo>
                    <a:pt x="236766" y="16916"/>
                  </a:lnTo>
                  <a:lnTo>
                    <a:pt x="235991" y="16802"/>
                  </a:lnTo>
                  <a:lnTo>
                    <a:pt x="234480" y="16332"/>
                  </a:lnTo>
                  <a:lnTo>
                    <a:pt x="233781" y="15976"/>
                  </a:lnTo>
                  <a:lnTo>
                    <a:pt x="233159" y="15506"/>
                  </a:lnTo>
                  <a:close/>
                </a:path>
                <a:path w="243204" h="24130">
                  <a:moveTo>
                    <a:pt x="238772" y="5613"/>
                  </a:moveTo>
                  <a:lnTo>
                    <a:pt x="236804" y="5613"/>
                  </a:lnTo>
                  <a:lnTo>
                    <a:pt x="235902" y="5791"/>
                  </a:lnTo>
                  <a:lnTo>
                    <a:pt x="234378" y="6464"/>
                  </a:lnTo>
                  <a:lnTo>
                    <a:pt x="233781" y="6921"/>
                  </a:lnTo>
                  <a:lnTo>
                    <a:pt x="232956" y="8102"/>
                  </a:lnTo>
                  <a:lnTo>
                    <a:pt x="232889" y="10756"/>
                  </a:lnTo>
                  <a:lnTo>
                    <a:pt x="233032" y="11150"/>
                  </a:lnTo>
                  <a:lnTo>
                    <a:pt x="234149" y="12293"/>
                  </a:lnTo>
                  <a:lnTo>
                    <a:pt x="234962" y="12700"/>
                  </a:lnTo>
                  <a:lnTo>
                    <a:pt x="239128" y="13538"/>
                  </a:lnTo>
                  <a:lnTo>
                    <a:pt x="239610" y="13741"/>
                  </a:lnTo>
                  <a:lnTo>
                    <a:pt x="239890" y="14020"/>
                  </a:lnTo>
                  <a:lnTo>
                    <a:pt x="240195" y="14287"/>
                  </a:lnTo>
                  <a:lnTo>
                    <a:pt x="240315" y="15709"/>
                  </a:lnTo>
                  <a:lnTo>
                    <a:pt x="240118" y="16103"/>
                  </a:lnTo>
                  <a:lnTo>
                    <a:pt x="239179" y="16751"/>
                  </a:lnTo>
                  <a:lnTo>
                    <a:pt x="238480" y="16916"/>
                  </a:lnTo>
                  <a:lnTo>
                    <a:pt x="242125" y="16916"/>
                  </a:lnTo>
                  <a:lnTo>
                    <a:pt x="242506" y="16408"/>
                  </a:lnTo>
                  <a:lnTo>
                    <a:pt x="242600" y="16103"/>
                  </a:lnTo>
                  <a:lnTo>
                    <a:pt x="242527" y="13538"/>
                  </a:lnTo>
                  <a:lnTo>
                    <a:pt x="242430" y="13296"/>
                  </a:lnTo>
                  <a:lnTo>
                    <a:pt x="241287" y="12217"/>
                  </a:lnTo>
                  <a:lnTo>
                    <a:pt x="240436" y="11823"/>
                  </a:lnTo>
                  <a:lnTo>
                    <a:pt x="236867" y="11112"/>
                  </a:lnTo>
                  <a:lnTo>
                    <a:pt x="236270" y="10960"/>
                  </a:lnTo>
                  <a:lnTo>
                    <a:pt x="235813" y="10756"/>
                  </a:lnTo>
                  <a:lnTo>
                    <a:pt x="235267" y="10198"/>
                  </a:lnTo>
                  <a:lnTo>
                    <a:pt x="235127" y="9842"/>
                  </a:lnTo>
                  <a:lnTo>
                    <a:pt x="235153" y="8775"/>
                  </a:lnTo>
                  <a:lnTo>
                    <a:pt x="235356" y="8369"/>
                  </a:lnTo>
                  <a:lnTo>
                    <a:pt x="236270" y="7658"/>
                  </a:lnTo>
                  <a:lnTo>
                    <a:pt x="236956" y="7480"/>
                  </a:lnTo>
                  <a:lnTo>
                    <a:pt x="242321" y="7480"/>
                  </a:lnTo>
                  <a:lnTo>
                    <a:pt x="242468" y="7175"/>
                  </a:lnTo>
                  <a:lnTo>
                    <a:pt x="241935" y="6680"/>
                  </a:lnTo>
                  <a:lnTo>
                    <a:pt x="241261" y="6286"/>
                  </a:lnTo>
                  <a:lnTo>
                    <a:pt x="239649" y="5753"/>
                  </a:lnTo>
                  <a:lnTo>
                    <a:pt x="238772" y="5613"/>
                  </a:lnTo>
                  <a:close/>
                </a:path>
                <a:path w="243204" h="24130">
                  <a:moveTo>
                    <a:pt x="242321" y="7480"/>
                  </a:moveTo>
                  <a:lnTo>
                    <a:pt x="238582" y="7480"/>
                  </a:lnTo>
                  <a:lnTo>
                    <a:pt x="239242" y="7607"/>
                  </a:lnTo>
                  <a:lnTo>
                    <a:pt x="240550" y="8102"/>
                  </a:lnTo>
                  <a:lnTo>
                    <a:pt x="241134" y="8432"/>
                  </a:lnTo>
                  <a:lnTo>
                    <a:pt x="241655" y="8864"/>
                  </a:lnTo>
                  <a:lnTo>
                    <a:pt x="242321" y="7480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09791" y="229204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0002" y="0"/>
                  </a:moveTo>
                  <a:lnTo>
                    <a:pt x="1612" y="0"/>
                  </a:lnTo>
                  <a:lnTo>
                    <a:pt x="0" y="1612"/>
                  </a:lnTo>
                  <a:lnTo>
                    <a:pt x="0" y="3606"/>
                  </a:lnTo>
                  <a:lnTo>
                    <a:pt x="0" y="20002"/>
                  </a:lnTo>
                  <a:lnTo>
                    <a:pt x="1612" y="21615"/>
                  </a:lnTo>
                  <a:lnTo>
                    <a:pt x="20002" y="21615"/>
                  </a:lnTo>
                  <a:lnTo>
                    <a:pt x="21615" y="20002"/>
                  </a:lnTo>
                  <a:lnTo>
                    <a:pt x="21615" y="1612"/>
                  </a:lnTo>
                  <a:lnTo>
                    <a:pt x="20002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45845" y="2291429"/>
              <a:ext cx="132080" cy="22860"/>
            </a:xfrm>
            <a:custGeom>
              <a:avLst/>
              <a:gdLst/>
              <a:ahLst/>
              <a:cxnLst/>
              <a:rect l="l" t="t" r="r" b="b"/>
              <a:pathLst>
                <a:path w="132079" h="22860">
                  <a:moveTo>
                    <a:pt x="0" y="20154"/>
                  </a:moveTo>
                  <a:lnTo>
                    <a:pt x="0" y="22263"/>
                  </a:lnTo>
                  <a:lnTo>
                    <a:pt x="761" y="22415"/>
                  </a:lnTo>
                  <a:lnTo>
                    <a:pt x="1498" y="22478"/>
                  </a:lnTo>
                  <a:lnTo>
                    <a:pt x="2095" y="22491"/>
                  </a:lnTo>
                  <a:lnTo>
                    <a:pt x="3192" y="22478"/>
                  </a:lnTo>
                  <a:lnTo>
                    <a:pt x="3975" y="22301"/>
                  </a:lnTo>
                  <a:lnTo>
                    <a:pt x="5270" y="21551"/>
                  </a:lnTo>
                  <a:lnTo>
                    <a:pt x="5753" y="20980"/>
                  </a:lnTo>
                  <a:lnTo>
                    <a:pt x="6016" y="20370"/>
                  </a:lnTo>
                  <a:lnTo>
                    <a:pt x="1193" y="20358"/>
                  </a:lnTo>
                  <a:lnTo>
                    <a:pt x="901" y="20294"/>
                  </a:lnTo>
                  <a:lnTo>
                    <a:pt x="622" y="20269"/>
                  </a:lnTo>
                  <a:lnTo>
                    <a:pt x="0" y="20154"/>
                  </a:lnTo>
                  <a:close/>
                </a:path>
                <a:path w="132079" h="22860">
                  <a:moveTo>
                    <a:pt x="6553" y="0"/>
                  </a:moveTo>
                  <a:lnTo>
                    <a:pt x="3936" y="0"/>
                  </a:lnTo>
                  <a:lnTo>
                    <a:pt x="3911" y="18554"/>
                  </a:lnTo>
                  <a:lnTo>
                    <a:pt x="3746" y="19202"/>
                  </a:lnTo>
                  <a:lnTo>
                    <a:pt x="3009" y="20142"/>
                  </a:lnTo>
                  <a:lnTo>
                    <a:pt x="2438" y="20370"/>
                  </a:lnTo>
                  <a:lnTo>
                    <a:pt x="6016" y="20370"/>
                  </a:lnTo>
                  <a:lnTo>
                    <a:pt x="6400" y="19481"/>
                  </a:lnTo>
                  <a:lnTo>
                    <a:pt x="6446" y="19202"/>
                  </a:lnTo>
                  <a:lnTo>
                    <a:pt x="6553" y="0"/>
                  </a:lnTo>
                  <a:close/>
                </a:path>
                <a:path w="132079" h="22860">
                  <a:moveTo>
                    <a:pt x="17068" y="4838"/>
                  </a:moveTo>
                  <a:lnTo>
                    <a:pt x="14668" y="4838"/>
                  </a:lnTo>
                  <a:lnTo>
                    <a:pt x="13601" y="5118"/>
                  </a:lnTo>
                  <a:lnTo>
                    <a:pt x="9778" y="13500"/>
                  </a:lnTo>
                  <a:lnTo>
                    <a:pt x="10363" y="15100"/>
                  </a:lnTo>
                  <a:lnTo>
                    <a:pt x="12712" y="17424"/>
                  </a:lnTo>
                  <a:lnTo>
                    <a:pt x="14338" y="18008"/>
                  </a:lnTo>
                  <a:lnTo>
                    <a:pt x="17322" y="18008"/>
                  </a:lnTo>
                  <a:lnTo>
                    <a:pt x="18211" y="17868"/>
                  </a:lnTo>
                  <a:lnTo>
                    <a:pt x="19900" y="17322"/>
                  </a:lnTo>
                  <a:lnTo>
                    <a:pt x="20612" y="16916"/>
                  </a:lnTo>
                  <a:lnTo>
                    <a:pt x="21196" y="16395"/>
                  </a:lnTo>
                  <a:lnTo>
                    <a:pt x="21015" y="16014"/>
                  </a:lnTo>
                  <a:lnTo>
                    <a:pt x="15087" y="16014"/>
                  </a:lnTo>
                  <a:lnTo>
                    <a:pt x="14046" y="15633"/>
                  </a:lnTo>
                  <a:lnTo>
                    <a:pt x="12585" y="14122"/>
                  </a:lnTo>
                  <a:lnTo>
                    <a:pt x="12217" y="12992"/>
                  </a:lnTo>
                  <a:lnTo>
                    <a:pt x="12217" y="11772"/>
                  </a:lnTo>
                  <a:lnTo>
                    <a:pt x="11772" y="11772"/>
                  </a:lnTo>
                  <a:lnTo>
                    <a:pt x="11772" y="10312"/>
                  </a:lnTo>
                  <a:lnTo>
                    <a:pt x="12217" y="10312"/>
                  </a:lnTo>
                  <a:lnTo>
                    <a:pt x="12243" y="9728"/>
                  </a:lnTo>
                  <a:lnTo>
                    <a:pt x="12468" y="8966"/>
                  </a:lnTo>
                  <a:lnTo>
                    <a:pt x="12587" y="8648"/>
                  </a:lnTo>
                  <a:lnTo>
                    <a:pt x="13817" y="7073"/>
                  </a:lnTo>
                  <a:lnTo>
                    <a:pt x="14731" y="6654"/>
                  </a:lnTo>
                  <a:lnTo>
                    <a:pt x="20153" y="6654"/>
                  </a:lnTo>
                  <a:lnTo>
                    <a:pt x="19684" y="6108"/>
                  </a:lnTo>
                  <a:lnTo>
                    <a:pt x="18072" y="5092"/>
                  </a:lnTo>
                  <a:lnTo>
                    <a:pt x="17068" y="4838"/>
                  </a:lnTo>
                  <a:close/>
                </a:path>
                <a:path w="132079" h="22860">
                  <a:moveTo>
                    <a:pt x="20370" y="14655"/>
                  </a:moveTo>
                  <a:lnTo>
                    <a:pt x="19773" y="15138"/>
                  </a:lnTo>
                  <a:lnTo>
                    <a:pt x="19151" y="15493"/>
                  </a:lnTo>
                  <a:lnTo>
                    <a:pt x="17868" y="15913"/>
                  </a:lnTo>
                  <a:lnTo>
                    <a:pt x="17170" y="16014"/>
                  </a:lnTo>
                  <a:lnTo>
                    <a:pt x="21015" y="16014"/>
                  </a:lnTo>
                  <a:lnTo>
                    <a:pt x="20370" y="14655"/>
                  </a:lnTo>
                  <a:close/>
                </a:path>
                <a:path w="132079" h="22860">
                  <a:moveTo>
                    <a:pt x="12217" y="10312"/>
                  </a:moveTo>
                  <a:lnTo>
                    <a:pt x="11772" y="10312"/>
                  </a:lnTo>
                  <a:lnTo>
                    <a:pt x="11772" y="11772"/>
                  </a:lnTo>
                  <a:lnTo>
                    <a:pt x="12217" y="11772"/>
                  </a:lnTo>
                  <a:lnTo>
                    <a:pt x="12217" y="10312"/>
                  </a:lnTo>
                  <a:close/>
                </a:path>
                <a:path w="132079" h="22860">
                  <a:moveTo>
                    <a:pt x="19176" y="10312"/>
                  </a:moveTo>
                  <a:lnTo>
                    <a:pt x="12217" y="10312"/>
                  </a:lnTo>
                  <a:lnTo>
                    <a:pt x="12217" y="11772"/>
                  </a:lnTo>
                  <a:lnTo>
                    <a:pt x="21348" y="11772"/>
                  </a:lnTo>
                  <a:lnTo>
                    <a:pt x="21348" y="10642"/>
                  </a:lnTo>
                  <a:lnTo>
                    <a:pt x="19176" y="10642"/>
                  </a:lnTo>
                  <a:lnTo>
                    <a:pt x="19176" y="10312"/>
                  </a:lnTo>
                  <a:close/>
                </a:path>
                <a:path w="132079" h="22860">
                  <a:moveTo>
                    <a:pt x="20153" y="6654"/>
                  </a:moveTo>
                  <a:lnTo>
                    <a:pt x="16967" y="6654"/>
                  </a:lnTo>
                  <a:lnTo>
                    <a:pt x="17767" y="7010"/>
                  </a:lnTo>
                  <a:lnTo>
                    <a:pt x="18326" y="7721"/>
                  </a:lnTo>
                  <a:lnTo>
                    <a:pt x="18897" y="8407"/>
                  </a:lnTo>
                  <a:lnTo>
                    <a:pt x="19057" y="8966"/>
                  </a:lnTo>
                  <a:lnTo>
                    <a:pt x="19176" y="10642"/>
                  </a:lnTo>
                  <a:lnTo>
                    <a:pt x="19608" y="10312"/>
                  </a:lnTo>
                  <a:lnTo>
                    <a:pt x="21348" y="10312"/>
                  </a:lnTo>
                  <a:lnTo>
                    <a:pt x="21284" y="9385"/>
                  </a:lnTo>
                  <a:lnTo>
                    <a:pt x="21145" y="8648"/>
                  </a:lnTo>
                  <a:lnTo>
                    <a:pt x="20294" y="6819"/>
                  </a:lnTo>
                  <a:lnTo>
                    <a:pt x="20153" y="6654"/>
                  </a:lnTo>
                  <a:close/>
                </a:path>
                <a:path w="132079" h="22860">
                  <a:moveTo>
                    <a:pt x="21348" y="10312"/>
                  </a:moveTo>
                  <a:lnTo>
                    <a:pt x="19608" y="10312"/>
                  </a:lnTo>
                  <a:lnTo>
                    <a:pt x="19176" y="10642"/>
                  </a:lnTo>
                  <a:lnTo>
                    <a:pt x="21348" y="10642"/>
                  </a:lnTo>
                  <a:lnTo>
                    <a:pt x="21348" y="10312"/>
                  </a:lnTo>
                  <a:close/>
                </a:path>
                <a:path w="132079" h="22860">
                  <a:moveTo>
                    <a:pt x="30251" y="4838"/>
                  </a:moveTo>
                  <a:lnTo>
                    <a:pt x="28016" y="4838"/>
                  </a:lnTo>
                  <a:lnTo>
                    <a:pt x="27025" y="5118"/>
                  </a:lnTo>
                  <a:lnTo>
                    <a:pt x="23572" y="9905"/>
                  </a:lnTo>
                  <a:lnTo>
                    <a:pt x="23575" y="12941"/>
                  </a:lnTo>
                  <a:lnTo>
                    <a:pt x="28016" y="18008"/>
                  </a:lnTo>
                  <a:lnTo>
                    <a:pt x="30213" y="18008"/>
                  </a:lnTo>
                  <a:lnTo>
                    <a:pt x="31165" y="17741"/>
                  </a:lnTo>
                  <a:lnTo>
                    <a:pt x="32829" y="16649"/>
                  </a:lnTo>
                  <a:lnTo>
                    <a:pt x="33303" y="16014"/>
                  </a:lnTo>
                  <a:lnTo>
                    <a:pt x="28638" y="16014"/>
                  </a:lnTo>
                  <a:lnTo>
                    <a:pt x="27749" y="15633"/>
                  </a:lnTo>
                  <a:lnTo>
                    <a:pt x="26441" y="14084"/>
                  </a:lnTo>
                  <a:lnTo>
                    <a:pt x="26111" y="12941"/>
                  </a:lnTo>
                  <a:lnTo>
                    <a:pt x="26111" y="9905"/>
                  </a:lnTo>
                  <a:lnTo>
                    <a:pt x="26441" y="8775"/>
                  </a:lnTo>
                  <a:lnTo>
                    <a:pt x="27774" y="7251"/>
                  </a:lnTo>
                  <a:lnTo>
                    <a:pt x="28663" y="6857"/>
                  </a:lnTo>
                  <a:lnTo>
                    <a:pt x="33321" y="6857"/>
                  </a:lnTo>
                  <a:lnTo>
                    <a:pt x="32867" y="6235"/>
                  </a:lnTo>
                  <a:lnTo>
                    <a:pt x="31216" y="5118"/>
                  </a:lnTo>
                  <a:lnTo>
                    <a:pt x="30251" y="4838"/>
                  </a:lnTo>
                  <a:close/>
                </a:path>
                <a:path w="132079" h="22860">
                  <a:moveTo>
                    <a:pt x="35928" y="14960"/>
                  </a:moveTo>
                  <a:lnTo>
                    <a:pt x="33654" y="14960"/>
                  </a:lnTo>
                  <a:lnTo>
                    <a:pt x="33463" y="15633"/>
                  </a:lnTo>
                  <a:lnTo>
                    <a:pt x="33375" y="17779"/>
                  </a:lnTo>
                  <a:lnTo>
                    <a:pt x="35928" y="17779"/>
                  </a:lnTo>
                  <a:lnTo>
                    <a:pt x="35928" y="14960"/>
                  </a:lnTo>
                  <a:close/>
                </a:path>
                <a:path w="132079" h="22860">
                  <a:moveTo>
                    <a:pt x="33321" y="6857"/>
                  </a:moveTo>
                  <a:lnTo>
                    <a:pt x="30860" y="6857"/>
                  </a:lnTo>
                  <a:lnTo>
                    <a:pt x="31737" y="7251"/>
                  </a:lnTo>
                  <a:lnTo>
                    <a:pt x="32397" y="8026"/>
                  </a:lnTo>
                  <a:lnTo>
                    <a:pt x="33070" y="8775"/>
                  </a:lnTo>
                  <a:lnTo>
                    <a:pt x="33400" y="9905"/>
                  </a:lnTo>
                  <a:lnTo>
                    <a:pt x="33400" y="12941"/>
                  </a:lnTo>
                  <a:lnTo>
                    <a:pt x="33070" y="14084"/>
                  </a:lnTo>
                  <a:lnTo>
                    <a:pt x="31737" y="15633"/>
                  </a:lnTo>
                  <a:lnTo>
                    <a:pt x="30860" y="16014"/>
                  </a:lnTo>
                  <a:lnTo>
                    <a:pt x="33303" y="16014"/>
                  </a:lnTo>
                  <a:lnTo>
                    <a:pt x="33375" y="14960"/>
                  </a:lnTo>
                  <a:lnTo>
                    <a:pt x="35928" y="14960"/>
                  </a:lnTo>
                  <a:lnTo>
                    <a:pt x="35928" y="7950"/>
                  </a:lnTo>
                  <a:lnTo>
                    <a:pt x="33400" y="7950"/>
                  </a:lnTo>
                  <a:lnTo>
                    <a:pt x="33321" y="6857"/>
                  </a:lnTo>
                  <a:close/>
                </a:path>
                <a:path w="132079" h="22860">
                  <a:moveTo>
                    <a:pt x="33654" y="14960"/>
                  </a:moveTo>
                  <a:lnTo>
                    <a:pt x="33375" y="14960"/>
                  </a:lnTo>
                  <a:lnTo>
                    <a:pt x="33375" y="15917"/>
                  </a:lnTo>
                  <a:lnTo>
                    <a:pt x="33654" y="14960"/>
                  </a:lnTo>
                  <a:close/>
                </a:path>
                <a:path w="132079" h="22860">
                  <a:moveTo>
                    <a:pt x="33468" y="7183"/>
                  </a:moveTo>
                  <a:lnTo>
                    <a:pt x="33400" y="7950"/>
                  </a:lnTo>
                  <a:lnTo>
                    <a:pt x="33680" y="7950"/>
                  </a:lnTo>
                  <a:lnTo>
                    <a:pt x="33468" y="7183"/>
                  </a:lnTo>
                  <a:close/>
                </a:path>
                <a:path w="132079" h="22860">
                  <a:moveTo>
                    <a:pt x="36131" y="5067"/>
                  </a:moveTo>
                  <a:lnTo>
                    <a:pt x="33654" y="5067"/>
                  </a:lnTo>
                  <a:lnTo>
                    <a:pt x="33592" y="7632"/>
                  </a:lnTo>
                  <a:lnTo>
                    <a:pt x="33680" y="7950"/>
                  </a:lnTo>
                  <a:lnTo>
                    <a:pt x="35928" y="7950"/>
                  </a:lnTo>
                  <a:lnTo>
                    <a:pt x="36029" y="6172"/>
                  </a:lnTo>
                  <a:lnTo>
                    <a:pt x="36131" y="5067"/>
                  </a:lnTo>
                  <a:close/>
                </a:path>
                <a:path w="132079" h="22860">
                  <a:moveTo>
                    <a:pt x="41909" y="5067"/>
                  </a:moveTo>
                  <a:lnTo>
                    <a:pt x="39433" y="5067"/>
                  </a:lnTo>
                  <a:lnTo>
                    <a:pt x="39513" y="6083"/>
                  </a:lnTo>
                  <a:lnTo>
                    <a:pt x="39636" y="17779"/>
                  </a:lnTo>
                  <a:lnTo>
                    <a:pt x="42189" y="17779"/>
                  </a:lnTo>
                  <a:lnTo>
                    <a:pt x="42189" y="9436"/>
                  </a:lnTo>
                  <a:lnTo>
                    <a:pt x="42506" y="8547"/>
                  </a:lnTo>
                  <a:lnTo>
                    <a:pt x="43283" y="7746"/>
                  </a:lnTo>
                  <a:lnTo>
                    <a:pt x="41833" y="7746"/>
                  </a:lnTo>
                  <a:lnTo>
                    <a:pt x="42044" y="7226"/>
                  </a:lnTo>
                  <a:lnTo>
                    <a:pt x="41909" y="5067"/>
                  </a:lnTo>
                  <a:close/>
                </a:path>
                <a:path w="132079" h="22860">
                  <a:moveTo>
                    <a:pt x="50559" y="6883"/>
                  </a:moveTo>
                  <a:lnTo>
                    <a:pt x="46621" y="6883"/>
                  </a:lnTo>
                  <a:lnTo>
                    <a:pt x="47264" y="7125"/>
                  </a:lnTo>
                  <a:lnTo>
                    <a:pt x="48183" y="8127"/>
                  </a:lnTo>
                  <a:lnTo>
                    <a:pt x="48301" y="8547"/>
                  </a:lnTo>
                  <a:lnTo>
                    <a:pt x="48412" y="17779"/>
                  </a:lnTo>
                  <a:lnTo>
                    <a:pt x="50965" y="17779"/>
                  </a:lnTo>
                  <a:lnTo>
                    <a:pt x="50949" y="8127"/>
                  </a:lnTo>
                  <a:lnTo>
                    <a:pt x="50559" y="6883"/>
                  </a:lnTo>
                  <a:close/>
                </a:path>
                <a:path w="132079" h="22860">
                  <a:moveTo>
                    <a:pt x="42085" y="7125"/>
                  </a:moveTo>
                  <a:lnTo>
                    <a:pt x="41833" y="7746"/>
                  </a:lnTo>
                  <a:lnTo>
                    <a:pt x="42138" y="7746"/>
                  </a:lnTo>
                  <a:lnTo>
                    <a:pt x="42085" y="7125"/>
                  </a:lnTo>
                  <a:close/>
                </a:path>
                <a:path w="132079" h="22860">
                  <a:moveTo>
                    <a:pt x="47917" y="4838"/>
                  </a:moveTo>
                  <a:lnTo>
                    <a:pt x="45364" y="4838"/>
                  </a:lnTo>
                  <a:lnTo>
                    <a:pt x="44424" y="5092"/>
                  </a:lnTo>
                  <a:lnTo>
                    <a:pt x="43624" y="5600"/>
                  </a:lnTo>
                  <a:lnTo>
                    <a:pt x="42811" y="6083"/>
                  </a:lnTo>
                  <a:lnTo>
                    <a:pt x="42214" y="6807"/>
                  </a:lnTo>
                  <a:lnTo>
                    <a:pt x="42138" y="7746"/>
                  </a:lnTo>
                  <a:lnTo>
                    <a:pt x="43283" y="7746"/>
                  </a:lnTo>
                  <a:lnTo>
                    <a:pt x="43789" y="7226"/>
                  </a:lnTo>
                  <a:lnTo>
                    <a:pt x="44640" y="6883"/>
                  </a:lnTo>
                  <a:lnTo>
                    <a:pt x="50559" y="6883"/>
                  </a:lnTo>
                  <a:lnTo>
                    <a:pt x="49796" y="6083"/>
                  </a:lnTo>
                  <a:lnTo>
                    <a:pt x="49047" y="5257"/>
                  </a:lnTo>
                  <a:lnTo>
                    <a:pt x="47917" y="4838"/>
                  </a:lnTo>
                  <a:close/>
                </a:path>
                <a:path w="132079" h="22860">
                  <a:moveTo>
                    <a:pt x="64160" y="0"/>
                  </a:moveTo>
                  <a:lnTo>
                    <a:pt x="61531" y="0"/>
                  </a:lnTo>
                  <a:lnTo>
                    <a:pt x="61531" y="17779"/>
                  </a:lnTo>
                  <a:lnTo>
                    <a:pt x="72885" y="17779"/>
                  </a:lnTo>
                  <a:lnTo>
                    <a:pt x="72885" y="15532"/>
                  </a:lnTo>
                  <a:lnTo>
                    <a:pt x="64160" y="15532"/>
                  </a:lnTo>
                  <a:lnTo>
                    <a:pt x="64160" y="0"/>
                  </a:lnTo>
                  <a:close/>
                </a:path>
                <a:path w="132079" h="22860">
                  <a:moveTo>
                    <a:pt x="81813" y="4838"/>
                  </a:moveTo>
                  <a:lnTo>
                    <a:pt x="79286" y="4838"/>
                  </a:lnTo>
                  <a:lnTo>
                    <a:pt x="78193" y="5118"/>
                  </a:lnTo>
                  <a:lnTo>
                    <a:pt x="76339" y="6172"/>
                  </a:lnTo>
                  <a:lnTo>
                    <a:pt x="75628" y="6934"/>
                  </a:lnTo>
                  <a:lnTo>
                    <a:pt x="74625" y="8889"/>
                  </a:lnTo>
                  <a:lnTo>
                    <a:pt x="74404" y="9905"/>
                  </a:lnTo>
                  <a:lnTo>
                    <a:pt x="74404" y="12941"/>
                  </a:lnTo>
                  <a:lnTo>
                    <a:pt x="79286" y="18008"/>
                  </a:lnTo>
                  <a:lnTo>
                    <a:pt x="81813" y="18008"/>
                  </a:lnTo>
                  <a:lnTo>
                    <a:pt x="82905" y="17741"/>
                  </a:lnTo>
                  <a:lnTo>
                    <a:pt x="84772" y="16687"/>
                  </a:lnTo>
                  <a:lnTo>
                    <a:pt x="85400" y="16014"/>
                  </a:lnTo>
                  <a:lnTo>
                    <a:pt x="79438" y="16014"/>
                  </a:lnTo>
                  <a:lnTo>
                    <a:pt x="78549" y="15633"/>
                  </a:lnTo>
                  <a:lnTo>
                    <a:pt x="77266" y="14084"/>
                  </a:lnTo>
                  <a:lnTo>
                    <a:pt x="76936" y="12941"/>
                  </a:lnTo>
                  <a:lnTo>
                    <a:pt x="76936" y="9905"/>
                  </a:lnTo>
                  <a:lnTo>
                    <a:pt x="77266" y="8775"/>
                  </a:lnTo>
                  <a:lnTo>
                    <a:pt x="77927" y="8026"/>
                  </a:lnTo>
                  <a:lnTo>
                    <a:pt x="78574" y="7251"/>
                  </a:lnTo>
                  <a:lnTo>
                    <a:pt x="79451" y="6857"/>
                  </a:lnTo>
                  <a:lnTo>
                    <a:pt x="85412" y="6857"/>
                  </a:lnTo>
                  <a:lnTo>
                    <a:pt x="84772" y="6172"/>
                  </a:lnTo>
                  <a:lnTo>
                    <a:pt x="83819" y="5651"/>
                  </a:lnTo>
                  <a:lnTo>
                    <a:pt x="82905" y="5118"/>
                  </a:lnTo>
                  <a:lnTo>
                    <a:pt x="81813" y="4838"/>
                  </a:lnTo>
                  <a:close/>
                </a:path>
                <a:path w="132079" h="22860">
                  <a:moveTo>
                    <a:pt x="85412" y="6857"/>
                  </a:moveTo>
                  <a:lnTo>
                    <a:pt x="81660" y="6857"/>
                  </a:lnTo>
                  <a:lnTo>
                    <a:pt x="82537" y="7251"/>
                  </a:lnTo>
                  <a:lnTo>
                    <a:pt x="83845" y="8775"/>
                  </a:lnTo>
                  <a:lnTo>
                    <a:pt x="84175" y="9905"/>
                  </a:lnTo>
                  <a:lnTo>
                    <a:pt x="84175" y="12941"/>
                  </a:lnTo>
                  <a:lnTo>
                    <a:pt x="83845" y="14084"/>
                  </a:lnTo>
                  <a:lnTo>
                    <a:pt x="82537" y="15633"/>
                  </a:lnTo>
                  <a:lnTo>
                    <a:pt x="81660" y="16014"/>
                  </a:lnTo>
                  <a:lnTo>
                    <a:pt x="85400" y="16014"/>
                  </a:lnTo>
                  <a:lnTo>
                    <a:pt x="86512" y="13957"/>
                  </a:lnTo>
                  <a:lnTo>
                    <a:pt x="86744" y="12941"/>
                  </a:lnTo>
                  <a:lnTo>
                    <a:pt x="86744" y="9905"/>
                  </a:lnTo>
                  <a:lnTo>
                    <a:pt x="86512" y="8889"/>
                  </a:lnTo>
                  <a:lnTo>
                    <a:pt x="85483" y="6934"/>
                  </a:lnTo>
                  <a:close/>
                </a:path>
                <a:path w="132079" h="22860">
                  <a:moveTo>
                    <a:pt x="92024" y="5067"/>
                  </a:moveTo>
                  <a:lnTo>
                    <a:pt x="89547" y="5067"/>
                  </a:lnTo>
                  <a:lnTo>
                    <a:pt x="89587" y="5473"/>
                  </a:lnTo>
                  <a:lnTo>
                    <a:pt x="89700" y="17779"/>
                  </a:lnTo>
                  <a:lnTo>
                    <a:pt x="92278" y="17779"/>
                  </a:lnTo>
                  <a:lnTo>
                    <a:pt x="92278" y="9982"/>
                  </a:lnTo>
                  <a:lnTo>
                    <a:pt x="92405" y="9385"/>
                  </a:lnTo>
                  <a:lnTo>
                    <a:pt x="92914" y="8343"/>
                  </a:lnTo>
                  <a:lnTo>
                    <a:pt x="91897" y="8343"/>
                  </a:lnTo>
                  <a:lnTo>
                    <a:pt x="92062" y="7556"/>
                  </a:lnTo>
                  <a:lnTo>
                    <a:pt x="92191" y="7264"/>
                  </a:lnTo>
                  <a:lnTo>
                    <a:pt x="92024" y="5067"/>
                  </a:lnTo>
                  <a:close/>
                </a:path>
                <a:path w="132079" h="22860">
                  <a:moveTo>
                    <a:pt x="92208" y="7226"/>
                  </a:moveTo>
                  <a:lnTo>
                    <a:pt x="92062" y="7556"/>
                  </a:lnTo>
                  <a:lnTo>
                    <a:pt x="91897" y="8343"/>
                  </a:lnTo>
                  <a:lnTo>
                    <a:pt x="92303" y="8343"/>
                  </a:lnTo>
                  <a:lnTo>
                    <a:pt x="92208" y="7226"/>
                  </a:lnTo>
                  <a:close/>
                </a:path>
                <a:path w="132079" h="22860">
                  <a:moveTo>
                    <a:pt x="96329" y="4838"/>
                  </a:moveTo>
                  <a:lnTo>
                    <a:pt x="95415" y="4838"/>
                  </a:lnTo>
                  <a:lnTo>
                    <a:pt x="94747" y="4991"/>
                  </a:lnTo>
                  <a:lnTo>
                    <a:pt x="93649" y="5473"/>
                  </a:lnTo>
                  <a:lnTo>
                    <a:pt x="93154" y="5854"/>
                  </a:lnTo>
                  <a:lnTo>
                    <a:pt x="92354" y="6896"/>
                  </a:lnTo>
                  <a:lnTo>
                    <a:pt x="92303" y="8343"/>
                  </a:lnTo>
                  <a:lnTo>
                    <a:pt x="92914" y="8343"/>
                  </a:lnTo>
                  <a:lnTo>
                    <a:pt x="93344" y="7835"/>
                  </a:lnTo>
                  <a:lnTo>
                    <a:pt x="94386" y="7175"/>
                  </a:lnTo>
                  <a:lnTo>
                    <a:pt x="95008" y="7010"/>
                  </a:lnTo>
                  <a:lnTo>
                    <a:pt x="97272" y="7010"/>
                  </a:lnTo>
                  <a:lnTo>
                    <a:pt x="97199" y="4965"/>
                  </a:lnTo>
                  <a:lnTo>
                    <a:pt x="96329" y="4838"/>
                  </a:lnTo>
                  <a:close/>
                </a:path>
                <a:path w="132079" h="22860">
                  <a:moveTo>
                    <a:pt x="97272" y="7010"/>
                  </a:moveTo>
                  <a:lnTo>
                    <a:pt x="96062" y="7010"/>
                  </a:lnTo>
                  <a:lnTo>
                    <a:pt x="96304" y="7023"/>
                  </a:lnTo>
                  <a:lnTo>
                    <a:pt x="96507" y="7061"/>
                  </a:lnTo>
                  <a:lnTo>
                    <a:pt x="96723" y="7073"/>
                  </a:lnTo>
                  <a:lnTo>
                    <a:pt x="97269" y="7264"/>
                  </a:lnTo>
                  <a:lnTo>
                    <a:pt x="97272" y="7010"/>
                  </a:lnTo>
                  <a:close/>
                </a:path>
                <a:path w="132079" h="22860">
                  <a:moveTo>
                    <a:pt x="105651" y="4838"/>
                  </a:moveTo>
                  <a:lnTo>
                    <a:pt x="103250" y="4838"/>
                  </a:lnTo>
                  <a:lnTo>
                    <a:pt x="102184" y="5118"/>
                  </a:lnTo>
                  <a:lnTo>
                    <a:pt x="98348" y="13500"/>
                  </a:lnTo>
                  <a:lnTo>
                    <a:pt x="98865" y="14884"/>
                  </a:lnTo>
                  <a:lnTo>
                    <a:pt x="98984" y="15138"/>
                  </a:lnTo>
                  <a:lnTo>
                    <a:pt x="101295" y="17424"/>
                  </a:lnTo>
                  <a:lnTo>
                    <a:pt x="102908" y="18008"/>
                  </a:lnTo>
                  <a:lnTo>
                    <a:pt x="105905" y="18008"/>
                  </a:lnTo>
                  <a:lnTo>
                    <a:pt x="106794" y="17868"/>
                  </a:lnTo>
                  <a:lnTo>
                    <a:pt x="108470" y="17322"/>
                  </a:lnTo>
                  <a:lnTo>
                    <a:pt x="109194" y="16916"/>
                  </a:lnTo>
                  <a:lnTo>
                    <a:pt x="109778" y="16395"/>
                  </a:lnTo>
                  <a:lnTo>
                    <a:pt x="109595" y="16014"/>
                  </a:lnTo>
                  <a:lnTo>
                    <a:pt x="103670" y="16014"/>
                  </a:lnTo>
                  <a:lnTo>
                    <a:pt x="102628" y="15633"/>
                  </a:lnTo>
                  <a:lnTo>
                    <a:pt x="101879" y="14884"/>
                  </a:lnTo>
                  <a:lnTo>
                    <a:pt x="101155" y="14122"/>
                  </a:lnTo>
                  <a:lnTo>
                    <a:pt x="100799" y="12992"/>
                  </a:lnTo>
                  <a:lnTo>
                    <a:pt x="100799" y="11772"/>
                  </a:lnTo>
                  <a:lnTo>
                    <a:pt x="100342" y="11772"/>
                  </a:lnTo>
                  <a:lnTo>
                    <a:pt x="100342" y="10312"/>
                  </a:lnTo>
                  <a:lnTo>
                    <a:pt x="100799" y="10312"/>
                  </a:lnTo>
                  <a:lnTo>
                    <a:pt x="100922" y="9385"/>
                  </a:lnTo>
                  <a:lnTo>
                    <a:pt x="101041" y="8966"/>
                  </a:lnTo>
                  <a:lnTo>
                    <a:pt x="101157" y="8648"/>
                  </a:lnTo>
                  <a:lnTo>
                    <a:pt x="102400" y="7073"/>
                  </a:lnTo>
                  <a:lnTo>
                    <a:pt x="103301" y="6654"/>
                  </a:lnTo>
                  <a:lnTo>
                    <a:pt x="108735" y="6654"/>
                  </a:lnTo>
                  <a:lnTo>
                    <a:pt x="108267" y="6108"/>
                  </a:lnTo>
                  <a:lnTo>
                    <a:pt x="106654" y="5092"/>
                  </a:lnTo>
                  <a:lnTo>
                    <a:pt x="105651" y="4838"/>
                  </a:lnTo>
                  <a:close/>
                </a:path>
                <a:path w="132079" h="22860">
                  <a:moveTo>
                    <a:pt x="108940" y="14655"/>
                  </a:moveTo>
                  <a:lnTo>
                    <a:pt x="108356" y="15138"/>
                  </a:lnTo>
                  <a:lnTo>
                    <a:pt x="107734" y="15493"/>
                  </a:lnTo>
                  <a:lnTo>
                    <a:pt x="106438" y="15913"/>
                  </a:lnTo>
                  <a:lnTo>
                    <a:pt x="105752" y="16014"/>
                  </a:lnTo>
                  <a:lnTo>
                    <a:pt x="109595" y="16014"/>
                  </a:lnTo>
                  <a:lnTo>
                    <a:pt x="108940" y="14655"/>
                  </a:lnTo>
                  <a:close/>
                </a:path>
                <a:path w="132079" h="22860">
                  <a:moveTo>
                    <a:pt x="100799" y="10312"/>
                  </a:moveTo>
                  <a:lnTo>
                    <a:pt x="100342" y="10312"/>
                  </a:lnTo>
                  <a:lnTo>
                    <a:pt x="100342" y="11772"/>
                  </a:lnTo>
                  <a:lnTo>
                    <a:pt x="100799" y="11772"/>
                  </a:lnTo>
                  <a:lnTo>
                    <a:pt x="100799" y="10312"/>
                  </a:lnTo>
                  <a:close/>
                </a:path>
                <a:path w="132079" h="22860">
                  <a:moveTo>
                    <a:pt x="107759" y="10312"/>
                  </a:moveTo>
                  <a:lnTo>
                    <a:pt x="100799" y="10312"/>
                  </a:lnTo>
                  <a:lnTo>
                    <a:pt x="100799" y="11772"/>
                  </a:lnTo>
                  <a:lnTo>
                    <a:pt x="109931" y="11772"/>
                  </a:lnTo>
                  <a:lnTo>
                    <a:pt x="109931" y="10642"/>
                  </a:lnTo>
                  <a:lnTo>
                    <a:pt x="107759" y="10642"/>
                  </a:lnTo>
                  <a:lnTo>
                    <a:pt x="107759" y="10312"/>
                  </a:lnTo>
                  <a:close/>
                </a:path>
                <a:path w="132079" h="22860">
                  <a:moveTo>
                    <a:pt x="108735" y="6654"/>
                  </a:moveTo>
                  <a:lnTo>
                    <a:pt x="105536" y="6654"/>
                  </a:lnTo>
                  <a:lnTo>
                    <a:pt x="106349" y="7010"/>
                  </a:lnTo>
                  <a:lnTo>
                    <a:pt x="106908" y="7721"/>
                  </a:lnTo>
                  <a:lnTo>
                    <a:pt x="107480" y="8407"/>
                  </a:lnTo>
                  <a:lnTo>
                    <a:pt x="107639" y="8966"/>
                  </a:lnTo>
                  <a:lnTo>
                    <a:pt x="107759" y="10642"/>
                  </a:lnTo>
                  <a:lnTo>
                    <a:pt x="108191" y="10312"/>
                  </a:lnTo>
                  <a:lnTo>
                    <a:pt x="109931" y="10312"/>
                  </a:lnTo>
                  <a:lnTo>
                    <a:pt x="109862" y="9385"/>
                  </a:lnTo>
                  <a:lnTo>
                    <a:pt x="109715" y="8648"/>
                  </a:lnTo>
                  <a:lnTo>
                    <a:pt x="108877" y="6819"/>
                  </a:lnTo>
                  <a:lnTo>
                    <a:pt x="108735" y="6654"/>
                  </a:lnTo>
                  <a:close/>
                </a:path>
                <a:path w="132079" h="22860">
                  <a:moveTo>
                    <a:pt x="109931" y="10312"/>
                  </a:moveTo>
                  <a:lnTo>
                    <a:pt x="108191" y="10312"/>
                  </a:lnTo>
                  <a:lnTo>
                    <a:pt x="107759" y="10642"/>
                  </a:lnTo>
                  <a:lnTo>
                    <a:pt x="109931" y="10642"/>
                  </a:lnTo>
                  <a:lnTo>
                    <a:pt x="109931" y="10312"/>
                  </a:lnTo>
                  <a:close/>
                </a:path>
                <a:path w="132079" h="22860">
                  <a:moveTo>
                    <a:pt x="115125" y="5067"/>
                  </a:moveTo>
                  <a:lnTo>
                    <a:pt x="112648" y="5067"/>
                  </a:lnTo>
                  <a:lnTo>
                    <a:pt x="112729" y="6083"/>
                  </a:lnTo>
                  <a:lnTo>
                    <a:pt x="112852" y="17779"/>
                  </a:lnTo>
                  <a:lnTo>
                    <a:pt x="115404" y="17779"/>
                  </a:lnTo>
                  <a:lnTo>
                    <a:pt x="115404" y="9474"/>
                  </a:lnTo>
                  <a:lnTo>
                    <a:pt x="115671" y="8572"/>
                  </a:lnTo>
                  <a:lnTo>
                    <a:pt x="116356" y="7746"/>
                  </a:lnTo>
                  <a:lnTo>
                    <a:pt x="115049" y="7746"/>
                  </a:lnTo>
                  <a:lnTo>
                    <a:pt x="115249" y="7226"/>
                  </a:lnTo>
                  <a:lnTo>
                    <a:pt x="115125" y="5067"/>
                  </a:lnTo>
                  <a:close/>
                </a:path>
                <a:path w="132079" h="22860">
                  <a:moveTo>
                    <a:pt x="122996" y="6883"/>
                  </a:moveTo>
                  <a:lnTo>
                    <a:pt x="119367" y="6883"/>
                  </a:lnTo>
                  <a:lnTo>
                    <a:pt x="119976" y="7137"/>
                  </a:lnTo>
                  <a:lnTo>
                    <a:pt x="120726" y="8127"/>
                  </a:lnTo>
                  <a:lnTo>
                    <a:pt x="120832" y="8572"/>
                  </a:lnTo>
                  <a:lnTo>
                    <a:pt x="120916" y="17779"/>
                  </a:lnTo>
                  <a:lnTo>
                    <a:pt x="123469" y="17779"/>
                  </a:lnTo>
                  <a:lnTo>
                    <a:pt x="123469" y="9474"/>
                  </a:lnTo>
                  <a:lnTo>
                    <a:pt x="123748" y="8572"/>
                  </a:lnTo>
                  <a:lnTo>
                    <a:pt x="124341" y="7873"/>
                  </a:lnTo>
                  <a:lnTo>
                    <a:pt x="122834" y="7873"/>
                  </a:lnTo>
                  <a:lnTo>
                    <a:pt x="123073" y="7226"/>
                  </a:lnTo>
                  <a:lnTo>
                    <a:pt x="122996" y="6883"/>
                  </a:lnTo>
                  <a:close/>
                </a:path>
                <a:path w="132079" h="22860">
                  <a:moveTo>
                    <a:pt x="131218" y="6883"/>
                  </a:moveTo>
                  <a:lnTo>
                    <a:pt x="127482" y="6883"/>
                  </a:lnTo>
                  <a:lnTo>
                    <a:pt x="128092" y="7137"/>
                  </a:lnTo>
                  <a:lnTo>
                    <a:pt x="128841" y="8127"/>
                  </a:lnTo>
                  <a:lnTo>
                    <a:pt x="128954" y="8572"/>
                  </a:lnTo>
                  <a:lnTo>
                    <a:pt x="129044" y="17779"/>
                  </a:lnTo>
                  <a:lnTo>
                    <a:pt x="131584" y="17779"/>
                  </a:lnTo>
                  <a:lnTo>
                    <a:pt x="131464" y="7746"/>
                  </a:lnTo>
                  <a:lnTo>
                    <a:pt x="131218" y="6883"/>
                  </a:lnTo>
                  <a:close/>
                </a:path>
                <a:path w="132079" h="22860">
                  <a:moveTo>
                    <a:pt x="123078" y="7215"/>
                  </a:moveTo>
                  <a:lnTo>
                    <a:pt x="122834" y="7873"/>
                  </a:lnTo>
                  <a:lnTo>
                    <a:pt x="123240" y="7873"/>
                  </a:lnTo>
                  <a:lnTo>
                    <a:pt x="123078" y="7215"/>
                  </a:lnTo>
                  <a:close/>
                </a:path>
                <a:path w="132079" h="22860">
                  <a:moveTo>
                    <a:pt x="128765" y="4838"/>
                  </a:moveTo>
                  <a:lnTo>
                    <a:pt x="126288" y="4838"/>
                  </a:lnTo>
                  <a:lnTo>
                    <a:pt x="125361" y="5118"/>
                  </a:lnTo>
                  <a:lnTo>
                    <a:pt x="123748" y="6210"/>
                  </a:lnTo>
                  <a:lnTo>
                    <a:pt x="123275" y="6819"/>
                  </a:lnTo>
                  <a:lnTo>
                    <a:pt x="123181" y="7632"/>
                  </a:lnTo>
                  <a:lnTo>
                    <a:pt x="123240" y="7873"/>
                  </a:lnTo>
                  <a:lnTo>
                    <a:pt x="124341" y="7873"/>
                  </a:lnTo>
                  <a:lnTo>
                    <a:pt x="124917" y="7215"/>
                  </a:lnTo>
                  <a:lnTo>
                    <a:pt x="125666" y="6883"/>
                  </a:lnTo>
                  <a:lnTo>
                    <a:pt x="131218" y="6883"/>
                  </a:lnTo>
                  <a:lnTo>
                    <a:pt x="129819" y="5257"/>
                  </a:lnTo>
                  <a:lnTo>
                    <a:pt x="128765" y="4838"/>
                  </a:lnTo>
                  <a:close/>
                </a:path>
                <a:path w="132079" h="22860">
                  <a:moveTo>
                    <a:pt x="115298" y="7096"/>
                  </a:moveTo>
                  <a:lnTo>
                    <a:pt x="115049" y="7746"/>
                  </a:lnTo>
                  <a:lnTo>
                    <a:pt x="115354" y="7746"/>
                  </a:lnTo>
                  <a:lnTo>
                    <a:pt x="115298" y="7096"/>
                  </a:lnTo>
                  <a:close/>
                </a:path>
                <a:path w="132079" h="22860">
                  <a:moveTo>
                    <a:pt x="120345" y="4838"/>
                  </a:moveTo>
                  <a:lnTo>
                    <a:pt x="118275" y="4838"/>
                  </a:lnTo>
                  <a:lnTo>
                    <a:pt x="117362" y="5118"/>
                  </a:lnTo>
                  <a:lnTo>
                    <a:pt x="115974" y="6083"/>
                  </a:lnTo>
                  <a:lnTo>
                    <a:pt x="115404" y="6819"/>
                  </a:lnTo>
                  <a:lnTo>
                    <a:pt x="115354" y="7746"/>
                  </a:lnTo>
                  <a:lnTo>
                    <a:pt x="116356" y="7746"/>
                  </a:lnTo>
                  <a:lnTo>
                    <a:pt x="116814" y="7215"/>
                  </a:lnTo>
                  <a:lnTo>
                    <a:pt x="117551" y="6883"/>
                  </a:lnTo>
                  <a:lnTo>
                    <a:pt x="122996" y="6883"/>
                  </a:lnTo>
                  <a:lnTo>
                    <a:pt x="122529" y="6083"/>
                  </a:lnTo>
                  <a:lnTo>
                    <a:pt x="121856" y="5600"/>
                  </a:lnTo>
                  <a:lnTo>
                    <a:pt x="121229" y="5118"/>
                  </a:lnTo>
                  <a:lnTo>
                    <a:pt x="120345" y="4838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014330" y="229204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0002" y="0"/>
                  </a:moveTo>
                  <a:lnTo>
                    <a:pt x="1612" y="0"/>
                  </a:lnTo>
                  <a:lnTo>
                    <a:pt x="0" y="1612"/>
                  </a:lnTo>
                  <a:lnTo>
                    <a:pt x="0" y="3606"/>
                  </a:lnTo>
                  <a:lnTo>
                    <a:pt x="0" y="20002"/>
                  </a:lnTo>
                  <a:lnTo>
                    <a:pt x="1612" y="21615"/>
                  </a:lnTo>
                  <a:lnTo>
                    <a:pt x="20002" y="21615"/>
                  </a:lnTo>
                  <a:lnTo>
                    <a:pt x="21615" y="20002"/>
                  </a:lnTo>
                  <a:lnTo>
                    <a:pt x="21615" y="1612"/>
                  </a:lnTo>
                  <a:lnTo>
                    <a:pt x="20002" y="0"/>
                  </a:lnTo>
                  <a:close/>
                </a:path>
              </a:pathLst>
            </a:custGeom>
            <a:solidFill>
              <a:srgbClr val="F34344">
                <a:alpha val="5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052454" y="2290654"/>
              <a:ext cx="194310" cy="24765"/>
            </a:xfrm>
            <a:custGeom>
              <a:avLst/>
              <a:gdLst/>
              <a:ahLst/>
              <a:cxnLst/>
              <a:rect l="l" t="t" r="r" b="b"/>
              <a:pathLst>
                <a:path w="194310" h="24764">
                  <a:moveTo>
                    <a:pt x="9334" y="774"/>
                  </a:moveTo>
                  <a:lnTo>
                    <a:pt x="0" y="774"/>
                  </a:lnTo>
                  <a:lnTo>
                    <a:pt x="0" y="18554"/>
                  </a:lnTo>
                  <a:lnTo>
                    <a:pt x="9677" y="18554"/>
                  </a:lnTo>
                  <a:lnTo>
                    <a:pt x="11163" y="18135"/>
                  </a:lnTo>
                  <a:lnTo>
                    <a:pt x="13213" y="16510"/>
                  </a:lnTo>
                  <a:lnTo>
                    <a:pt x="2539" y="16510"/>
                  </a:lnTo>
                  <a:lnTo>
                    <a:pt x="2539" y="10553"/>
                  </a:lnTo>
                  <a:lnTo>
                    <a:pt x="12684" y="10553"/>
                  </a:lnTo>
                  <a:lnTo>
                    <a:pt x="12039" y="9880"/>
                  </a:lnTo>
                  <a:lnTo>
                    <a:pt x="11490" y="9626"/>
                  </a:lnTo>
                  <a:lnTo>
                    <a:pt x="9702" y="9626"/>
                  </a:lnTo>
                  <a:lnTo>
                    <a:pt x="9702" y="9245"/>
                  </a:lnTo>
                  <a:lnTo>
                    <a:pt x="11077" y="9245"/>
                  </a:lnTo>
                  <a:lnTo>
                    <a:pt x="11747" y="8877"/>
                  </a:lnTo>
                  <a:lnTo>
                    <a:pt x="12040" y="8547"/>
                  </a:lnTo>
                  <a:lnTo>
                    <a:pt x="2539" y="8547"/>
                  </a:lnTo>
                  <a:lnTo>
                    <a:pt x="2539" y="2794"/>
                  </a:lnTo>
                  <a:lnTo>
                    <a:pt x="12865" y="2794"/>
                  </a:lnTo>
                  <a:lnTo>
                    <a:pt x="10794" y="1181"/>
                  </a:lnTo>
                  <a:lnTo>
                    <a:pt x="9334" y="774"/>
                  </a:lnTo>
                  <a:close/>
                </a:path>
                <a:path w="194310" h="24764">
                  <a:moveTo>
                    <a:pt x="12684" y="10553"/>
                  </a:moveTo>
                  <a:lnTo>
                    <a:pt x="8661" y="10553"/>
                  </a:lnTo>
                  <a:lnTo>
                    <a:pt x="9588" y="10782"/>
                  </a:lnTo>
                  <a:lnTo>
                    <a:pt x="10947" y="11696"/>
                  </a:lnTo>
                  <a:lnTo>
                    <a:pt x="11261" y="12395"/>
                  </a:lnTo>
                  <a:lnTo>
                    <a:pt x="11290" y="14617"/>
                  </a:lnTo>
                  <a:lnTo>
                    <a:pt x="10947" y="15379"/>
                  </a:lnTo>
                  <a:lnTo>
                    <a:pt x="9588" y="16281"/>
                  </a:lnTo>
                  <a:lnTo>
                    <a:pt x="8661" y="16510"/>
                  </a:lnTo>
                  <a:lnTo>
                    <a:pt x="13213" y="16510"/>
                  </a:lnTo>
                  <a:lnTo>
                    <a:pt x="13770" y="15379"/>
                  </a:lnTo>
                  <a:lnTo>
                    <a:pt x="13842" y="12395"/>
                  </a:lnTo>
                  <a:lnTo>
                    <a:pt x="13487" y="11391"/>
                  </a:lnTo>
                  <a:lnTo>
                    <a:pt x="12684" y="10553"/>
                  </a:lnTo>
                  <a:close/>
                </a:path>
                <a:path w="194310" h="24764">
                  <a:moveTo>
                    <a:pt x="9702" y="9245"/>
                  </a:moveTo>
                  <a:lnTo>
                    <a:pt x="9702" y="9626"/>
                  </a:lnTo>
                  <a:lnTo>
                    <a:pt x="10674" y="9410"/>
                  </a:lnTo>
                  <a:lnTo>
                    <a:pt x="9702" y="9245"/>
                  </a:lnTo>
                  <a:close/>
                </a:path>
                <a:path w="194310" h="24764">
                  <a:moveTo>
                    <a:pt x="10800" y="9382"/>
                  </a:moveTo>
                  <a:lnTo>
                    <a:pt x="9702" y="9626"/>
                  </a:lnTo>
                  <a:lnTo>
                    <a:pt x="11490" y="9626"/>
                  </a:lnTo>
                  <a:lnTo>
                    <a:pt x="11023" y="9410"/>
                  </a:lnTo>
                  <a:lnTo>
                    <a:pt x="10800" y="9382"/>
                  </a:lnTo>
                  <a:close/>
                </a:path>
                <a:path w="194310" h="24764">
                  <a:moveTo>
                    <a:pt x="11077" y="9245"/>
                  </a:moveTo>
                  <a:lnTo>
                    <a:pt x="9702" y="9245"/>
                  </a:lnTo>
                  <a:lnTo>
                    <a:pt x="10800" y="9382"/>
                  </a:lnTo>
                  <a:lnTo>
                    <a:pt x="11077" y="9245"/>
                  </a:lnTo>
                  <a:close/>
                </a:path>
                <a:path w="194310" h="24764">
                  <a:moveTo>
                    <a:pt x="12865" y="2794"/>
                  </a:moveTo>
                  <a:lnTo>
                    <a:pt x="8280" y="2794"/>
                  </a:lnTo>
                  <a:lnTo>
                    <a:pt x="9245" y="3035"/>
                  </a:lnTo>
                  <a:lnTo>
                    <a:pt x="10515" y="4013"/>
                  </a:lnTo>
                  <a:lnTo>
                    <a:pt x="10845" y="4724"/>
                  </a:lnTo>
                  <a:lnTo>
                    <a:pt x="10845" y="6616"/>
                  </a:lnTo>
                  <a:lnTo>
                    <a:pt x="10515" y="7327"/>
                  </a:lnTo>
                  <a:lnTo>
                    <a:pt x="9245" y="8305"/>
                  </a:lnTo>
                  <a:lnTo>
                    <a:pt x="8280" y="8547"/>
                  </a:lnTo>
                  <a:lnTo>
                    <a:pt x="12040" y="8547"/>
                  </a:lnTo>
                  <a:lnTo>
                    <a:pt x="13055" y="7404"/>
                  </a:lnTo>
                  <a:lnTo>
                    <a:pt x="13336" y="6616"/>
                  </a:lnTo>
                  <a:lnTo>
                    <a:pt x="13385" y="3924"/>
                  </a:lnTo>
                  <a:lnTo>
                    <a:pt x="12865" y="2794"/>
                  </a:lnTo>
                  <a:close/>
                </a:path>
                <a:path w="194310" h="24764">
                  <a:moveTo>
                    <a:pt x="19303" y="5842"/>
                  </a:moveTo>
                  <a:lnTo>
                    <a:pt x="16827" y="5842"/>
                  </a:lnTo>
                  <a:lnTo>
                    <a:pt x="16867" y="6248"/>
                  </a:lnTo>
                  <a:lnTo>
                    <a:pt x="16979" y="18554"/>
                  </a:lnTo>
                  <a:lnTo>
                    <a:pt x="19557" y="18554"/>
                  </a:lnTo>
                  <a:lnTo>
                    <a:pt x="19684" y="10160"/>
                  </a:lnTo>
                  <a:lnTo>
                    <a:pt x="20193" y="9118"/>
                  </a:lnTo>
                  <a:lnTo>
                    <a:pt x="19176" y="9118"/>
                  </a:lnTo>
                  <a:lnTo>
                    <a:pt x="19342" y="8331"/>
                  </a:lnTo>
                  <a:lnTo>
                    <a:pt x="19471" y="8039"/>
                  </a:lnTo>
                  <a:lnTo>
                    <a:pt x="19303" y="5842"/>
                  </a:lnTo>
                  <a:close/>
                </a:path>
                <a:path w="194310" h="24764">
                  <a:moveTo>
                    <a:pt x="19488" y="8001"/>
                  </a:moveTo>
                  <a:lnTo>
                    <a:pt x="19342" y="8331"/>
                  </a:lnTo>
                  <a:lnTo>
                    <a:pt x="19176" y="9118"/>
                  </a:lnTo>
                  <a:lnTo>
                    <a:pt x="19583" y="9118"/>
                  </a:lnTo>
                  <a:lnTo>
                    <a:pt x="19488" y="8001"/>
                  </a:lnTo>
                  <a:close/>
                </a:path>
                <a:path w="194310" h="24764">
                  <a:moveTo>
                    <a:pt x="23609" y="5613"/>
                  </a:moveTo>
                  <a:lnTo>
                    <a:pt x="22694" y="5613"/>
                  </a:lnTo>
                  <a:lnTo>
                    <a:pt x="22027" y="5765"/>
                  </a:lnTo>
                  <a:lnTo>
                    <a:pt x="20929" y="6248"/>
                  </a:lnTo>
                  <a:lnTo>
                    <a:pt x="20434" y="6629"/>
                  </a:lnTo>
                  <a:lnTo>
                    <a:pt x="19634" y="7670"/>
                  </a:lnTo>
                  <a:lnTo>
                    <a:pt x="19583" y="9118"/>
                  </a:lnTo>
                  <a:lnTo>
                    <a:pt x="20193" y="9118"/>
                  </a:lnTo>
                  <a:lnTo>
                    <a:pt x="20624" y="8610"/>
                  </a:lnTo>
                  <a:lnTo>
                    <a:pt x="21666" y="7950"/>
                  </a:lnTo>
                  <a:lnTo>
                    <a:pt x="22301" y="7785"/>
                  </a:lnTo>
                  <a:lnTo>
                    <a:pt x="24551" y="7785"/>
                  </a:lnTo>
                  <a:lnTo>
                    <a:pt x="24479" y="5740"/>
                  </a:lnTo>
                  <a:lnTo>
                    <a:pt x="23609" y="5613"/>
                  </a:lnTo>
                  <a:close/>
                </a:path>
                <a:path w="194310" h="24764">
                  <a:moveTo>
                    <a:pt x="24551" y="7785"/>
                  </a:moveTo>
                  <a:lnTo>
                    <a:pt x="23342" y="7785"/>
                  </a:lnTo>
                  <a:lnTo>
                    <a:pt x="23596" y="7797"/>
                  </a:lnTo>
                  <a:lnTo>
                    <a:pt x="23787" y="7835"/>
                  </a:lnTo>
                  <a:lnTo>
                    <a:pt x="24015" y="7848"/>
                  </a:lnTo>
                  <a:lnTo>
                    <a:pt x="24549" y="8039"/>
                  </a:lnTo>
                  <a:lnTo>
                    <a:pt x="24551" y="7785"/>
                  </a:lnTo>
                  <a:close/>
                </a:path>
                <a:path w="194310" h="24764">
                  <a:moveTo>
                    <a:pt x="33070" y="5613"/>
                  </a:moveTo>
                  <a:lnTo>
                    <a:pt x="30556" y="5613"/>
                  </a:lnTo>
                  <a:lnTo>
                    <a:pt x="29463" y="5892"/>
                  </a:lnTo>
                  <a:lnTo>
                    <a:pt x="27609" y="6946"/>
                  </a:lnTo>
                  <a:lnTo>
                    <a:pt x="26898" y="7708"/>
                  </a:lnTo>
                  <a:lnTo>
                    <a:pt x="25882" y="9664"/>
                  </a:lnTo>
                  <a:lnTo>
                    <a:pt x="25672" y="10680"/>
                  </a:lnTo>
                  <a:lnTo>
                    <a:pt x="25672" y="13716"/>
                  </a:lnTo>
                  <a:lnTo>
                    <a:pt x="30556" y="18783"/>
                  </a:lnTo>
                  <a:lnTo>
                    <a:pt x="33070" y="18783"/>
                  </a:lnTo>
                  <a:lnTo>
                    <a:pt x="34162" y="18516"/>
                  </a:lnTo>
                  <a:lnTo>
                    <a:pt x="36029" y="17462"/>
                  </a:lnTo>
                  <a:lnTo>
                    <a:pt x="36669" y="16789"/>
                  </a:lnTo>
                  <a:lnTo>
                    <a:pt x="30708" y="16789"/>
                  </a:lnTo>
                  <a:lnTo>
                    <a:pt x="29819" y="16408"/>
                  </a:lnTo>
                  <a:lnTo>
                    <a:pt x="28524" y="14859"/>
                  </a:lnTo>
                  <a:lnTo>
                    <a:pt x="28206" y="13716"/>
                  </a:lnTo>
                  <a:lnTo>
                    <a:pt x="28206" y="10680"/>
                  </a:lnTo>
                  <a:lnTo>
                    <a:pt x="28536" y="9550"/>
                  </a:lnTo>
                  <a:lnTo>
                    <a:pt x="29197" y="8801"/>
                  </a:lnTo>
                  <a:lnTo>
                    <a:pt x="29844" y="8026"/>
                  </a:lnTo>
                  <a:lnTo>
                    <a:pt x="30721" y="7632"/>
                  </a:lnTo>
                  <a:lnTo>
                    <a:pt x="36681" y="7632"/>
                  </a:lnTo>
                  <a:lnTo>
                    <a:pt x="36029" y="6946"/>
                  </a:lnTo>
                  <a:lnTo>
                    <a:pt x="34162" y="5892"/>
                  </a:lnTo>
                  <a:lnTo>
                    <a:pt x="33070" y="5613"/>
                  </a:lnTo>
                  <a:close/>
                </a:path>
                <a:path w="194310" h="24764">
                  <a:moveTo>
                    <a:pt x="36681" y="7632"/>
                  </a:moveTo>
                  <a:lnTo>
                    <a:pt x="32918" y="7632"/>
                  </a:lnTo>
                  <a:lnTo>
                    <a:pt x="33807" y="8026"/>
                  </a:lnTo>
                  <a:lnTo>
                    <a:pt x="35115" y="9550"/>
                  </a:lnTo>
                  <a:lnTo>
                    <a:pt x="35445" y="10680"/>
                  </a:lnTo>
                  <a:lnTo>
                    <a:pt x="35445" y="13716"/>
                  </a:lnTo>
                  <a:lnTo>
                    <a:pt x="35115" y="14859"/>
                  </a:lnTo>
                  <a:lnTo>
                    <a:pt x="33807" y="16408"/>
                  </a:lnTo>
                  <a:lnTo>
                    <a:pt x="32918" y="16789"/>
                  </a:lnTo>
                  <a:lnTo>
                    <a:pt x="36669" y="16789"/>
                  </a:lnTo>
                  <a:lnTo>
                    <a:pt x="37782" y="14732"/>
                  </a:lnTo>
                  <a:lnTo>
                    <a:pt x="38003" y="13716"/>
                  </a:lnTo>
                  <a:lnTo>
                    <a:pt x="38003" y="10680"/>
                  </a:lnTo>
                  <a:lnTo>
                    <a:pt x="37782" y="9664"/>
                  </a:lnTo>
                  <a:lnTo>
                    <a:pt x="36753" y="7708"/>
                  </a:lnTo>
                  <a:close/>
                </a:path>
                <a:path w="194310" h="24764">
                  <a:moveTo>
                    <a:pt x="47726" y="5613"/>
                  </a:moveTo>
                  <a:lnTo>
                    <a:pt x="45199" y="5613"/>
                  </a:lnTo>
                  <a:lnTo>
                    <a:pt x="44107" y="5892"/>
                  </a:lnTo>
                  <a:lnTo>
                    <a:pt x="42265" y="6946"/>
                  </a:lnTo>
                  <a:lnTo>
                    <a:pt x="41554" y="7708"/>
                  </a:lnTo>
                  <a:lnTo>
                    <a:pt x="40538" y="9664"/>
                  </a:lnTo>
                  <a:lnTo>
                    <a:pt x="40317" y="10680"/>
                  </a:lnTo>
                  <a:lnTo>
                    <a:pt x="40317" y="13716"/>
                  </a:lnTo>
                  <a:lnTo>
                    <a:pt x="45199" y="18783"/>
                  </a:lnTo>
                  <a:lnTo>
                    <a:pt x="47726" y="18783"/>
                  </a:lnTo>
                  <a:lnTo>
                    <a:pt x="48818" y="18516"/>
                  </a:lnTo>
                  <a:lnTo>
                    <a:pt x="50685" y="17462"/>
                  </a:lnTo>
                  <a:lnTo>
                    <a:pt x="51325" y="16789"/>
                  </a:lnTo>
                  <a:lnTo>
                    <a:pt x="45351" y="16789"/>
                  </a:lnTo>
                  <a:lnTo>
                    <a:pt x="44475" y="16408"/>
                  </a:lnTo>
                  <a:lnTo>
                    <a:pt x="43179" y="14859"/>
                  </a:lnTo>
                  <a:lnTo>
                    <a:pt x="42862" y="13716"/>
                  </a:lnTo>
                  <a:lnTo>
                    <a:pt x="42862" y="10680"/>
                  </a:lnTo>
                  <a:lnTo>
                    <a:pt x="43192" y="9550"/>
                  </a:lnTo>
                  <a:lnTo>
                    <a:pt x="44500" y="8026"/>
                  </a:lnTo>
                  <a:lnTo>
                    <a:pt x="45377" y="7632"/>
                  </a:lnTo>
                  <a:lnTo>
                    <a:pt x="51337" y="7632"/>
                  </a:lnTo>
                  <a:lnTo>
                    <a:pt x="50685" y="6946"/>
                  </a:lnTo>
                  <a:lnTo>
                    <a:pt x="48818" y="5892"/>
                  </a:lnTo>
                  <a:lnTo>
                    <a:pt x="47726" y="5613"/>
                  </a:lnTo>
                  <a:close/>
                </a:path>
                <a:path w="194310" h="24764">
                  <a:moveTo>
                    <a:pt x="51337" y="7632"/>
                  </a:moveTo>
                  <a:lnTo>
                    <a:pt x="47574" y="7632"/>
                  </a:lnTo>
                  <a:lnTo>
                    <a:pt x="48463" y="8026"/>
                  </a:lnTo>
                  <a:lnTo>
                    <a:pt x="49110" y="8801"/>
                  </a:lnTo>
                  <a:lnTo>
                    <a:pt x="49771" y="9550"/>
                  </a:lnTo>
                  <a:lnTo>
                    <a:pt x="50101" y="10680"/>
                  </a:lnTo>
                  <a:lnTo>
                    <a:pt x="50101" y="13716"/>
                  </a:lnTo>
                  <a:lnTo>
                    <a:pt x="49771" y="14859"/>
                  </a:lnTo>
                  <a:lnTo>
                    <a:pt x="48463" y="16408"/>
                  </a:lnTo>
                  <a:lnTo>
                    <a:pt x="47574" y="16789"/>
                  </a:lnTo>
                  <a:lnTo>
                    <a:pt x="51325" y="16789"/>
                  </a:lnTo>
                  <a:lnTo>
                    <a:pt x="52438" y="14732"/>
                  </a:lnTo>
                  <a:lnTo>
                    <a:pt x="52659" y="13716"/>
                  </a:lnTo>
                  <a:lnTo>
                    <a:pt x="52659" y="10680"/>
                  </a:lnTo>
                  <a:lnTo>
                    <a:pt x="52438" y="9664"/>
                  </a:lnTo>
                  <a:lnTo>
                    <a:pt x="51409" y="7708"/>
                  </a:lnTo>
                  <a:close/>
                </a:path>
                <a:path w="194310" h="24764">
                  <a:moveTo>
                    <a:pt x="58216" y="0"/>
                  </a:moveTo>
                  <a:lnTo>
                    <a:pt x="55676" y="0"/>
                  </a:lnTo>
                  <a:lnTo>
                    <a:pt x="55676" y="18554"/>
                  </a:lnTo>
                  <a:lnTo>
                    <a:pt x="58216" y="18554"/>
                  </a:lnTo>
                  <a:lnTo>
                    <a:pt x="58216" y="12725"/>
                  </a:lnTo>
                  <a:lnTo>
                    <a:pt x="61634" y="12725"/>
                  </a:lnTo>
                  <a:lnTo>
                    <a:pt x="61429" y="12522"/>
                  </a:lnTo>
                  <a:lnTo>
                    <a:pt x="60261" y="12522"/>
                  </a:lnTo>
                  <a:lnTo>
                    <a:pt x="60286" y="11391"/>
                  </a:lnTo>
                  <a:lnTo>
                    <a:pt x="58216" y="11391"/>
                  </a:lnTo>
                  <a:lnTo>
                    <a:pt x="58216" y="0"/>
                  </a:lnTo>
                  <a:close/>
                </a:path>
                <a:path w="194310" h="24764">
                  <a:moveTo>
                    <a:pt x="61634" y="12725"/>
                  </a:moveTo>
                  <a:lnTo>
                    <a:pt x="58267" y="12725"/>
                  </a:lnTo>
                  <a:lnTo>
                    <a:pt x="64300" y="18554"/>
                  </a:lnTo>
                  <a:lnTo>
                    <a:pt x="67525" y="18554"/>
                  </a:lnTo>
                  <a:lnTo>
                    <a:pt x="61634" y="12725"/>
                  </a:lnTo>
                  <a:close/>
                </a:path>
                <a:path w="194310" h="24764">
                  <a:moveTo>
                    <a:pt x="60286" y="11391"/>
                  </a:moveTo>
                  <a:lnTo>
                    <a:pt x="60261" y="12522"/>
                  </a:lnTo>
                  <a:lnTo>
                    <a:pt x="60843" y="11942"/>
                  </a:lnTo>
                  <a:lnTo>
                    <a:pt x="60286" y="11391"/>
                  </a:lnTo>
                  <a:close/>
                </a:path>
                <a:path w="194310" h="24764">
                  <a:moveTo>
                    <a:pt x="60843" y="11942"/>
                  </a:moveTo>
                  <a:lnTo>
                    <a:pt x="60261" y="12522"/>
                  </a:lnTo>
                  <a:lnTo>
                    <a:pt x="61429" y="12522"/>
                  </a:lnTo>
                  <a:lnTo>
                    <a:pt x="60843" y="11942"/>
                  </a:lnTo>
                  <a:close/>
                </a:path>
                <a:path w="194310" h="24764">
                  <a:moveTo>
                    <a:pt x="66967" y="5842"/>
                  </a:moveTo>
                  <a:lnTo>
                    <a:pt x="63817" y="5842"/>
                  </a:lnTo>
                  <a:lnTo>
                    <a:pt x="58267" y="11391"/>
                  </a:lnTo>
                  <a:lnTo>
                    <a:pt x="60286" y="11391"/>
                  </a:lnTo>
                  <a:lnTo>
                    <a:pt x="60843" y="11942"/>
                  </a:lnTo>
                  <a:lnTo>
                    <a:pt x="66967" y="5842"/>
                  </a:lnTo>
                  <a:close/>
                </a:path>
                <a:path w="194310" h="24764">
                  <a:moveTo>
                    <a:pt x="71640" y="0"/>
                  </a:moveTo>
                  <a:lnTo>
                    <a:pt x="69087" y="0"/>
                  </a:lnTo>
                  <a:lnTo>
                    <a:pt x="69087" y="18554"/>
                  </a:lnTo>
                  <a:lnTo>
                    <a:pt x="71640" y="18554"/>
                  </a:lnTo>
                  <a:lnTo>
                    <a:pt x="71640" y="0"/>
                  </a:lnTo>
                  <a:close/>
                </a:path>
                <a:path w="194310" h="24764">
                  <a:moveTo>
                    <a:pt x="78987" y="18322"/>
                  </a:moveTo>
                  <a:lnTo>
                    <a:pt x="74383" y="22212"/>
                  </a:lnTo>
                  <a:lnTo>
                    <a:pt x="74993" y="24282"/>
                  </a:lnTo>
                  <a:lnTo>
                    <a:pt x="81364" y="18783"/>
                  </a:lnTo>
                  <a:lnTo>
                    <a:pt x="79184" y="18783"/>
                  </a:lnTo>
                  <a:lnTo>
                    <a:pt x="78987" y="18322"/>
                  </a:lnTo>
                  <a:close/>
                </a:path>
                <a:path w="194310" h="24764">
                  <a:moveTo>
                    <a:pt x="79235" y="17741"/>
                  </a:moveTo>
                  <a:lnTo>
                    <a:pt x="78987" y="18322"/>
                  </a:lnTo>
                  <a:lnTo>
                    <a:pt x="79184" y="18783"/>
                  </a:lnTo>
                  <a:lnTo>
                    <a:pt x="79235" y="17741"/>
                  </a:lnTo>
                  <a:close/>
                </a:path>
                <a:path w="194310" h="24764">
                  <a:moveTo>
                    <a:pt x="81809" y="17741"/>
                  </a:moveTo>
                  <a:lnTo>
                    <a:pt x="79235" y="17741"/>
                  </a:lnTo>
                  <a:lnTo>
                    <a:pt x="79184" y="18783"/>
                  </a:lnTo>
                  <a:lnTo>
                    <a:pt x="81364" y="18783"/>
                  </a:lnTo>
                  <a:lnTo>
                    <a:pt x="81809" y="17741"/>
                  </a:lnTo>
                  <a:close/>
                </a:path>
                <a:path w="194310" h="24764">
                  <a:moveTo>
                    <a:pt x="76377" y="5842"/>
                  </a:moveTo>
                  <a:lnTo>
                    <a:pt x="73659" y="5842"/>
                  </a:lnTo>
                  <a:lnTo>
                    <a:pt x="78987" y="18322"/>
                  </a:lnTo>
                  <a:lnTo>
                    <a:pt x="79235" y="17741"/>
                  </a:lnTo>
                  <a:lnTo>
                    <a:pt x="81809" y="17741"/>
                  </a:lnTo>
                  <a:lnTo>
                    <a:pt x="82368" y="16433"/>
                  </a:lnTo>
                  <a:lnTo>
                    <a:pt x="79984" y="16433"/>
                  </a:lnTo>
                  <a:lnTo>
                    <a:pt x="80327" y="15587"/>
                  </a:lnTo>
                  <a:lnTo>
                    <a:pt x="76377" y="5842"/>
                  </a:lnTo>
                  <a:close/>
                </a:path>
                <a:path w="194310" h="24764">
                  <a:moveTo>
                    <a:pt x="80327" y="15587"/>
                  </a:moveTo>
                  <a:lnTo>
                    <a:pt x="79984" y="16433"/>
                  </a:lnTo>
                  <a:lnTo>
                    <a:pt x="80670" y="16433"/>
                  </a:lnTo>
                  <a:lnTo>
                    <a:pt x="80327" y="15587"/>
                  </a:lnTo>
                  <a:close/>
                </a:path>
                <a:path w="194310" h="24764">
                  <a:moveTo>
                    <a:pt x="86893" y="5842"/>
                  </a:moveTo>
                  <a:lnTo>
                    <a:pt x="84277" y="5842"/>
                  </a:lnTo>
                  <a:lnTo>
                    <a:pt x="80327" y="15587"/>
                  </a:lnTo>
                  <a:lnTo>
                    <a:pt x="80670" y="16433"/>
                  </a:lnTo>
                  <a:lnTo>
                    <a:pt x="82368" y="16433"/>
                  </a:lnTo>
                  <a:lnTo>
                    <a:pt x="86893" y="5842"/>
                  </a:lnTo>
                  <a:close/>
                </a:path>
                <a:path w="194310" h="24764">
                  <a:moveTo>
                    <a:pt x="91160" y="5842"/>
                  </a:moveTo>
                  <a:lnTo>
                    <a:pt x="88684" y="5842"/>
                  </a:lnTo>
                  <a:lnTo>
                    <a:pt x="88764" y="6858"/>
                  </a:lnTo>
                  <a:lnTo>
                    <a:pt x="88887" y="18554"/>
                  </a:lnTo>
                  <a:lnTo>
                    <a:pt x="91439" y="18554"/>
                  </a:lnTo>
                  <a:lnTo>
                    <a:pt x="91439" y="10210"/>
                  </a:lnTo>
                  <a:lnTo>
                    <a:pt x="91757" y="9321"/>
                  </a:lnTo>
                  <a:lnTo>
                    <a:pt x="92534" y="8521"/>
                  </a:lnTo>
                  <a:lnTo>
                    <a:pt x="91084" y="8521"/>
                  </a:lnTo>
                  <a:lnTo>
                    <a:pt x="91295" y="8001"/>
                  </a:lnTo>
                  <a:lnTo>
                    <a:pt x="91160" y="5842"/>
                  </a:lnTo>
                  <a:close/>
                </a:path>
                <a:path w="194310" h="24764">
                  <a:moveTo>
                    <a:pt x="99809" y="7658"/>
                  </a:moveTo>
                  <a:lnTo>
                    <a:pt x="95872" y="7658"/>
                  </a:lnTo>
                  <a:lnTo>
                    <a:pt x="96514" y="7900"/>
                  </a:lnTo>
                  <a:lnTo>
                    <a:pt x="97434" y="8902"/>
                  </a:lnTo>
                  <a:lnTo>
                    <a:pt x="97552" y="9321"/>
                  </a:lnTo>
                  <a:lnTo>
                    <a:pt x="97662" y="18554"/>
                  </a:lnTo>
                  <a:lnTo>
                    <a:pt x="100215" y="18554"/>
                  </a:lnTo>
                  <a:lnTo>
                    <a:pt x="100200" y="8902"/>
                  </a:lnTo>
                  <a:lnTo>
                    <a:pt x="99809" y="7658"/>
                  </a:lnTo>
                  <a:close/>
                </a:path>
                <a:path w="194310" h="24764">
                  <a:moveTo>
                    <a:pt x="91336" y="7900"/>
                  </a:moveTo>
                  <a:lnTo>
                    <a:pt x="91084" y="8521"/>
                  </a:lnTo>
                  <a:lnTo>
                    <a:pt x="91389" y="8521"/>
                  </a:lnTo>
                  <a:lnTo>
                    <a:pt x="91336" y="7900"/>
                  </a:lnTo>
                  <a:close/>
                </a:path>
                <a:path w="194310" h="24764">
                  <a:moveTo>
                    <a:pt x="97167" y="5613"/>
                  </a:moveTo>
                  <a:lnTo>
                    <a:pt x="94614" y="5613"/>
                  </a:lnTo>
                  <a:lnTo>
                    <a:pt x="93687" y="5867"/>
                  </a:lnTo>
                  <a:lnTo>
                    <a:pt x="92062" y="6858"/>
                  </a:lnTo>
                  <a:lnTo>
                    <a:pt x="91465" y="7581"/>
                  </a:lnTo>
                  <a:lnTo>
                    <a:pt x="91389" y="8521"/>
                  </a:lnTo>
                  <a:lnTo>
                    <a:pt x="92534" y="8521"/>
                  </a:lnTo>
                  <a:lnTo>
                    <a:pt x="93040" y="8001"/>
                  </a:lnTo>
                  <a:lnTo>
                    <a:pt x="93891" y="7658"/>
                  </a:lnTo>
                  <a:lnTo>
                    <a:pt x="99809" y="7658"/>
                  </a:lnTo>
                  <a:lnTo>
                    <a:pt x="99047" y="6858"/>
                  </a:lnTo>
                  <a:lnTo>
                    <a:pt x="98297" y="6032"/>
                  </a:lnTo>
                  <a:lnTo>
                    <a:pt x="97167" y="5613"/>
                  </a:lnTo>
                  <a:close/>
                </a:path>
                <a:path w="194310" h="24764">
                  <a:moveTo>
                    <a:pt x="110769" y="14617"/>
                  </a:moveTo>
                  <a:lnTo>
                    <a:pt x="109880" y="16687"/>
                  </a:lnTo>
                  <a:lnTo>
                    <a:pt x="110743" y="17360"/>
                  </a:lnTo>
                  <a:lnTo>
                    <a:pt x="111747" y="17881"/>
                  </a:lnTo>
                  <a:lnTo>
                    <a:pt x="114071" y="18605"/>
                  </a:lnTo>
                  <a:lnTo>
                    <a:pt x="115366" y="18783"/>
                  </a:lnTo>
                  <a:lnTo>
                    <a:pt x="118173" y="18783"/>
                  </a:lnTo>
                  <a:lnTo>
                    <a:pt x="119367" y="18567"/>
                  </a:lnTo>
                  <a:lnTo>
                    <a:pt x="121373" y="17716"/>
                  </a:lnTo>
                  <a:lnTo>
                    <a:pt x="122148" y="17106"/>
                  </a:lnTo>
                  <a:lnTo>
                    <a:pt x="122533" y="16560"/>
                  </a:lnTo>
                  <a:lnTo>
                    <a:pt x="115963" y="16560"/>
                  </a:lnTo>
                  <a:lnTo>
                    <a:pt x="115201" y="16497"/>
                  </a:lnTo>
                  <a:lnTo>
                    <a:pt x="113804" y="16205"/>
                  </a:lnTo>
                  <a:lnTo>
                    <a:pt x="113144" y="15989"/>
                  </a:lnTo>
                  <a:lnTo>
                    <a:pt x="111925" y="15417"/>
                  </a:lnTo>
                  <a:lnTo>
                    <a:pt x="111340" y="15062"/>
                  </a:lnTo>
                  <a:lnTo>
                    <a:pt x="110769" y="14617"/>
                  </a:lnTo>
                  <a:close/>
                </a:path>
                <a:path w="194310" h="24764">
                  <a:moveTo>
                    <a:pt x="118249" y="546"/>
                  </a:moveTo>
                  <a:lnTo>
                    <a:pt x="115633" y="546"/>
                  </a:lnTo>
                  <a:lnTo>
                    <a:pt x="114439" y="762"/>
                  </a:lnTo>
                  <a:lnTo>
                    <a:pt x="110185" y="7226"/>
                  </a:lnTo>
                  <a:lnTo>
                    <a:pt x="110578" y="8267"/>
                  </a:lnTo>
                  <a:lnTo>
                    <a:pt x="111366" y="9042"/>
                  </a:lnTo>
                  <a:lnTo>
                    <a:pt x="112179" y="9804"/>
                  </a:lnTo>
                  <a:lnTo>
                    <a:pt x="113398" y="10350"/>
                  </a:lnTo>
                  <a:lnTo>
                    <a:pt x="118935" y="11480"/>
                  </a:lnTo>
                  <a:lnTo>
                    <a:pt x="119735" y="11785"/>
                  </a:lnTo>
                  <a:lnTo>
                    <a:pt x="120662" y="12560"/>
                  </a:lnTo>
                  <a:lnTo>
                    <a:pt x="120903" y="13106"/>
                  </a:lnTo>
                  <a:lnTo>
                    <a:pt x="120891" y="14655"/>
                  </a:lnTo>
                  <a:lnTo>
                    <a:pt x="120561" y="15303"/>
                  </a:lnTo>
                  <a:lnTo>
                    <a:pt x="119240" y="16306"/>
                  </a:lnTo>
                  <a:lnTo>
                    <a:pt x="118198" y="16560"/>
                  </a:lnTo>
                  <a:lnTo>
                    <a:pt x="122533" y="16560"/>
                  </a:lnTo>
                  <a:lnTo>
                    <a:pt x="123240" y="15557"/>
                  </a:lnTo>
                  <a:lnTo>
                    <a:pt x="123394" y="15062"/>
                  </a:lnTo>
                  <a:lnTo>
                    <a:pt x="123520" y="12357"/>
                  </a:lnTo>
                  <a:lnTo>
                    <a:pt x="123113" y="11353"/>
                  </a:lnTo>
                  <a:lnTo>
                    <a:pt x="121500" y="9893"/>
                  </a:lnTo>
                  <a:lnTo>
                    <a:pt x="120256" y="9347"/>
                  </a:lnTo>
                  <a:lnTo>
                    <a:pt x="118554" y="8991"/>
                  </a:lnTo>
                  <a:lnTo>
                    <a:pt x="115811" y="8470"/>
                  </a:lnTo>
                  <a:lnTo>
                    <a:pt x="114731" y="8242"/>
                  </a:lnTo>
                  <a:lnTo>
                    <a:pt x="113957" y="7924"/>
                  </a:lnTo>
                  <a:lnTo>
                    <a:pt x="113029" y="7086"/>
                  </a:lnTo>
                  <a:lnTo>
                    <a:pt x="112801" y="6515"/>
                  </a:lnTo>
                  <a:lnTo>
                    <a:pt x="112878" y="4686"/>
                  </a:lnTo>
                  <a:lnTo>
                    <a:pt x="113169" y="4114"/>
                  </a:lnTo>
                  <a:lnTo>
                    <a:pt x="114630" y="3035"/>
                  </a:lnTo>
                  <a:lnTo>
                    <a:pt x="115646" y="2768"/>
                  </a:lnTo>
                  <a:lnTo>
                    <a:pt x="123106" y="2768"/>
                  </a:lnTo>
                  <a:lnTo>
                    <a:pt x="122427" y="1981"/>
                  </a:lnTo>
                  <a:lnTo>
                    <a:pt x="121526" y="1460"/>
                  </a:lnTo>
                  <a:lnTo>
                    <a:pt x="119418" y="736"/>
                  </a:lnTo>
                  <a:lnTo>
                    <a:pt x="118249" y="546"/>
                  </a:lnTo>
                  <a:close/>
                </a:path>
                <a:path w="194310" h="24764">
                  <a:moveTo>
                    <a:pt x="123106" y="2768"/>
                  </a:moveTo>
                  <a:lnTo>
                    <a:pt x="118033" y="2768"/>
                  </a:lnTo>
                  <a:lnTo>
                    <a:pt x="119011" y="2933"/>
                  </a:lnTo>
                  <a:lnTo>
                    <a:pt x="120726" y="3556"/>
                  </a:lnTo>
                  <a:lnTo>
                    <a:pt x="121526" y="4025"/>
                  </a:lnTo>
                  <a:lnTo>
                    <a:pt x="122288" y="4686"/>
                  </a:lnTo>
                  <a:lnTo>
                    <a:pt x="123106" y="2768"/>
                  </a:lnTo>
                  <a:close/>
                </a:path>
                <a:path w="194310" h="24764">
                  <a:moveTo>
                    <a:pt x="129070" y="5842"/>
                  </a:moveTo>
                  <a:lnTo>
                    <a:pt x="126517" y="5842"/>
                  </a:lnTo>
                  <a:lnTo>
                    <a:pt x="126517" y="18554"/>
                  </a:lnTo>
                  <a:lnTo>
                    <a:pt x="129070" y="18554"/>
                  </a:lnTo>
                  <a:lnTo>
                    <a:pt x="129070" y="5842"/>
                  </a:lnTo>
                  <a:close/>
                </a:path>
                <a:path w="194310" h="24764">
                  <a:moveTo>
                    <a:pt x="129273" y="546"/>
                  </a:moveTo>
                  <a:lnTo>
                    <a:pt x="126314" y="546"/>
                  </a:lnTo>
                  <a:lnTo>
                    <a:pt x="126314" y="3200"/>
                  </a:lnTo>
                  <a:lnTo>
                    <a:pt x="129273" y="3200"/>
                  </a:lnTo>
                  <a:lnTo>
                    <a:pt x="129273" y="546"/>
                  </a:lnTo>
                  <a:close/>
                </a:path>
                <a:path w="194310" h="24764">
                  <a:moveTo>
                    <a:pt x="135064" y="5842"/>
                  </a:moveTo>
                  <a:lnTo>
                    <a:pt x="132600" y="5842"/>
                  </a:lnTo>
                  <a:lnTo>
                    <a:pt x="132681" y="6858"/>
                  </a:lnTo>
                  <a:lnTo>
                    <a:pt x="132803" y="18554"/>
                  </a:lnTo>
                  <a:lnTo>
                    <a:pt x="135343" y="18554"/>
                  </a:lnTo>
                  <a:lnTo>
                    <a:pt x="135343" y="10248"/>
                  </a:lnTo>
                  <a:lnTo>
                    <a:pt x="135623" y="9347"/>
                  </a:lnTo>
                  <a:lnTo>
                    <a:pt x="136300" y="8521"/>
                  </a:lnTo>
                  <a:lnTo>
                    <a:pt x="134988" y="8521"/>
                  </a:lnTo>
                  <a:lnTo>
                    <a:pt x="135188" y="8001"/>
                  </a:lnTo>
                  <a:lnTo>
                    <a:pt x="135064" y="5842"/>
                  </a:lnTo>
                  <a:close/>
                </a:path>
                <a:path w="194310" h="24764">
                  <a:moveTo>
                    <a:pt x="142947" y="7658"/>
                  </a:moveTo>
                  <a:lnTo>
                    <a:pt x="139306" y="7658"/>
                  </a:lnTo>
                  <a:lnTo>
                    <a:pt x="139915" y="7912"/>
                  </a:lnTo>
                  <a:lnTo>
                    <a:pt x="140677" y="8902"/>
                  </a:lnTo>
                  <a:lnTo>
                    <a:pt x="140783" y="9347"/>
                  </a:lnTo>
                  <a:lnTo>
                    <a:pt x="140868" y="18554"/>
                  </a:lnTo>
                  <a:lnTo>
                    <a:pt x="143408" y="18554"/>
                  </a:lnTo>
                  <a:lnTo>
                    <a:pt x="143408" y="10248"/>
                  </a:lnTo>
                  <a:lnTo>
                    <a:pt x="143700" y="9347"/>
                  </a:lnTo>
                  <a:lnTo>
                    <a:pt x="144293" y="8648"/>
                  </a:lnTo>
                  <a:lnTo>
                    <a:pt x="142786" y="8648"/>
                  </a:lnTo>
                  <a:lnTo>
                    <a:pt x="143016" y="8001"/>
                  </a:lnTo>
                  <a:lnTo>
                    <a:pt x="142947" y="7658"/>
                  </a:lnTo>
                  <a:close/>
                </a:path>
                <a:path w="194310" h="24764">
                  <a:moveTo>
                    <a:pt x="151169" y="7658"/>
                  </a:moveTo>
                  <a:lnTo>
                    <a:pt x="147434" y="7658"/>
                  </a:lnTo>
                  <a:lnTo>
                    <a:pt x="148031" y="7912"/>
                  </a:lnTo>
                  <a:lnTo>
                    <a:pt x="148793" y="8902"/>
                  </a:lnTo>
                  <a:lnTo>
                    <a:pt x="148899" y="9347"/>
                  </a:lnTo>
                  <a:lnTo>
                    <a:pt x="148983" y="18554"/>
                  </a:lnTo>
                  <a:lnTo>
                    <a:pt x="151536" y="18554"/>
                  </a:lnTo>
                  <a:lnTo>
                    <a:pt x="151416" y="8521"/>
                  </a:lnTo>
                  <a:lnTo>
                    <a:pt x="151169" y="7658"/>
                  </a:lnTo>
                  <a:close/>
                </a:path>
                <a:path w="194310" h="24764">
                  <a:moveTo>
                    <a:pt x="143026" y="7974"/>
                  </a:moveTo>
                  <a:lnTo>
                    <a:pt x="142786" y="8648"/>
                  </a:lnTo>
                  <a:lnTo>
                    <a:pt x="143192" y="8648"/>
                  </a:lnTo>
                  <a:lnTo>
                    <a:pt x="143026" y="7974"/>
                  </a:lnTo>
                  <a:close/>
                </a:path>
                <a:path w="194310" h="24764">
                  <a:moveTo>
                    <a:pt x="148704" y="5613"/>
                  </a:moveTo>
                  <a:lnTo>
                    <a:pt x="146240" y="5613"/>
                  </a:lnTo>
                  <a:lnTo>
                    <a:pt x="145300" y="5892"/>
                  </a:lnTo>
                  <a:lnTo>
                    <a:pt x="143687" y="6985"/>
                  </a:lnTo>
                  <a:lnTo>
                    <a:pt x="143214" y="7594"/>
                  </a:lnTo>
                  <a:lnTo>
                    <a:pt x="143132" y="8407"/>
                  </a:lnTo>
                  <a:lnTo>
                    <a:pt x="143192" y="8648"/>
                  </a:lnTo>
                  <a:lnTo>
                    <a:pt x="144293" y="8648"/>
                  </a:lnTo>
                  <a:lnTo>
                    <a:pt x="144843" y="8001"/>
                  </a:lnTo>
                  <a:lnTo>
                    <a:pt x="145618" y="7658"/>
                  </a:lnTo>
                  <a:lnTo>
                    <a:pt x="151169" y="7658"/>
                  </a:lnTo>
                  <a:lnTo>
                    <a:pt x="149771" y="6032"/>
                  </a:lnTo>
                  <a:lnTo>
                    <a:pt x="148704" y="5613"/>
                  </a:lnTo>
                  <a:close/>
                </a:path>
                <a:path w="194310" h="24764">
                  <a:moveTo>
                    <a:pt x="135237" y="7871"/>
                  </a:moveTo>
                  <a:lnTo>
                    <a:pt x="134988" y="8521"/>
                  </a:lnTo>
                  <a:lnTo>
                    <a:pt x="135293" y="8521"/>
                  </a:lnTo>
                  <a:lnTo>
                    <a:pt x="135237" y="7871"/>
                  </a:lnTo>
                  <a:close/>
                </a:path>
                <a:path w="194310" h="24764">
                  <a:moveTo>
                    <a:pt x="140296" y="5613"/>
                  </a:moveTo>
                  <a:lnTo>
                    <a:pt x="138226" y="5613"/>
                  </a:lnTo>
                  <a:lnTo>
                    <a:pt x="137313" y="5892"/>
                  </a:lnTo>
                  <a:lnTo>
                    <a:pt x="135914" y="6858"/>
                  </a:lnTo>
                  <a:lnTo>
                    <a:pt x="135343" y="7594"/>
                  </a:lnTo>
                  <a:lnTo>
                    <a:pt x="135293" y="8521"/>
                  </a:lnTo>
                  <a:lnTo>
                    <a:pt x="136300" y="8521"/>
                  </a:lnTo>
                  <a:lnTo>
                    <a:pt x="136728" y="8001"/>
                  </a:lnTo>
                  <a:lnTo>
                    <a:pt x="137502" y="7658"/>
                  </a:lnTo>
                  <a:lnTo>
                    <a:pt x="142947" y="7658"/>
                  </a:lnTo>
                  <a:lnTo>
                    <a:pt x="142468" y="6858"/>
                  </a:lnTo>
                  <a:lnTo>
                    <a:pt x="141795" y="6375"/>
                  </a:lnTo>
                  <a:lnTo>
                    <a:pt x="141180" y="5892"/>
                  </a:lnTo>
                  <a:lnTo>
                    <a:pt x="140296" y="5613"/>
                  </a:lnTo>
                  <a:close/>
                </a:path>
                <a:path w="194310" h="24764">
                  <a:moveTo>
                    <a:pt x="161886" y="5613"/>
                  </a:moveTo>
                  <a:lnTo>
                    <a:pt x="159372" y="5613"/>
                  </a:lnTo>
                  <a:lnTo>
                    <a:pt x="158280" y="5892"/>
                  </a:lnTo>
                  <a:lnTo>
                    <a:pt x="156425" y="6946"/>
                  </a:lnTo>
                  <a:lnTo>
                    <a:pt x="155714" y="7708"/>
                  </a:lnTo>
                  <a:lnTo>
                    <a:pt x="154698" y="9664"/>
                  </a:lnTo>
                  <a:lnTo>
                    <a:pt x="154488" y="10680"/>
                  </a:lnTo>
                  <a:lnTo>
                    <a:pt x="154488" y="13716"/>
                  </a:lnTo>
                  <a:lnTo>
                    <a:pt x="159372" y="18783"/>
                  </a:lnTo>
                  <a:lnTo>
                    <a:pt x="161886" y="18783"/>
                  </a:lnTo>
                  <a:lnTo>
                    <a:pt x="162979" y="18516"/>
                  </a:lnTo>
                  <a:lnTo>
                    <a:pt x="164845" y="17462"/>
                  </a:lnTo>
                  <a:lnTo>
                    <a:pt x="165485" y="16789"/>
                  </a:lnTo>
                  <a:lnTo>
                    <a:pt x="159524" y="16789"/>
                  </a:lnTo>
                  <a:lnTo>
                    <a:pt x="158635" y="16408"/>
                  </a:lnTo>
                  <a:lnTo>
                    <a:pt x="157340" y="14859"/>
                  </a:lnTo>
                  <a:lnTo>
                    <a:pt x="157022" y="13716"/>
                  </a:lnTo>
                  <a:lnTo>
                    <a:pt x="157022" y="10680"/>
                  </a:lnTo>
                  <a:lnTo>
                    <a:pt x="157352" y="9550"/>
                  </a:lnTo>
                  <a:lnTo>
                    <a:pt x="158013" y="8801"/>
                  </a:lnTo>
                  <a:lnTo>
                    <a:pt x="158661" y="8026"/>
                  </a:lnTo>
                  <a:lnTo>
                    <a:pt x="159537" y="7632"/>
                  </a:lnTo>
                  <a:lnTo>
                    <a:pt x="165497" y="7632"/>
                  </a:lnTo>
                  <a:lnTo>
                    <a:pt x="164845" y="6946"/>
                  </a:lnTo>
                  <a:lnTo>
                    <a:pt x="162979" y="5892"/>
                  </a:lnTo>
                  <a:lnTo>
                    <a:pt x="161886" y="5613"/>
                  </a:lnTo>
                  <a:close/>
                </a:path>
                <a:path w="194310" h="24764">
                  <a:moveTo>
                    <a:pt x="165497" y="7632"/>
                  </a:moveTo>
                  <a:lnTo>
                    <a:pt x="161734" y="7632"/>
                  </a:lnTo>
                  <a:lnTo>
                    <a:pt x="162623" y="8026"/>
                  </a:lnTo>
                  <a:lnTo>
                    <a:pt x="163271" y="8801"/>
                  </a:lnTo>
                  <a:lnTo>
                    <a:pt x="163931" y="9550"/>
                  </a:lnTo>
                  <a:lnTo>
                    <a:pt x="164261" y="10680"/>
                  </a:lnTo>
                  <a:lnTo>
                    <a:pt x="164261" y="13716"/>
                  </a:lnTo>
                  <a:lnTo>
                    <a:pt x="163931" y="14859"/>
                  </a:lnTo>
                  <a:lnTo>
                    <a:pt x="162623" y="16408"/>
                  </a:lnTo>
                  <a:lnTo>
                    <a:pt x="161734" y="16789"/>
                  </a:lnTo>
                  <a:lnTo>
                    <a:pt x="165485" y="16789"/>
                  </a:lnTo>
                  <a:lnTo>
                    <a:pt x="166598" y="14732"/>
                  </a:lnTo>
                  <a:lnTo>
                    <a:pt x="166819" y="13716"/>
                  </a:lnTo>
                  <a:lnTo>
                    <a:pt x="166819" y="10680"/>
                  </a:lnTo>
                  <a:lnTo>
                    <a:pt x="166598" y="9664"/>
                  </a:lnTo>
                  <a:lnTo>
                    <a:pt x="165569" y="7708"/>
                  </a:lnTo>
                  <a:close/>
                </a:path>
                <a:path w="194310" h="24764">
                  <a:moveTo>
                    <a:pt x="172110" y="5842"/>
                  </a:moveTo>
                  <a:lnTo>
                    <a:pt x="169633" y="5842"/>
                  </a:lnTo>
                  <a:lnTo>
                    <a:pt x="169714" y="6858"/>
                  </a:lnTo>
                  <a:lnTo>
                    <a:pt x="169837" y="18554"/>
                  </a:lnTo>
                  <a:lnTo>
                    <a:pt x="172377" y="18554"/>
                  </a:lnTo>
                  <a:lnTo>
                    <a:pt x="172377" y="10210"/>
                  </a:lnTo>
                  <a:lnTo>
                    <a:pt x="172707" y="9321"/>
                  </a:lnTo>
                  <a:lnTo>
                    <a:pt x="173476" y="8521"/>
                  </a:lnTo>
                  <a:lnTo>
                    <a:pt x="172034" y="8521"/>
                  </a:lnTo>
                  <a:lnTo>
                    <a:pt x="172245" y="8001"/>
                  </a:lnTo>
                  <a:lnTo>
                    <a:pt x="172110" y="5842"/>
                  </a:lnTo>
                  <a:close/>
                </a:path>
                <a:path w="194310" h="24764">
                  <a:moveTo>
                    <a:pt x="180759" y="7658"/>
                  </a:moveTo>
                  <a:lnTo>
                    <a:pt x="176822" y="7658"/>
                  </a:lnTo>
                  <a:lnTo>
                    <a:pt x="177495" y="7912"/>
                  </a:lnTo>
                  <a:lnTo>
                    <a:pt x="178023" y="8521"/>
                  </a:lnTo>
                  <a:lnTo>
                    <a:pt x="178384" y="8902"/>
                  </a:lnTo>
                  <a:lnTo>
                    <a:pt x="178502" y="9321"/>
                  </a:lnTo>
                  <a:lnTo>
                    <a:pt x="178612" y="18554"/>
                  </a:lnTo>
                  <a:lnTo>
                    <a:pt x="181152" y="18554"/>
                  </a:lnTo>
                  <a:lnTo>
                    <a:pt x="181137" y="8902"/>
                  </a:lnTo>
                  <a:lnTo>
                    <a:pt x="180759" y="7658"/>
                  </a:lnTo>
                  <a:close/>
                </a:path>
                <a:path w="194310" h="24764">
                  <a:moveTo>
                    <a:pt x="172277" y="7920"/>
                  </a:moveTo>
                  <a:lnTo>
                    <a:pt x="172034" y="8521"/>
                  </a:lnTo>
                  <a:lnTo>
                    <a:pt x="172326" y="8521"/>
                  </a:lnTo>
                  <a:lnTo>
                    <a:pt x="172277" y="7920"/>
                  </a:lnTo>
                  <a:close/>
                </a:path>
                <a:path w="194310" h="24764">
                  <a:moveTo>
                    <a:pt x="178117" y="5613"/>
                  </a:moveTo>
                  <a:lnTo>
                    <a:pt x="175564" y="5613"/>
                  </a:lnTo>
                  <a:lnTo>
                    <a:pt x="174624" y="5867"/>
                  </a:lnTo>
                  <a:lnTo>
                    <a:pt x="173824" y="6375"/>
                  </a:lnTo>
                  <a:lnTo>
                    <a:pt x="173012" y="6858"/>
                  </a:lnTo>
                  <a:lnTo>
                    <a:pt x="172415" y="7581"/>
                  </a:lnTo>
                  <a:lnTo>
                    <a:pt x="172326" y="8521"/>
                  </a:lnTo>
                  <a:lnTo>
                    <a:pt x="173476" y="8521"/>
                  </a:lnTo>
                  <a:lnTo>
                    <a:pt x="173977" y="8001"/>
                  </a:lnTo>
                  <a:lnTo>
                    <a:pt x="174840" y="7658"/>
                  </a:lnTo>
                  <a:lnTo>
                    <a:pt x="180759" y="7658"/>
                  </a:lnTo>
                  <a:lnTo>
                    <a:pt x="179235" y="6032"/>
                  </a:lnTo>
                  <a:lnTo>
                    <a:pt x="178117" y="5613"/>
                  </a:lnTo>
                  <a:close/>
                </a:path>
                <a:path w="194310" h="24764">
                  <a:moveTo>
                    <a:pt x="184784" y="15506"/>
                  </a:moveTo>
                  <a:lnTo>
                    <a:pt x="183997" y="17246"/>
                  </a:lnTo>
                  <a:lnTo>
                    <a:pt x="184594" y="17729"/>
                  </a:lnTo>
                  <a:lnTo>
                    <a:pt x="185331" y="18110"/>
                  </a:lnTo>
                  <a:lnTo>
                    <a:pt x="187109" y="18643"/>
                  </a:lnTo>
                  <a:lnTo>
                    <a:pt x="188086" y="18783"/>
                  </a:lnTo>
                  <a:lnTo>
                    <a:pt x="190182" y="18783"/>
                  </a:lnTo>
                  <a:lnTo>
                    <a:pt x="191096" y="18630"/>
                  </a:lnTo>
                  <a:lnTo>
                    <a:pt x="192646" y="18021"/>
                  </a:lnTo>
                  <a:lnTo>
                    <a:pt x="193243" y="17576"/>
                  </a:lnTo>
                  <a:lnTo>
                    <a:pt x="193738" y="16916"/>
                  </a:lnTo>
                  <a:lnTo>
                    <a:pt x="188379" y="16916"/>
                  </a:lnTo>
                  <a:lnTo>
                    <a:pt x="187604" y="16802"/>
                  </a:lnTo>
                  <a:lnTo>
                    <a:pt x="186093" y="16332"/>
                  </a:lnTo>
                  <a:lnTo>
                    <a:pt x="185407" y="15976"/>
                  </a:lnTo>
                  <a:lnTo>
                    <a:pt x="184784" y="15506"/>
                  </a:lnTo>
                  <a:close/>
                </a:path>
                <a:path w="194310" h="24764">
                  <a:moveTo>
                    <a:pt x="190385" y="5613"/>
                  </a:moveTo>
                  <a:lnTo>
                    <a:pt x="188417" y="5613"/>
                  </a:lnTo>
                  <a:lnTo>
                    <a:pt x="187528" y="5791"/>
                  </a:lnTo>
                  <a:lnTo>
                    <a:pt x="184407" y="10490"/>
                  </a:lnTo>
                  <a:lnTo>
                    <a:pt x="184657" y="11150"/>
                  </a:lnTo>
                  <a:lnTo>
                    <a:pt x="185762" y="12293"/>
                  </a:lnTo>
                  <a:lnTo>
                    <a:pt x="186575" y="12700"/>
                  </a:lnTo>
                  <a:lnTo>
                    <a:pt x="190753" y="13538"/>
                  </a:lnTo>
                  <a:lnTo>
                    <a:pt x="191223" y="13741"/>
                  </a:lnTo>
                  <a:lnTo>
                    <a:pt x="191820" y="14287"/>
                  </a:lnTo>
                  <a:lnTo>
                    <a:pt x="191939" y="15709"/>
                  </a:lnTo>
                  <a:lnTo>
                    <a:pt x="191731" y="16103"/>
                  </a:lnTo>
                  <a:lnTo>
                    <a:pt x="190792" y="16751"/>
                  </a:lnTo>
                  <a:lnTo>
                    <a:pt x="190093" y="16916"/>
                  </a:lnTo>
                  <a:lnTo>
                    <a:pt x="193738" y="16916"/>
                  </a:lnTo>
                  <a:lnTo>
                    <a:pt x="194119" y="16408"/>
                  </a:lnTo>
                  <a:lnTo>
                    <a:pt x="194213" y="16103"/>
                  </a:lnTo>
                  <a:lnTo>
                    <a:pt x="194149" y="13538"/>
                  </a:lnTo>
                  <a:lnTo>
                    <a:pt x="194055" y="13296"/>
                  </a:lnTo>
                  <a:lnTo>
                    <a:pt x="192912" y="12217"/>
                  </a:lnTo>
                  <a:lnTo>
                    <a:pt x="192049" y="11823"/>
                  </a:lnTo>
                  <a:lnTo>
                    <a:pt x="188493" y="11112"/>
                  </a:lnTo>
                  <a:lnTo>
                    <a:pt x="187883" y="10960"/>
                  </a:lnTo>
                  <a:lnTo>
                    <a:pt x="187439" y="10756"/>
                  </a:lnTo>
                  <a:lnTo>
                    <a:pt x="187077" y="10414"/>
                  </a:lnTo>
                  <a:lnTo>
                    <a:pt x="186880" y="10198"/>
                  </a:lnTo>
                  <a:lnTo>
                    <a:pt x="186753" y="9842"/>
                  </a:lnTo>
                  <a:lnTo>
                    <a:pt x="186778" y="8775"/>
                  </a:lnTo>
                  <a:lnTo>
                    <a:pt x="186982" y="8369"/>
                  </a:lnTo>
                  <a:lnTo>
                    <a:pt x="187883" y="7658"/>
                  </a:lnTo>
                  <a:lnTo>
                    <a:pt x="188582" y="7480"/>
                  </a:lnTo>
                  <a:lnTo>
                    <a:pt x="193937" y="7480"/>
                  </a:lnTo>
                  <a:lnTo>
                    <a:pt x="194081" y="7175"/>
                  </a:lnTo>
                  <a:lnTo>
                    <a:pt x="193547" y="6680"/>
                  </a:lnTo>
                  <a:lnTo>
                    <a:pt x="192874" y="6286"/>
                  </a:lnTo>
                  <a:lnTo>
                    <a:pt x="191261" y="5753"/>
                  </a:lnTo>
                  <a:lnTo>
                    <a:pt x="190385" y="5613"/>
                  </a:lnTo>
                  <a:close/>
                </a:path>
                <a:path w="194310" h="24764">
                  <a:moveTo>
                    <a:pt x="193937" y="7480"/>
                  </a:moveTo>
                  <a:lnTo>
                    <a:pt x="190195" y="7480"/>
                  </a:lnTo>
                  <a:lnTo>
                    <a:pt x="190855" y="7607"/>
                  </a:lnTo>
                  <a:lnTo>
                    <a:pt x="192176" y="8102"/>
                  </a:lnTo>
                  <a:lnTo>
                    <a:pt x="192760" y="8432"/>
                  </a:lnTo>
                  <a:lnTo>
                    <a:pt x="193281" y="8864"/>
                  </a:lnTo>
                  <a:lnTo>
                    <a:pt x="193937" y="7480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72187" y="2262196"/>
              <a:ext cx="65405" cy="36195"/>
            </a:xfrm>
            <a:custGeom>
              <a:avLst/>
              <a:gdLst/>
              <a:ahLst/>
              <a:cxnLst/>
              <a:rect l="l" t="t" r="r" b="b"/>
              <a:pathLst>
                <a:path w="65404" h="36194">
                  <a:moveTo>
                    <a:pt x="46824" y="0"/>
                  </a:moveTo>
                  <a:lnTo>
                    <a:pt x="18008" y="0"/>
                  </a:lnTo>
                  <a:lnTo>
                    <a:pt x="10999" y="1415"/>
                  </a:lnTo>
                  <a:lnTo>
                    <a:pt x="5275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7"/>
                  </a:lnTo>
                  <a:lnTo>
                    <a:pt x="5275" y="30741"/>
                  </a:lnTo>
                  <a:lnTo>
                    <a:pt x="10999" y="34601"/>
                  </a:lnTo>
                  <a:lnTo>
                    <a:pt x="18008" y="36017"/>
                  </a:lnTo>
                  <a:lnTo>
                    <a:pt x="46824" y="36017"/>
                  </a:lnTo>
                  <a:lnTo>
                    <a:pt x="53841" y="34601"/>
                  </a:lnTo>
                  <a:lnTo>
                    <a:pt x="59569" y="30741"/>
                  </a:lnTo>
                  <a:lnTo>
                    <a:pt x="63430" y="25017"/>
                  </a:lnTo>
                  <a:lnTo>
                    <a:pt x="64846" y="18008"/>
                  </a:lnTo>
                  <a:lnTo>
                    <a:pt x="63430" y="10999"/>
                  </a:lnTo>
                  <a:lnTo>
                    <a:pt x="59569" y="5275"/>
                  </a:lnTo>
                  <a:lnTo>
                    <a:pt x="53841" y="1415"/>
                  </a:lnTo>
                  <a:lnTo>
                    <a:pt x="46824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04607" y="2265790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22364" y="0"/>
                  </a:moveTo>
                  <a:lnTo>
                    <a:pt x="6451" y="0"/>
                  </a:lnTo>
                  <a:lnTo>
                    <a:pt x="0" y="6451"/>
                  </a:lnTo>
                  <a:lnTo>
                    <a:pt x="0" y="14414"/>
                  </a:lnTo>
                  <a:lnTo>
                    <a:pt x="0" y="22377"/>
                  </a:lnTo>
                  <a:lnTo>
                    <a:pt x="6451" y="28828"/>
                  </a:lnTo>
                  <a:lnTo>
                    <a:pt x="22364" y="28828"/>
                  </a:lnTo>
                  <a:lnTo>
                    <a:pt x="28816" y="22377"/>
                  </a:lnTo>
                  <a:lnTo>
                    <a:pt x="28816" y="6451"/>
                  </a:lnTo>
                  <a:lnTo>
                    <a:pt x="22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53356" y="2267900"/>
              <a:ext cx="121285" cy="24765"/>
            </a:xfrm>
            <a:custGeom>
              <a:avLst/>
              <a:gdLst/>
              <a:ahLst/>
              <a:cxnLst/>
              <a:rect l="l" t="t" r="r" b="b"/>
              <a:pathLst>
                <a:path w="121284" h="24764">
                  <a:moveTo>
                    <a:pt x="2514" y="1003"/>
                  </a:moveTo>
                  <a:lnTo>
                    <a:pt x="0" y="1003"/>
                  </a:lnTo>
                  <a:lnTo>
                    <a:pt x="0" y="18656"/>
                  </a:lnTo>
                  <a:lnTo>
                    <a:pt x="2514" y="18656"/>
                  </a:lnTo>
                  <a:lnTo>
                    <a:pt x="2514" y="10680"/>
                  </a:lnTo>
                  <a:lnTo>
                    <a:pt x="2095" y="10680"/>
                  </a:lnTo>
                  <a:lnTo>
                    <a:pt x="2095" y="8623"/>
                  </a:lnTo>
                  <a:lnTo>
                    <a:pt x="2514" y="8623"/>
                  </a:lnTo>
                  <a:lnTo>
                    <a:pt x="2514" y="1003"/>
                  </a:lnTo>
                  <a:close/>
                </a:path>
                <a:path w="121284" h="24764">
                  <a:moveTo>
                    <a:pt x="13741" y="1003"/>
                  </a:moveTo>
                  <a:lnTo>
                    <a:pt x="11214" y="1003"/>
                  </a:lnTo>
                  <a:lnTo>
                    <a:pt x="11214" y="18656"/>
                  </a:lnTo>
                  <a:lnTo>
                    <a:pt x="13741" y="18656"/>
                  </a:lnTo>
                  <a:lnTo>
                    <a:pt x="13741" y="10680"/>
                  </a:lnTo>
                  <a:lnTo>
                    <a:pt x="11772" y="10680"/>
                  </a:lnTo>
                  <a:lnTo>
                    <a:pt x="11772" y="8623"/>
                  </a:lnTo>
                  <a:lnTo>
                    <a:pt x="13741" y="8623"/>
                  </a:lnTo>
                  <a:lnTo>
                    <a:pt x="13741" y="1003"/>
                  </a:lnTo>
                  <a:close/>
                </a:path>
                <a:path w="121284" h="24764">
                  <a:moveTo>
                    <a:pt x="2514" y="8623"/>
                  </a:moveTo>
                  <a:lnTo>
                    <a:pt x="2095" y="8623"/>
                  </a:lnTo>
                  <a:lnTo>
                    <a:pt x="2095" y="10680"/>
                  </a:lnTo>
                  <a:lnTo>
                    <a:pt x="2514" y="10680"/>
                  </a:lnTo>
                  <a:lnTo>
                    <a:pt x="2514" y="8623"/>
                  </a:lnTo>
                  <a:close/>
                </a:path>
                <a:path w="121284" h="24764">
                  <a:moveTo>
                    <a:pt x="11214" y="8623"/>
                  </a:moveTo>
                  <a:lnTo>
                    <a:pt x="2514" y="8623"/>
                  </a:lnTo>
                  <a:lnTo>
                    <a:pt x="2514" y="10680"/>
                  </a:lnTo>
                  <a:lnTo>
                    <a:pt x="11214" y="10680"/>
                  </a:lnTo>
                  <a:lnTo>
                    <a:pt x="11214" y="8623"/>
                  </a:lnTo>
                  <a:close/>
                </a:path>
                <a:path w="121284" h="24764">
                  <a:moveTo>
                    <a:pt x="13741" y="8623"/>
                  </a:moveTo>
                  <a:lnTo>
                    <a:pt x="11772" y="8623"/>
                  </a:lnTo>
                  <a:lnTo>
                    <a:pt x="11772" y="10680"/>
                  </a:lnTo>
                  <a:lnTo>
                    <a:pt x="13741" y="10680"/>
                  </a:lnTo>
                  <a:lnTo>
                    <a:pt x="13741" y="8623"/>
                  </a:lnTo>
                  <a:close/>
                </a:path>
                <a:path w="121284" h="24764">
                  <a:moveTo>
                    <a:pt x="20129" y="5397"/>
                  </a:moveTo>
                  <a:lnTo>
                    <a:pt x="17602" y="5397"/>
                  </a:lnTo>
                  <a:lnTo>
                    <a:pt x="17602" y="18656"/>
                  </a:lnTo>
                  <a:lnTo>
                    <a:pt x="20129" y="18656"/>
                  </a:lnTo>
                  <a:lnTo>
                    <a:pt x="20129" y="5397"/>
                  </a:lnTo>
                  <a:close/>
                </a:path>
                <a:path w="121284" h="24764">
                  <a:moveTo>
                    <a:pt x="19342" y="0"/>
                  </a:moveTo>
                  <a:lnTo>
                    <a:pt x="18376" y="0"/>
                  </a:lnTo>
                  <a:lnTo>
                    <a:pt x="17970" y="152"/>
                  </a:lnTo>
                  <a:lnTo>
                    <a:pt x="17348" y="736"/>
                  </a:lnTo>
                  <a:lnTo>
                    <a:pt x="17208" y="1104"/>
                  </a:lnTo>
                  <a:lnTo>
                    <a:pt x="17208" y="2032"/>
                  </a:lnTo>
                  <a:lnTo>
                    <a:pt x="17348" y="2413"/>
                  </a:lnTo>
                  <a:lnTo>
                    <a:pt x="17970" y="3022"/>
                  </a:lnTo>
                  <a:lnTo>
                    <a:pt x="18376" y="3175"/>
                  </a:lnTo>
                  <a:lnTo>
                    <a:pt x="19342" y="3175"/>
                  </a:lnTo>
                  <a:lnTo>
                    <a:pt x="19735" y="3022"/>
                  </a:lnTo>
                  <a:lnTo>
                    <a:pt x="20370" y="2413"/>
                  </a:lnTo>
                  <a:lnTo>
                    <a:pt x="20535" y="2032"/>
                  </a:lnTo>
                  <a:lnTo>
                    <a:pt x="20535" y="1104"/>
                  </a:lnTo>
                  <a:lnTo>
                    <a:pt x="20370" y="736"/>
                  </a:lnTo>
                  <a:lnTo>
                    <a:pt x="19735" y="152"/>
                  </a:lnTo>
                  <a:lnTo>
                    <a:pt x="19342" y="0"/>
                  </a:lnTo>
                  <a:close/>
                </a:path>
                <a:path w="121284" h="24764">
                  <a:moveTo>
                    <a:pt x="25679" y="14617"/>
                  </a:moveTo>
                  <a:lnTo>
                    <a:pt x="23126" y="14617"/>
                  </a:lnTo>
                  <a:lnTo>
                    <a:pt x="23169" y="15036"/>
                  </a:lnTo>
                  <a:lnTo>
                    <a:pt x="27482" y="18961"/>
                  </a:lnTo>
                  <a:lnTo>
                    <a:pt x="29730" y="18961"/>
                  </a:lnTo>
                  <a:lnTo>
                    <a:pt x="30619" y="18796"/>
                  </a:lnTo>
                  <a:lnTo>
                    <a:pt x="32131" y="18148"/>
                  </a:lnTo>
                  <a:lnTo>
                    <a:pt x="32715" y="17665"/>
                  </a:lnTo>
                  <a:lnTo>
                    <a:pt x="33245" y="16916"/>
                  </a:lnTo>
                  <a:lnTo>
                    <a:pt x="28067" y="16916"/>
                  </a:lnTo>
                  <a:lnTo>
                    <a:pt x="27520" y="16814"/>
                  </a:lnTo>
                  <a:lnTo>
                    <a:pt x="26644" y="16395"/>
                  </a:lnTo>
                  <a:lnTo>
                    <a:pt x="26327" y="16116"/>
                  </a:lnTo>
                  <a:lnTo>
                    <a:pt x="25915" y="15481"/>
                  </a:lnTo>
                  <a:lnTo>
                    <a:pt x="25742" y="15036"/>
                  </a:lnTo>
                  <a:lnTo>
                    <a:pt x="25679" y="14617"/>
                  </a:lnTo>
                  <a:close/>
                </a:path>
                <a:path w="121284" h="24764">
                  <a:moveTo>
                    <a:pt x="29921" y="5092"/>
                  </a:moveTo>
                  <a:lnTo>
                    <a:pt x="27419" y="5092"/>
                  </a:lnTo>
                  <a:lnTo>
                    <a:pt x="26543" y="5245"/>
                  </a:lnTo>
                  <a:lnTo>
                    <a:pt x="25057" y="5892"/>
                  </a:lnTo>
                  <a:lnTo>
                    <a:pt x="24485" y="6337"/>
                  </a:lnTo>
                  <a:lnTo>
                    <a:pt x="23698" y="7480"/>
                  </a:lnTo>
                  <a:lnTo>
                    <a:pt x="23592" y="9944"/>
                  </a:lnTo>
                  <a:lnTo>
                    <a:pt x="23680" y="10185"/>
                  </a:lnTo>
                  <a:lnTo>
                    <a:pt x="28879" y="12877"/>
                  </a:lnTo>
                  <a:lnTo>
                    <a:pt x="29425" y="12979"/>
                  </a:lnTo>
                  <a:lnTo>
                    <a:pt x="30314" y="13284"/>
                  </a:lnTo>
                  <a:lnTo>
                    <a:pt x="30645" y="13500"/>
                  </a:lnTo>
                  <a:lnTo>
                    <a:pt x="31102" y="14071"/>
                  </a:lnTo>
                  <a:lnTo>
                    <a:pt x="31127" y="15709"/>
                  </a:lnTo>
                  <a:lnTo>
                    <a:pt x="30734" y="16294"/>
                  </a:lnTo>
                  <a:lnTo>
                    <a:pt x="30441" y="16522"/>
                  </a:lnTo>
                  <a:lnTo>
                    <a:pt x="29692" y="16840"/>
                  </a:lnTo>
                  <a:lnTo>
                    <a:pt x="29248" y="16916"/>
                  </a:lnTo>
                  <a:lnTo>
                    <a:pt x="33245" y="16916"/>
                  </a:lnTo>
                  <a:lnTo>
                    <a:pt x="33524" y="16522"/>
                  </a:lnTo>
                  <a:lnTo>
                    <a:pt x="33672" y="16116"/>
                  </a:lnTo>
                  <a:lnTo>
                    <a:pt x="33799" y="14465"/>
                  </a:lnTo>
                  <a:lnTo>
                    <a:pt x="33716" y="13500"/>
                  </a:lnTo>
                  <a:lnTo>
                    <a:pt x="28244" y="10706"/>
                  </a:lnTo>
                  <a:lnTo>
                    <a:pt x="27647" y="10566"/>
                  </a:lnTo>
                  <a:lnTo>
                    <a:pt x="26771" y="10185"/>
                  </a:lnTo>
                  <a:lnTo>
                    <a:pt x="26466" y="9944"/>
                  </a:lnTo>
                  <a:lnTo>
                    <a:pt x="26098" y="9398"/>
                  </a:lnTo>
                  <a:lnTo>
                    <a:pt x="26200" y="7874"/>
                  </a:lnTo>
                  <a:lnTo>
                    <a:pt x="27025" y="7277"/>
                  </a:lnTo>
                  <a:lnTo>
                    <a:pt x="27635" y="7137"/>
                  </a:lnTo>
                  <a:lnTo>
                    <a:pt x="32992" y="7137"/>
                  </a:lnTo>
                  <a:lnTo>
                    <a:pt x="32778" y="6756"/>
                  </a:lnTo>
                  <a:lnTo>
                    <a:pt x="31089" y="5422"/>
                  </a:lnTo>
                  <a:lnTo>
                    <a:pt x="29921" y="5092"/>
                  </a:lnTo>
                  <a:close/>
                </a:path>
                <a:path w="121284" h="24764">
                  <a:moveTo>
                    <a:pt x="32992" y="7137"/>
                  </a:moveTo>
                  <a:lnTo>
                    <a:pt x="29159" y="7137"/>
                  </a:lnTo>
                  <a:lnTo>
                    <a:pt x="29756" y="7289"/>
                  </a:lnTo>
                  <a:lnTo>
                    <a:pt x="30670" y="7912"/>
                  </a:lnTo>
                  <a:lnTo>
                    <a:pt x="30937" y="8343"/>
                  </a:lnTo>
                  <a:lnTo>
                    <a:pt x="31013" y="8902"/>
                  </a:lnTo>
                  <a:lnTo>
                    <a:pt x="33464" y="8902"/>
                  </a:lnTo>
                  <a:lnTo>
                    <a:pt x="33299" y="7683"/>
                  </a:lnTo>
                  <a:lnTo>
                    <a:pt x="32992" y="7137"/>
                  </a:lnTo>
                  <a:close/>
                </a:path>
                <a:path w="121284" h="24764">
                  <a:moveTo>
                    <a:pt x="40347" y="7505"/>
                  </a:moveTo>
                  <a:lnTo>
                    <a:pt x="37833" y="7505"/>
                  </a:lnTo>
                  <a:lnTo>
                    <a:pt x="37876" y="15862"/>
                  </a:lnTo>
                  <a:lnTo>
                    <a:pt x="40957" y="18656"/>
                  </a:lnTo>
                  <a:lnTo>
                    <a:pt x="44005" y="18656"/>
                  </a:lnTo>
                  <a:lnTo>
                    <a:pt x="44005" y="16510"/>
                  </a:lnTo>
                  <a:lnTo>
                    <a:pt x="41630" y="16510"/>
                  </a:lnTo>
                  <a:lnTo>
                    <a:pt x="41109" y="16383"/>
                  </a:lnTo>
                  <a:lnTo>
                    <a:pt x="40500" y="15862"/>
                  </a:lnTo>
                  <a:lnTo>
                    <a:pt x="40429" y="15633"/>
                  </a:lnTo>
                  <a:lnTo>
                    <a:pt x="40347" y="7505"/>
                  </a:lnTo>
                  <a:close/>
                </a:path>
                <a:path w="121284" h="24764">
                  <a:moveTo>
                    <a:pt x="44005" y="5397"/>
                  </a:moveTo>
                  <a:lnTo>
                    <a:pt x="35534" y="5397"/>
                  </a:lnTo>
                  <a:lnTo>
                    <a:pt x="35534" y="7505"/>
                  </a:lnTo>
                  <a:lnTo>
                    <a:pt x="44005" y="7505"/>
                  </a:lnTo>
                  <a:lnTo>
                    <a:pt x="44005" y="5397"/>
                  </a:lnTo>
                  <a:close/>
                </a:path>
                <a:path w="121284" h="24764">
                  <a:moveTo>
                    <a:pt x="40347" y="1955"/>
                  </a:moveTo>
                  <a:lnTo>
                    <a:pt x="38150" y="1955"/>
                  </a:lnTo>
                  <a:lnTo>
                    <a:pt x="37833" y="5397"/>
                  </a:lnTo>
                  <a:lnTo>
                    <a:pt x="40347" y="5397"/>
                  </a:lnTo>
                  <a:lnTo>
                    <a:pt x="40347" y="1955"/>
                  </a:lnTo>
                  <a:close/>
                </a:path>
                <a:path w="121284" h="24764">
                  <a:moveTo>
                    <a:pt x="53708" y="5092"/>
                  </a:moveTo>
                  <a:lnTo>
                    <a:pt x="51219" y="5092"/>
                  </a:lnTo>
                  <a:lnTo>
                    <a:pt x="50114" y="5384"/>
                  </a:lnTo>
                  <a:lnTo>
                    <a:pt x="46245" y="13944"/>
                  </a:lnTo>
                  <a:lnTo>
                    <a:pt x="46393" y="14617"/>
                  </a:lnTo>
                  <a:lnTo>
                    <a:pt x="51181" y="18961"/>
                  </a:lnTo>
                  <a:lnTo>
                    <a:pt x="53670" y="18961"/>
                  </a:lnTo>
                  <a:lnTo>
                    <a:pt x="54775" y="18669"/>
                  </a:lnTo>
                  <a:lnTo>
                    <a:pt x="56667" y="17513"/>
                  </a:lnTo>
                  <a:lnTo>
                    <a:pt x="57334" y="16789"/>
                  </a:lnTo>
                  <a:lnTo>
                    <a:pt x="51701" y="16789"/>
                  </a:lnTo>
                  <a:lnTo>
                    <a:pt x="51079" y="16611"/>
                  </a:lnTo>
                  <a:lnTo>
                    <a:pt x="49961" y="15900"/>
                  </a:lnTo>
                  <a:lnTo>
                    <a:pt x="49517" y="15379"/>
                  </a:lnTo>
                  <a:lnTo>
                    <a:pt x="48869" y="13944"/>
                  </a:lnTo>
                  <a:lnTo>
                    <a:pt x="48766" y="13398"/>
                  </a:lnTo>
                  <a:lnTo>
                    <a:pt x="48869" y="10083"/>
                  </a:lnTo>
                  <a:lnTo>
                    <a:pt x="49542" y="8674"/>
                  </a:lnTo>
                  <a:lnTo>
                    <a:pt x="49987" y="8140"/>
                  </a:lnTo>
                  <a:lnTo>
                    <a:pt x="51117" y="7429"/>
                  </a:lnTo>
                  <a:lnTo>
                    <a:pt x="51752" y="7251"/>
                  </a:lnTo>
                  <a:lnTo>
                    <a:pt x="57324" y="7251"/>
                  </a:lnTo>
                  <a:lnTo>
                    <a:pt x="56680" y="6540"/>
                  </a:lnTo>
                  <a:lnTo>
                    <a:pt x="54800" y="5384"/>
                  </a:lnTo>
                  <a:lnTo>
                    <a:pt x="53708" y="5092"/>
                  </a:lnTo>
                  <a:close/>
                </a:path>
                <a:path w="121284" h="24764">
                  <a:moveTo>
                    <a:pt x="57324" y="7251"/>
                  </a:moveTo>
                  <a:lnTo>
                    <a:pt x="53187" y="7251"/>
                  </a:lnTo>
                  <a:lnTo>
                    <a:pt x="53822" y="7429"/>
                  </a:lnTo>
                  <a:lnTo>
                    <a:pt x="54927" y="8140"/>
                  </a:lnTo>
                  <a:lnTo>
                    <a:pt x="55372" y="8674"/>
                  </a:lnTo>
                  <a:lnTo>
                    <a:pt x="56007" y="10083"/>
                  </a:lnTo>
                  <a:lnTo>
                    <a:pt x="56105" y="13398"/>
                  </a:lnTo>
                  <a:lnTo>
                    <a:pt x="55994" y="13944"/>
                  </a:lnTo>
                  <a:lnTo>
                    <a:pt x="55346" y="15379"/>
                  </a:lnTo>
                  <a:lnTo>
                    <a:pt x="54902" y="15900"/>
                  </a:lnTo>
                  <a:lnTo>
                    <a:pt x="53771" y="16611"/>
                  </a:lnTo>
                  <a:lnTo>
                    <a:pt x="53136" y="16789"/>
                  </a:lnTo>
                  <a:lnTo>
                    <a:pt x="57334" y="16789"/>
                  </a:lnTo>
                  <a:lnTo>
                    <a:pt x="57461" y="16611"/>
                  </a:lnTo>
                  <a:lnTo>
                    <a:pt x="58470" y="14617"/>
                  </a:lnTo>
                  <a:lnTo>
                    <a:pt x="58618" y="13944"/>
                  </a:lnTo>
                  <a:lnTo>
                    <a:pt x="58616" y="10083"/>
                  </a:lnTo>
                  <a:lnTo>
                    <a:pt x="58470" y="9423"/>
                  </a:lnTo>
                  <a:lnTo>
                    <a:pt x="57416" y="7353"/>
                  </a:lnTo>
                  <a:close/>
                </a:path>
                <a:path w="121284" h="24764">
                  <a:moveTo>
                    <a:pt x="64071" y="5397"/>
                  </a:moveTo>
                  <a:lnTo>
                    <a:pt x="61810" y="5397"/>
                  </a:lnTo>
                  <a:lnTo>
                    <a:pt x="61810" y="18656"/>
                  </a:lnTo>
                  <a:lnTo>
                    <a:pt x="64325" y="18656"/>
                  </a:lnTo>
                  <a:lnTo>
                    <a:pt x="64427" y="10185"/>
                  </a:lnTo>
                  <a:lnTo>
                    <a:pt x="64846" y="9220"/>
                  </a:lnTo>
                  <a:lnTo>
                    <a:pt x="67216" y="7785"/>
                  </a:lnTo>
                  <a:lnTo>
                    <a:pt x="64274" y="7785"/>
                  </a:lnTo>
                  <a:lnTo>
                    <a:pt x="64071" y="5397"/>
                  </a:lnTo>
                  <a:close/>
                </a:path>
                <a:path w="121284" h="24764">
                  <a:moveTo>
                    <a:pt x="69570" y="5092"/>
                  </a:moveTo>
                  <a:lnTo>
                    <a:pt x="68719" y="5092"/>
                  </a:lnTo>
                  <a:lnTo>
                    <a:pt x="67945" y="5194"/>
                  </a:lnTo>
                  <a:lnTo>
                    <a:pt x="64274" y="7785"/>
                  </a:lnTo>
                  <a:lnTo>
                    <a:pt x="67216" y="7785"/>
                  </a:lnTo>
                  <a:lnTo>
                    <a:pt x="67602" y="7734"/>
                  </a:lnTo>
                  <a:lnTo>
                    <a:pt x="69570" y="7734"/>
                  </a:lnTo>
                  <a:lnTo>
                    <a:pt x="69570" y="5092"/>
                  </a:lnTo>
                  <a:close/>
                </a:path>
                <a:path w="121284" h="24764">
                  <a:moveTo>
                    <a:pt x="74676" y="5397"/>
                  </a:moveTo>
                  <a:lnTo>
                    <a:pt x="72148" y="5397"/>
                  </a:lnTo>
                  <a:lnTo>
                    <a:pt x="72148" y="18656"/>
                  </a:lnTo>
                  <a:lnTo>
                    <a:pt x="74676" y="18656"/>
                  </a:lnTo>
                  <a:lnTo>
                    <a:pt x="74676" y="5397"/>
                  </a:lnTo>
                  <a:close/>
                </a:path>
                <a:path w="121284" h="24764">
                  <a:moveTo>
                    <a:pt x="73888" y="0"/>
                  </a:moveTo>
                  <a:lnTo>
                    <a:pt x="72923" y="0"/>
                  </a:lnTo>
                  <a:lnTo>
                    <a:pt x="72517" y="152"/>
                  </a:lnTo>
                  <a:lnTo>
                    <a:pt x="71894" y="736"/>
                  </a:lnTo>
                  <a:lnTo>
                    <a:pt x="71742" y="1104"/>
                  </a:lnTo>
                  <a:lnTo>
                    <a:pt x="71742" y="2032"/>
                  </a:lnTo>
                  <a:lnTo>
                    <a:pt x="71894" y="2413"/>
                  </a:lnTo>
                  <a:lnTo>
                    <a:pt x="72517" y="3022"/>
                  </a:lnTo>
                  <a:lnTo>
                    <a:pt x="72923" y="3175"/>
                  </a:lnTo>
                  <a:lnTo>
                    <a:pt x="73888" y="3175"/>
                  </a:lnTo>
                  <a:lnTo>
                    <a:pt x="74282" y="3022"/>
                  </a:lnTo>
                  <a:lnTo>
                    <a:pt x="74917" y="2413"/>
                  </a:lnTo>
                  <a:lnTo>
                    <a:pt x="75082" y="2032"/>
                  </a:lnTo>
                  <a:lnTo>
                    <a:pt x="75082" y="1104"/>
                  </a:lnTo>
                  <a:lnTo>
                    <a:pt x="74917" y="736"/>
                  </a:lnTo>
                  <a:lnTo>
                    <a:pt x="74282" y="152"/>
                  </a:lnTo>
                  <a:lnTo>
                    <a:pt x="73888" y="0"/>
                  </a:lnTo>
                  <a:close/>
                </a:path>
                <a:path w="121284" h="24764">
                  <a:moveTo>
                    <a:pt x="90703" y="16662"/>
                  </a:moveTo>
                  <a:lnTo>
                    <a:pt x="88188" y="16662"/>
                  </a:lnTo>
                  <a:lnTo>
                    <a:pt x="88188" y="24206"/>
                  </a:lnTo>
                  <a:lnTo>
                    <a:pt x="90703" y="24206"/>
                  </a:lnTo>
                  <a:lnTo>
                    <a:pt x="90703" y="16662"/>
                  </a:lnTo>
                  <a:close/>
                </a:path>
                <a:path w="121284" h="24764">
                  <a:moveTo>
                    <a:pt x="84620" y="5092"/>
                  </a:moveTo>
                  <a:lnTo>
                    <a:pt x="82689" y="5092"/>
                  </a:lnTo>
                  <a:lnTo>
                    <a:pt x="81661" y="5397"/>
                  </a:lnTo>
                  <a:lnTo>
                    <a:pt x="77965" y="13817"/>
                  </a:lnTo>
                  <a:lnTo>
                    <a:pt x="78130" y="14592"/>
                  </a:lnTo>
                  <a:lnTo>
                    <a:pt x="82702" y="18961"/>
                  </a:lnTo>
                  <a:lnTo>
                    <a:pt x="84823" y="18961"/>
                  </a:lnTo>
                  <a:lnTo>
                    <a:pt x="85661" y="18770"/>
                  </a:lnTo>
                  <a:lnTo>
                    <a:pt x="87172" y="18034"/>
                  </a:lnTo>
                  <a:lnTo>
                    <a:pt x="87769" y="17449"/>
                  </a:lnTo>
                  <a:lnTo>
                    <a:pt x="88134" y="16764"/>
                  </a:lnTo>
                  <a:lnTo>
                    <a:pt x="83566" y="16764"/>
                  </a:lnTo>
                  <a:lnTo>
                    <a:pt x="82905" y="16573"/>
                  </a:lnTo>
                  <a:lnTo>
                    <a:pt x="80524" y="13398"/>
                  </a:lnTo>
                  <a:lnTo>
                    <a:pt x="80606" y="10210"/>
                  </a:lnTo>
                  <a:lnTo>
                    <a:pt x="83566" y="7277"/>
                  </a:lnTo>
                  <a:lnTo>
                    <a:pt x="88164" y="7277"/>
                  </a:lnTo>
                  <a:lnTo>
                    <a:pt x="87947" y="6934"/>
                  </a:lnTo>
                  <a:lnTo>
                    <a:pt x="87642" y="6578"/>
                  </a:lnTo>
                  <a:lnTo>
                    <a:pt x="86868" y="5918"/>
                  </a:lnTo>
                  <a:lnTo>
                    <a:pt x="86398" y="5638"/>
                  </a:lnTo>
                  <a:lnTo>
                    <a:pt x="85293" y="5194"/>
                  </a:lnTo>
                  <a:lnTo>
                    <a:pt x="84620" y="5092"/>
                  </a:lnTo>
                  <a:close/>
                </a:path>
                <a:path w="121284" h="24764">
                  <a:moveTo>
                    <a:pt x="88164" y="7277"/>
                  </a:moveTo>
                  <a:lnTo>
                    <a:pt x="85077" y="7277"/>
                  </a:lnTo>
                  <a:lnTo>
                    <a:pt x="85763" y="7480"/>
                  </a:lnTo>
                  <a:lnTo>
                    <a:pt x="86952" y="8255"/>
                  </a:lnTo>
                  <a:lnTo>
                    <a:pt x="87387" y="8801"/>
                  </a:lnTo>
                  <a:lnTo>
                    <a:pt x="87998" y="10210"/>
                  </a:lnTo>
                  <a:lnTo>
                    <a:pt x="88080" y="13398"/>
                  </a:lnTo>
                  <a:lnTo>
                    <a:pt x="87998" y="13817"/>
                  </a:lnTo>
                  <a:lnTo>
                    <a:pt x="87376" y="15252"/>
                  </a:lnTo>
                  <a:lnTo>
                    <a:pt x="86931" y="15798"/>
                  </a:lnTo>
                  <a:lnTo>
                    <a:pt x="85763" y="16573"/>
                  </a:lnTo>
                  <a:lnTo>
                    <a:pt x="85077" y="16764"/>
                  </a:lnTo>
                  <a:lnTo>
                    <a:pt x="88134" y="16764"/>
                  </a:lnTo>
                  <a:lnTo>
                    <a:pt x="90703" y="16662"/>
                  </a:lnTo>
                  <a:lnTo>
                    <a:pt x="90703" y="7315"/>
                  </a:lnTo>
                  <a:lnTo>
                    <a:pt x="88188" y="7315"/>
                  </a:lnTo>
                  <a:close/>
                </a:path>
                <a:path w="121284" h="24764">
                  <a:moveTo>
                    <a:pt x="90703" y="5397"/>
                  </a:moveTo>
                  <a:lnTo>
                    <a:pt x="88442" y="5397"/>
                  </a:lnTo>
                  <a:lnTo>
                    <a:pt x="88188" y="7315"/>
                  </a:lnTo>
                  <a:lnTo>
                    <a:pt x="90703" y="7315"/>
                  </a:lnTo>
                  <a:lnTo>
                    <a:pt x="90703" y="5397"/>
                  </a:lnTo>
                  <a:close/>
                </a:path>
                <a:path w="121284" h="24764">
                  <a:moveTo>
                    <a:pt x="96735" y="5397"/>
                  </a:moveTo>
                  <a:lnTo>
                    <a:pt x="94208" y="5397"/>
                  </a:lnTo>
                  <a:lnTo>
                    <a:pt x="94306" y="15468"/>
                  </a:lnTo>
                  <a:lnTo>
                    <a:pt x="98082" y="18961"/>
                  </a:lnTo>
                  <a:lnTo>
                    <a:pt x="100025" y="18961"/>
                  </a:lnTo>
                  <a:lnTo>
                    <a:pt x="100876" y="18757"/>
                  </a:lnTo>
                  <a:lnTo>
                    <a:pt x="102323" y="17932"/>
                  </a:lnTo>
                  <a:lnTo>
                    <a:pt x="102857" y="17348"/>
                  </a:lnTo>
                  <a:lnTo>
                    <a:pt x="103106" y="16814"/>
                  </a:lnTo>
                  <a:lnTo>
                    <a:pt x="98818" y="16814"/>
                  </a:lnTo>
                  <a:lnTo>
                    <a:pt x="98082" y="16548"/>
                  </a:lnTo>
                  <a:lnTo>
                    <a:pt x="97002" y="15468"/>
                  </a:lnTo>
                  <a:lnTo>
                    <a:pt x="96846" y="14986"/>
                  </a:lnTo>
                  <a:lnTo>
                    <a:pt x="96735" y="5397"/>
                  </a:lnTo>
                  <a:close/>
                </a:path>
                <a:path w="121284" h="24764">
                  <a:moveTo>
                    <a:pt x="105638" y="16586"/>
                  </a:moveTo>
                  <a:lnTo>
                    <a:pt x="103212" y="16586"/>
                  </a:lnTo>
                  <a:lnTo>
                    <a:pt x="103365" y="18656"/>
                  </a:lnTo>
                  <a:lnTo>
                    <a:pt x="105638" y="18656"/>
                  </a:lnTo>
                  <a:lnTo>
                    <a:pt x="105638" y="16586"/>
                  </a:lnTo>
                  <a:close/>
                </a:path>
                <a:path w="121284" h="24764">
                  <a:moveTo>
                    <a:pt x="105638" y="5397"/>
                  </a:moveTo>
                  <a:lnTo>
                    <a:pt x="103111" y="5397"/>
                  </a:lnTo>
                  <a:lnTo>
                    <a:pt x="103111" y="13919"/>
                  </a:lnTo>
                  <a:lnTo>
                    <a:pt x="102958" y="14592"/>
                  </a:lnTo>
                  <a:lnTo>
                    <a:pt x="102336" y="15709"/>
                  </a:lnTo>
                  <a:lnTo>
                    <a:pt x="101930" y="16129"/>
                  </a:lnTo>
                  <a:lnTo>
                    <a:pt x="100939" y="16675"/>
                  </a:lnTo>
                  <a:lnTo>
                    <a:pt x="100380" y="16814"/>
                  </a:lnTo>
                  <a:lnTo>
                    <a:pt x="103106" y="16814"/>
                  </a:lnTo>
                  <a:lnTo>
                    <a:pt x="103212" y="16586"/>
                  </a:lnTo>
                  <a:lnTo>
                    <a:pt x="105638" y="16586"/>
                  </a:lnTo>
                  <a:lnTo>
                    <a:pt x="105638" y="5397"/>
                  </a:lnTo>
                  <a:close/>
                </a:path>
                <a:path w="121284" h="24764">
                  <a:moveTo>
                    <a:pt x="116141" y="5092"/>
                  </a:moveTo>
                  <a:lnTo>
                    <a:pt x="113626" y="5092"/>
                  </a:lnTo>
                  <a:lnTo>
                    <a:pt x="112547" y="5384"/>
                  </a:lnTo>
                  <a:lnTo>
                    <a:pt x="108686" y="13449"/>
                  </a:lnTo>
                  <a:lnTo>
                    <a:pt x="108940" y="14668"/>
                  </a:lnTo>
                  <a:lnTo>
                    <a:pt x="109982" y="16725"/>
                  </a:lnTo>
                  <a:lnTo>
                    <a:pt x="110705" y="17526"/>
                  </a:lnTo>
                  <a:lnTo>
                    <a:pt x="112560" y="18669"/>
                  </a:lnTo>
                  <a:lnTo>
                    <a:pt x="113614" y="18961"/>
                  </a:lnTo>
                  <a:lnTo>
                    <a:pt x="115798" y="18961"/>
                  </a:lnTo>
                  <a:lnTo>
                    <a:pt x="116674" y="18796"/>
                  </a:lnTo>
                  <a:lnTo>
                    <a:pt x="118186" y="18097"/>
                  </a:lnTo>
                  <a:lnTo>
                    <a:pt x="118821" y="17627"/>
                  </a:lnTo>
                  <a:lnTo>
                    <a:pt x="119469" y="16865"/>
                  </a:lnTo>
                  <a:lnTo>
                    <a:pt x="114122" y="16865"/>
                  </a:lnTo>
                  <a:lnTo>
                    <a:pt x="113499" y="16687"/>
                  </a:lnTo>
                  <a:lnTo>
                    <a:pt x="111150" y="12598"/>
                  </a:lnTo>
                  <a:lnTo>
                    <a:pt x="110515" y="12598"/>
                  </a:lnTo>
                  <a:lnTo>
                    <a:pt x="110515" y="10833"/>
                  </a:lnTo>
                  <a:lnTo>
                    <a:pt x="111150" y="10833"/>
                  </a:lnTo>
                  <a:lnTo>
                    <a:pt x="111208" y="10287"/>
                  </a:lnTo>
                  <a:lnTo>
                    <a:pt x="114160" y="7175"/>
                  </a:lnTo>
                  <a:lnTo>
                    <a:pt x="119547" y="7175"/>
                  </a:lnTo>
                  <a:lnTo>
                    <a:pt x="118973" y="6515"/>
                  </a:lnTo>
                  <a:lnTo>
                    <a:pt x="117208" y="5372"/>
                  </a:lnTo>
                  <a:lnTo>
                    <a:pt x="116141" y="5092"/>
                  </a:lnTo>
                  <a:close/>
                </a:path>
                <a:path w="121284" h="24764">
                  <a:moveTo>
                    <a:pt x="120434" y="15024"/>
                  </a:moveTo>
                  <a:lnTo>
                    <a:pt x="117906" y="15024"/>
                  </a:lnTo>
                  <a:lnTo>
                    <a:pt x="117678" y="15608"/>
                  </a:lnTo>
                  <a:lnTo>
                    <a:pt x="117309" y="16065"/>
                  </a:lnTo>
                  <a:lnTo>
                    <a:pt x="116351" y="16687"/>
                  </a:lnTo>
                  <a:lnTo>
                    <a:pt x="115671" y="16865"/>
                  </a:lnTo>
                  <a:lnTo>
                    <a:pt x="119469" y="16865"/>
                  </a:lnTo>
                  <a:lnTo>
                    <a:pt x="119837" y="16433"/>
                  </a:lnTo>
                  <a:lnTo>
                    <a:pt x="120218" y="15760"/>
                  </a:lnTo>
                  <a:lnTo>
                    <a:pt x="120434" y="15024"/>
                  </a:lnTo>
                  <a:close/>
                </a:path>
                <a:path w="121284" h="24764">
                  <a:moveTo>
                    <a:pt x="111150" y="10833"/>
                  </a:moveTo>
                  <a:lnTo>
                    <a:pt x="110515" y="10833"/>
                  </a:lnTo>
                  <a:lnTo>
                    <a:pt x="110515" y="12598"/>
                  </a:lnTo>
                  <a:lnTo>
                    <a:pt x="111150" y="12598"/>
                  </a:lnTo>
                  <a:lnTo>
                    <a:pt x="111150" y="10833"/>
                  </a:lnTo>
                  <a:close/>
                </a:path>
                <a:path w="121284" h="24764">
                  <a:moveTo>
                    <a:pt x="119547" y="7175"/>
                  </a:moveTo>
                  <a:lnTo>
                    <a:pt x="115785" y="7175"/>
                  </a:lnTo>
                  <a:lnTo>
                    <a:pt x="116598" y="7505"/>
                  </a:lnTo>
                  <a:lnTo>
                    <a:pt x="117906" y="8763"/>
                  </a:lnTo>
                  <a:lnTo>
                    <a:pt x="118172" y="9461"/>
                  </a:lnTo>
                  <a:lnTo>
                    <a:pt x="118287" y="10833"/>
                  </a:lnTo>
                  <a:lnTo>
                    <a:pt x="111150" y="10833"/>
                  </a:lnTo>
                  <a:lnTo>
                    <a:pt x="111150" y="12598"/>
                  </a:lnTo>
                  <a:lnTo>
                    <a:pt x="120738" y="12598"/>
                  </a:lnTo>
                  <a:lnTo>
                    <a:pt x="120612" y="9461"/>
                  </a:lnTo>
                  <a:lnTo>
                    <a:pt x="120561" y="9220"/>
                  </a:lnTo>
                  <a:lnTo>
                    <a:pt x="119646" y="7289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36160" y="2350731"/>
              <a:ext cx="1899920" cy="808990"/>
            </a:xfrm>
            <a:custGeom>
              <a:avLst/>
              <a:gdLst/>
              <a:ahLst/>
              <a:cxnLst/>
              <a:rect l="l" t="t" r="r" b="b"/>
              <a:pathLst>
                <a:path w="1899920" h="808989">
                  <a:moveTo>
                    <a:pt x="1899919" y="0"/>
                  </a:moveTo>
                  <a:lnTo>
                    <a:pt x="0" y="0"/>
                  </a:lnTo>
                  <a:lnTo>
                    <a:pt x="0" y="808723"/>
                  </a:lnTo>
                  <a:lnTo>
                    <a:pt x="1899919" y="808723"/>
                  </a:lnTo>
                  <a:lnTo>
                    <a:pt x="1899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98019" y="2418524"/>
              <a:ext cx="9525" cy="15240"/>
            </a:xfrm>
            <a:custGeom>
              <a:avLst/>
              <a:gdLst/>
              <a:ahLst/>
              <a:cxnLst/>
              <a:rect l="l" t="t" r="r" b="b"/>
              <a:pathLst>
                <a:path w="9525" h="15239">
                  <a:moveTo>
                    <a:pt x="9131" y="13360"/>
                  </a:moveTo>
                  <a:lnTo>
                    <a:pt x="0" y="13360"/>
                  </a:lnTo>
                  <a:lnTo>
                    <a:pt x="0" y="15240"/>
                  </a:lnTo>
                  <a:lnTo>
                    <a:pt x="9131" y="15240"/>
                  </a:lnTo>
                  <a:lnTo>
                    <a:pt x="9131" y="13360"/>
                  </a:lnTo>
                  <a:close/>
                </a:path>
                <a:path w="9525" h="15239">
                  <a:moveTo>
                    <a:pt x="5791" y="1905"/>
                  </a:moveTo>
                  <a:lnTo>
                    <a:pt x="4673" y="1905"/>
                  </a:lnTo>
                  <a:lnTo>
                    <a:pt x="3543" y="2596"/>
                  </a:lnTo>
                  <a:lnTo>
                    <a:pt x="3543" y="13360"/>
                  </a:lnTo>
                  <a:lnTo>
                    <a:pt x="5791" y="13360"/>
                  </a:lnTo>
                  <a:lnTo>
                    <a:pt x="5791" y="1905"/>
                  </a:lnTo>
                  <a:close/>
                </a:path>
                <a:path w="9525" h="15239">
                  <a:moveTo>
                    <a:pt x="5791" y="0"/>
                  </a:moveTo>
                  <a:lnTo>
                    <a:pt x="4178" y="0"/>
                  </a:lnTo>
                  <a:lnTo>
                    <a:pt x="355" y="2374"/>
                  </a:lnTo>
                  <a:lnTo>
                    <a:pt x="355" y="4546"/>
                  </a:lnTo>
                  <a:lnTo>
                    <a:pt x="3543" y="2596"/>
                  </a:lnTo>
                  <a:lnTo>
                    <a:pt x="3543" y="1905"/>
                  </a:lnTo>
                  <a:lnTo>
                    <a:pt x="5791" y="1905"/>
                  </a:lnTo>
                  <a:lnTo>
                    <a:pt x="5791" y="0"/>
                  </a:lnTo>
                  <a:close/>
                </a:path>
                <a:path w="9525" h="15239">
                  <a:moveTo>
                    <a:pt x="4673" y="1905"/>
                  </a:moveTo>
                  <a:lnTo>
                    <a:pt x="3543" y="1905"/>
                  </a:lnTo>
                  <a:lnTo>
                    <a:pt x="3543" y="2596"/>
                  </a:lnTo>
                  <a:lnTo>
                    <a:pt x="4673" y="1905"/>
                  </a:lnTo>
                  <a:close/>
                </a:path>
              </a:pathLst>
            </a:custGeom>
            <a:solidFill>
              <a:srgbClr val="AEB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76651" y="2426512"/>
              <a:ext cx="1704339" cy="0"/>
            </a:xfrm>
            <a:custGeom>
              <a:avLst/>
              <a:gdLst/>
              <a:ahLst/>
              <a:cxnLst/>
              <a:rect l="l" t="t" r="r" b="b"/>
              <a:pathLst>
                <a:path w="1704340">
                  <a:moveTo>
                    <a:pt x="0" y="0"/>
                  </a:moveTo>
                  <a:lnTo>
                    <a:pt x="1703908" y="0"/>
                  </a:lnTo>
                </a:path>
              </a:pathLst>
            </a:custGeom>
            <a:ln w="3175">
              <a:solidFill>
                <a:srgbClr val="E1E7E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96156" y="2567763"/>
              <a:ext cx="36830" cy="15875"/>
            </a:xfrm>
            <a:custGeom>
              <a:avLst/>
              <a:gdLst/>
              <a:ahLst/>
              <a:cxnLst/>
              <a:rect l="l" t="t" r="r" b="b"/>
              <a:pathLst>
                <a:path w="36829" h="15875">
                  <a:moveTo>
                    <a:pt x="9627" y="1905"/>
                  </a:moveTo>
                  <a:lnTo>
                    <a:pt x="5762" y="1905"/>
                  </a:lnTo>
                  <a:lnTo>
                    <a:pt x="6498" y="2108"/>
                  </a:lnTo>
                  <a:lnTo>
                    <a:pt x="7527" y="2946"/>
                  </a:lnTo>
                  <a:lnTo>
                    <a:pt x="7781" y="3568"/>
                  </a:lnTo>
                  <a:lnTo>
                    <a:pt x="7762" y="5118"/>
                  </a:lnTo>
                  <a:lnTo>
                    <a:pt x="7616" y="5689"/>
                  </a:lnTo>
                  <a:lnTo>
                    <a:pt x="6956" y="6934"/>
                  </a:lnTo>
                  <a:lnTo>
                    <a:pt x="6448" y="7594"/>
                  </a:lnTo>
                  <a:lnTo>
                    <a:pt x="542" y="13766"/>
                  </a:lnTo>
                  <a:lnTo>
                    <a:pt x="542" y="15430"/>
                  </a:lnTo>
                  <a:lnTo>
                    <a:pt x="10639" y="15430"/>
                  </a:lnTo>
                  <a:lnTo>
                    <a:pt x="10639" y="14160"/>
                  </a:lnTo>
                  <a:lnTo>
                    <a:pt x="2727" y="14160"/>
                  </a:lnTo>
                  <a:lnTo>
                    <a:pt x="2727" y="13550"/>
                  </a:lnTo>
                  <a:lnTo>
                    <a:pt x="3330" y="13550"/>
                  </a:lnTo>
                  <a:lnTo>
                    <a:pt x="8162" y="8674"/>
                  </a:lnTo>
                  <a:lnTo>
                    <a:pt x="8861" y="7772"/>
                  </a:lnTo>
                  <a:lnTo>
                    <a:pt x="9775" y="6032"/>
                  </a:lnTo>
                  <a:lnTo>
                    <a:pt x="10016" y="5118"/>
                  </a:lnTo>
                  <a:lnTo>
                    <a:pt x="9910" y="2578"/>
                  </a:lnTo>
                  <a:lnTo>
                    <a:pt x="9627" y="1905"/>
                  </a:lnTo>
                  <a:close/>
                </a:path>
                <a:path w="36829" h="15875">
                  <a:moveTo>
                    <a:pt x="3330" y="13550"/>
                  </a:moveTo>
                  <a:lnTo>
                    <a:pt x="2727" y="13550"/>
                  </a:lnTo>
                  <a:lnTo>
                    <a:pt x="2727" y="14160"/>
                  </a:lnTo>
                  <a:lnTo>
                    <a:pt x="3330" y="13550"/>
                  </a:lnTo>
                  <a:close/>
                </a:path>
                <a:path w="36829" h="15875">
                  <a:moveTo>
                    <a:pt x="10639" y="13550"/>
                  </a:moveTo>
                  <a:lnTo>
                    <a:pt x="3330" y="13550"/>
                  </a:lnTo>
                  <a:lnTo>
                    <a:pt x="2727" y="14160"/>
                  </a:lnTo>
                  <a:lnTo>
                    <a:pt x="10639" y="14160"/>
                  </a:lnTo>
                  <a:lnTo>
                    <a:pt x="10639" y="13550"/>
                  </a:lnTo>
                  <a:close/>
                </a:path>
                <a:path w="36829" h="15875">
                  <a:moveTo>
                    <a:pt x="6651" y="0"/>
                  </a:moveTo>
                  <a:lnTo>
                    <a:pt x="4060" y="0"/>
                  </a:lnTo>
                  <a:lnTo>
                    <a:pt x="3095" y="165"/>
                  </a:lnTo>
                  <a:lnTo>
                    <a:pt x="1291" y="850"/>
                  </a:lnTo>
                  <a:lnTo>
                    <a:pt x="542" y="1295"/>
                  </a:lnTo>
                  <a:lnTo>
                    <a:pt x="0" y="1803"/>
                  </a:lnTo>
                  <a:lnTo>
                    <a:pt x="60" y="2108"/>
                  </a:lnTo>
                  <a:lnTo>
                    <a:pt x="720" y="3568"/>
                  </a:lnTo>
                  <a:lnTo>
                    <a:pt x="1342" y="2997"/>
                  </a:lnTo>
                  <a:lnTo>
                    <a:pt x="1977" y="2578"/>
                  </a:lnTo>
                  <a:lnTo>
                    <a:pt x="3323" y="2032"/>
                  </a:lnTo>
                  <a:lnTo>
                    <a:pt x="4035" y="1905"/>
                  </a:lnTo>
                  <a:lnTo>
                    <a:pt x="9627" y="1905"/>
                  </a:lnTo>
                  <a:lnTo>
                    <a:pt x="7870" y="355"/>
                  </a:lnTo>
                  <a:lnTo>
                    <a:pt x="6651" y="0"/>
                  </a:lnTo>
                  <a:close/>
                </a:path>
                <a:path w="36829" h="15875">
                  <a:moveTo>
                    <a:pt x="13941" y="12128"/>
                  </a:moveTo>
                  <a:lnTo>
                    <a:pt x="13153" y="13830"/>
                  </a:lnTo>
                  <a:lnTo>
                    <a:pt x="13572" y="14211"/>
                  </a:lnTo>
                  <a:lnTo>
                    <a:pt x="14174" y="14579"/>
                  </a:lnTo>
                  <a:lnTo>
                    <a:pt x="15185" y="15062"/>
                  </a:lnTo>
                  <a:lnTo>
                    <a:pt x="15795" y="15265"/>
                  </a:lnTo>
                  <a:lnTo>
                    <a:pt x="17090" y="15557"/>
                  </a:lnTo>
                  <a:lnTo>
                    <a:pt x="17751" y="15621"/>
                  </a:lnTo>
                  <a:lnTo>
                    <a:pt x="19516" y="15621"/>
                  </a:lnTo>
                  <a:lnTo>
                    <a:pt x="20481" y="15417"/>
                  </a:lnTo>
                  <a:lnTo>
                    <a:pt x="22107" y="14579"/>
                  </a:lnTo>
                  <a:lnTo>
                    <a:pt x="22729" y="14008"/>
                  </a:lnTo>
                  <a:lnTo>
                    <a:pt x="22904" y="13716"/>
                  </a:lnTo>
                  <a:lnTo>
                    <a:pt x="17560" y="13716"/>
                  </a:lnTo>
                  <a:lnTo>
                    <a:pt x="16785" y="13589"/>
                  </a:lnTo>
                  <a:lnTo>
                    <a:pt x="16049" y="13335"/>
                  </a:lnTo>
                  <a:lnTo>
                    <a:pt x="15338" y="13055"/>
                  </a:lnTo>
                  <a:lnTo>
                    <a:pt x="14626" y="12661"/>
                  </a:lnTo>
                  <a:lnTo>
                    <a:pt x="13941" y="12128"/>
                  </a:lnTo>
                  <a:close/>
                </a:path>
                <a:path w="36829" h="15875">
                  <a:moveTo>
                    <a:pt x="23002" y="7696"/>
                  </a:moveTo>
                  <a:lnTo>
                    <a:pt x="19503" y="7696"/>
                  </a:lnTo>
                  <a:lnTo>
                    <a:pt x="20265" y="7975"/>
                  </a:lnTo>
                  <a:lnTo>
                    <a:pt x="21370" y="9118"/>
                  </a:lnTo>
                  <a:lnTo>
                    <a:pt x="21587" y="9690"/>
                  </a:lnTo>
                  <a:lnTo>
                    <a:pt x="21650" y="11671"/>
                  </a:lnTo>
                  <a:lnTo>
                    <a:pt x="21357" y="12395"/>
                  </a:lnTo>
                  <a:lnTo>
                    <a:pt x="20189" y="13449"/>
                  </a:lnTo>
                  <a:lnTo>
                    <a:pt x="19389" y="13716"/>
                  </a:lnTo>
                  <a:lnTo>
                    <a:pt x="22904" y="13716"/>
                  </a:lnTo>
                  <a:lnTo>
                    <a:pt x="23534" y="12661"/>
                  </a:lnTo>
                  <a:lnTo>
                    <a:pt x="23650" y="12395"/>
                  </a:lnTo>
                  <a:lnTo>
                    <a:pt x="23716" y="12128"/>
                  </a:lnTo>
                  <a:lnTo>
                    <a:pt x="23596" y="8788"/>
                  </a:lnTo>
                  <a:lnTo>
                    <a:pt x="23002" y="7696"/>
                  </a:lnTo>
                  <a:close/>
                </a:path>
                <a:path w="36829" h="15875">
                  <a:moveTo>
                    <a:pt x="22881" y="190"/>
                  </a:moveTo>
                  <a:lnTo>
                    <a:pt x="13661" y="190"/>
                  </a:lnTo>
                  <a:lnTo>
                    <a:pt x="13661" y="9359"/>
                  </a:lnTo>
                  <a:lnTo>
                    <a:pt x="15211" y="9359"/>
                  </a:lnTo>
                  <a:lnTo>
                    <a:pt x="15630" y="8788"/>
                  </a:lnTo>
                  <a:lnTo>
                    <a:pt x="16112" y="8382"/>
                  </a:lnTo>
                  <a:lnTo>
                    <a:pt x="17217" y="7823"/>
                  </a:lnTo>
                  <a:lnTo>
                    <a:pt x="17840" y="7696"/>
                  </a:lnTo>
                  <a:lnTo>
                    <a:pt x="23002" y="7696"/>
                  </a:lnTo>
                  <a:lnTo>
                    <a:pt x="22926" y="7556"/>
                  </a:lnTo>
                  <a:lnTo>
                    <a:pt x="15236" y="7556"/>
                  </a:lnTo>
                  <a:lnTo>
                    <a:pt x="15617" y="7010"/>
                  </a:lnTo>
                  <a:lnTo>
                    <a:pt x="15795" y="6867"/>
                  </a:lnTo>
                  <a:lnTo>
                    <a:pt x="15795" y="2070"/>
                  </a:lnTo>
                  <a:lnTo>
                    <a:pt x="22881" y="2070"/>
                  </a:lnTo>
                  <a:lnTo>
                    <a:pt x="22881" y="190"/>
                  </a:lnTo>
                  <a:close/>
                </a:path>
                <a:path w="36829" h="15875">
                  <a:moveTo>
                    <a:pt x="15795" y="6867"/>
                  </a:moveTo>
                  <a:lnTo>
                    <a:pt x="15617" y="7010"/>
                  </a:lnTo>
                  <a:lnTo>
                    <a:pt x="15236" y="7556"/>
                  </a:lnTo>
                  <a:lnTo>
                    <a:pt x="15795" y="7556"/>
                  </a:lnTo>
                  <a:lnTo>
                    <a:pt x="15795" y="6867"/>
                  </a:lnTo>
                  <a:close/>
                </a:path>
                <a:path w="36829" h="15875">
                  <a:moveTo>
                    <a:pt x="19999" y="5829"/>
                  </a:moveTo>
                  <a:lnTo>
                    <a:pt x="18195" y="5829"/>
                  </a:lnTo>
                  <a:lnTo>
                    <a:pt x="17459" y="5981"/>
                  </a:lnTo>
                  <a:lnTo>
                    <a:pt x="16138" y="6591"/>
                  </a:lnTo>
                  <a:lnTo>
                    <a:pt x="15822" y="6845"/>
                  </a:lnTo>
                  <a:lnTo>
                    <a:pt x="15795" y="7556"/>
                  </a:lnTo>
                  <a:lnTo>
                    <a:pt x="22926" y="7556"/>
                  </a:lnTo>
                  <a:lnTo>
                    <a:pt x="22843" y="7404"/>
                  </a:lnTo>
                  <a:lnTo>
                    <a:pt x="22285" y="6845"/>
                  </a:lnTo>
                  <a:lnTo>
                    <a:pt x="20849" y="6032"/>
                  </a:lnTo>
                  <a:lnTo>
                    <a:pt x="19999" y="5829"/>
                  </a:lnTo>
                  <a:close/>
                </a:path>
                <a:path w="36829" h="15875">
                  <a:moveTo>
                    <a:pt x="32927" y="0"/>
                  </a:moveTo>
                  <a:lnTo>
                    <a:pt x="29397" y="0"/>
                  </a:lnTo>
                  <a:lnTo>
                    <a:pt x="28038" y="660"/>
                  </a:lnTo>
                  <a:lnTo>
                    <a:pt x="26158" y="3302"/>
                  </a:lnTo>
                  <a:lnTo>
                    <a:pt x="25688" y="5232"/>
                  </a:lnTo>
                  <a:lnTo>
                    <a:pt x="25688" y="10325"/>
                  </a:lnTo>
                  <a:lnTo>
                    <a:pt x="26158" y="12255"/>
                  </a:lnTo>
                  <a:lnTo>
                    <a:pt x="28038" y="14947"/>
                  </a:lnTo>
                  <a:lnTo>
                    <a:pt x="29397" y="15621"/>
                  </a:lnTo>
                  <a:lnTo>
                    <a:pt x="32914" y="15621"/>
                  </a:lnTo>
                  <a:lnTo>
                    <a:pt x="34261" y="14947"/>
                  </a:lnTo>
                  <a:lnTo>
                    <a:pt x="35109" y="13741"/>
                  </a:lnTo>
                  <a:lnTo>
                    <a:pt x="30070" y="13741"/>
                  </a:lnTo>
                  <a:lnTo>
                    <a:pt x="29257" y="13258"/>
                  </a:lnTo>
                  <a:lnTo>
                    <a:pt x="28139" y="11328"/>
                  </a:lnTo>
                  <a:lnTo>
                    <a:pt x="27962" y="10325"/>
                  </a:lnTo>
                  <a:lnTo>
                    <a:pt x="27958" y="5232"/>
                  </a:lnTo>
                  <a:lnTo>
                    <a:pt x="28139" y="4216"/>
                  </a:lnTo>
                  <a:lnTo>
                    <a:pt x="29244" y="2336"/>
                  </a:lnTo>
                  <a:lnTo>
                    <a:pt x="30057" y="1854"/>
                  </a:lnTo>
                  <a:lnTo>
                    <a:pt x="35130" y="1854"/>
                  </a:lnTo>
                  <a:lnTo>
                    <a:pt x="34286" y="660"/>
                  </a:lnTo>
                  <a:lnTo>
                    <a:pt x="32927" y="0"/>
                  </a:lnTo>
                  <a:close/>
                </a:path>
                <a:path w="36829" h="15875">
                  <a:moveTo>
                    <a:pt x="35130" y="1854"/>
                  </a:moveTo>
                  <a:lnTo>
                    <a:pt x="32267" y="1854"/>
                  </a:lnTo>
                  <a:lnTo>
                    <a:pt x="33080" y="2336"/>
                  </a:lnTo>
                  <a:lnTo>
                    <a:pt x="34172" y="4216"/>
                  </a:lnTo>
                  <a:lnTo>
                    <a:pt x="34353" y="5232"/>
                  </a:lnTo>
                  <a:lnTo>
                    <a:pt x="34350" y="10325"/>
                  </a:lnTo>
                  <a:lnTo>
                    <a:pt x="34172" y="11328"/>
                  </a:lnTo>
                  <a:lnTo>
                    <a:pt x="33080" y="13258"/>
                  </a:lnTo>
                  <a:lnTo>
                    <a:pt x="32267" y="13741"/>
                  </a:lnTo>
                  <a:lnTo>
                    <a:pt x="35109" y="13741"/>
                  </a:lnTo>
                  <a:lnTo>
                    <a:pt x="36153" y="12255"/>
                  </a:lnTo>
                  <a:lnTo>
                    <a:pt x="36620" y="10325"/>
                  </a:lnTo>
                  <a:lnTo>
                    <a:pt x="36623" y="5232"/>
                  </a:lnTo>
                  <a:lnTo>
                    <a:pt x="36153" y="3302"/>
                  </a:lnTo>
                  <a:lnTo>
                    <a:pt x="35130" y="1854"/>
                  </a:lnTo>
                  <a:close/>
                </a:path>
              </a:pathLst>
            </a:custGeom>
            <a:solidFill>
              <a:srgbClr val="AEB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76651" y="2575942"/>
              <a:ext cx="1704339" cy="0"/>
            </a:xfrm>
            <a:custGeom>
              <a:avLst/>
              <a:gdLst/>
              <a:ahLst/>
              <a:cxnLst/>
              <a:rect l="l" t="t" r="r" b="b"/>
              <a:pathLst>
                <a:path w="1704340">
                  <a:moveTo>
                    <a:pt x="0" y="0"/>
                  </a:moveTo>
                  <a:lnTo>
                    <a:pt x="1703908" y="0"/>
                  </a:lnTo>
                </a:path>
              </a:pathLst>
            </a:custGeom>
            <a:ln w="3175">
              <a:solidFill>
                <a:srgbClr val="E1E7E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96356" y="2717191"/>
              <a:ext cx="36830" cy="15875"/>
            </a:xfrm>
            <a:custGeom>
              <a:avLst/>
              <a:gdLst/>
              <a:ahLst/>
              <a:cxnLst/>
              <a:rect l="l" t="t" r="r" b="b"/>
              <a:pathLst>
                <a:path w="36829" h="15875">
                  <a:moveTo>
                    <a:pt x="774" y="12128"/>
                  </a:moveTo>
                  <a:lnTo>
                    <a:pt x="0" y="13830"/>
                  </a:lnTo>
                  <a:lnTo>
                    <a:pt x="419" y="14211"/>
                  </a:lnTo>
                  <a:lnTo>
                    <a:pt x="901" y="14528"/>
                  </a:lnTo>
                  <a:lnTo>
                    <a:pt x="2032" y="15062"/>
                  </a:lnTo>
                  <a:lnTo>
                    <a:pt x="2641" y="15265"/>
                  </a:lnTo>
                  <a:lnTo>
                    <a:pt x="3937" y="15557"/>
                  </a:lnTo>
                  <a:lnTo>
                    <a:pt x="4584" y="15621"/>
                  </a:lnTo>
                  <a:lnTo>
                    <a:pt x="6362" y="15621"/>
                  </a:lnTo>
                  <a:lnTo>
                    <a:pt x="7315" y="15417"/>
                  </a:lnTo>
                  <a:lnTo>
                    <a:pt x="8953" y="14579"/>
                  </a:lnTo>
                  <a:lnTo>
                    <a:pt x="9575" y="14008"/>
                  </a:lnTo>
                  <a:lnTo>
                    <a:pt x="9748" y="13716"/>
                  </a:lnTo>
                  <a:lnTo>
                    <a:pt x="4406" y="13716"/>
                  </a:lnTo>
                  <a:lnTo>
                    <a:pt x="3632" y="13589"/>
                  </a:lnTo>
                  <a:lnTo>
                    <a:pt x="2895" y="13335"/>
                  </a:lnTo>
                  <a:lnTo>
                    <a:pt x="2171" y="13055"/>
                  </a:lnTo>
                  <a:lnTo>
                    <a:pt x="1473" y="12649"/>
                  </a:lnTo>
                  <a:lnTo>
                    <a:pt x="774" y="12128"/>
                  </a:lnTo>
                  <a:close/>
                </a:path>
                <a:path w="36829" h="15875">
                  <a:moveTo>
                    <a:pt x="9840" y="7696"/>
                  </a:moveTo>
                  <a:lnTo>
                    <a:pt x="6337" y="7696"/>
                  </a:lnTo>
                  <a:lnTo>
                    <a:pt x="7099" y="7975"/>
                  </a:lnTo>
                  <a:lnTo>
                    <a:pt x="8216" y="9118"/>
                  </a:lnTo>
                  <a:lnTo>
                    <a:pt x="8433" y="9690"/>
                  </a:lnTo>
                  <a:lnTo>
                    <a:pt x="8496" y="11671"/>
                  </a:lnTo>
                  <a:lnTo>
                    <a:pt x="8204" y="12395"/>
                  </a:lnTo>
                  <a:lnTo>
                    <a:pt x="7035" y="13449"/>
                  </a:lnTo>
                  <a:lnTo>
                    <a:pt x="6235" y="13716"/>
                  </a:lnTo>
                  <a:lnTo>
                    <a:pt x="9748" y="13716"/>
                  </a:lnTo>
                  <a:lnTo>
                    <a:pt x="10377" y="12649"/>
                  </a:lnTo>
                  <a:lnTo>
                    <a:pt x="10485" y="12395"/>
                  </a:lnTo>
                  <a:lnTo>
                    <a:pt x="10556" y="12128"/>
                  </a:lnTo>
                  <a:lnTo>
                    <a:pt x="10449" y="8788"/>
                  </a:lnTo>
                  <a:lnTo>
                    <a:pt x="9840" y="7696"/>
                  </a:lnTo>
                  <a:close/>
                </a:path>
                <a:path w="36829" h="15875">
                  <a:moveTo>
                    <a:pt x="9728" y="190"/>
                  </a:moveTo>
                  <a:lnTo>
                    <a:pt x="495" y="190"/>
                  </a:lnTo>
                  <a:lnTo>
                    <a:pt x="495" y="9359"/>
                  </a:lnTo>
                  <a:lnTo>
                    <a:pt x="2057" y="9359"/>
                  </a:lnTo>
                  <a:lnTo>
                    <a:pt x="2476" y="8788"/>
                  </a:lnTo>
                  <a:lnTo>
                    <a:pt x="2959" y="8382"/>
                  </a:lnTo>
                  <a:lnTo>
                    <a:pt x="4064" y="7823"/>
                  </a:lnTo>
                  <a:lnTo>
                    <a:pt x="4686" y="7696"/>
                  </a:lnTo>
                  <a:lnTo>
                    <a:pt x="9840" y="7696"/>
                  </a:lnTo>
                  <a:lnTo>
                    <a:pt x="9762" y="7556"/>
                  </a:lnTo>
                  <a:lnTo>
                    <a:pt x="2070" y="7556"/>
                  </a:lnTo>
                  <a:lnTo>
                    <a:pt x="2463" y="7010"/>
                  </a:lnTo>
                  <a:lnTo>
                    <a:pt x="2641" y="6867"/>
                  </a:lnTo>
                  <a:lnTo>
                    <a:pt x="2641" y="2070"/>
                  </a:lnTo>
                  <a:lnTo>
                    <a:pt x="9728" y="2070"/>
                  </a:lnTo>
                  <a:lnTo>
                    <a:pt x="9728" y="190"/>
                  </a:lnTo>
                  <a:close/>
                </a:path>
                <a:path w="36829" h="15875">
                  <a:moveTo>
                    <a:pt x="2641" y="6867"/>
                  </a:moveTo>
                  <a:lnTo>
                    <a:pt x="2463" y="7010"/>
                  </a:lnTo>
                  <a:lnTo>
                    <a:pt x="2070" y="7556"/>
                  </a:lnTo>
                  <a:lnTo>
                    <a:pt x="2641" y="7556"/>
                  </a:lnTo>
                  <a:lnTo>
                    <a:pt x="2641" y="6867"/>
                  </a:lnTo>
                  <a:close/>
                </a:path>
                <a:path w="36829" h="15875">
                  <a:moveTo>
                    <a:pt x="6832" y="5829"/>
                  </a:moveTo>
                  <a:lnTo>
                    <a:pt x="5041" y="5829"/>
                  </a:lnTo>
                  <a:lnTo>
                    <a:pt x="4292" y="5981"/>
                  </a:lnTo>
                  <a:lnTo>
                    <a:pt x="2984" y="6591"/>
                  </a:lnTo>
                  <a:lnTo>
                    <a:pt x="2668" y="6845"/>
                  </a:lnTo>
                  <a:lnTo>
                    <a:pt x="2641" y="7556"/>
                  </a:lnTo>
                  <a:lnTo>
                    <a:pt x="9762" y="7556"/>
                  </a:lnTo>
                  <a:lnTo>
                    <a:pt x="9677" y="7404"/>
                  </a:lnTo>
                  <a:lnTo>
                    <a:pt x="9131" y="6845"/>
                  </a:lnTo>
                  <a:lnTo>
                    <a:pt x="7683" y="6032"/>
                  </a:lnTo>
                  <a:lnTo>
                    <a:pt x="6832" y="5829"/>
                  </a:lnTo>
                  <a:close/>
                </a:path>
                <a:path w="36829" h="15875">
                  <a:moveTo>
                    <a:pt x="19773" y="0"/>
                  </a:moveTo>
                  <a:lnTo>
                    <a:pt x="16243" y="0"/>
                  </a:lnTo>
                  <a:lnTo>
                    <a:pt x="14884" y="660"/>
                  </a:lnTo>
                  <a:lnTo>
                    <a:pt x="12992" y="3302"/>
                  </a:lnTo>
                  <a:lnTo>
                    <a:pt x="12522" y="5232"/>
                  </a:lnTo>
                  <a:lnTo>
                    <a:pt x="12522" y="10325"/>
                  </a:lnTo>
                  <a:lnTo>
                    <a:pt x="12992" y="12255"/>
                  </a:lnTo>
                  <a:lnTo>
                    <a:pt x="14884" y="14947"/>
                  </a:lnTo>
                  <a:lnTo>
                    <a:pt x="16243" y="15621"/>
                  </a:lnTo>
                  <a:lnTo>
                    <a:pt x="19748" y="15621"/>
                  </a:lnTo>
                  <a:lnTo>
                    <a:pt x="21094" y="14947"/>
                  </a:lnTo>
                  <a:lnTo>
                    <a:pt x="21942" y="13741"/>
                  </a:lnTo>
                  <a:lnTo>
                    <a:pt x="16916" y="13741"/>
                  </a:lnTo>
                  <a:lnTo>
                    <a:pt x="16090" y="13258"/>
                  </a:lnTo>
                  <a:lnTo>
                    <a:pt x="14986" y="11328"/>
                  </a:lnTo>
                  <a:lnTo>
                    <a:pt x="14800" y="10325"/>
                  </a:lnTo>
                  <a:lnTo>
                    <a:pt x="14796" y="5232"/>
                  </a:lnTo>
                  <a:lnTo>
                    <a:pt x="14986" y="4216"/>
                  </a:lnTo>
                  <a:lnTo>
                    <a:pt x="16078" y="2336"/>
                  </a:lnTo>
                  <a:lnTo>
                    <a:pt x="16903" y="1854"/>
                  </a:lnTo>
                  <a:lnTo>
                    <a:pt x="21969" y="1854"/>
                  </a:lnTo>
                  <a:lnTo>
                    <a:pt x="21120" y="660"/>
                  </a:lnTo>
                  <a:lnTo>
                    <a:pt x="19773" y="0"/>
                  </a:lnTo>
                  <a:close/>
                </a:path>
                <a:path w="36829" h="15875">
                  <a:moveTo>
                    <a:pt x="21969" y="1854"/>
                  </a:moveTo>
                  <a:lnTo>
                    <a:pt x="19100" y="1854"/>
                  </a:lnTo>
                  <a:lnTo>
                    <a:pt x="19926" y="2336"/>
                  </a:lnTo>
                  <a:lnTo>
                    <a:pt x="21005" y="4216"/>
                  </a:lnTo>
                  <a:lnTo>
                    <a:pt x="21195" y="5232"/>
                  </a:lnTo>
                  <a:lnTo>
                    <a:pt x="21192" y="10325"/>
                  </a:lnTo>
                  <a:lnTo>
                    <a:pt x="21005" y="11328"/>
                  </a:lnTo>
                  <a:lnTo>
                    <a:pt x="19926" y="13258"/>
                  </a:lnTo>
                  <a:lnTo>
                    <a:pt x="19100" y="13741"/>
                  </a:lnTo>
                  <a:lnTo>
                    <a:pt x="21942" y="13741"/>
                  </a:lnTo>
                  <a:lnTo>
                    <a:pt x="22987" y="12255"/>
                  </a:lnTo>
                  <a:lnTo>
                    <a:pt x="23466" y="10325"/>
                  </a:lnTo>
                  <a:lnTo>
                    <a:pt x="23469" y="5232"/>
                  </a:lnTo>
                  <a:lnTo>
                    <a:pt x="22999" y="3302"/>
                  </a:lnTo>
                  <a:lnTo>
                    <a:pt x="21969" y="1854"/>
                  </a:lnTo>
                  <a:close/>
                </a:path>
                <a:path w="36829" h="15875">
                  <a:moveTo>
                    <a:pt x="32727" y="0"/>
                  </a:moveTo>
                  <a:lnTo>
                    <a:pt x="29197" y="0"/>
                  </a:lnTo>
                  <a:lnTo>
                    <a:pt x="27838" y="660"/>
                  </a:lnTo>
                  <a:lnTo>
                    <a:pt x="25958" y="3302"/>
                  </a:lnTo>
                  <a:lnTo>
                    <a:pt x="25488" y="5232"/>
                  </a:lnTo>
                  <a:lnTo>
                    <a:pt x="25488" y="10325"/>
                  </a:lnTo>
                  <a:lnTo>
                    <a:pt x="25958" y="12255"/>
                  </a:lnTo>
                  <a:lnTo>
                    <a:pt x="27838" y="14947"/>
                  </a:lnTo>
                  <a:lnTo>
                    <a:pt x="29197" y="15621"/>
                  </a:lnTo>
                  <a:lnTo>
                    <a:pt x="32715" y="15621"/>
                  </a:lnTo>
                  <a:lnTo>
                    <a:pt x="34061" y="14947"/>
                  </a:lnTo>
                  <a:lnTo>
                    <a:pt x="34909" y="13741"/>
                  </a:lnTo>
                  <a:lnTo>
                    <a:pt x="29870" y="13741"/>
                  </a:lnTo>
                  <a:lnTo>
                    <a:pt x="29057" y="13258"/>
                  </a:lnTo>
                  <a:lnTo>
                    <a:pt x="27940" y="11328"/>
                  </a:lnTo>
                  <a:lnTo>
                    <a:pt x="27762" y="10325"/>
                  </a:lnTo>
                  <a:lnTo>
                    <a:pt x="27759" y="5232"/>
                  </a:lnTo>
                  <a:lnTo>
                    <a:pt x="27940" y="4216"/>
                  </a:lnTo>
                  <a:lnTo>
                    <a:pt x="29044" y="2336"/>
                  </a:lnTo>
                  <a:lnTo>
                    <a:pt x="29857" y="1854"/>
                  </a:lnTo>
                  <a:lnTo>
                    <a:pt x="34930" y="1854"/>
                  </a:lnTo>
                  <a:lnTo>
                    <a:pt x="34086" y="660"/>
                  </a:lnTo>
                  <a:lnTo>
                    <a:pt x="32727" y="0"/>
                  </a:lnTo>
                  <a:close/>
                </a:path>
                <a:path w="36829" h="15875">
                  <a:moveTo>
                    <a:pt x="34930" y="1854"/>
                  </a:moveTo>
                  <a:lnTo>
                    <a:pt x="32067" y="1854"/>
                  </a:lnTo>
                  <a:lnTo>
                    <a:pt x="32880" y="2336"/>
                  </a:lnTo>
                  <a:lnTo>
                    <a:pt x="33972" y="4216"/>
                  </a:lnTo>
                  <a:lnTo>
                    <a:pt x="34153" y="5232"/>
                  </a:lnTo>
                  <a:lnTo>
                    <a:pt x="34151" y="10325"/>
                  </a:lnTo>
                  <a:lnTo>
                    <a:pt x="33972" y="11328"/>
                  </a:lnTo>
                  <a:lnTo>
                    <a:pt x="32880" y="13258"/>
                  </a:lnTo>
                  <a:lnTo>
                    <a:pt x="32067" y="13741"/>
                  </a:lnTo>
                  <a:lnTo>
                    <a:pt x="34909" y="13741"/>
                  </a:lnTo>
                  <a:lnTo>
                    <a:pt x="35953" y="12255"/>
                  </a:lnTo>
                  <a:lnTo>
                    <a:pt x="36420" y="10325"/>
                  </a:lnTo>
                  <a:lnTo>
                    <a:pt x="36423" y="5232"/>
                  </a:lnTo>
                  <a:lnTo>
                    <a:pt x="35953" y="3302"/>
                  </a:lnTo>
                  <a:lnTo>
                    <a:pt x="34930" y="1854"/>
                  </a:lnTo>
                  <a:close/>
                </a:path>
              </a:pathLst>
            </a:custGeom>
            <a:solidFill>
              <a:srgbClr val="AEB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976651" y="2725370"/>
              <a:ext cx="1704339" cy="0"/>
            </a:xfrm>
            <a:custGeom>
              <a:avLst/>
              <a:gdLst/>
              <a:ahLst/>
              <a:cxnLst/>
              <a:rect l="l" t="t" r="r" b="b"/>
              <a:pathLst>
                <a:path w="1704340">
                  <a:moveTo>
                    <a:pt x="0" y="0"/>
                  </a:moveTo>
                  <a:lnTo>
                    <a:pt x="1703908" y="0"/>
                  </a:lnTo>
                </a:path>
              </a:pathLst>
            </a:custGeom>
            <a:ln w="3175">
              <a:solidFill>
                <a:srgbClr val="E1E7E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896204" y="2866619"/>
              <a:ext cx="36830" cy="15875"/>
            </a:xfrm>
            <a:custGeom>
              <a:avLst/>
              <a:gdLst/>
              <a:ahLst/>
              <a:cxnLst/>
              <a:rect l="l" t="t" r="r" b="b"/>
              <a:pathLst>
                <a:path w="36829" h="15875">
                  <a:moveTo>
                    <a:pt x="8343" y="1231"/>
                  </a:moveTo>
                  <a:lnTo>
                    <a:pt x="863" y="15430"/>
                  </a:lnTo>
                  <a:lnTo>
                    <a:pt x="3327" y="15430"/>
                  </a:lnTo>
                  <a:lnTo>
                    <a:pt x="10250" y="2095"/>
                  </a:lnTo>
                  <a:lnTo>
                    <a:pt x="8343" y="2095"/>
                  </a:lnTo>
                  <a:lnTo>
                    <a:pt x="8343" y="1231"/>
                  </a:lnTo>
                  <a:close/>
                </a:path>
                <a:path w="36829" h="15875">
                  <a:moveTo>
                    <a:pt x="10375" y="190"/>
                  </a:moveTo>
                  <a:lnTo>
                    <a:pt x="0" y="190"/>
                  </a:lnTo>
                  <a:lnTo>
                    <a:pt x="0" y="2095"/>
                  </a:lnTo>
                  <a:lnTo>
                    <a:pt x="7888" y="2095"/>
                  </a:lnTo>
                  <a:lnTo>
                    <a:pt x="8343" y="1231"/>
                  </a:lnTo>
                  <a:lnTo>
                    <a:pt x="10375" y="1231"/>
                  </a:lnTo>
                  <a:lnTo>
                    <a:pt x="10375" y="190"/>
                  </a:lnTo>
                  <a:close/>
                </a:path>
                <a:path w="36829" h="15875">
                  <a:moveTo>
                    <a:pt x="10375" y="1231"/>
                  </a:moveTo>
                  <a:lnTo>
                    <a:pt x="8343" y="1231"/>
                  </a:lnTo>
                  <a:lnTo>
                    <a:pt x="8343" y="2095"/>
                  </a:lnTo>
                  <a:lnTo>
                    <a:pt x="10250" y="2095"/>
                  </a:lnTo>
                  <a:lnTo>
                    <a:pt x="10375" y="1231"/>
                  </a:lnTo>
                  <a:close/>
                </a:path>
                <a:path w="36829" h="15875">
                  <a:moveTo>
                    <a:pt x="13893" y="12128"/>
                  </a:moveTo>
                  <a:lnTo>
                    <a:pt x="13106" y="13830"/>
                  </a:lnTo>
                  <a:lnTo>
                    <a:pt x="13525" y="14211"/>
                  </a:lnTo>
                  <a:lnTo>
                    <a:pt x="14127" y="14579"/>
                  </a:lnTo>
                  <a:lnTo>
                    <a:pt x="15138" y="15062"/>
                  </a:lnTo>
                  <a:lnTo>
                    <a:pt x="15748" y="15265"/>
                  </a:lnTo>
                  <a:lnTo>
                    <a:pt x="17043" y="15557"/>
                  </a:lnTo>
                  <a:lnTo>
                    <a:pt x="17703" y="15621"/>
                  </a:lnTo>
                  <a:lnTo>
                    <a:pt x="19469" y="15621"/>
                  </a:lnTo>
                  <a:lnTo>
                    <a:pt x="20434" y="15417"/>
                  </a:lnTo>
                  <a:lnTo>
                    <a:pt x="22059" y="14579"/>
                  </a:lnTo>
                  <a:lnTo>
                    <a:pt x="22682" y="14008"/>
                  </a:lnTo>
                  <a:lnTo>
                    <a:pt x="22849" y="13728"/>
                  </a:lnTo>
                  <a:lnTo>
                    <a:pt x="17513" y="13728"/>
                  </a:lnTo>
                  <a:lnTo>
                    <a:pt x="16738" y="13589"/>
                  </a:lnTo>
                  <a:lnTo>
                    <a:pt x="16002" y="13335"/>
                  </a:lnTo>
                  <a:lnTo>
                    <a:pt x="15290" y="13055"/>
                  </a:lnTo>
                  <a:lnTo>
                    <a:pt x="14579" y="12661"/>
                  </a:lnTo>
                  <a:lnTo>
                    <a:pt x="13893" y="12128"/>
                  </a:lnTo>
                  <a:close/>
                </a:path>
                <a:path w="36829" h="15875">
                  <a:moveTo>
                    <a:pt x="22955" y="7696"/>
                  </a:moveTo>
                  <a:lnTo>
                    <a:pt x="19456" y="7696"/>
                  </a:lnTo>
                  <a:lnTo>
                    <a:pt x="20218" y="7975"/>
                  </a:lnTo>
                  <a:lnTo>
                    <a:pt x="21323" y="9118"/>
                  </a:lnTo>
                  <a:lnTo>
                    <a:pt x="21536" y="9690"/>
                  </a:lnTo>
                  <a:lnTo>
                    <a:pt x="21602" y="11671"/>
                  </a:lnTo>
                  <a:lnTo>
                    <a:pt x="21310" y="12395"/>
                  </a:lnTo>
                  <a:lnTo>
                    <a:pt x="20142" y="13462"/>
                  </a:lnTo>
                  <a:lnTo>
                    <a:pt x="19342" y="13728"/>
                  </a:lnTo>
                  <a:lnTo>
                    <a:pt x="22849" y="13728"/>
                  </a:lnTo>
                  <a:lnTo>
                    <a:pt x="23487" y="12661"/>
                  </a:lnTo>
                  <a:lnTo>
                    <a:pt x="23602" y="12395"/>
                  </a:lnTo>
                  <a:lnTo>
                    <a:pt x="23669" y="12128"/>
                  </a:lnTo>
                  <a:lnTo>
                    <a:pt x="23549" y="8788"/>
                  </a:lnTo>
                  <a:lnTo>
                    <a:pt x="22955" y="7696"/>
                  </a:lnTo>
                  <a:close/>
                </a:path>
                <a:path w="36829" h="15875">
                  <a:moveTo>
                    <a:pt x="22834" y="190"/>
                  </a:moveTo>
                  <a:lnTo>
                    <a:pt x="13614" y="190"/>
                  </a:lnTo>
                  <a:lnTo>
                    <a:pt x="13614" y="9359"/>
                  </a:lnTo>
                  <a:lnTo>
                    <a:pt x="15163" y="9359"/>
                  </a:lnTo>
                  <a:lnTo>
                    <a:pt x="15582" y="8788"/>
                  </a:lnTo>
                  <a:lnTo>
                    <a:pt x="16065" y="8382"/>
                  </a:lnTo>
                  <a:lnTo>
                    <a:pt x="17170" y="7823"/>
                  </a:lnTo>
                  <a:lnTo>
                    <a:pt x="17792" y="7696"/>
                  </a:lnTo>
                  <a:lnTo>
                    <a:pt x="22955" y="7696"/>
                  </a:lnTo>
                  <a:lnTo>
                    <a:pt x="22879" y="7556"/>
                  </a:lnTo>
                  <a:lnTo>
                    <a:pt x="15189" y="7556"/>
                  </a:lnTo>
                  <a:lnTo>
                    <a:pt x="15570" y="7010"/>
                  </a:lnTo>
                  <a:lnTo>
                    <a:pt x="15748" y="6867"/>
                  </a:lnTo>
                  <a:lnTo>
                    <a:pt x="15748" y="2070"/>
                  </a:lnTo>
                  <a:lnTo>
                    <a:pt x="22834" y="2070"/>
                  </a:lnTo>
                  <a:lnTo>
                    <a:pt x="22834" y="190"/>
                  </a:lnTo>
                  <a:close/>
                </a:path>
                <a:path w="36829" h="15875">
                  <a:moveTo>
                    <a:pt x="15748" y="6867"/>
                  </a:moveTo>
                  <a:lnTo>
                    <a:pt x="15570" y="7010"/>
                  </a:lnTo>
                  <a:lnTo>
                    <a:pt x="15189" y="7556"/>
                  </a:lnTo>
                  <a:lnTo>
                    <a:pt x="15748" y="7556"/>
                  </a:lnTo>
                  <a:lnTo>
                    <a:pt x="15748" y="6867"/>
                  </a:lnTo>
                  <a:close/>
                </a:path>
                <a:path w="36829" h="15875">
                  <a:moveTo>
                    <a:pt x="19951" y="5829"/>
                  </a:moveTo>
                  <a:lnTo>
                    <a:pt x="18148" y="5829"/>
                  </a:lnTo>
                  <a:lnTo>
                    <a:pt x="17411" y="5981"/>
                  </a:lnTo>
                  <a:lnTo>
                    <a:pt x="16090" y="6591"/>
                  </a:lnTo>
                  <a:lnTo>
                    <a:pt x="15775" y="6845"/>
                  </a:lnTo>
                  <a:lnTo>
                    <a:pt x="15748" y="7556"/>
                  </a:lnTo>
                  <a:lnTo>
                    <a:pt x="22879" y="7556"/>
                  </a:lnTo>
                  <a:lnTo>
                    <a:pt x="22796" y="7404"/>
                  </a:lnTo>
                  <a:lnTo>
                    <a:pt x="22237" y="6845"/>
                  </a:lnTo>
                  <a:lnTo>
                    <a:pt x="20802" y="6032"/>
                  </a:lnTo>
                  <a:lnTo>
                    <a:pt x="19951" y="5829"/>
                  </a:lnTo>
                  <a:close/>
                </a:path>
                <a:path w="36829" h="15875">
                  <a:moveTo>
                    <a:pt x="32880" y="0"/>
                  </a:moveTo>
                  <a:lnTo>
                    <a:pt x="29349" y="0"/>
                  </a:lnTo>
                  <a:lnTo>
                    <a:pt x="27990" y="660"/>
                  </a:lnTo>
                  <a:lnTo>
                    <a:pt x="26111" y="3302"/>
                  </a:lnTo>
                  <a:lnTo>
                    <a:pt x="25641" y="5232"/>
                  </a:lnTo>
                  <a:lnTo>
                    <a:pt x="25641" y="10325"/>
                  </a:lnTo>
                  <a:lnTo>
                    <a:pt x="26111" y="12255"/>
                  </a:lnTo>
                  <a:lnTo>
                    <a:pt x="27990" y="14960"/>
                  </a:lnTo>
                  <a:lnTo>
                    <a:pt x="29349" y="15621"/>
                  </a:lnTo>
                  <a:lnTo>
                    <a:pt x="32867" y="15621"/>
                  </a:lnTo>
                  <a:lnTo>
                    <a:pt x="34213" y="14960"/>
                  </a:lnTo>
                  <a:lnTo>
                    <a:pt x="35066" y="13741"/>
                  </a:lnTo>
                  <a:lnTo>
                    <a:pt x="30022" y="13741"/>
                  </a:lnTo>
                  <a:lnTo>
                    <a:pt x="29210" y="13258"/>
                  </a:lnTo>
                  <a:lnTo>
                    <a:pt x="28092" y="11328"/>
                  </a:lnTo>
                  <a:lnTo>
                    <a:pt x="27915" y="10325"/>
                  </a:lnTo>
                  <a:lnTo>
                    <a:pt x="27911" y="5232"/>
                  </a:lnTo>
                  <a:lnTo>
                    <a:pt x="28092" y="4216"/>
                  </a:lnTo>
                  <a:lnTo>
                    <a:pt x="29197" y="2336"/>
                  </a:lnTo>
                  <a:lnTo>
                    <a:pt x="30010" y="1854"/>
                  </a:lnTo>
                  <a:lnTo>
                    <a:pt x="35082" y="1854"/>
                  </a:lnTo>
                  <a:lnTo>
                    <a:pt x="34239" y="660"/>
                  </a:lnTo>
                  <a:lnTo>
                    <a:pt x="32880" y="0"/>
                  </a:lnTo>
                  <a:close/>
                </a:path>
                <a:path w="36829" h="15875">
                  <a:moveTo>
                    <a:pt x="35082" y="1854"/>
                  </a:moveTo>
                  <a:lnTo>
                    <a:pt x="32219" y="1854"/>
                  </a:lnTo>
                  <a:lnTo>
                    <a:pt x="33032" y="2336"/>
                  </a:lnTo>
                  <a:lnTo>
                    <a:pt x="33573" y="3302"/>
                  </a:lnTo>
                  <a:lnTo>
                    <a:pt x="34124" y="4216"/>
                  </a:lnTo>
                  <a:lnTo>
                    <a:pt x="34305" y="5232"/>
                  </a:lnTo>
                  <a:lnTo>
                    <a:pt x="34303" y="10325"/>
                  </a:lnTo>
                  <a:lnTo>
                    <a:pt x="34124" y="11328"/>
                  </a:lnTo>
                  <a:lnTo>
                    <a:pt x="33032" y="13258"/>
                  </a:lnTo>
                  <a:lnTo>
                    <a:pt x="32219" y="13741"/>
                  </a:lnTo>
                  <a:lnTo>
                    <a:pt x="35066" y="13741"/>
                  </a:lnTo>
                  <a:lnTo>
                    <a:pt x="36106" y="12255"/>
                  </a:lnTo>
                  <a:lnTo>
                    <a:pt x="36572" y="10325"/>
                  </a:lnTo>
                  <a:lnTo>
                    <a:pt x="36576" y="5232"/>
                  </a:lnTo>
                  <a:lnTo>
                    <a:pt x="36097" y="3289"/>
                  </a:lnTo>
                  <a:lnTo>
                    <a:pt x="35082" y="1854"/>
                  </a:lnTo>
                  <a:close/>
                </a:path>
              </a:pathLst>
            </a:custGeom>
            <a:solidFill>
              <a:srgbClr val="AEB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976651" y="2874798"/>
              <a:ext cx="1704339" cy="0"/>
            </a:xfrm>
            <a:custGeom>
              <a:avLst/>
              <a:gdLst/>
              <a:ahLst/>
              <a:cxnLst/>
              <a:rect l="l" t="t" r="r" b="b"/>
              <a:pathLst>
                <a:path w="1704340">
                  <a:moveTo>
                    <a:pt x="0" y="0"/>
                  </a:moveTo>
                  <a:lnTo>
                    <a:pt x="1703908" y="0"/>
                  </a:lnTo>
                </a:path>
              </a:pathLst>
            </a:custGeom>
            <a:ln w="3175">
              <a:solidFill>
                <a:srgbClr val="E1E7E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97239" y="3016049"/>
              <a:ext cx="48260" cy="15875"/>
            </a:xfrm>
            <a:custGeom>
              <a:avLst/>
              <a:gdLst/>
              <a:ahLst/>
              <a:cxnLst/>
              <a:rect l="l" t="t" r="r" b="b"/>
              <a:pathLst>
                <a:path w="48260" h="15875">
                  <a:moveTo>
                    <a:pt x="9118" y="13550"/>
                  </a:moveTo>
                  <a:lnTo>
                    <a:pt x="0" y="13550"/>
                  </a:lnTo>
                  <a:lnTo>
                    <a:pt x="0" y="15430"/>
                  </a:lnTo>
                  <a:lnTo>
                    <a:pt x="9118" y="15430"/>
                  </a:lnTo>
                  <a:lnTo>
                    <a:pt x="9118" y="13550"/>
                  </a:lnTo>
                  <a:close/>
                </a:path>
                <a:path w="48260" h="15875">
                  <a:moveTo>
                    <a:pt x="5791" y="2095"/>
                  </a:moveTo>
                  <a:lnTo>
                    <a:pt x="4673" y="2095"/>
                  </a:lnTo>
                  <a:lnTo>
                    <a:pt x="3543" y="2783"/>
                  </a:lnTo>
                  <a:lnTo>
                    <a:pt x="3543" y="13550"/>
                  </a:lnTo>
                  <a:lnTo>
                    <a:pt x="5791" y="13550"/>
                  </a:lnTo>
                  <a:lnTo>
                    <a:pt x="5791" y="2095"/>
                  </a:lnTo>
                  <a:close/>
                </a:path>
                <a:path w="48260" h="15875">
                  <a:moveTo>
                    <a:pt x="5791" y="190"/>
                  </a:moveTo>
                  <a:lnTo>
                    <a:pt x="4178" y="190"/>
                  </a:lnTo>
                  <a:lnTo>
                    <a:pt x="355" y="2565"/>
                  </a:lnTo>
                  <a:lnTo>
                    <a:pt x="355" y="4724"/>
                  </a:lnTo>
                  <a:lnTo>
                    <a:pt x="3543" y="2783"/>
                  </a:lnTo>
                  <a:lnTo>
                    <a:pt x="3543" y="2095"/>
                  </a:lnTo>
                  <a:lnTo>
                    <a:pt x="5791" y="2095"/>
                  </a:lnTo>
                  <a:lnTo>
                    <a:pt x="5791" y="190"/>
                  </a:lnTo>
                  <a:close/>
                </a:path>
                <a:path w="48260" h="15875">
                  <a:moveTo>
                    <a:pt x="4673" y="2095"/>
                  </a:moveTo>
                  <a:lnTo>
                    <a:pt x="3543" y="2095"/>
                  </a:lnTo>
                  <a:lnTo>
                    <a:pt x="3543" y="2783"/>
                  </a:lnTo>
                  <a:lnTo>
                    <a:pt x="4673" y="2095"/>
                  </a:lnTo>
                  <a:close/>
                </a:path>
                <a:path w="48260" h="15875">
                  <a:moveTo>
                    <a:pt x="18630" y="0"/>
                  </a:moveTo>
                  <a:lnTo>
                    <a:pt x="15100" y="0"/>
                  </a:lnTo>
                  <a:lnTo>
                    <a:pt x="13741" y="660"/>
                  </a:lnTo>
                  <a:lnTo>
                    <a:pt x="11849" y="3302"/>
                  </a:lnTo>
                  <a:lnTo>
                    <a:pt x="11379" y="5232"/>
                  </a:lnTo>
                  <a:lnTo>
                    <a:pt x="11379" y="10325"/>
                  </a:lnTo>
                  <a:lnTo>
                    <a:pt x="11849" y="12255"/>
                  </a:lnTo>
                  <a:lnTo>
                    <a:pt x="13741" y="14947"/>
                  </a:lnTo>
                  <a:lnTo>
                    <a:pt x="15100" y="15621"/>
                  </a:lnTo>
                  <a:lnTo>
                    <a:pt x="18605" y="15621"/>
                  </a:lnTo>
                  <a:lnTo>
                    <a:pt x="19964" y="14947"/>
                  </a:lnTo>
                  <a:lnTo>
                    <a:pt x="20806" y="13741"/>
                  </a:lnTo>
                  <a:lnTo>
                    <a:pt x="15773" y="13741"/>
                  </a:lnTo>
                  <a:lnTo>
                    <a:pt x="14947" y="13258"/>
                  </a:lnTo>
                  <a:lnTo>
                    <a:pt x="13842" y="11328"/>
                  </a:lnTo>
                  <a:lnTo>
                    <a:pt x="13657" y="10325"/>
                  </a:lnTo>
                  <a:lnTo>
                    <a:pt x="13653" y="5232"/>
                  </a:lnTo>
                  <a:lnTo>
                    <a:pt x="13842" y="4216"/>
                  </a:lnTo>
                  <a:lnTo>
                    <a:pt x="14935" y="2336"/>
                  </a:lnTo>
                  <a:lnTo>
                    <a:pt x="15760" y="1854"/>
                  </a:lnTo>
                  <a:lnTo>
                    <a:pt x="20826" y="1854"/>
                  </a:lnTo>
                  <a:lnTo>
                    <a:pt x="19977" y="660"/>
                  </a:lnTo>
                  <a:lnTo>
                    <a:pt x="18630" y="0"/>
                  </a:lnTo>
                  <a:close/>
                </a:path>
                <a:path w="48260" h="15875">
                  <a:moveTo>
                    <a:pt x="20826" y="1854"/>
                  </a:moveTo>
                  <a:lnTo>
                    <a:pt x="17957" y="1854"/>
                  </a:lnTo>
                  <a:lnTo>
                    <a:pt x="18783" y="2336"/>
                  </a:lnTo>
                  <a:lnTo>
                    <a:pt x="19862" y="4216"/>
                  </a:lnTo>
                  <a:lnTo>
                    <a:pt x="20052" y="5232"/>
                  </a:lnTo>
                  <a:lnTo>
                    <a:pt x="20049" y="10325"/>
                  </a:lnTo>
                  <a:lnTo>
                    <a:pt x="19862" y="11328"/>
                  </a:lnTo>
                  <a:lnTo>
                    <a:pt x="18783" y="13258"/>
                  </a:lnTo>
                  <a:lnTo>
                    <a:pt x="17957" y="13741"/>
                  </a:lnTo>
                  <a:lnTo>
                    <a:pt x="20806" y="13741"/>
                  </a:lnTo>
                  <a:lnTo>
                    <a:pt x="21843" y="12255"/>
                  </a:lnTo>
                  <a:lnTo>
                    <a:pt x="22323" y="10325"/>
                  </a:lnTo>
                  <a:lnTo>
                    <a:pt x="22326" y="5232"/>
                  </a:lnTo>
                  <a:lnTo>
                    <a:pt x="21856" y="3302"/>
                  </a:lnTo>
                  <a:lnTo>
                    <a:pt x="20826" y="1854"/>
                  </a:lnTo>
                  <a:close/>
                </a:path>
                <a:path w="48260" h="15875">
                  <a:moveTo>
                    <a:pt x="31584" y="0"/>
                  </a:moveTo>
                  <a:lnTo>
                    <a:pt x="28054" y="0"/>
                  </a:lnTo>
                  <a:lnTo>
                    <a:pt x="26708" y="660"/>
                  </a:lnTo>
                  <a:lnTo>
                    <a:pt x="24815" y="3302"/>
                  </a:lnTo>
                  <a:lnTo>
                    <a:pt x="24345" y="5232"/>
                  </a:lnTo>
                  <a:lnTo>
                    <a:pt x="24345" y="10325"/>
                  </a:lnTo>
                  <a:lnTo>
                    <a:pt x="24815" y="12255"/>
                  </a:lnTo>
                  <a:lnTo>
                    <a:pt x="26708" y="14947"/>
                  </a:lnTo>
                  <a:lnTo>
                    <a:pt x="28054" y="15621"/>
                  </a:lnTo>
                  <a:lnTo>
                    <a:pt x="31572" y="15621"/>
                  </a:lnTo>
                  <a:lnTo>
                    <a:pt x="32918" y="14947"/>
                  </a:lnTo>
                  <a:lnTo>
                    <a:pt x="33766" y="13741"/>
                  </a:lnTo>
                  <a:lnTo>
                    <a:pt x="28727" y="13741"/>
                  </a:lnTo>
                  <a:lnTo>
                    <a:pt x="27914" y="13258"/>
                  </a:lnTo>
                  <a:lnTo>
                    <a:pt x="26796" y="11328"/>
                  </a:lnTo>
                  <a:lnTo>
                    <a:pt x="26619" y="10325"/>
                  </a:lnTo>
                  <a:lnTo>
                    <a:pt x="26616" y="5232"/>
                  </a:lnTo>
                  <a:lnTo>
                    <a:pt x="26796" y="4216"/>
                  </a:lnTo>
                  <a:lnTo>
                    <a:pt x="27901" y="2336"/>
                  </a:lnTo>
                  <a:lnTo>
                    <a:pt x="28714" y="1854"/>
                  </a:lnTo>
                  <a:lnTo>
                    <a:pt x="33787" y="1854"/>
                  </a:lnTo>
                  <a:lnTo>
                    <a:pt x="32943" y="660"/>
                  </a:lnTo>
                  <a:lnTo>
                    <a:pt x="31584" y="0"/>
                  </a:lnTo>
                  <a:close/>
                </a:path>
                <a:path w="48260" h="15875">
                  <a:moveTo>
                    <a:pt x="33787" y="1854"/>
                  </a:moveTo>
                  <a:lnTo>
                    <a:pt x="30924" y="1854"/>
                  </a:lnTo>
                  <a:lnTo>
                    <a:pt x="31749" y="2336"/>
                  </a:lnTo>
                  <a:lnTo>
                    <a:pt x="32829" y="4216"/>
                  </a:lnTo>
                  <a:lnTo>
                    <a:pt x="33010" y="5232"/>
                  </a:lnTo>
                  <a:lnTo>
                    <a:pt x="33008" y="10325"/>
                  </a:lnTo>
                  <a:lnTo>
                    <a:pt x="32829" y="11328"/>
                  </a:lnTo>
                  <a:lnTo>
                    <a:pt x="31749" y="13258"/>
                  </a:lnTo>
                  <a:lnTo>
                    <a:pt x="30924" y="13741"/>
                  </a:lnTo>
                  <a:lnTo>
                    <a:pt x="33766" y="13741"/>
                  </a:lnTo>
                  <a:lnTo>
                    <a:pt x="34810" y="12255"/>
                  </a:lnTo>
                  <a:lnTo>
                    <a:pt x="35277" y="10325"/>
                  </a:lnTo>
                  <a:lnTo>
                    <a:pt x="35280" y="5232"/>
                  </a:lnTo>
                  <a:lnTo>
                    <a:pt x="34810" y="3302"/>
                  </a:lnTo>
                  <a:lnTo>
                    <a:pt x="33787" y="1854"/>
                  </a:lnTo>
                  <a:close/>
                </a:path>
                <a:path w="48260" h="15875">
                  <a:moveTo>
                    <a:pt x="44551" y="0"/>
                  </a:moveTo>
                  <a:lnTo>
                    <a:pt x="41020" y="0"/>
                  </a:lnTo>
                  <a:lnTo>
                    <a:pt x="39662" y="660"/>
                  </a:lnTo>
                  <a:lnTo>
                    <a:pt x="37769" y="3302"/>
                  </a:lnTo>
                  <a:lnTo>
                    <a:pt x="37299" y="5232"/>
                  </a:lnTo>
                  <a:lnTo>
                    <a:pt x="37299" y="10325"/>
                  </a:lnTo>
                  <a:lnTo>
                    <a:pt x="37769" y="12255"/>
                  </a:lnTo>
                  <a:lnTo>
                    <a:pt x="39662" y="14947"/>
                  </a:lnTo>
                  <a:lnTo>
                    <a:pt x="41020" y="15621"/>
                  </a:lnTo>
                  <a:lnTo>
                    <a:pt x="44526" y="15621"/>
                  </a:lnTo>
                  <a:lnTo>
                    <a:pt x="45872" y="14947"/>
                  </a:lnTo>
                  <a:lnTo>
                    <a:pt x="46720" y="13741"/>
                  </a:lnTo>
                  <a:lnTo>
                    <a:pt x="41694" y="13741"/>
                  </a:lnTo>
                  <a:lnTo>
                    <a:pt x="40868" y="13258"/>
                  </a:lnTo>
                  <a:lnTo>
                    <a:pt x="39763" y="11328"/>
                  </a:lnTo>
                  <a:lnTo>
                    <a:pt x="39578" y="10325"/>
                  </a:lnTo>
                  <a:lnTo>
                    <a:pt x="39574" y="5232"/>
                  </a:lnTo>
                  <a:lnTo>
                    <a:pt x="39763" y="4216"/>
                  </a:lnTo>
                  <a:lnTo>
                    <a:pt x="40855" y="2336"/>
                  </a:lnTo>
                  <a:lnTo>
                    <a:pt x="41681" y="1854"/>
                  </a:lnTo>
                  <a:lnTo>
                    <a:pt x="46747" y="1854"/>
                  </a:lnTo>
                  <a:lnTo>
                    <a:pt x="45897" y="660"/>
                  </a:lnTo>
                  <a:lnTo>
                    <a:pt x="44551" y="0"/>
                  </a:lnTo>
                  <a:close/>
                </a:path>
                <a:path w="48260" h="15875">
                  <a:moveTo>
                    <a:pt x="46747" y="1854"/>
                  </a:moveTo>
                  <a:lnTo>
                    <a:pt x="43878" y="1854"/>
                  </a:lnTo>
                  <a:lnTo>
                    <a:pt x="44703" y="2336"/>
                  </a:lnTo>
                  <a:lnTo>
                    <a:pt x="45783" y="4216"/>
                  </a:lnTo>
                  <a:lnTo>
                    <a:pt x="45972" y="5232"/>
                  </a:lnTo>
                  <a:lnTo>
                    <a:pt x="45970" y="10325"/>
                  </a:lnTo>
                  <a:lnTo>
                    <a:pt x="45783" y="11328"/>
                  </a:lnTo>
                  <a:lnTo>
                    <a:pt x="44703" y="13258"/>
                  </a:lnTo>
                  <a:lnTo>
                    <a:pt x="43878" y="13741"/>
                  </a:lnTo>
                  <a:lnTo>
                    <a:pt x="46720" y="13741"/>
                  </a:lnTo>
                  <a:lnTo>
                    <a:pt x="47764" y="12255"/>
                  </a:lnTo>
                  <a:lnTo>
                    <a:pt x="48244" y="10325"/>
                  </a:lnTo>
                  <a:lnTo>
                    <a:pt x="48247" y="5232"/>
                  </a:lnTo>
                  <a:lnTo>
                    <a:pt x="47777" y="3302"/>
                  </a:lnTo>
                  <a:lnTo>
                    <a:pt x="46747" y="1854"/>
                  </a:lnTo>
                  <a:close/>
                </a:path>
              </a:pathLst>
            </a:custGeom>
            <a:solidFill>
              <a:srgbClr val="AEB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76647" y="3023336"/>
              <a:ext cx="965835" cy="1905"/>
            </a:xfrm>
            <a:custGeom>
              <a:avLst/>
              <a:gdLst/>
              <a:ahLst/>
              <a:cxnLst/>
              <a:rect l="l" t="t" r="r" b="b"/>
              <a:pathLst>
                <a:path w="965835" h="1905">
                  <a:moveTo>
                    <a:pt x="3441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3441" y="1803"/>
                  </a:lnTo>
                  <a:lnTo>
                    <a:pt x="3441" y="0"/>
                  </a:lnTo>
                  <a:close/>
                </a:path>
                <a:path w="965835" h="1905">
                  <a:moveTo>
                    <a:pt x="17183" y="0"/>
                  </a:moveTo>
                  <a:lnTo>
                    <a:pt x="10299" y="0"/>
                  </a:lnTo>
                  <a:lnTo>
                    <a:pt x="10299" y="1803"/>
                  </a:lnTo>
                  <a:lnTo>
                    <a:pt x="17183" y="1803"/>
                  </a:lnTo>
                  <a:lnTo>
                    <a:pt x="17183" y="0"/>
                  </a:lnTo>
                  <a:close/>
                </a:path>
                <a:path w="965835" h="1905">
                  <a:moveTo>
                    <a:pt x="30924" y="0"/>
                  </a:moveTo>
                  <a:lnTo>
                    <a:pt x="24041" y="0"/>
                  </a:lnTo>
                  <a:lnTo>
                    <a:pt x="24041" y="1803"/>
                  </a:lnTo>
                  <a:lnTo>
                    <a:pt x="30924" y="1803"/>
                  </a:lnTo>
                  <a:lnTo>
                    <a:pt x="30924" y="0"/>
                  </a:lnTo>
                  <a:close/>
                </a:path>
                <a:path w="965835" h="1905">
                  <a:moveTo>
                    <a:pt x="44665" y="0"/>
                  </a:moveTo>
                  <a:lnTo>
                    <a:pt x="37782" y="0"/>
                  </a:lnTo>
                  <a:lnTo>
                    <a:pt x="37782" y="1803"/>
                  </a:lnTo>
                  <a:lnTo>
                    <a:pt x="44665" y="1803"/>
                  </a:lnTo>
                  <a:lnTo>
                    <a:pt x="44665" y="0"/>
                  </a:lnTo>
                  <a:close/>
                </a:path>
                <a:path w="965835" h="1905">
                  <a:moveTo>
                    <a:pt x="58394" y="0"/>
                  </a:moveTo>
                  <a:lnTo>
                    <a:pt x="51523" y="0"/>
                  </a:lnTo>
                  <a:lnTo>
                    <a:pt x="51523" y="1803"/>
                  </a:lnTo>
                  <a:lnTo>
                    <a:pt x="58394" y="1803"/>
                  </a:lnTo>
                  <a:lnTo>
                    <a:pt x="58394" y="0"/>
                  </a:lnTo>
                  <a:close/>
                </a:path>
                <a:path w="965835" h="1905">
                  <a:moveTo>
                    <a:pt x="72136" y="0"/>
                  </a:moveTo>
                  <a:lnTo>
                    <a:pt x="65265" y="0"/>
                  </a:lnTo>
                  <a:lnTo>
                    <a:pt x="65265" y="1803"/>
                  </a:lnTo>
                  <a:lnTo>
                    <a:pt x="72136" y="1803"/>
                  </a:lnTo>
                  <a:lnTo>
                    <a:pt x="72136" y="0"/>
                  </a:lnTo>
                  <a:close/>
                </a:path>
                <a:path w="965835" h="1905">
                  <a:moveTo>
                    <a:pt x="85877" y="0"/>
                  </a:moveTo>
                  <a:lnTo>
                    <a:pt x="79006" y="0"/>
                  </a:lnTo>
                  <a:lnTo>
                    <a:pt x="79006" y="1803"/>
                  </a:lnTo>
                  <a:lnTo>
                    <a:pt x="85877" y="1803"/>
                  </a:lnTo>
                  <a:lnTo>
                    <a:pt x="85877" y="0"/>
                  </a:lnTo>
                  <a:close/>
                </a:path>
                <a:path w="965835" h="1905">
                  <a:moveTo>
                    <a:pt x="99618" y="0"/>
                  </a:moveTo>
                  <a:lnTo>
                    <a:pt x="92748" y="0"/>
                  </a:lnTo>
                  <a:lnTo>
                    <a:pt x="92748" y="1803"/>
                  </a:lnTo>
                  <a:lnTo>
                    <a:pt x="99618" y="1803"/>
                  </a:lnTo>
                  <a:lnTo>
                    <a:pt x="99618" y="0"/>
                  </a:lnTo>
                  <a:close/>
                </a:path>
                <a:path w="965835" h="1905">
                  <a:moveTo>
                    <a:pt x="113360" y="0"/>
                  </a:moveTo>
                  <a:lnTo>
                    <a:pt x="106489" y="0"/>
                  </a:lnTo>
                  <a:lnTo>
                    <a:pt x="106489" y="1803"/>
                  </a:lnTo>
                  <a:lnTo>
                    <a:pt x="113360" y="1803"/>
                  </a:lnTo>
                  <a:lnTo>
                    <a:pt x="113360" y="0"/>
                  </a:lnTo>
                  <a:close/>
                </a:path>
                <a:path w="965835" h="1905">
                  <a:moveTo>
                    <a:pt x="127101" y="0"/>
                  </a:moveTo>
                  <a:lnTo>
                    <a:pt x="120230" y="0"/>
                  </a:lnTo>
                  <a:lnTo>
                    <a:pt x="120230" y="1803"/>
                  </a:lnTo>
                  <a:lnTo>
                    <a:pt x="127101" y="1803"/>
                  </a:lnTo>
                  <a:lnTo>
                    <a:pt x="127101" y="0"/>
                  </a:lnTo>
                  <a:close/>
                </a:path>
                <a:path w="965835" h="1905">
                  <a:moveTo>
                    <a:pt x="140843" y="0"/>
                  </a:moveTo>
                  <a:lnTo>
                    <a:pt x="133972" y="0"/>
                  </a:lnTo>
                  <a:lnTo>
                    <a:pt x="133972" y="1803"/>
                  </a:lnTo>
                  <a:lnTo>
                    <a:pt x="140843" y="1803"/>
                  </a:lnTo>
                  <a:lnTo>
                    <a:pt x="140843" y="0"/>
                  </a:lnTo>
                  <a:close/>
                </a:path>
                <a:path w="965835" h="1905">
                  <a:moveTo>
                    <a:pt x="154584" y="0"/>
                  </a:moveTo>
                  <a:lnTo>
                    <a:pt x="147713" y="0"/>
                  </a:lnTo>
                  <a:lnTo>
                    <a:pt x="147713" y="1803"/>
                  </a:lnTo>
                  <a:lnTo>
                    <a:pt x="154584" y="1803"/>
                  </a:lnTo>
                  <a:lnTo>
                    <a:pt x="154584" y="0"/>
                  </a:lnTo>
                  <a:close/>
                </a:path>
                <a:path w="965835" h="1905">
                  <a:moveTo>
                    <a:pt x="168325" y="0"/>
                  </a:moveTo>
                  <a:lnTo>
                    <a:pt x="161455" y="0"/>
                  </a:lnTo>
                  <a:lnTo>
                    <a:pt x="161455" y="1803"/>
                  </a:lnTo>
                  <a:lnTo>
                    <a:pt x="168325" y="1803"/>
                  </a:lnTo>
                  <a:lnTo>
                    <a:pt x="168325" y="0"/>
                  </a:lnTo>
                  <a:close/>
                </a:path>
                <a:path w="965835" h="1905">
                  <a:moveTo>
                    <a:pt x="182067" y="0"/>
                  </a:moveTo>
                  <a:lnTo>
                    <a:pt x="175196" y="0"/>
                  </a:lnTo>
                  <a:lnTo>
                    <a:pt x="175196" y="1803"/>
                  </a:lnTo>
                  <a:lnTo>
                    <a:pt x="182067" y="1803"/>
                  </a:lnTo>
                  <a:lnTo>
                    <a:pt x="182067" y="0"/>
                  </a:lnTo>
                  <a:close/>
                </a:path>
                <a:path w="965835" h="1905">
                  <a:moveTo>
                    <a:pt x="195808" y="0"/>
                  </a:moveTo>
                  <a:lnTo>
                    <a:pt x="188937" y="0"/>
                  </a:lnTo>
                  <a:lnTo>
                    <a:pt x="188937" y="1803"/>
                  </a:lnTo>
                  <a:lnTo>
                    <a:pt x="195808" y="1803"/>
                  </a:lnTo>
                  <a:lnTo>
                    <a:pt x="195808" y="0"/>
                  </a:lnTo>
                  <a:close/>
                </a:path>
                <a:path w="965835" h="1905">
                  <a:moveTo>
                    <a:pt x="209550" y="0"/>
                  </a:moveTo>
                  <a:lnTo>
                    <a:pt x="202679" y="0"/>
                  </a:lnTo>
                  <a:lnTo>
                    <a:pt x="202679" y="1803"/>
                  </a:lnTo>
                  <a:lnTo>
                    <a:pt x="209550" y="1803"/>
                  </a:lnTo>
                  <a:lnTo>
                    <a:pt x="209550" y="0"/>
                  </a:lnTo>
                  <a:close/>
                </a:path>
                <a:path w="965835" h="1905">
                  <a:moveTo>
                    <a:pt x="223291" y="0"/>
                  </a:moveTo>
                  <a:lnTo>
                    <a:pt x="216420" y="0"/>
                  </a:lnTo>
                  <a:lnTo>
                    <a:pt x="216420" y="1803"/>
                  </a:lnTo>
                  <a:lnTo>
                    <a:pt x="223291" y="1803"/>
                  </a:lnTo>
                  <a:lnTo>
                    <a:pt x="223291" y="0"/>
                  </a:lnTo>
                  <a:close/>
                </a:path>
                <a:path w="965835" h="1905">
                  <a:moveTo>
                    <a:pt x="237032" y="0"/>
                  </a:moveTo>
                  <a:lnTo>
                    <a:pt x="230162" y="0"/>
                  </a:lnTo>
                  <a:lnTo>
                    <a:pt x="230162" y="1803"/>
                  </a:lnTo>
                  <a:lnTo>
                    <a:pt x="237032" y="1803"/>
                  </a:lnTo>
                  <a:lnTo>
                    <a:pt x="237032" y="0"/>
                  </a:lnTo>
                  <a:close/>
                </a:path>
                <a:path w="965835" h="1905">
                  <a:moveTo>
                    <a:pt x="250774" y="0"/>
                  </a:moveTo>
                  <a:lnTo>
                    <a:pt x="243903" y="0"/>
                  </a:lnTo>
                  <a:lnTo>
                    <a:pt x="243903" y="1803"/>
                  </a:lnTo>
                  <a:lnTo>
                    <a:pt x="250774" y="1803"/>
                  </a:lnTo>
                  <a:lnTo>
                    <a:pt x="250774" y="0"/>
                  </a:lnTo>
                  <a:close/>
                </a:path>
                <a:path w="965835" h="1905">
                  <a:moveTo>
                    <a:pt x="264515" y="0"/>
                  </a:moveTo>
                  <a:lnTo>
                    <a:pt x="257644" y="0"/>
                  </a:lnTo>
                  <a:lnTo>
                    <a:pt x="257644" y="1803"/>
                  </a:lnTo>
                  <a:lnTo>
                    <a:pt x="264515" y="1803"/>
                  </a:lnTo>
                  <a:lnTo>
                    <a:pt x="264515" y="0"/>
                  </a:lnTo>
                  <a:close/>
                </a:path>
                <a:path w="965835" h="1905">
                  <a:moveTo>
                    <a:pt x="278257" y="0"/>
                  </a:moveTo>
                  <a:lnTo>
                    <a:pt x="271386" y="0"/>
                  </a:lnTo>
                  <a:lnTo>
                    <a:pt x="271386" y="1803"/>
                  </a:lnTo>
                  <a:lnTo>
                    <a:pt x="278257" y="1803"/>
                  </a:lnTo>
                  <a:lnTo>
                    <a:pt x="278257" y="0"/>
                  </a:lnTo>
                  <a:close/>
                </a:path>
                <a:path w="965835" h="1905">
                  <a:moveTo>
                    <a:pt x="291998" y="0"/>
                  </a:moveTo>
                  <a:lnTo>
                    <a:pt x="285127" y="0"/>
                  </a:lnTo>
                  <a:lnTo>
                    <a:pt x="285127" y="1803"/>
                  </a:lnTo>
                  <a:lnTo>
                    <a:pt x="291998" y="1803"/>
                  </a:lnTo>
                  <a:lnTo>
                    <a:pt x="291998" y="0"/>
                  </a:lnTo>
                  <a:close/>
                </a:path>
                <a:path w="965835" h="1905">
                  <a:moveTo>
                    <a:pt x="305739" y="0"/>
                  </a:moveTo>
                  <a:lnTo>
                    <a:pt x="298869" y="0"/>
                  </a:lnTo>
                  <a:lnTo>
                    <a:pt x="298869" y="1803"/>
                  </a:lnTo>
                  <a:lnTo>
                    <a:pt x="305739" y="1803"/>
                  </a:lnTo>
                  <a:lnTo>
                    <a:pt x="305739" y="0"/>
                  </a:lnTo>
                  <a:close/>
                </a:path>
                <a:path w="965835" h="1905">
                  <a:moveTo>
                    <a:pt x="319481" y="0"/>
                  </a:moveTo>
                  <a:lnTo>
                    <a:pt x="312610" y="0"/>
                  </a:lnTo>
                  <a:lnTo>
                    <a:pt x="312610" y="1803"/>
                  </a:lnTo>
                  <a:lnTo>
                    <a:pt x="319481" y="1803"/>
                  </a:lnTo>
                  <a:lnTo>
                    <a:pt x="319481" y="0"/>
                  </a:lnTo>
                  <a:close/>
                </a:path>
                <a:path w="965835" h="1905">
                  <a:moveTo>
                    <a:pt x="333222" y="0"/>
                  </a:moveTo>
                  <a:lnTo>
                    <a:pt x="326351" y="0"/>
                  </a:lnTo>
                  <a:lnTo>
                    <a:pt x="326351" y="1803"/>
                  </a:lnTo>
                  <a:lnTo>
                    <a:pt x="333222" y="1803"/>
                  </a:lnTo>
                  <a:lnTo>
                    <a:pt x="333222" y="0"/>
                  </a:lnTo>
                  <a:close/>
                </a:path>
                <a:path w="965835" h="1905">
                  <a:moveTo>
                    <a:pt x="346964" y="0"/>
                  </a:moveTo>
                  <a:lnTo>
                    <a:pt x="340093" y="0"/>
                  </a:lnTo>
                  <a:lnTo>
                    <a:pt x="340093" y="1803"/>
                  </a:lnTo>
                  <a:lnTo>
                    <a:pt x="346964" y="1803"/>
                  </a:lnTo>
                  <a:lnTo>
                    <a:pt x="346964" y="0"/>
                  </a:lnTo>
                  <a:close/>
                </a:path>
                <a:path w="965835" h="1905">
                  <a:moveTo>
                    <a:pt x="360705" y="0"/>
                  </a:moveTo>
                  <a:lnTo>
                    <a:pt x="353834" y="0"/>
                  </a:lnTo>
                  <a:lnTo>
                    <a:pt x="353834" y="1803"/>
                  </a:lnTo>
                  <a:lnTo>
                    <a:pt x="360705" y="1803"/>
                  </a:lnTo>
                  <a:lnTo>
                    <a:pt x="360705" y="0"/>
                  </a:lnTo>
                  <a:close/>
                </a:path>
                <a:path w="965835" h="1905">
                  <a:moveTo>
                    <a:pt x="374446" y="0"/>
                  </a:moveTo>
                  <a:lnTo>
                    <a:pt x="367576" y="0"/>
                  </a:lnTo>
                  <a:lnTo>
                    <a:pt x="367576" y="1803"/>
                  </a:lnTo>
                  <a:lnTo>
                    <a:pt x="374446" y="1803"/>
                  </a:lnTo>
                  <a:lnTo>
                    <a:pt x="374446" y="0"/>
                  </a:lnTo>
                  <a:close/>
                </a:path>
                <a:path w="965835" h="1905">
                  <a:moveTo>
                    <a:pt x="388188" y="0"/>
                  </a:moveTo>
                  <a:lnTo>
                    <a:pt x="381317" y="0"/>
                  </a:lnTo>
                  <a:lnTo>
                    <a:pt x="381317" y="1803"/>
                  </a:lnTo>
                  <a:lnTo>
                    <a:pt x="388188" y="1803"/>
                  </a:lnTo>
                  <a:lnTo>
                    <a:pt x="388188" y="0"/>
                  </a:lnTo>
                  <a:close/>
                </a:path>
                <a:path w="965835" h="1905">
                  <a:moveTo>
                    <a:pt x="401929" y="0"/>
                  </a:moveTo>
                  <a:lnTo>
                    <a:pt x="395058" y="0"/>
                  </a:lnTo>
                  <a:lnTo>
                    <a:pt x="395058" y="1803"/>
                  </a:lnTo>
                  <a:lnTo>
                    <a:pt x="401929" y="1803"/>
                  </a:lnTo>
                  <a:lnTo>
                    <a:pt x="401929" y="0"/>
                  </a:lnTo>
                  <a:close/>
                </a:path>
                <a:path w="965835" h="1905">
                  <a:moveTo>
                    <a:pt x="415671" y="0"/>
                  </a:moveTo>
                  <a:lnTo>
                    <a:pt x="408800" y="0"/>
                  </a:lnTo>
                  <a:lnTo>
                    <a:pt x="408800" y="1803"/>
                  </a:lnTo>
                  <a:lnTo>
                    <a:pt x="415671" y="1803"/>
                  </a:lnTo>
                  <a:lnTo>
                    <a:pt x="415671" y="0"/>
                  </a:lnTo>
                  <a:close/>
                </a:path>
                <a:path w="965835" h="1905">
                  <a:moveTo>
                    <a:pt x="429412" y="0"/>
                  </a:moveTo>
                  <a:lnTo>
                    <a:pt x="422541" y="0"/>
                  </a:lnTo>
                  <a:lnTo>
                    <a:pt x="422541" y="1803"/>
                  </a:lnTo>
                  <a:lnTo>
                    <a:pt x="429412" y="1803"/>
                  </a:lnTo>
                  <a:lnTo>
                    <a:pt x="429412" y="0"/>
                  </a:lnTo>
                  <a:close/>
                </a:path>
                <a:path w="965835" h="1905">
                  <a:moveTo>
                    <a:pt x="443153" y="0"/>
                  </a:moveTo>
                  <a:lnTo>
                    <a:pt x="436283" y="0"/>
                  </a:lnTo>
                  <a:lnTo>
                    <a:pt x="436283" y="1803"/>
                  </a:lnTo>
                  <a:lnTo>
                    <a:pt x="443153" y="1803"/>
                  </a:lnTo>
                  <a:lnTo>
                    <a:pt x="443153" y="0"/>
                  </a:lnTo>
                  <a:close/>
                </a:path>
                <a:path w="965835" h="1905">
                  <a:moveTo>
                    <a:pt x="456895" y="0"/>
                  </a:moveTo>
                  <a:lnTo>
                    <a:pt x="450024" y="0"/>
                  </a:lnTo>
                  <a:lnTo>
                    <a:pt x="450024" y="1803"/>
                  </a:lnTo>
                  <a:lnTo>
                    <a:pt x="456895" y="1803"/>
                  </a:lnTo>
                  <a:lnTo>
                    <a:pt x="456895" y="0"/>
                  </a:lnTo>
                  <a:close/>
                </a:path>
                <a:path w="965835" h="1905">
                  <a:moveTo>
                    <a:pt x="470636" y="0"/>
                  </a:moveTo>
                  <a:lnTo>
                    <a:pt x="463765" y="0"/>
                  </a:lnTo>
                  <a:lnTo>
                    <a:pt x="463765" y="1803"/>
                  </a:lnTo>
                  <a:lnTo>
                    <a:pt x="470636" y="1803"/>
                  </a:lnTo>
                  <a:lnTo>
                    <a:pt x="470636" y="0"/>
                  </a:lnTo>
                  <a:close/>
                </a:path>
                <a:path w="965835" h="1905">
                  <a:moveTo>
                    <a:pt x="484378" y="0"/>
                  </a:moveTo>
                  <a:lnTo>
                    <a:pt x="477507" y="0"/>
                  </a:lnTo>
                  <a:lnTo>
                    <a:pt x="477507" y="1803"/>
                  </a:lnTo>
                  <a:lnTo>
                    <a:pt x="484378" y="1803"/>
                  </a:lnTo>
                  <a:lnTo>
                    <a:pt x="484378" y="0"/>
                  </a:lnTo>
                  <a:close/>
                </a:path>
                <a:path w="965835" h="1905">
                  <a:moveTo>
                    <a:pt x="498119" y="0"/>
                  </a:moveTo>
                  <a:lnTo>
                    <a:pt x="491248" y="0"/>
                  </a:lnTo>
                  <a:lnTo>
                    <a:pt x="491248" y="1803"/>
                  </a:lnTo>
                  <a:lnTo>
                    <a:pt x="498119" y="1803"/>
                  </a:lnTo>
                  <a:lnTo>
                    <a:pt x="498119" y="0"/>
                  </a:lnTo>
                  <a:close/>
                </a:path>
                <a:path w="965835" h="1905">
                  <a:moveTo>
                    <a:pt x="511860" y="0"/>
                  </a:moveTo>
                  <a:lnTo>
                    <a:pt x="504990" y="0"/>
                  </a:lnTo>
                  <a:lnTo>
                    <a:pt x="504990" y="1803"/>
                  </a:lnTo>
                  <a:lnTo>
                    <a:pt x="511860" y="1803"/>
                  </a:lnTo>
                  <a:lnTo>
                    <a:pt x="511860" y="0"/>
                  </a:lnTo>
                  <a:close/>
                </a:path>
                <a:path w="965835" h="1905">
                  <a:moveTo>
                    <a:pt x="525602" y="0"/>
                  </a:moveTo>
                  <a:lnTo>
                    <a:pt x="518731" y="0"/>
                  </a:lnTo>
                  <a:lnTo>
                    <a:pt x="518731" y="1803"/>
                  </a:lnTo>
                  <a:lnTo>
                    <a:pt x="525602" y="1803"/>
                  </a:lnTo>
                  <a:lnTo>
                    <a:pt x="525602" y="0"/>
                  </a:lnTo>
                  <a:close/>
                </a:path>
                <a:path w="965835" h="1905">
                  <a:moveTo>
                    <a:pt x="539343" y="0"/>
                  </a:moveTo>
                  <a:lnTo>
                    <a:pt x="532472" y="0"/>
                  </a:lnTo>
                  <a:lnTo>
                    <a:pt x="532472" y="1803"/>
                  </a:lnTo>
                  <a:lnTo>
                    <a:pt x="539343" y="1803"/>
                  </a:lnTo>
                  <a:lnTo>
                    <a:pt x="539343" y="0"/>
                  </a:lnTo>
                  <a:close/>
                </a:path>
                <a:path w="965835" h="1905">
                  <a:moveTo>
                    <a:pt x="553085" y="0"/>
                  </a:moveTo>
                  <a:lnTo>
                    <a:pt x="546214" y="0"/>
                  </a:lnTo>
                  <a:lnTo>
                    <a:pt x="546214" y="1803"/>
                  </a:lnTo>
                  <a:lnTo>
                    <a:pt x="553085" y="1803"/>
                  </a:lnTo>
                  <a:lnTo>
                    <a:pt x="553085" y="0"/>
                  </a:lnTo>
                  <a:close/>
                </a:path>
                <a:path w="965835" h="1905">
                  <a:moveTo>
                    <a:pt x="566826" y="0"/>
                  </a:moveTo>
                  <a:lnTo>
                    <a:pt x="559955" y="0"/>
                  </a:lnTo>
                  <a:lnTo>
                    <a:pt x="559955" y="1803"/>
                  </a:lnTo>
                  <a:lnTo>
                    <a:pt x="566826" y="1803"/>
                  </a:lnTo>
                  <a:lnTo>
                    <a:pt x="566826" y="0"/>
                  </a:lnTo>
                  <a:close/>
                </a:path>
                <a:path w="965835" h="1905">
                  <a:moveTo>
                    <a:pt x="580567" y="0"/>
                  </a:moveTo>
                  <a:lnTo>
                    <a:pt x="573697" y="0"/>
                  </a:lnTo>
                  <a:lnTo>
                    <a:pt x="573697" y="1803"/>
                  </a:lnTo>
                  <a:lnTo>
                    <a:pt x="580567" y="1803"/>
                  </a:lnTo>
                  <a:lnTo>
                    <a:pt x="580567" y="0"/>
                  </a:lnTo>
                  <a:close/>
                </a:path>
                <a:path w="965835" h="1905">
                  <a:moveTo>
                    <a:pt x="594309" y="0"/>
                  </a:moveTo>
                  <a:lnTo>
                    <a:pt x="587438" y="0"/>
                  </a:lnTo>
                  <a:lnTo>
                    <a:pt x="587438" y="1803"/>
                  </a:lnTo>
                  <a:lnTo>
                    <a:pt x="594309" y="1803"/>
                  </a:lnTo>
                  <a:lnTo>
                    <a:pt x="594309" y="0"/>
                  </a:lnTo>
                  <a:close/>
                </a:path>
                <a:path w="965835" h="1905">
                  <a:moveTo>
                    <a:pt x="608050" y="0"/>
                  </a:moveTo>
                  <a:lnTo>
                    <a:pt x="601179" y="0"/>
                  </a:lnTo>
                  <a:lnTo>
                    <a:pt x="601179" y="1803"/>
                  </a:lnTo>
                  <a:lnTo>
                    <a:pt x="608050" y="1803"/>
                  </a:lnTo>
                  <a:lnTo>
                    <a:pt x="608050" y="0"/>
                  </a:lnTo>
                  <a:close/>
                </a:path>
                <a:path w="965835" h="1905">
                  <a:moveTo>
                    <a:pt x="621792" y="0"/>
                  </a:moveTo>
                  <a:lnTo>
                    <a:pt x="614921" y="0"/>
                  </a:lnTo>
                  <a:lnTo>
                    <a:pt x="614921" y="1803"/>
                  </a:lnTo>
                  <a:lnTo>
                    <a:pt x="621792" y="1803"/>
                  </a:lnTo>
                  <a:lnTo>
                    <a:pt x="621792" y="0"/>
                  </a:lnTo>
                  <a:close/>
                </a:path>
                <a:path w="965835" h="1905">
                  <a:moveTo>
                    <a:pt x="635533" y="0"/>
                  </a:moveTo>
                  <a:lnTo>
                    <a:pt x="628662" y="0"/>
                  </a:lnTo>
                  <a:lnTo>
                    <a:pt x="628662" y="1803"/>
                  </a:lnTo>
                  <a:lnTo>
                    <a:pt x="635533" y="1803"/>
                  </a:lnTo>
                  <a:lnTo>
                    <a:pt x="635533" y="0"/>
                  </a:lnTo>
                  <a:close/>
                </a:path>
                <a:path w="965835" h="1905">
                  <a:moveTo>
                    <a:pt x="649274" y="0"/>
                  </a:moveTo>
                  <a:lnTo>
                    <a:pt x="642404" y="0"/>
                  </a:lnTo>
                  <a:lnTo>
                    <a:pt x="642404" y="1803"/>
                  </a:lnTo>
                  <a:lnTo>
                    <a:pt x="649274" y="1803"/>
                  </a:lnTo>
                  <a:lnTo>
                    <a:pt x="649274" y="0"/>
                  </a:lnTo>
                  <a:close/>
                </a:path>
                <a:path w="965835" h="1905">
                  <a:moveTo>
                    <a:pt x="663016" y="0"/>
                  </a:moveTo>
                  <a:lnTo>
                    <a:pt x="656145" y="0"/>
                  </a:lnTo>
                  <a:lnTo>
                    <a:pt x="656145" y="1803"/>
                  </a:lnTo>
                  <a:lnTo>
                    <a:pt x="663016" y="1803"/>
                  </a:lnTo>
                  <a:lnTo>
                    <a:pt x="663016" y="0"/>
                  </a:lnTo>
                  <a:close/>
                </a:path>
                <a:path w="965835" h="1905">
                  <a:moveTo>
                    <a:pt x="676757" y="0"/>
                  </a:moveTo>
                  <a:lnTo>
                    <a:pt x="669886" y="0"/>
                  </a:lnTo>
                  <a:lnTo>
                    <a:pt x="669886" y="1803"/>
                  </a:lnTo>
                  <a:lnTo>
                    <a:pt x="676757" y="1803"/>
                  </a:lnTo>
                  <a:lnTo>
                    <a:pt x="676757" y="0"/>
                  </a:lnTo>
                  <a:close/>
                </a:path>
                <a:path w="965835" h="1905">
                  <a:moveTo>
                    <a:pt x="690499" y="0"/>
                  </a:moveTo>
                  <a:lnTo>
                    <a:pt x="683628" y="0"/>
                  </a:lnTo>
                  <a:lnTo>
                    <a:pt x="683628" y="1803"/>
                  </a:lnTo>
                  <a:lnTo>
                    <a:pt x="690499" y="1803"/>
                  </a:lnTo>
                  <a:lnTo>
                    <a:pt x="690499" y="0"/>
                  </a:lnTo>
                  <a:close/>
                </a:path>
                <a:path w="965835" h="1905">
                  <a:moveTo>
                    <a:pt x="704240" y="0"/>
                  </a:moveTo>
                  <a:lnTo>
                    <a:pt x="697369" y="0"/>
                  </a:lnTo>
                  <a:lnTo>
                    <a:pt x="697369" y="1803"/>
                  </a:lnTo>
                  <a:lnTo>
                    <a:pt x="704240" y="1803"/>
                  </a:lnTo>
                  <a:lnTo>
                    <a:pt x="704240" y="0"/>
                  </a:lnTo>
                  <a:close/>
                </a:path>
                <a:path w="965835" h="1905">
                  <a:moveTo>
                    <a:pt x="717981" y="0"/>
                  </a:moveTo>
                  <a:lnTo>
                    <a:pt x="711111" y="0"/>
                  </a:lnTo>
                  <a:lnTo>
                    <a:pt x="711111" y="1803"/>
                  </a:lnTo>
                  <a:lnTo>
                    <a:pt x="717981" y="1803"/>
                  </a:lnTo>
                  <a:lnTo>
                    <a:pt x="717981" y="0"/>
                  </a:lnTo>
                  <a:close/>
                </a:path>
                <a:path w="965835" h="1905">
                  <a:moveTo>
                    <a:pt x="731723" y="0"/>
                  </a:moveTo>
                  <a:lnTo>
                    <a:pt x="724852" y="0"/>
                  </a:lnTo>
                  <a:lnTo>
                    <a:pt x="724852" y="1803"/>
                  </a:lnTo>
                  <a:lnTo>
                    <a:pt x="731723" y="1803"/>
                  </a:lnTo>
                  <a:lnTo>
                    <a:pt x="731723" y="0"/>
                  </a:lnTo>
                  <a:close/>
                </a:path>
                <a:path w="965835" h="1905">
                  <a:moveTo>
                    <a:pt x="745464" y="0"/>
                  </a:moveTo>
                  <a:lnTo>
                    <a:pt x="738593" y="0"/>
                  </a:lnTo>
                  <a:lnTo>
                    <a:pt x="738593" y="1803"/>
                  </a:lnTo>
                  <a:lnTo>
                    <a:pt x="745464" y="1803"/>
                  </a:lnTo>
                  <a:lnTo>
                    <a:pt x="745464" y="0"/>
                  </a:lnTo>
                  <a:close/>
                </a:path>
                <a:path w="965835" h="1905">
                  <a:moveTo>
                    <a:pt x="759206" y="0"/>
                  </a:moveTo>
                  <a:lnTo>
                    <a:pt x="752335" y="0"/>
                  </a:lnTo>
                  <a:lnTo>
                    <a:pt x="752335" y="1803"/>
                  </a:lnTo>
                  <a:lnTo>
                    <a:pt x="759206" y="1803"/>
                  </a:lnTo>
                  <a:lnTo>
                    <a:pt x="759206" y="0"/>
                  </a:lnTo>
                  <a:close/>
                </a:path>
                <a:path w="965835" h="1905">
                  <a:moveTo>
                    <a:pt x="772947" y="0"/>
                  </a:moveTo>
                  <a:lnTo>
                    <a:pt x="766076" y="0"/>
                  </a:lnTo>
                  <a:lnTo>
                    <a:pt x="766076" y="1803"/>
                  </a:lnTo>
                  <a:lnTo>
                    <a:pt x="772947" y="1803"/>
                  </a:lnTo>
                  <a:lnTo>
                    <a:pt x="772947" y="0"/>
                  </a:lnTo>
                  <a:close/>
                </a:path>
                <a:path w="965835" h="1905">
                  <a:moveTo>
                    <a:pt x="786688" y="0"/>
                  </a:moveTo>
                  <a:lnTo>
                    <a:pt x="779818" y="0"/>
                  </a:lnTo>
                  <a:lnTo>
                    <a:pt x="779818" y="1803"/>
                  </a:lnTo>
                  <a:lnTo>
                    <a:pt x="786688" y="1803"/>
                  </a:lnTo>
                  <a:lnTo>
                    <a:pt x="786688" y="0"/>
                  </a:lnTo>
                  <a:close/>
                </a:path>
                <a:path w="965835" h="1905">
                  <a:moveTo>
                    <a:pt x="800430" y="0"/>
                  </a:moveTo>
                  <a:lnTo>
                    <a:pt x="793559" y="0"/>
                  </a:lnTo>
                  <a:lnTo>
                    <a:pt x="793559" y="1803"/>
                  </a:lnTo>
                  <a:lnTo>
                    <a:pt x="800430" y="1803"/>
                  </a:lnTo>
                  <a:lnTo>
                    <a:pt x="800430" y="0"/>
                  </a:lnTo>
                  <a:close/>
                </a:path>
                <a:path w="965835" h="1905">
                  <a:moveTo>
                    <a:pt x="814171" y="0"/>
                  </a:moveTo>
                  <a:lnTo>
                    <a:pt x="807300" y="0"/>
                  </a:lnTo>
                  <a:lnTo>
                    <a:pt x="807300" y="1803"/>
                  </a:lnTo>
                  <a:lnTo>
                    <a:pt x="814171" y="1803"/>
                  </a:lnTo>
                  <a:lnTo>
                    <a:pt x="814171" y="0"/>
                  </a:lnTo>
                  <a:close/>
                </a:path>
                <a:path w="965835" h="1905">
                  <a:moveTo>
                    <a:pt x="827913" y="0"/>
                  </a:moveTo>
                  <a:lnTo>
                    <a:pt x="821042" y="0"/>
                  </a:lnTo>
                  <a:lnTo>
                    <a:pt x="821042" y="1803"/>
                  </a:lnTo>
                  <a:lnTo>
                    <a:pt x="827913" y="1803"/>
                  </a:lnTo>
                  <a:lnTo>
                    <a:pt x="827913" y="0"/>
                  </a:lnTo>
                  <a:close/>
                </a:path>
                <a:path w="965835" h="1905">
                  <a:moveTo>
                    <a:pt x="841654" y="0"/>
                  </a:moveTo>
                  <a:lnTo>
                    <a:pt x="834783" y="0"/>
                  </a:lnTo>
                  <a:lnTo>
                    <a:pt x="834783" y="1803"/>
                  </a:lnTo>
                  <a:lnTo>
                    <a:pt x="841654" y="1803"/>
                  </a:lnTo>
                  <a:lnTo>
                    <a:pt x="841654" y="0"/>
                  </a:lnTo>
                  <a:close/>
                </a:path>
                <a:path w="965835" h="1905">
                  <a:moveTo>
                    <a:pt x="855395" y="0"/>
                  </a:moveTo>
                  <a:lnTo>
                    <a:pt x="848525" y="0"/>
                  </a:lnTo>
                  <a:lnTo>
                    <a:pt x="848525" y="1803"/>
                  </a:lnTo>
                  <a:lnTo>
                    <a:pt x="855395" y="1803"/>
                  </a:lnTo>
                  <a:lnTo>
                    <a:pt x="855395" y="0"/>
                  </a:lnTo>
                  <a:close/>
                </a:path>
                <a:path w="965835" h="1905">
                  <a:moveTo>
                    <a:pt x="869137" y="0"/>
                  </a:moveTo>
                  <a:lnTo>
                    <a:pt x="862266" y="0"/>
                  </a:lnTo>
                  <a:lnTo>
                    <a:pt x="862266" y="1803"/>
                  </a:lnTo>
                  <a:lnTo>
                    <a:pt x="869137" y="1803"/>
                  </a:lnTo>
                  <a:lnTo>
                    <a:pt x="869137" y="0"/>
                  </a:lnTo>
                  <a:close/>
                </a:path>
                <a:path w="965835" h="1905">
                  <a:moveTo>
                    <a:pt x="882878" y="0"/>
                  </a:moveTo>
                  <a:lnTo>
                    <a:pt x="876007" y="0"/>
                  </a:lnTo>
                  <a:lnTo>
                    <a:pt x="876007" y="1803"/>
                  </a:lnTo>
                  <a:lnTo>
                    <a:pt x="882878" y="1803"/>
                  </a:lnTo>
                  <a:lnTo>
                    <a:pt x="882878" y="0"/>
                  </a:lnTo>
                  <a:close/>
                </a:path>
                <a:path w="965835" h="1905">
                  <a:moveTo>
                    <a:pt x="896620" y="0"/>
                  </a:moveTo>
                  <a:lnTo>
                    <a:pt x="889749" y="0"/>
                  </a:lnTo>
                  <a:lnTo>
                    <a:pt x="889749" y="1803"/>
                  </a:lnTo>
                  <a:lnTo>
                    <a:pt x="896620" y="1803"/>
                  </a:lnTo>
                  <a:lnTo>
                    <a:pt x="896620" y="0"/>
                  </a:lnTo>
                  <a:close/>
                </a:path>
                <a:path w="965835" h="1905">
                  <a:moveTo>
                    <a:pt x="910348" y="0"/>
                  </a:moveTo>
                  <a:lnTo>
                    <a:pt x="903490" y="0"/>
                  </a:lnTo>
                  <a:lnTo>
                    <a:pt x="903490" y="1803"/>
                  </a:lnTo>
                  <a:lnTo>
                    <a:pt x="910348" y="1803"/>
                  </a:lnTo>
                  <a:lnTo>
                    <a:pt x="910348" y="0"/>
                  </a:lnTo>
                  <a:close/>
                </a:path>
                <a:path w="965835" h="1905">
                  <a:moveTo>
                    <a:pt x="924090" y="0"/>
                  </a:moveTo>
                  <a:lnTo>
                    <a:pt x="917232" y="0"/>
                  </a:lnTo>
                  <a:lnTo>
                    <a:pt x="917232" y="1803"/>
                  </a:lnTo>
                  <a:lnTo>
                    <a:pt x="924090" y="1803"/>
                  </a:lnTo>
                  <a:lnTo>
                    <a:pt x="924090" y="0"/>
                  </a:lnTo>
                  <a:close/>
                </a:path>
                <a:path w="965835" h="1905">
                  <a:moveTo>
                    <a:pt x="937831" y="0"/>
                  </a:moveTo>
                  <a:lnTo>
                    <a:pt x="930973" y="0"/>
                  </a:lnTo>
                  <a:lnTo>
                    <a:pt x="930973" y="1803"/>
                  </a:lnTo>
                  <a:lnTo>
                    <a:pt x="937831" y="1803"/>
                  </a:lnTo>
                  <a:lnTo>
                    <a:pt x="937831" y="0"/>
                  </a:lnTo>
                  <a:close/>
                </a:path>
                <a:path w="965835" h="1905">
                  <a:moveTo>
                    <a:pt x="951572" y="0"/>
                  </a:moveTo>
                  <a:lnTo>
                    <a:pt x="944714" y="0"/>
                  </a:lnTo>
                  <a:lnTo>
                    <a:pt x="944714" y="1803"/>
                  </a:lnTo>
                  <a:lnTo>
                    <a:pt x="951572" y="1803"/>
                  </a:lnTo>
                  <a:lnTo>
                    <a:pt x="951572" y="0"/>
                  </a:lnTo>
                  <a:close/>
                </a:path>
                <a:path w="965835" h="1905">
                  <a:moveTo>
                    <a:pt x="965314" y="0"/>
                  </a:moveTo>
                  <a:lnTo>
                    <a:pt x="958456" y="0"/>
                  </a:lnTo>
                  <a:lnTo>
                    <a:pt x="958456" y="1803"/>
                  </a:lnTo>
                  <a:lnTo>
                    <a:pt x="965314" y="1803"/>
                  </a:lnTo>
                  <a:lnTo>
                    <a:pt x="965314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35104" y="3023336"/>
              <a:ext cx="745490" cy="1905"/>
            </a:xfrm>
            <a:custGeom>
              <a:avLst/>
              <a:gdLst/>
              <a:ahLst/>
              <a:cxnLst/>
              <a:rect l="l" t="t" r="r" b="b"/>
              <a:pathLst>
                <a:path w="745490" h="1905">
                  <a:moveTo>
                    <a:pt x="6858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6858" y="1803"/>
                  </a:lnTo>
                  <a:lnTo>
                    <a:pt x="6858" y="0"/>
                  </a:lnTo>
                  <a:close/>
                </a:path>
                <a:path w="745490" h="1905">
                  <a:moveTo>
                    <a:pt x="20599" y="0"/>
                  </a:moveTo>
                  <a:lnTo>
                    <a:pt x="13741" y="0"/>
                  </a:lnTo>
                  <a:lnTo>
                    <a:pt x="13741" y="1803"/>
                  </a:lnTo>
                  <a:lnTo>
                    <a:pt x="20599" y="1803"/>
                  </a:lnTo>
                  <a:lnTo>
                    <a:pt x="20599" y="0"/>
                  </a:lnTo>
                  <a:close/>
                </a:path>
                <a:path w="745490" h="1905">
                  <a:moveTo>
                    <a:pt x="34340" y="0"/>
                  </a:moveTo>
                  <a:lnTo>
                    <a:pt x="27482" y="0"/>
                  </a:lnTo>
                  <a:lnTo>
                    <a:pt x="27482" y="1803"/>
                  </a:lnTo>
                  <a:lnTo>
                    <a:pt x="34340" y="1803"/>
                  </a:lnTo>
                  <a:lnTo>
                    <a:pt x="34340" y="0"/>
                  </a:lnTo>
                  <a:close/>
                </a:path>
                <a:path w="745490" h="1905">
                  <a:moveTo>
                    <a:pt x="48082" y="0"/>
                  </a:moveTo>
                  <a:lnTo>
                    <a:pt x="41211" y="0"/>
                  </a:lnTo>
                  <a:lnTo>
                    <a:pt x="41211" y="1803"/>
                  </a:lnTo>
                  <a:lnTo>
                    <a:pt x="48082" y="1803"/>
                  </a:lnTo>
                  <a:lnTo>
                    <a:pt x="48082" y="0"/>
                  </a:lnTo>
                  <a:close/>
                </a:path>
                <a:path w="745490" h="1905">
                  <a:moveTo>
                    <a:pt x="61823" y="0"/>
                  </a:moveTo>
                  <a:lnTo>
                    <a:pt x="54952" y="0"/>
                  </a:lnTo>
                  <a:lnTo>
                    <a:pt x="54952" y="1803"/>
                  </a:lnTo>
                  <a:lnTo>
                    <a:pt x="61823" y="1803"/>
                  </a:lnTo>
                  <a:lnTo>
                    <a:pt x="61823" y="0"/>
                  </a:lnTo>
                  <a:close/>
                </a:path>
                <a:path w="745490" h="1905">
                  <a:moveTo>
                    <a:pt x="75565" y="0"/>
                  </a:moveTo>
                  <a:lnTo>
                    <a:pt x="68694" y="0"/>
                  </a:lnTo>
                  <a:lnTo>
                    <a:pt x="68694" y="1803"/>
                  </a:lnTo>
                  <a:lnTo>
                    <a:pt x="75565" y="1803"/>
                  </a:lnTo>
                  <a:lnTo>
                    <a:pt x="75565" y="0"/>
                  </a:lnTo>
                  <a:close/>
                </a:path>
                <a:path w="745490" h="1905">
                  <a:moveTo>
                    <a:pt x="89306" y="0"/>
                  </a:moveTo>
                  <a:lnTo>
                    <a:pt x="82435" y="0"/>
                  </a:lnTo>
                  <a:lnTo>
                    <a:pt x="82435" y="1803"/>
                  </a:lnTo>
                  <a:lnTo>
                    <a:pt x="89306" y="1803"/>
                  </a:lnTo>
                  <a:lnTo>
                    <a:pt x="89306" y="0"/>
                  </a:lnTo>
                  <a:close/>
                </a:path>
                <a:path w="745490" h="1905">
                  <a:moveTo>
                    <a:pt x="103047" y="0"/>
                  </a:moveTo>
                  <a:lnTo>
                    <a:pt x="96177" y="0"/>
                  </a:lnTo>
                  <a:lnTo>
                    <a:pt x="96177" y="1803"/>
                  </a:lnTo>
                  <a:lnTo>
                    <a:pt x="103047" y="1803"/>
                  </a:lnTo>
                  <a:lnTo>
                    <a:pt x="103047" y="0"/>
                  </a:lnTo>
                  <a:close/>
                </a:path>
                <a:path w="745490" h="1905">
                  <a:moveTo>
                    <a:pt x="116789" y="0"/>
                  </a:moveTo>
                  <a:lnTo>
                    <a:pt x="109918" y="0"/>
                  </a:lnTo>
                  <a:lnTo>
                    <a:pt x="109918" y="1803"/>
                  </a:lnTo>
                  <a:lnTo>
                    <a:pt x="116789" y="1803"/>
                  </a:lnTo>
                  <a:lnTo>
                    <a:pt x="116789" y="0"/>
                  </a:lnTo>
                  <a:close/>
                </a:path>
                <a:path w="745490" h="1905">
                  <a:moveTo>
                    <a:pt x="130530" y="0"/>
                  </a:moveTo>
                  <a:lnTo>
                    <a:pt x="123659" y="0"/>
                  </a:lnTo>
                  <a:lnTo>
                    <a:pt x="123659" y="1803"/>
                  </a:lnTo>
                  <a:lnTo>
                    <a:pt x="130530" y="1803"/>
                  </a:lnTo>
                  <a:lnTo>
                    <a:pt x="130530" y="0"/>
                  </a:lnTo>
                  <a:close/>
                </a:path>
                <a:path w="745490" h="1905">
                  <a:moveTo>
                    <a:pt x="144272" y="0"/>
                  </a:moveTo>
                  <a:lnTo>
                    <a:pt x="137401" y="0"/>
                  </a:lnTo>
                  <a:lnTo>
                    <a:pt x="137401" y="1803"/>
                  </a:lnTo>
                  <a:lnTo>
                    <a:pt x="144272" y="1803"/>
                  </a:lnTo>
                  <a:lnTo>
                    <a:pt x="144272" y="0"/>
                  </a:lnTo>
                  <a:close/>
                </a:path>
                <a:path w="745490" h="1905">
                  <a:moveTo>
                    <a:pt x="158013" y="0"/>
                  </a:moveTo>
                  <a:lnTo>
                    <a:pt x="151142" y="0"/>
                  </a:lnTo>
                  <a:lnTo>
                    <a:pt x="151142" y="1803"/>
                  </a:lnTo>
                  <a:lnTo>
                    <a:pt x="158013" y="1803"/>
                  </a:lnTo>
                  <a:lnTo>
                    <a:pt x="158013" y="0"/>
                  </a:lnTo>
                  <a:close/>
                </a:path>
                <a:path w="745490" h="1905">
                  <a:moveTo>
                    <a:pt x="171754" y="0"/>
                  </a:moveTo>
                  <a:lnTo>
                    <a:pt x="164884" y="0"/>
                  </a:lnTo>
                  <a:lnTo>
                    <a:pt x="164884" y="1803"/>
                  </a:lnTo>
                  <a:lnTo>
                    <a:pt x="171754" y="1803"/>
                  </a:lnTo>
                  <a:lnTo>
                    <a:pt x="171754" y="0"/>
                  </a:lnTo>
                  <a:close/>
                </a:path>
                <a:path w="745490" h="1905">
                  <a:moveTo>
                    <a:pt x="185496" y="0"/>
                  </a:moveTo>
                  <a:lnTo>
                    <a:pt x="178625" y="0"/>
                  </a:lnTo>
                  <a:lnTo>
                    <a:pt x="178625" y="1803"/>
                  </a:lnTo>
                  <a:lnTo>
                    <a:pt x="185496" y="1803"/>
                  </a:lnTo>
                  <a:lnTo>
                    <a:pt x="185496" y="0"/>
                  </a:lnTo>
                  <a:close/>
                </a:path>
                <a:path w="745490" h="1905">
                  <a:moveTo>
                    <a:pt x="212979" y="0"/>
                  </a:moveTo>
                  <a:lnTo>
                    <a:pt x="206108" y="0"/>
                  </a:lnTo>
                  <a:lnTo>
                    <a:pt x="206108" y="1803"/>
                  </a:lnTo>
                  <a:lnTo>
                    <a:pt x="212979" y="1803"/>
                  </a:lnTo>
                  <a:lnTo>
                    <a:pt x="212979" y="0"/>
                  </a:lnTo>
                  <a:close/>
                </a:path>
                <a:path w="745490" h="1905">
                  <a:moveTo>
                    <a:pt x="226720" y="0"/>
                  </a:moveTo>
                  <a:lnTo>
                    <a:pt x="219849" y="0"/>
                  </a:lnTo>
                  <a:lnTo>
                    <a:pt x="219849" y="1803"/>
                  </a:lnTo>
                  <a:lnTo>
                    <a:pt x="226720" y="1803"/>
                  </a:lnTo>
                  <a:lnTo>
                    <a:pt x="226720" y="0"/>
                  </a:lnTo>
                  <a:close/>
                </a:path>
                <a:path w="745490" h="1905">
                  <a:moveTo>
                    <a:pt x="240461" y="0"/>
                  </a:moveTo>
                  <a:lnTo>
                    <a:pt x="233591" y="0"/>
                  </a:lnTo>
                  <a:lnTo>
                    <a:pt x="233591" y="1803"/>
                  </a:lnTo>
                  <a:lnTo>
                    <a:pt x="240461" y="1803"/>
                  </a:lnTo>
                  <a:lnTo>
                    <a:pt x="240461" y="0"/>
                  </a:lnTo>
                  <a:close/>
                </a:path>
                <a:path w="745490" h="1905">
                  <a:moveTo>
                    <a:pt x="254203" y="0"/>
                  </a:moveTo>
                  <a:lnTo>
                    <a:pt x="247332" y="0"/>
                  </a:lnTo>
                  <a:lnTo>
                    <a:pt x="247332" y="1803"/>
                  </a:lnTo>
                  <a:lnTo>
                    <a:pt x="254203" y="1803"/>
                  </a:lnTo>
                  <a:lnTo>
                    <a:pt x="254203" y="0"/>
                  </a:lnTo>
                  <a:close/>
                </a:path>
                <a:path w="745490" h="1905">
                  <a:moveTo>
                    <a:pt x="267944" y="0"/>
                  </a:moveTo>
                  <a:lnTo>
                    <a:pt x="261073" y="0"/>
                  </a:lnTo>
                  <a:lnTo>
                    <a:pt x="261073" y="1803"/>
                  </a:lnTo>
                  <a:lnTo>
                    <a:pt x="267944" y="1803"/>
                  </a:lnTo>
                  <a:lnTo>
                    <a:pt x="267944" y="0"/>
                  </a:lnTo>
                  <a:close/>
                </a:path>
                <a:path w="745490" h="1905">
                  <a:moveTo>
                    <a:pt x="281686" y="0"/>
                  </a:moveTo>
                  <a:lnTo>
                    <a:pt x="274815" y="0"/>
                  </a:lnTo>
                  <a:lnTo>
                    <a:pt x="274815" y="1803"/>
                  </a:lnTo>
                  <a:lnTo>
                    <a:pt x="281686" y="1803"/>
                  </a:lnTo>
                  <a:lnTo>
                    <a:pt x="281686" y="0"/>
                  </a:lnTo>
                  <a:close/>
                </a:path>
                <a:path w="745490" h="1905">
                  <a:moveTo>
                    <a:pt x="295427" y="0"/>
                  </a:moveTo>
                  <a:lnTo>
                    <a:pt x="288556" y="0"/>
                  </a:lnTo>
                  <a:lnTo>
                    <a:pt x="288556" y="1803"/>
                  </a:lnTo>
                  <a:lnTo>
                    <a:pt x="295427" y="1803"/>
                  </a:lnTo>
                  <a:lnTo>
                    <a:pt x="295427" y="0"/>
                  </a:lnTo>
                  <a:close/>
                </a:path>
                <a:path w="745490" h="1905">
                  <a:moveTo>
                    <a:pt x="309168" y="0"/>
                  </a:moveTo>
                  <a:lnTo>
                    <a:pt x="302298" y="0"/>
                  </a:lnTo>
                  <a:lnTo>
                    <a:pt x="302298" y="1803"/>
                  </a:lnTo>
                  <a:lnTo>
                    <a:pt x="309168" y="1803"/>
                  </a:lnTo>
                  <a:lnTo>
                    <a:pt x="309168" y="0"/>
                  </a:lnTo>
                  <a:close/>
                </a:path>
                <a:path w="745490" h="1905">
                  <a:moveTo>
                    <a:pt x="322910" y="0"/>
                  </a:moveTo>
                  <a:lnTo>
                    <a:pt x="316039" y="0"/>
                  </a:lnTo>
                  <a:lnTo>
                    <a:pt x="316039" y="1803"/>
                  </a:lnTo>
                  <a:lnTo>
                    <a:pt x="322910" y="1803"/>
                  </a:lnTo>
                  <a:lnTo>
                    <a:pt x="322910" y="0"/>
                  </a:lnTo>
                  <a:close/>
                </a:path>
                <a:path w="745490" h="1905">
                  <a:moveTo>
                    <a:pt x="336651" y="0"/>
                  </a:moveTo>
                  <a:lnTo>
                    <a:pt x="329780" y="0"/>
                  </a:lnTo>
                  <a:lnTo>
                    <a:pt x="329780" y="1803"/>
                  </a:lnTo>
                  <a:lnTo>
                    <a:pt x="336651" y="1803"/>
                  </a:lnTo>
                  <a:lnTo>
                    <a:pt x="336651" y="0"/>
                  </a:lnTo>
                  <a:close/>
                </a:path>
                <a:path w="745490" h="1905">
                  <a:moveTo>
                    <a:pt x="350393" y="0"/>
                  </a:moveTo>
                  <a:lnTo>
                    <a:pt x="343522" y="0"/>
                  </a:lnTo>
                  <a:lnTo>
                    <a:pt x="343522" y="1803"/>
                  </a:lnTo>
                  <a:lnTo>
                    <a:pt x="350393" y="1803"/>
                  </a:lnTo>
                  <a:lnTo>
                    <a:pt x="350393" y="0"/>
                  </a:lnTo>
                  <a:close/>
                </a:path>
                <a:path w="745490" h="1905">
                  <a:moveTo>
                    <a:pt x="364134" y="0"/>
                  </a:moveTo>
                  <a:lnTo>
                    <a:pt x="357263" y="0"/>
                  </a:lnTo>
                  <a:lnTo>
                    <a:pt x="357263" y="1803"/>
                  </a:lnTo>
                  <a:lnTo>
                    <a:pt x="364134" y="1803"/>
                  </a:lnTo>
                  <a:lnTo>
                    <a:pt x="364134" y="0"/>
                  </a:lnTo>
                  <a:close/>
                </a:path>
                <a:path w="745490" h="1905">
                  <a:moveTo>
                    <a:pt x="377875" y="0"/>
                  </a:moveTo>
                  <a:lnTo>
                    <a:pt x="371005" y="0"/>
                  </a:lnTo>
                  <a:lnTo>
                    <a:pt x="371005" y="1803"/>
                  </a:lnTo>
                  <a:lnTo>
                    <a:pt x="377875" y="1803"/>
                  </a:lnTo>
                  <a:lnTo>
                    <a:pt x="377875" y="0"/>
                  </a:lnTo>
                  <a:close/>
                </a:path>
                <a:path w="745490" h="1905">
                  <a:moveTo>
                    <a:pt x="391617" y="0"/>
                  </a:moveTo>
                  <a:lnTo>
                    <a:pt x="384746" y="0"/>
                  </a:lnTo>
                  <a:lnTo>
                    <a:pt x="384746" y="1803"/>
                  </a:lnTo>
                  <a:lnTo>
                    <a:pt x="391617" y="1803"/>
                  </a:lnTo>
                  <a:lnTo>
                    <a:pt x="391617" y="0"/>
                  </a:lnTo>
                  <a:close/>
                </a:path>
                <a:path w="745490" h="1905">
                  <a:moveTo>
                    <a:pt x="405358" y="0"/>
                  </a:moveTo>
                  <a:lnTo>
                    <a:pt x="398487" y="0"/>
                  </a:lnTo>
                  <a:lnTo>
                    <a:pt x="398487" y="1803"/>
                  </a:lnTo>
                  <a:lnTo>
                    <a:pt x="405358" y="1803"/>
                  </a:lnTo>
                  <a:lnTo>
                    <a:pt x="405358" y="0"/>
                  </a:lnTo>
                  <a:close/>
                </a:path>
                <a:path w="745490" h="1905">
                  <a:moveTo>
                    <a:pt x="419100" y="0"/>
                  </a:moveTo>
                  <a:lnTo>
                    <a:pt x="412229" y="0"/>
                  </a:lnTo>
                  <a:lnTo>
                    <a:pt x="412229" y="1803"/>
                  </a:lnTo>
                  <a:lnTo>
                    <a:pt x="419100" y="1803"/>
                  </a:lnTo>
                  <a:lnTo>
                    <a:pt x="419100" y="0"/>
                  </a:lnTo>
                  <a:close/>
                </a:path>
                <a:path w="745490" h="1905">
                  <a:moveTo>
                    <a:pt x="432841" y="0"/>
                  </a:moveTo>
                  <a:lnTo>
                    <a:pt x="425970" y="0"/>
                  </a:lnTo>
                  <a:lnTo>
                    <a:pt x="425970" y="1803"/>
                  </a:lnTo>
                  <a:lnTo>
                    <a:pt x="432841" y="1803"/>
                  </a:lnTo>
                  <a:lnTo>
                    <a:pt x="432841" y="0"/>
                  </a:lnTo>
                  <a:close/>
                </a:path>
                <a:path w="745490" h="1905">
                  <a:moveTo>
                    <a:pt x="446582" y="0"/>
                  </a:moveTo>
                  <a:lnTo>
                    <a:pt x="439712" y="0"/>
                  </a:lnTo>
                  <a:lnTo>
                    <a:pt x="439712" y="1803"/>
                  </a:lnTo>
                  <a:lnTo>
                    <a:pt x="446582" y="1803"/>
                  </a:lnTo>
                  <a:lnTo>
                    <a:pt x="446582" y="0"/>
                  </a:lnTo>
                  <a:close/>
                </a:path>
                <a:path w="745490" h="1905">
                  <a:moveTo>
                    <a:pt x="460324" y="0"/>
                  </a:moveTo>
                  <a:lnTo>
                    <a:pt x="453453" y="0"/>
                  </a:lnTo>
                  <a:lnTo>
                    <a:pt x="453453" y="1803"/>
                  </a:lnTo>
                  <a:lnTo>
                    <a:pt x="460324" y="1803"/>
                  </a:lnTo>
                  <a:lnTo>
                    <a:pt x="460324" y="0"/>
                  </a:lnTo>
                  <a:close/>
                </a:path>
                <a:path w="745490" h="1905">
                  <a:moveTo>
                    <a:pt x="474065" y="0"/>
                  </a:moveTo>
                  <a:lnTo>
                    <a:pt x="467194" y="0"/>
                  </a:lnTo>
                  <a:lnTo>
                    <a:pt x="467194" y="1803"/>
                  </a:lnTo>
                  <a:lnTo>
                    <a:pt x="474065" y="1803"/>
                  </a:lnTo>
                  <a:lnTo>
                    <a:pt x="474065" y="0"/>
                  </a:lnTo>
                  <a:close/>
                </a:path>
                <a:path w="745490" h="1905">
                  <a:moveTo>
                    <a:pt x="487807" y="0"/>
                  </a:moveTo>
                  <a:lnTo>
                    <a:pt x="480936" y="0"/>
                  </a:lnTo>
                  <a:lnTo>
                    <a:pt x="480936" y="1803"/>
                  </a:lnTo>
                  <a:lnTo>
                    <a:pt x="487807" y="1803"/>
                  </a:lnTo>
                  <a:lnTo>
                    <a:pt x="487807" y="0"/>
                  </a:lnTo>
                  <a:close/>
                </a:path>
                <a:path w="745490" h="1905">
                  <a:moveTo>
                    <a:pt x="501548" y="0"/>
                  </a:moveTo>
                  <a:lnTo>
                    <a:pt x="494677" y="0"/>
                  </a:lnTo>
                  <a:lnTo>
                    <a:pt x="494677" y="1803"/>
                  </a:lnTo>
                  <a:lnTo>
                    <a:pt x="501548" y="1803"/>
                  </a:lnTo>
                  <a:lnTo>
                    <a:pt x="501548" y="0"/>
                  </a:lnTo>
                  <a:close/>
                </a:path>
                <a:path w="745490" h="1905">
                  <a:moveTo>
                    <a:pt x="515289" y="0"/>
                  </a:moveTo>
                  <a:lnTo>
                    <a:pt x="508419" y="0"/>
                  </a:lnTo>
                  <a:lnTo>
                    <a:pt x="508419" y="1803"/>
                  </a:lnTo>
                  <a:lnTo>
                    <a:pt x="515289" y="1803"/>
                  </a:lnTo>
                  <a:lnTo>
                    <a:pt x="515289" y="0"/>
                  </a:lnTo>
                  <a:close/>
                </a:path>
                <a:path w="745490" h="1905">
                  <a:moveTo>
                    <a:pt x="529031" y="0"/>
                  </a:moveTo>
                  <a:lnTo>
                    <a:pt x="522160" y="0"/>
                  </a:lnTo>
                  <a:lnTo>
                    <a:pt x="522160" y="1803"/>
                  </a:lnTo>
                  <a:lnTo>
                    <a:pt x="529031" y="1803"/>
                  </a:lnTo>
                  <a:lnTo>
                    <a:pt x="529031" y="0"/>
                  </a:lnTo>
                  <a:close/>
                </a:path>
                <a:path w="745490" h="1905">
                  <a:moveTo>
                    <a:pt x="542772" y="0"/>
                  </a:moveTo>
                  <a:lnTo>
                    <a:pt x="535901" y="0"/>
                  </a:lnTo>
                  <a:lnTo>
                    <a:pt x="535901" y="1803"/>
                  </a:lnTo>
                  <a:lnTo>
                    <a:pt x="542772" y="1803"/>
                  </a:lnTo>
                  <a:lnTo>
                    <a:pt x="542772" y="0"/>
                  </a:lnTo>
                  <a:close/>
                </a:path>
                <a:path w="745490" h="1905">
                  <a:moveTo>
                    <a:pt x="556514" y="0"/>
                  </a:moveTo>
                  <a:lnTo>
                    <a:pt x="549643" y="0"/>
                  </a:lnTo>
                  <a:lnTo>
                    <a:pt x="549643" y="1803"/>
                  </a:lnTo>
                  <a:lnTo>
                    <a:pt x="556514" y="1803"/>
                  </a:lnTo>
                  <a:lnTo>
                    <a:pt x="556514" y="0"/>
                  </a:lnTo>
                  <a:close/>
                </a:path>
                <a:path w="745490" h="1905">
                  <a:moveTo>
                    <a:pt x="570255" y="0"/>
                  </a:moveTo>
                  <a:lnTo>
                    <a:pt x="563384" y="0"/>
                  </a:lnTo>
                  <a:lnTo>
                    <a:pt x="563384" y="1803"/>
                  </a:lnTo>
                  <a:lnTo>
                    <a:pt x="570255" y="1803"/>
                  </a:lnTo>
                  <a:lnTo>
                    <a:pt x="570255" y="0"/>
                  </a:lnTo>
                  <a:close/>
                </a:path>
                <a:path w="745490" h="1905">
                  <a:moveTo>
                    <a:pt x="583996" y="0"/>
                  </a:moveTo>
                  <a:lnTo>
                    <a:pt x="577126" y="0"/>
                  </a:lnTo>
                  <a:lnTo>
                    <a:pt x="577126" y="1803"/>
                  </a:lnTo>
                  <a:lnTo>
                    <a:pt x="583996" y="1803"/>
                  </a:lnTo>
                  <a:lnTo>
                    <a:pt x="583996" y="0"/>
                  </a:lnTo>
                  <a:close/>
                </a:path>
                <a:path w="745490" h="1905">
                  <a:moveTo>
                    <a:pt x="597738" y="0"/>
                  </a:moveTo>
                  <a:lnTo>
                    <a:pt x="590867" y="0"/>
                  </a:lnTo>
                  <a:lnTo>
                    <a:pt x="590867" y="1803"/>
                  </a:lnTo>
                  <a:lnTo>
                    <a:pt x="597738" y="1803"/>
                  </a:lnTo>
                  <a:lnTo>
                    <a:pt x="597738" y="0"/>
                  </a:lnTo>
                  <a:close/>
                </a:path>
                <a:path w="745490" h="1905">
                  <a:moveTo>
                    <a:pt x="611479" y="0"/>
                  </a:moveTo>
                  <a:lnTo>
                    <a:pt x="604608" y="0"/>
                  </a:lnTo>
                  <a:lnTo>
                    <a:pt x="604608" y="1803"/>
                  </a:lnTo>
                  <a:lnTo>
                    <a:pt x="611479" y="1803"/>
                  </a:lnTo>
                  <a:lnTo>
                    <a:pt x="611479" y="0"/>
                  </a:lnTo>
                  <a:close/>
                </a:path>
                <a:path w="745490" h="1905">
                  <a:moveTo>
                    <a:pt x="625221" y="0"/>
                  </a:moveTo>
                  <a:lnTo>
                    <a:pt x="618350" y="0"/>
                  </a:lnTo>
                  <a:lnTo>
                    <a:pt x="618350" y="1803"/>
                  </a:lnTo>
                  <a:lnTo>
                    <a:pt x="625221" y="1803"/>
                  </a:lnTo>
                  <a:lnTo>
                    <a:pt x="625221" y="0"/>
                  </a:lnTo>
                  <a:close/>
                </a:path>
                <a:path w="745490" h="1905">
                  <a:moveTo>
                    <a:pt x="638962" y="0"/>
                  </a:moveTo>
                  <a:lnTo>
                    <a:pt x="632091" y="0"/>
                  </a:lnTo>
                  <a:lnTo>
                    <a:pt x="632091" y="1803"/>
                  </a:lnTo>
                  <a:lnTo>
                    <a:pt x="638962" y="1803"/>
                  </a:lnTo>
                  <a:lnTo>
                    <a:pt x="638962" y="0"/>
                  </a:lnTo>
                  <a:close/>
                </a:path>
                <a:path w="745490" h="1905">
                  <a:moveTo>
                    <a:pt x="652703" y="0"/>
                  </a:moveTo>
                  <a:lnTo>
                    <a:pt x="645833" y="0"/>
                  </a:lnTo>
                  <a:lnTo>
                    <a:pt x="645833" y="1803"/>
                  </a:lnTo>
                  <a:lnTo>
                    <a:pt x="652703" y="1803"/>
                  </a:lnTo>
                  <a:lnTo>
                    <a:pt x="652703" y="0"/>
                  </a:lnTo>
                  <a:close/>
                </a:path>
                <a:path w="745490" h="1905">
                  <a:moveTo>
                    <a:pt x="666445" y="0"/>
                  </a:moveTo>
                  <a:lnTo>
                    <a:pt x="659574" y="0"/>
                  </a:lnTo>
                  <a:lnTo>
                    <a:pt x="659574" y="1803"/>
                  </a:lnTo>
                  <a:lnTo>
                    <a:pt x="666445" y="1803"/>
                  </a:lnTo>
                  <a:lnTo>
                    <a:pt x="666445" y="0"/>
                  </a:lnTo>
                  <a:close/>
                </a:path>
                <a:path w="745490" h="1905">
                  <a:moveTo>
                    <a:pt x="680186" y="0"/>
                  </a:moveTo>
                  <a:lnTo>
                    <a:pt x="673315" y="0"/>
                  </a:lnTo>
                  <a:lnTo>
                    <a:pt x="673315" y="1803"/>
                  </a:lnTo>
                  <a:lnTo>
                    <a:pt x="680186" y="1803"/>
                  </a:lnTo>
                  <a:lnTo>
                    <a:pt x="680186" y="0"/>
                  </a:lnTo>
                  <a:close/>
                </a:path>
                <a:path w="745490" h="1905">
                  <a:moveTo>
                    <a:pt x="693928" y="0"/>
                  </a:moveTo>
                  <a:lnTo>
                    <a:pt x="687057" y="0"/>
                  </a:lnTo>
                  <a:lnTo>
                    <a:pt x="687057" y="1803"/>
                  </a:lnTo>
                  <a:lnTo>
                    <a:pt x="693928" y="1803"/>
                  </a:lnTo>
                  <a:lnTo>
                    <a:pt x="693928" y="0"/>
                  </a:lnTo>
                  <a:close/>
                </a:path>
                <a:path w="745490" h="1905">
                  <a:moveTo>
                    <a:pt x="707669" y="0"/>
                  </a:moveTo>
                  <a:lnTo>
                    <a:pt x="700798" y="0"/>
                  </a:lnTo>
                  <a:lnTo>
                    <a:pt x="700798" y="1803"/>
                  </a:lnTo>
                  <a:lnTo>
                    <a:pt x="707669" y="1803"/>
                  </a:lnTo>
                  <a:lnTo>
                    <a:pt x="707669" y="0"/>
                  </a:lnTo>
                  <a:close/>
                </a:path>
                <a:path w="745490" h="1905">
                  <a:moveTo>
                    <a:pt x="735152" y="0"/>
                  </a:moveTo>
                  <a:lnTo>
                    <a:pt x="728281" y="0"/>
                  </a:lnTo>
                  <a:lnTo>
                    <a:pt x="728281" y="1803"/>
                  </a:lnTo>
                  <a:lnTo>
                    <a:pt x="735152" y="1803"/>
                  </a:lnTo>
                  <a:lnTo>
                    <a:pt x="735152" y="0"/>
                  </a:lnTo>
                  <a:close/>
                </a:path>
                <a:path w="745490" h="1905">
                  <a:moveTo>
                    <a:pt x="745451" y="0"/>
                  </a:moveTo>
                  <a:lnTo>
                    <a:pt x="742022" y="0"/>
                  </a:lnTo>
                  <a:lnTo>
                    <a:pt x="742022" y="1803"/>
                  </a:lnTo>
                  <a:lnTo>
                    <a:pt x="745451" y="1803"/>
                  </a:lnTo>
                  <a:lnTo>
                    <a:pt x="745451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83758" y="2876394"/>
              <a:ext cx="55835" cy="16210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01765" y="2782733"/>
              <a:ext cx="64839" cy="25576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5028778" y="2800746"/>
              <a:ext cx="20320" cy="220345"/>
            </a:xfrm>
            <a:custGeom>
              <a:avLst/>
              <a:gdLst/>
              <a:ahLst/>
              <a:cxnLst/>
              <a:rect l="l" t="t" r="r" b="b"/>
              <a:pathLst>
                <a:path w="20320" h="220344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219735"/>
                  </a:lnTo>
                  <a:lnTo>
                    <a:pt x="19812" y="219735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55802" y="2662055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82" y="0"/>
                  </a:moveTo>
                  <a:lnTo>
                    <a:pt x="4038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979711" y="3073685"/>
              <a:ext cx="116839" cy="20320"/>
            </a:xfrm>
            <a:custGeom>
              <a:avLst/>
              <a:gdLst/>
              <a:ahLst/>
              <a:cxnLst/>
              <a:rect l="l" t="t" r="r" b="b"/>
              <a:pathLst>
                <a:path w="116839" h="20319">
                  <a:moveTo>
                    <a:pt x="8089" y="190"/>
                  </a:moveTo>
                  <a:lnTo>
                    <a:pt x="0" y="190"/>
                  </a:lnTo>
                  <a:lnTo>
                    <a:pt x="0" y="15430"/>
                  </a:lnTo>
                  <a:lnTo>
                    <a:pt x="2247" y="15430"/>
                  </a:lnTo>
                  <a:lnTo>
                    <a:pt x="2247" y="9080"/>
                  </a:lnTo>
                  <a:lnTo>
                    <a:pt x="8089" y="9080"/>
                  </a:lnTo>
                  <a:lnTo>
                    <a:pt x="9334" y="8686"/>
                  </a:lnTo>
                  <a:lnTo>
                    <a:pt x="10890" y="7277"/>
                  </a:lnTo>
                  <a:lnTo>
                    <a:pt x="2247" y="7277"/>
                  </a:lnTo>
                  <a:lnTo>
                    <a:pt x="2247" y="1993"/>
                  </a:lnTo>
                  <a:lnTo>
                    <a:pt x="10903" y="1993"/>
                  </a:lnTo>
                  <a:lnTo>
                    <a:pt x="9334" y="584"/>
                  </a:lnTo>
                  <a:lnTo>
                    <a:pt x="8089" y="190"/>
                  </a:lnTo>
                  <a:close/>
                </a:path>
                <a:path w="116839" h="20319">
                  <a:moveTo>
                    <a:pt x="10903" y="1993"/>
                  </a:moveTo>
                  <a:lnTo>
                    <a:pt x="7251" y="1993"/>
                  </a:lnTo>
                  <a:lnTo>
                    <a:pt x="8026" y="2222"/>
                  </a:lnTo>
                  <a:lnTo>
                    <a:pt x="9055" y="3136"/>
                  </a:lnTo>
                  <a:lnTo>
                    <a:pt x="9321" y="3784"/>
                  </a:lnTo>
                  <a:lnTo>
                    <a:pt x="9321" y="5473"/>
                  </a:lnTo>
                  <a:lnTo>
                    <a:pt x="9055" y="6134"/>
                  </a:lnTo>
                  <a:lnTo>
                    <a:pt x="8026" y="7048"/>
                  </a:lnTo>
                  <a:lnTo>
                    <a:pt x="7251" y="7277"/>
                  </a:lnTo>
                  <a:lnTo>
                    <a:pt x="10890" y="7277"/>
                  </a:lnTo>
                  <a:lnTo>
                    <a:pt x="11087" y="7099"/>
                  </a:lnTo>
                  <a:lnTo>
                    <a:pt x="11468" y="6134"/>
                  </a:lnTo>
                  <a:lnTo>
                    <a:pt x="11478" y="3136"/>
                  </a:lnTo>
                  <a:lnTo>
                    <a:pt x="11087" y="2159"/>
                  </a:lnTo>
                  <a:lnTo>
                    <a:pt x="10903" y="1993"/>
                  </a:lnTo>
                  <a:close/>
                </a:path>
                <a:path w="116839" h="20319">
                  <a:moveTo>
                    <a:pt x="15773" y="4533"/>
                  </a:moveTo>
                  <a:lnTo>
                    <a:pt x="13652" y="4533"/>
                  </a:lnTo>
                  <a:lnTo>
                    <a:pt x="13674" y="4876"/>
                  </a:lnTo>
                  <a:lnTo>
                    <a:pt x="13779" y="15430"/>
                  </a:lnTo>
                  <a:lnTo>
                    <a:pt x="15989" y="15430"/>
                  </a:lnTo>
                  <a:lnTo>
                    <a:pt x="16103" y="8229"/>
                  </a:lnTo>
                  <a:lnTo>
                    <a:pt x="16524" y="7353"/>
                  </a:lnTo>
                  <a:lnTo>
                    <a:pt x="15659" y="7353"/>
                  </a:lnTo>
                  <a:lnTo>
                    <a:pt x="15798" y="6667"/>
                  </a:lnTo>
                  <a:lnTo>
                    <a:pt x="15773" y="4533"/>
                  </a:lnTo>
                  <a:close/>
                </a:path>
                <a:path w="116839" h="20319">
                  <a:moveTo>
                    <a:pt x="15924" y="6391"/>
                  </a:moveTo>
                  <a:lnTo>
                    <a:pt x="15798" y="6667"/>
                  </a:lnTo>
                  <a:lnTo>
                    <a:pt x="15659" y="7353"/>
                  </a:lnTo>
                  <a:lnTo>
                    <a:pt x="16001" y="7353"/>
                  </a:lnTo>
                  <a:lnTo>
                    <a:pt x="15924" y="6391"/>
                  </a:lnTo>
                  <a:close/>
                </a:path>
                <a:path w="116839" h="20319">
                  <a:moveTo>
                    <a:pt x="18681" y="4343"/>
                  </a:moveTo>
                  <a:lnTo>
                    <a:pt x="16001" y="7353"/>
                  </a:lnTo>
                  <a:lnTo>
                    <a:pt x="16524" y="7353"/>
                  </a:lnTo>
                  <a:lnTo>
                    <a:pt x="16903" y="6908"/>
                  </a:lnTo>
                  <a:lnTo>
                    <a:pt x="17792" y="6350"/>
                  </a:lnTo>
                  <a:lnTo>
                    <a:pt x="18338" y="6197"/>
                  </a:lnTo>
                  <a:lnTo>
                    <a:pt x="20270" y="6197"/>
                  </a:lnTo>
                  <a:lnTo>
                    <a:pt x="20281" y="4470"/>
                  </a:lnTo>
                  <a:lnTo>
                    <a:pt x="19646" y="4356"/>
                  </a:lnTo>
                  <a:lnTo>
                    <a:pt x="18681" y="4343"/>
                  </a:lnTo>
                  <a:close/>
                </a:path>
                <a:path w="116839" h="20319">
                  <a:moveTo>
                    <a:pt x="20270" y="6197"/>
                  </a:moveTo>
                  <a:lnTo>
                    <a:pt x="19227" y="6197"/>
                  </a:lnTo>
                  <a:lnTo>
                    <a:pt x="19799" y="6261"/>
                  </a:lnTo>
                  <a:lnTo>
                    <a:pt x="20269" y="6413"/>
                  </a:lnTo>
                  <a:lnTo>
                    <a:pt x="20270" y="6197"/>
                  </a:lnTo>
                  <a:close/>
                </a:path>
                <a:path w="116839" h="20319">
                  <a:moveTo>
                    <a:pt x="27571" y="4343"/>
                  </a:moveTo>
                  <a:lnTo>
                    <a:pt x="25412" y="4343"/>
                  </a:lnTo>
                  <a:lnTo>
                    <a:pt x="24472" y="4572"/>
                  </a:lnTo>
                  <a:lnTo>
                    <a:pt x="22885" y="5486"/>
                  </a:lnTo>
                  <a:lnTo>
                    <a:pt x="22275" y="6134"/>
                  </a:lnTo>
                  <a:lnTo>
                    <a:pt x="21412" y="7810"/>
                  </a:lnTo>
                  <a:lnTo>
                    <a:pt x="21223" y="8686"/>
                  </a:lnTo>
                  <a:lnTo>
                    <a:pt x="21223" y="11277"/>
                  </a:lnTo>
                  <a:lnTo>
                    <a:pt x="25412" y="15621"/>
                  </a:lnTo>
                  <a:lnTo>
                    <a:pt x="27571" y="15621"/>
                  </a:lnTo>
                  <a:lnTo>
                    <a:pt x="28511" y="15405"/>
                  </a:lnTo>
                  <a:lnTo>
                    <a:pt x="30111" y="14490"/>
                  </a:lnTo>
                  <a:lnTo>
                    <a:pt x="30660" y="13919"/>
                  </a:lnTo>
                  <a:lnTo>
                    <a:pt x="25539" y="13919"/>
                  </a:lnTo>
                  <a:lnTo>
                    <a:pt x="24790" y="13589"/>
                  </a:lnTo>
                  <a:lnTo>
                    <a:pt x="24218" y="12928"/>
                  </a:lnTo>
                  <a:lnTo>
                    <a:pt x="23672" y="12255"/>
                  </a:lnTo>
                  <a:lnTo>
                    <a:pt x="23406" y="11277"/>
                  </a:lnTo>
                  <a:lnTo>
                    <a:pt x="23406" y="8686"/>
                  </a:lnTo>
                  <a:lnTo>
                    <a:pt x="23685" y="7721"/>
                  </a:lnTo>
                  <a:lnTo>
                    <a:pt x="24803" y="6400"/>
                  </a:lnTo>
                  <a:lnTo>
                    <a:pt x="25552" y="6070"/>
                  </a:lnTo>
                  <a:lnTo>
                    <a:pt x="30672" y="6070"/>
                  </a:lnTo>
                  <a:lnTo>
                    <a:pt x="30111" y="5486"/>
                  </a:lnTo>
                  <a:lnTo>
                    <a:pt x="28511" y="4572"/>
                  </a:lnTo>
                  <a:lnTo>
                    <a:pt x="27571" y="4343"/>
                  </a:lnTo>
                  <a:close/>
                </a:path>
                <a:path w="116839" h="20319">
                  <a:moveTo>
                    <a:pt x="30672" y="6070"/>
                  </a:moveTo>
                  <a:lnTo>
                    <a:pt x="27444" y="6070"/>
                  </a:lnTo>
                  <a:lnTo>
                    <a:pt x="28193" y="6400"/>
                  </a:lnTo>
                  <a:lnTo>
                    <a:pt x="29324" y="7721"/>
                  </a:lnTo>
                  <a:lnTo>
                    <a:pt x="29603" y="8686"/>
                  </a:lnTo>
                  <a:lnTo>
                    <a:pt x="29603" y="11277"/>
                  </a:lnTo>
                  <a:lnTo>
                    <a:pt x="29324" y="12255"/>
                  </a:lnTo>
                  <a:lnTo>
                    <a:pt x="28193" y="13589"/>
                  </a:lnTo>
                  <a:lnTo>
                    <a:pt x="27444" y="13919"/>
                  </a:lnTo>
                  <a:lnTo>
                    <a:pt x="30660" y="13919"/>
                  </a:lnTo>
                  <a:lnTo>
                    <a:pt x="31610" y="12153"/>
                  </a:lnTo>
                  <a:lnTo>
                    <a:pt x="31798" y="11277"/>
                  </a:lnTo>
                  <a:lnTo>
                    <a:pt x="31798" y="8686"/>
                  </a:lnTo>
                  <a:lnTo>
                    <a:pt x="31610" y="7810"/>
                  </a:lnTo>
                  <a:lnTo>
                    <a:pt x="30733" y="6134"/>
                  </a:lnTo>
                  <a:close/>
                </a:path>
                <a:path w="116839" h="20319">
                  <a:moveTo>
                    <a:pt x="34378" y="12814"/>
                  </a:moveTo>
                  <a:lnTo>
                    <a:pt x="33718" y="14300"/>
                  </a:lnTo>
                  <a:lnTo>
                    <a:pt x="34213" y="14732"/>
                  </a:lnTo>
                  <a:lnTo>
                    <a:pt x="34848" y="15049"/>
                  </a:lnTo>
                  <a:lnTo>
                    <a:pt x="36372" y="15506"/>
                  </a:lnTo>
                  <a:lnTo>
                    <a:pt x="37210" y="15621"/>
                  </a:lnTo>
                  <a:lnTo>
                    <a:pt x="39014" y="15621"/>
                  </a:lnTo>
                  <a:lnTo>
                    <a:pt x="39789" y="15494"/>
                  </a:lnTo>
                  <a:lnTo>
                    <a:pt x="41122" y="14973"/>
                  </a:lnTo>
                  <a:lnTo>
                    <a:pt x="41643" y="14592"/>
                  </a:lnTo>
                  <a:lnTo>
                    <a:pt x="42070" y="14020"/>
                  </a:lnTo>
                  <a:lnTo>
                    <a:pt x="37464" y="14020"/>
                  </a:lnTo>
                  <a:lnTo>
                    <a:pt x="36804" y="13931"/>
                  </a:lnTo>
                  <a:lnTo>
                    <a:pt x="35509" y="13525"/>
                  </a:lnTo>
                  <a:lnTo>
                    <a:pt x="34912" y="13220"/>
                  </a:lnTo>
                  <a:lnTo>
                    <a:pt x="34378" y="12814"/>
                  </a:lnTo>
                  <a:close/>
                </a:path>
                <a:path w="116839" h="20319">
                  <a:moveTo>
                    <a:pt x="39192" y="4343"/>
                  </a:moveTo>
                  <a:lnTo>
                    <a:pt x="37503" y="4343"/>
                  </a:lnTo>
                  <a:lnTo>
                    <a:pt x="36728" y="4483"/>
                  </a:lnTo>
                  <a:lnTo>
                    <a:pt x="35420" y="5067"/>
                  </a:lnTo>
                  <a:lnTo>
                    <a:pt x="34912" y="5461"/>
                  </a:lnTo>
                  <a:lnTo>
                    <a:pt x="34213" y="6464"/>
                  </a:lnTo>
                  <a:lnTo>
                    <a:pt x="34149" y="8750"/>
                  </a:lnTo>
                  <a:lnTo>
                    <a:pt x="34277" y="9080"/>
                  </a:lnTo>
                  <a:lnTo>
                    <a:pt x="35229" y="10058"/>
                  </a:lnTo>
                  <a:lnTo>
                    <a:pt x="35928" y="10414"/>
                  </a:lnTo>
                  <a:lnTo>
                    <a:pt x="39496" y="11137"/>
                  </a:lnTo>
                  <a:lnTo>
                    <a:pt x="39903" y="11315"/>
                  </a:lnTo>
                  <a:lnTo>
                    <a:pt x="40411" y="11772"/>
                  </a:lnTo>
                  <a:lnTo>
                    <a:pt x="40511" y="12992"/>
                  </a:lnTo>
                  <a:lnTo>
                    <a:pt x="40335" y="13322"/>
                  </a:lnTo>
                  <a:lnTo>
                    <a:pt x="39535" y="13893"/>
                  </a:lnTo>
                  <a:lnTo>
                    <a:pt x="38938" y="14020"/>
                  </a:lnTo>
                  <a:lnTo>
                    <a:pt x="42070" y="14020"/>
                  </a:lnTo>
                  <a:lnTo>
                    <a:pt x="42392" y="13589"/>
                  </a:lnTo>
                  <a:lnTo>
                    <a:pt x="42502" y="13220"/>
                  </a:lnTo>
                  <a:lnTo>
                    <a:pt x="42412" y="11137"/>
                  </a:lnTo>
                  <a:lnTo>
                    <a:pt x="42329" y="10922"/>
                  </a:lnTo>
                  <a:lnTo>
                    <a:pt x="41351" y="9994"/>
                  </a:lnTo>
                  <a:lnTo>
                    <a:pt x="40614" y="9664"/>
                  </a:lnTo>
                  <a:lnTo>
                    <a:pt x="37553" y="9055"/>
                  </a:lnTo>
                  <a:lnTo>
                    <a:pt x="37045" y="8928"/>
                  </a:lnTo>
                  <a:lnTo>
                    <a:pt x="36664" y="8750"/>
                  </a:lnTo>
                  <a:lnTo>
                    <a:pt x="36182" y="8267"/>
                  </a:lnTo>
                  <a:lnTo>
                    <a:pt x="36092" y="7048"/>
                  </a:lnTo>
                  <a:lnTo>
                    <a:pt x="36258" y="6705"/>
                  </a:lnTo>
                  <a:lnTo>
                    <a:pt x="37045" y="6096"/>
                  </a:lnTo>
                  <a:lnTo>
                    <a:pt x="37642" y="5943"/>
                  </a:lnTo>
                  <a:lnTo>
                    <a:pt x="42228" y="5943"/>
                  </a:lnTo>
                  <a:lnTo>
                    <a:pt x="42354" y="5676"/>
                  </a:lnTo>
                  <a:lnTo>
                    <a:pt x="41897" y="5245"/>
                  </a:lnTo>
                  <a:lnTo>
                    <a:pt x="41325" y="4914"/>
                  </a:lnTo>
                  <a:lnTo>
                    <a:pt x="39941" y="4457"/>
                  </a:lnTo>
                  <a:lnTo>
                    <a:pt x="39192" y="4343"/>
                  </a:lnTo>
                  <a:close/>
                </a:path>
                <a:path w="116839" h="20319">
                  <a:moveTo>
                    <a:pt x="42228" y="5943"/>
                  </a:moveTo>
                  <a:lnTo>
                    <a:pt x="39027" y="5943"/>
                  </a:lnTo>
                  <a:lnTo>
                    <a:pt x="39585" y="6045"/>
                  </a:lnTo>
                  <a:lnTo>
                    <a:pt x="40716" y="6464"/>
                  </a:lnTo>
                  <a:lnTo>
                    <a:pt x="41224" y="6756"/>
                  </a:lnTo>
                  <a:lnTo>
                    <a:pt x="41668" y="7124"/>
                  </a:lnTo>
                  <a:lnTo>
                    <a:pt x="42228" y="5943"/>
                  </a:lnTo>
                  <a:close/>
                </a:path>
                <a:path w="116839" h="20319">
                  <a:moveTo>
                    <a:pt x="47091" y="4533"/>
                  </a:moveTo>
                  <a:lnTo>
                    <a:pt x="44970" y="4533"/>
                  </a:lnTo>
                  <a:lnTo>
                    <a:pt x="45021" y="4978"/>
                  </a:lnTo>
                  <a:lnTo>
                    <a:pt x="45148" y="20104"/>
                  </a:lnTo>
                  <a:lnTo>
                    <a:pt x="47332" y="20104"/>
                  </a:lnTo>
                  <a:lnTo>
                    <a:pt x="47255" y="13589"/>
                  </a:lnTo>
                  <a:lnTo>
                    <a:pt x="47091" y="13004"/>
                  </a:lnTo>
                  <a:lnTo>
                    <a:pt x="48209" y="13004"/>
                  </a:lnTo>
                  <a:lnTo>
                    <a:pt x="47574" y="12255"/>
                  </a:lnTo>
                  <a:lnTo>
                    <a:pt x="47282" y="11277"/>
                  </a:lnTo>
                  <a:lnTo>
                    <a:pt x="47282" y="8686"/>
                  </a:lnTo>
                  <a:lnTo>
                    <a:pt x="47574" y="7721"/>
                  </a:lnTo>
                  <a:lnTo>
                    <a:pt x="48193" y="6997"/>
                  </a:lnTo>
                  <a:lnTo>
                    <a:pt x="47066" y="6997"/>
                  </a:lnTo>
                  <a:lnTo>
                    <a:pt x="47145" y="6731"/>
                  </a:lnTo>
                  <a:lnTo>
                    <a:pt x="47091" y="4533"/>
                  </a:lnTo>
                  <a:close/>
                </a:path>
                <a:path w="116839" h="20319">
                  <a:moveTo>
                    <a:pt x="48209" y="13004"/>
                  </a:moveTo>
                  <a:lnTo>
                    <a:pt x="47332" y="13004"/>
                  </a:lnTo>
                  <a:lnTo>
                    <a:pt x="47393" y="13919"/>
                  </a:lnTo>
                  <a:lnTo>
                    <a:pt x="47790" y="14465"/>
                  </a:lnTo>
                  <a:lnTo>
                    <a:pt x="49187" y="15392"/>
                  </a:lnTo>
                  <a:lnTo>
                    <a:pt x="50012" y="15621"/>
                  </a:lnTo>
                  <a:lnTo>
                    <a:pt x="51930" y="15621"/>
                  </a:lnTo>
                  <a:lnTo>
                    <a:pt x="52788" y="15392"/>
                  </a:lnTo>
                  <a:lnTo>
                    <a:pt x="54216" y="14503"/>
                  </a:lnTo>
                  <a:lnTo>
                    <a:pt x="54708" y="13919"/>
                  </a:lnTo>
                  <a:lnTo>
                    <a:pt x="49466" y="13919"/>
                  </a:lnTo>
                  <a:lnTo>
                    <a:pt x="48704" y="13589"/>
                  </a:lnTo>
                  <a:lnTo>
                    <a:pt x="48209" y="13004"/>
                  </a:lnTo>
                  <a:close/>
                </a:path>
                <a:path w="116839" h="20319">
                  <a:moveTo>
                    <a:pt x="54718" y="6070"/>
                  </a:moveTo>
                  <a:lnTo>
                    <a:pt x="51371" y="6070"/>
                  </a:lnTo>
                  <a:lnTo>
                    <a:pt x="52133" y="6400"/>
                  </a:lnTo>
                  <a:lnTo>
                    <a:pt x="53263" y="7721"/>
                  </a:lnTo>
                  <a:lnTo>
                    <a:pt x="53555" y="8686"/>
                  </a:lnTo>
                  <a:lnTo>
                    <a:pt x="53555" y="11277"/>
                  </a:lnTo>
                  <a:lnTo>
                    <a:pt x="53263" y="12255"/>
                  </a:lnTo>
                  <a:lnTo>
                    <a:pt x="52133" y="13589"/>
                  </a:lnTo>
                  <a:lnTo>
                    <a:pt x="51371" y="13919"/>
                  </a:lnTo>
                  <a:lnTo>
                    <a:pt x="54708" y="13919"/>
                  </a:lnTo>
                  <a:lnTo>
                    <a:pt x="55562" y="12153"/>
                  </a:lnTo>
                  <a:lnTo>
                    <a:pt x="55739" y="11277"/>
                  </a:lnTo>
                  <a:lnTo>
                    <a:pt x="55742" y="8686"/>
                  </a:lnTo>
                  <a:lnTo>
                    <a:pt x="55562" y="7797"/>
                  </a:lnTo>
                  <a:lnTo>
                    <a:pt x="54792" y="6184"/>
                  </a:lnTo>
                  <a:close/>
                </a:path>
                <a:path w="116839" h="20319">
                  <a:moveTo>
                    <a:pt x="47332" y="13004"/>
                  </a:moveTo>
                  <a:lnTo>
                    <a:pt x="47091" y="13004"/>
                  </a:lnTo>
                  <a:lnTo>
                    <a:pt x="47332" y="13835"/>
                  </a:lnTo>
                  <a:lnTo>
                    <a:pt x="47332" y="13004"/>
                  </a:lnTo>
                  <a:close/>
                </a:path>
                <a:path w="116839" h="20319">
                  <a:moveTo>
                    <a:pt x="47252" y="6370"/>
                  </a:moveTo>
                  <a:lnTo>
                    <a:pt x="47066" y="6997"/>
                  </a:lnTo>
                  <a:lnTo>
                    <a:pt x="47307" y="6997"/>
                  </a:lnTo>
                  <a:lnTo>
                    <a:pt x="47252" y="6370"/>
                  </a:lnTo>
                  <a:close/>
                </a:path>
                <a:path w="116839" h="20319">
                  <a:moveTo>
                    <a:pt x="51930" y="4343"/>
                  </a:moveTo>
                  <a:lnTo>
                    <a:pt x="49999" y="4343"/>
                  </a:lnTo>
                  <a:lnTo>
                    <a:pt x="49161" y="4584"/>
                  </a:lnTo>
                  <a:lnTo>
                    <a:pt x="47764" y="5537"/>
                  </a:lnTo>
                  <a:lnTo>
                    <a:pt x="47388" y="6070"/>
                  </a:lnTo>
                  <a:lnTo>
                    <a:pt x="47307" y="6997"/>
                  </a:lnTo>
                  <a:lnTo>
                    <a:pt x="48193" y="6997"/>
                  </a:lnTo>
                  <a:lnTo>
                    <a:pt x="48704" y="6400"/>
                  </a:lnTo>
                  <a:lnTo>
                    <a:pt x="49466" y="6070"/>
                  </a:lnTo>
                  <a:lnTo>
                    <a:pt x="54718" y="6070"/>
                  </a:lnTo>
                  <a:lnTo>
                    <a:pt x="54216" y="5486"/>
                  </a:lnTo>
                  <a:lnTo>
                    <a:pt x="52768" y="4572"/>
                  </a:lnTo>
                  <a:lnTo>
                    <a:pt x="51930" y="4343"/>
                  </a:lnTo>
                  <a:close/>
                </a:path>
                <a:path w="116839" h="20319">
                  <a:moveTo>
                    <a:pt x="63944" y="4343"/>
                  </a:moveTo>
                  <a:lnTo>
                    <a:pt x="61887" y="4343"/>
                  </a:lnTo>
                  <a:lnTo>
                    <a:pt x="60972" y="4584"/>
                  </a:lnTo>
                  <a:lnTo>
                    <a:pt x="57696" y="11760"/>
                  </a:lnTo>
                  <a:lnTo>
                    <a:pt x="58191" y="13144"/>
                  </a:lnTo>
                  <a:lnTo>
                    <a:pt x="60210" y="15125"/>
                  </a:lnTo>
                  <a:lnTo>
                    <a:pt x="61594" y="15621"/>
                  </a:lnTo>
                  <a:lnTo>
                    <a:pt x="64160" y="15621"/>
                  </a:lnTo>
                  <a:lnTo>
                    <a:pt x="64922" y="15506"/>
                  </a:lnTo>
                  <a:lnTo>
                    <a:pt x="66370" y="15036"/>
                  </a:lnTo>
                  <a:lnTo>
                    <a:pt x="66979" y="14693"/>
                  </a:lnTo>
                  <a:lnTo>
                    <a:pt x="67487" y="14236"/>
                  </a:lnTo>
                  <a:lnTo>
                    <a:pt x="67333" y="13919"/>
                  </a:lnTo>
                  <a:lnTo>
                    <a:pt x="62242" y="13919"/>
                  </a:lnTo>
                  <a:lnTo>
                    <a:pt x="61353" y="13589"/>
                  </a:lnTo>
                  <a:lnTo>
                    <a:pt x="60096" y="12293"/>
                  </a:lnTo>
                  <a:lnTo>
                    <a:pt x="59791" y="11328"/>
                  </a:lnTo>
                  <a:lnTo>
                    <a:pt x="59791" y="10287"/>
                  </a:lnTo>
                  <a:lnTo>
                    <a:pt x="59397" y="10287"/>
                  </a:lnTo>
                  <a:lnTo>
                    <a:pt x="59397" y="9029"/>
                  </a:lnTo>
                  <a:lnTo>
                    <a:pt x="59791" y="9029"/>
                  </a:lnTo>
                  <a:lnTo>
                    <a:pt x="59896" y="8229"/>
                  </a:lnTo>
                  <a:lnTo>
                    <a:pt x="60088" y="7607"/>
                  </a:lnTo>
                  <a:lnTo>
                    <a:pt x="61163" y="6248"/>
                  </a:lnTo>
                  <a:lnTo>
                    <a:pt x="61937" y="5905"/>
                  </a:lnTo>
                  <a:lnTo>
                    <a:pt x="66601" y="5905"/>
                  </a:lnTo>
                  <a:lnTo>
                    <a:pt x="66179" y="5422"/>
                  </a:lnTo>
                  <a:lnTo>
                    <a:pt x="64808" y="4559"/>
                  </a:lnTo>
                  <a:lnTo>
                    <a:pt x="63944" y="4343"/>
                  </a:lnTo>
                  <a:close/>
                </a:path>
                <a:path w="116839" h="20319">
                  <a:moveTo>
                    <a:pt x="66763" y="12750"/>
                  </a:moveTo>
                  <a:lnTo>
                    <a:pt x="66268" y="13169"/>
                  </a:lnTo>
                  <a:lnTo>
                    <a:pt x="65735" y="13474"/>
                  </a:lnTo>
                  <a:lnTo>
                    <a:pt x="64617" y="13830"/>
                  </a:lnTo>
                  <a:lnTo>
                    <a:pt x="64033" y="13919"/>
                  </a:lnTo>
                  <a:lnTo>
                    <a:pt x="67333" y="13919"/>
                  </a:lnTo>
                  <a:lnTo>
                    <a:pt x="66763" y="12750"/>
                  </a:lnTo>
                  <a:close/>
                </a:path>
                <a:path w="116839" h="20319">
                  <a:moveTo>
                    <a:pt x="59791" y="9029"/>
                  </a:moveTo>
                  <a:lnTo>
                    <a:pt x="59397" y="9029"/>
                  </a:lnTo>
                  <a:lnTo>
                    <a:pt x="59397" y="10287"/>
                  </a:lnTo>
                  <a:lnTo>
                    <a:pt x="59791" y="10287"/>
                  </a:lnTo>
                  <a:lnTo>
                    <a:pt x="59791" y="9029"/>
                  </a:lnTo>
                  <a:close/>
                </a:path>
                <a:path w="116839" h="20319">
                  <a:moveTo>
                    <a:pt x="65747" y="9029"/>
                  </a:moveTo>
                  <a:lnTo>
                    <a:pt x="59791" y="9029"/>
                  </a:lnTo>
                  <a:lnTo>
                    <a:pt x="59791" y="10287"/>
                  </a:lnTo>
                  <a:lnTo>
                    <a:pt x="67614" y="10287"/>
                  </a:lnTo>
                  <a:lnTo>
                    <a:pt x="67614" y="9309"/>
                  </a:lnTo>
                  <a:lnTo>
                    <a:pt x="65747" y="9309"/>
                  </a:lnTo>
                  <a:lnTo>
                    <a:pt x="65747" y="9029"/>
                  </a:lnTo>
                  <a:close/>
                </a:path>
                <a:path w="116839" h="20319">
                  <a:moveTo>
                    <a:pt x="66601" y="5905"/>
                  </a:moveTo>
                  <a:lnTo>
                    <a:pt x="63855" y="5905"/>
                  </a:lnTo>
                  <a:lnTo>
                    <a:pt x="64481" y="6172"/>
                  </a:lnTo>
                  <a:lnTo>
                    <a:pt x="65506" y="7391"/>
                  </a:lnTo>
                  <a:lnTo>
                    <a:pt x="65645" y="7874"/>
                  </a:lnTo>
                  <a:lnTo>
                    <a:pt x="65747" y="9309"/>
                  </a:lnTo>
                  <a:lnTo>
                    <a:pt x="66116" y="9029"/>
                  </a:lnTo>
                  <a:lnTo>
                    <a:pt x="67614" y="9029"/>
                  </a:lnTo>
                  <a:lnTo>
                    <a:pt x="67488" y="7874"/>
                  </a:lnTo>
                  <a:lnTo>
                    <a:pt x="67436" y="7607"/>
                  </a:lnTo>
                  <a:lnTo>
                    <a:pt x="66713" y="6032"/>
                  </a:lnTo>
                  <a:lnTo>
                    <a:pt x="66601" y="5905"/>
                  </a:lnTo>
                  <a:close/>
                </a:path>
                <a:path w="116839" h="20319">
                  <a:moveTo>
                    <a:pt x="67614" y="9029"/>
                  </a:moveTo>
                  <a:lnTo>
                    <a:pt x="66116" y="9029"/>
                  </a:lnTo>
                  <a:lnTo>
                    <a:pt x="65747" y="9309"/>
                  </a:lnTo>
                  <a:lnTo>
                    <a:pt x="67614" y="9309"/>
                  </a:lnTo>
                  <a:lnTo>
                    <a:pt x="67614" y="9029"/>
                  </a:lnTo>
                  <a:close/>
                </a:path>
                <a:path w="116839" h="20319">
                  <a:moveTo>
                    <a:pt x="75603" y="4343"/>
                  </a:moveTo>
                  <a:lnTo>
                    <a:pt x="73799" y="4343"/>
                  </a:lnTo>
                  <a:lnTo>
                    <a:pt x="72847" y="4572"/>
                  </a:lnTo>
                  <a:lnTo>
                    <a:pt x="71234" y="5448"/>
                  </a:lnTo>
                  <a:lnTo>
                    <a:pt x="70624" y="6070"/>
                  </a:lnTo>
                  <a:lnTo>
                    <a:pt x="69710" y="7747"/>
                  </a:lnTo>
                  <a:lnTo>
                    <a:pt x="69508" y="8686"/>
                  </a:lnTo>
                  <a:lnTo>
                    <a:pt x="69518" y="11214"/>
                  </a:lnTo>
                  <a:lnTo>
                    <a:pt x="73799" y="15621"/>
                  </a:lnTo>
                  <a:lnTo>
                    <a:pt x="75577" y="15621"/>
                  </a:lnTo>
                  <a:lnTo>
                    <a:pt x="76238" y="15506"/>
                  </a:lnTo>
                  <a:lnTo>
                    <a:pt x="77584" y="15036"/>
                  </a:lnTo>
                  <a:lnTo>
                    <a:pt x="78143" y="14693"/>
                  </a:lnTo>
                  <a:lnTo>
                    <a:pt x="78587" y="14262"/>
                  </a:lnTo>
                  <a:lnTo>
                    <a:pt x="78411" y="13881"/>
                  </a:lnTo>
                  <a:lnTo>
                    <a:pt x="74002" y="13881"/>
                  </a:lnTo>
                  <a:lnTo>
                    <a:pt x="73190" y="13538"/>
                  </a:lnTo>
                  <a:lnTo>
                    <a:pt x="72008" y="12179"/>
                  </a:lnTo>
                  <a:lnTo>
                    <a:pt x="71716" y="11214"/>
                  </a:lnTo>
                  <a:lnTo>
                    <a:pt x="71716" y="8686"/>
                  </a:lnTo>
                  <a:lnTo>
                    <a:pt x="72008" y="7734"/>
                  </a:lnTo>
                  <a:lnTo>
                    <a:pt x="73190" y="6400"/>
                  </a:lnTo>
                  <a:lnTo>
                    <a:pt x="74002" y="6070"/>
                  </a:lnTo>
                  <a:lnTo>
                    <a:pt x="78417" y="6070"/>
                  </a:lnTo>
                  <a:lnTo>
                    <a:pt x="78587" y="5702"/>
                  </a:lnTo>
                  <a:lnTo>
                    <a:pt x="78155" y="5270"/>
                  </a:lnTo>
                  <a:lnTo>
                    <a:pt x="77609" y="4940"/>
                  </a:lnTo>
                  <a:lnTo>
                    <a:pt x="76288" y="4470"/>
                  </a:lnTo>
                  <a:lnTo>
                    <a:pt x="75603" y="4343"/>
                  </a:lnTo>
                  <a:close/>
                </a:path>
                <a:path w="116839" h="20319">
                  <a:moveTo>
                    <a:pt x="77876" y="12725"/>
                  </a:moveTo>
                  <a:lnTo>
                    <a:pt x="77457" y="13131"/>
                  </a:lnTo>
                  <a:lnTo>
                    <a:pt x="77000" y="13423"/>
                  </a:lnTo>
                  <a:lnTo>
                    <a:pt x="75984" y="13792"/>
                  </a:lnTo>
                  <a:lnTo>
                    <a:pt x="75501" y="13881"/>
                  </a:lnTo>
                  <a:lnTo>
                    <a:pt x="78411" y="13881"/>
                  </a:lnTo>
                  <a:lnTo>
                    <a:pt x="77876" y="12725"/>
                  </a:lnTo>
                  <a:close/>
                </a:path>
                <a:path w="116839" h="20319">
                  <a:moveTo>
                    <a:pt x="78417" y="6070"/>
                  </a:moveTo>
                  <a:lnTo>
                    <a:pt x="75526" y="6070"/>
                  </a:lnTo>
                  <a:lnTo>
                    <a:pt x="76009" y="6172"/>
                  </a:lnTo>
                  <a:lnTo>
                    <a:pt x="77025" y="6565"/>
                  </a:lnTo>
                  <a:lnTo>
                    <a:pt x="77469" y="6845"/>
                  </a:lnTo>
                  <a:lnTo>
                    <a:pt x="77876" y="7239"/>
                  </a:lnTo>
                  <a:lnTo>
                    <a:pt x="78417" y="6070"/>
                  </a:lnTo>
                  <a:close/>
                </a:path>
                <a:path w="116839" h="20319">
                  <a:moveTo>
                    <a:pt x="83756" y="6223"/>
                  </a:moveTo>
                  <a:lnTo>
                    <a:pt x="81572" y="6223"/>
                  </a:lnTo>
                  <a:lnTo>
                    <a:pt x="81572" y="13055"/>
                  </a:lnTo>
                  <a:lnTo>
                    <a:pt x="81876" y="14020"/>
                  </a:lnTo>
                  <a:lnTo>
                    <a:pt x="83083" y="15303"/>
                  </a:lnTo>
                  <a:lnTo>
                    <a:pt x="83985" y="15621"/>
                  </a:lnTo>
                  <a:lnTo>
                    <a:pt x="85420" y="15621"/>
                  </a:lnTo>
                  <a:lnTo>
                    <a:pt x="85699" y="15595"/>
                  </a:lnTo>
                  <a:lnTo>
                    <a:pt x="86525" y="15430"/>
                  </a:lnTo>
                  <a:lnTo>
                    <a:pt x="86740" y="15341"/>
                  </a:lnTo>
                  <a:lnTo>
                    <a:pt x="86740" y="13830"/>
                  </a:lnTo>
                  <a:lnTo>
                    <a:pt x="84899" y="13830"/>
                  </a:lnTo>
                  <a:lnTo>
                    <a:pt x="84480" y="13665"/>
                  </a:lnTo>
                  <a:lnTo>
                    <a:pt x="83896" y="12966"/>
                  </a:lnTo>
                  <a:lnTo>
                    <a:pt x="83756" y="12395"/>
                  </a:lnTo>
                  <a:lnTo>
                    <a:pt x="83756" y="6223"/>
                  </a:lnTo>
                  <a:close/>
                </a:path>
                <a:path w="116839" h="20319">
                  <a:moveTo>
                    <a:pt x="86740" y="13576"/>
                  </a:moveTo>
                  <a:lnTo>
                    <a:pt x="86372" y="13716"/>
                  </a:lnTo>
                  <a:lnTo>
                    <a:pt x="86156" y="13766"/>
                  </a:lnTo>
                  <a:lnTo>
                    <a:pt x="85712" y="13830"/>
                  </a:lnTo>
                  <a:lnTo>
                    <a:pt x="86740" y="13830"/>
                  </a:lnTo>
                  <a:lnTo>
                    <a:pt x="86740" y="13576"/>
                  </a:lnTo>
                  <a:close/>
                </a:path>
                <a:path w="116839" h="20319">
                  <a:moveTo>
                    <a:pt x="86779" y="4533"/>
                  </a:moveTo>
                  <a:lnTo>
                    <a:pt x="79451" y="4533"/>
                  </a:lnTo>
                  <a:lnTo>
                    <a:pt x="79451" y="6223"/>
                  </a:lnTo>
                  <a:lnTo>
                    <a:pt x="86779" y="6223"/>
                  </a:lnTo>
                  <a:lnTo>
                    <a:pt x="86779" y="4533"/>
                  </a:lnTo>
                  <a:close/>
                </a:path>
                <a:path w="116839" h="20319">
                  <a:moveTo>
                    <a:pt x="83756" y="1079"/>
                  </a:moveTo>
                  <a:lnTo>
                    <a:pt x="81572" y="1663"/>
                  </a:lnTo>
                  <a:lnTo>
                    <a:pt x="81572" y="4533"/>
                  </a:lnTo>
                  <a:lnTo>
                    <a:pt x="83756" y="4533"/>
                  </a:lnTo>
                  <a:lnTo>
                    <a:pt x="83756" y="1079"/>
                  </a:lnTo>
                  <a:close/>
                </a:path>
                <a:path w="116839" h="20319">
                  <a:moveTo>
                    <a:pt x="90957" y="4533"/>
                  </a:moveTo>
                  <a:lnTo>
                    <a:pt x="88772" y="4533"/>
                  </a:lnTo>
                  <a:lnTo>
                    <a:pt x="88772" y="15430"/>
                  </a:lnTo>
                  <a:lnTo>
                    <a:pt x="90957" y="15430"/>
                  </a:lnTo>
                  <a:lnTo>
                    <a:pt x="90957" y="4533"/>
                  </a:lnTo>
                  <a:close/>
                </a:path>
                <a:path w="116839" h="20319">
                  <a:moveTo>
                    <a:pt x="91135" y="0"/>
                  </a:moveTo>
                  <a:lnTo>
                    <a:pt x="88607" y="0"/>
                  </a:lnTo>
                  <a:lnTo>
                    <a:pt x="88607" y="2273"/>
                  </a:lnTo>
                  <a:lnTo>
                    <a:pt x="91135" y="2273"/>
                  </a:lnTo>
                  <a:lnTo>
                    <a:pt x="91135" y="0"/>
                  </a:lnTo>
                  <a:close/>
                </a:path>
                <a:path w="116839" h="20319">
                  <a:moveTo>
                    <a:pt x="99910" y="4343"/>
                  </a:moveTo>
                  <a:lnTo>
                    <a:pt x="97751" y="4343"/>
                  </a:lnTo>
                  <a:lnTo>
                    <a:pt x="96812" y="4572"/>
                  </a:lnTo>
                  <a:lnTo>
                    <a:pt x="95224" y="5486"/>
                  </a:lnTo>
                  <a:lnTo>
                    <a:pt x="94614" y="6134"/>
                  </a:lnTo>
                  <a:lnTo>
                    <a:pt x="93751" y="7810"/>
                  </a:lnTo>
                  <a:lnTo>
                    <a:pt x="93562" y="8686"/>
                  </a:lnTo>
                  <a:lnTo>
                    <a:pt x="93562" y="11277"/>
                  </a:lnTo>
                  <a:lnTo>
                    <a:pt x="97751" y="15621"/>
                  </a:lnTo>
                  <a:lnTo>
                    <a:pt x="99910" y="15621"/>
                  </a:lnTo>
                  <a:lnTo>
                    <a:pt x="100850" y="15405"/>
                  </a:lnTo>
                  <a:lnTo>
                    <a:pt x="102438" y="14490"/>
                  </a:lnTo>
                  <a:lnTo>
                    <a:pt x="102987" y="13919"/>
                  </a:lnTo>
                  <a:lnTo>
                    <a:pt x="97878" y="13919"/>
                  </a:lnTo>
                  <a:lnTo>
                    <a:pt x="97116" y="13589"/>
                  </a:lnTo>
                  <a:lnTo>
                    <a:pt x="96011" y="12255"/>
                  </a:lnTo>
                  <a:lnTo>
                    <a:pt x="95732" y="11277"/>
                  </a:lnTo>
                  <a:lnTo>
                    <a:pt x="95732" y="8686"/>
                  </a:lnTo>
                  <a:lnTo>
                    <a:pt x="96011" y="7721"/>
                  </a:lnTo>
                  <a:lnTo>
                    <a:pt x="97142" y="6400"/>
                  </a:lnTo>
                  <a:lnTo>
                    <a:pt x="97891" y="6070"/>
                  </a:lnTo>
                  <a:lnTo>
                    <a:pt x="102999" y="6070"/>
                  </a:lnTo>
                  <a:lnTo>
                    <a:pt x="102438" y="5486"/>
                  </a:lnTo>
                  <a:lnTo>
                    <a:pt x="100850" y="4572"/>
                  </a:lnTo>
                  <a:lnTo>
                    <a:pt x="99910" y="4343"/>
                  </a:lnTo>
                  <a:close/>
                </a:path>
                <a:path w="116839" h="20319">
                  <a:moveTo>
                    <a:pt x="102999" y="6070"/>
                  </a:moveTo>
                  <a:lnTo>
                    <a:pt x="99783" y="6070"/>
                  </a:lnTo>
                  <a:lnTo>
                    <a:pt x="100533" y="6400"/>
                  </a:lnTo>
                  <a:lnTo>
                    <a:pt x="101663" y="7721"/>
                  </a:lnTo>
                  <a:lnTo>
                    <a:pt x="101942" y="8686"/>
                  </a:lnTo>
                  <a:lnTo>
                    <a:pt x="101942" y="11277"/>
                  </a:lnTo>
                  <a:lnTo>
                    <a:pt x="101663" y="12255"/>
                  </a:lnTo>
                  <a:lnTo>
                    <a:pt x="100533" y="13589"/>
                  </a:lnTo>
                  <a:lnTo>
                    <a:pt x="99783" y="13919"/>
                  </a:lnTo>
                  <a:lnTo>
                    <a:pt x="102987" y="13919"/>
                  </a:lnTo>
                  <a:lnTo>
                    <a:pt x="103949" y="12153"/>
                  </a:lnTo>
                  <a:lnTo>
                    <a:pt x="104138" y="11277"/>
                  </a:lnTo>
                  <a:lnTo>
                    <a:pt x="104138" y="8686"/>
                  </a:lnTo>
                  <a:lnTo>
                    <a:pt x="103949" y="7810"/>
                  </a:lnTo>
                  <a:lnTo>
                    <a:pt x="103492" y="6985"/>
                  </a:lnTo>
                  <a:lnTo>
                    <a:pt x="103060" y="6134"/>
                  </a:lnTo>
                  <a:close/>
                </a:path>
                <a:path w="116839" h="20319">
                  <a:moveTo>
                    <a:pt x="108661" y="4533"/>
                  </a:moveTo>
                  <a:lnTo>
                    <a:pt x="106540" y="4533"/>
                  </a:lnTo>
                  <a:lnTo>
                    <a:pt x="106591" y="4978"/>
                  </a:lnTo>
                  <a:lnTo>
                    <a:pt x="106718" y="15430"/>
                  </a:lnTo>
                  <a:lnTo>
                    <a:pt x="108902" y="15430"/>
                  </a:lnTo>
                  <a:lnTo>
                    <a:pt x="108902" y="8280"/>
                  </a:lnTo>
                  <a:lnTo>
                    <a:pt x="109169" y="7518"/>
                  </a:lnTo>
                  <a:lnTo>
                    <a:pt x="109839" y="6832"/>
                  </a:lnTo>
                  <a:lnTo>
                    <a:pt x="108597" y="6832"/>
                  </a:lnTo>
                  <a:lnTo>
                    <a:pt x="108778" y="6388"/>
                  </a:lnTo>
                  <a:lnTo>
                    <a:pt x="108661" y="4533"/>
                  </a:lnTo>
                  <a:close/>
                </a:path>
                <a:path w="116839" h="20319">
                  <a:moveTo>
                    <a:pt x="116078" y="6096"/>
                  </a:moveTo>
                  <a:lnTo>
                    <a:pt x="112712" y="6096"/>
                  </a:lnTo>
                  <a:lnTo>
                    <a:pt x="113283" y="6311"/>
                  </a:lnTo>
                  <a:lnTo>
                    <a:pt x="114045" y="7162"/>
                  </a:lnTo>
                  <a:lnTo>
                    <a:pt x="114144" y="7518"/>
                  </a:lnTo>
                  <a:lnTo>
                    <a:pt x="114236" y="15430"/>
                  </a:lnTo>
                  <a:lnTo>
                    <a:pt x="116420" y="15430"/>
                  </a:lnTo>
                  <a:lnTo>
                    <a:pt x="116309" y="6832"/>
                  </a:lnTo>
                  <a:lnTo>
                    <a:pt x="116078" y="6096"/>
                  </a:lnTo>
                  <a:close/>
                </a:path>
                <a:path w="116839" h="20319">
                  <a:moveTo>
                    <a:pt x="108808" y="6313"/>
                  </a:moveTo>
                  <a:lnTo>
                    <a:pt x="108597" y="6832"/>
                  </a:lnTo>
                  <a:lnTo>
                    <a:pt x="108851" y="6832"/>
                  </a:lnTo>
                  <a:lnTo>
                    <a:pt x="108808" y="6313"/>
                  </a:lnTo>
                  <a:close/>
                </a:path>
                <a:path w="116839" h="20319">
                  <a:moveTo>
                    <a:pt x="113817" y="4343"/>
                  </a:moveTo>
                  <a:lnTo>
                    <a:pt x="111620" y="4343"/>
                  </a:lnTo>
                  <a:lnTo>
                    <a:pt x="110820" y="4559"/>
                  </a:lnTo>
                  <a:lnTo>
                    <a:pt x="109435" y="5410"/>
                  </a:lnTo>
                  <a:lnTo>
                    <a:pt x="108927" y="6019"/>
                  </a:lnTo>
                  <a:lnTo>
                    <a:pt x="108851" y="6832"/>
                  </a:lnTo>
                  <a:lnTo>
                    <a:pt x="109839" y="6832"/>
                  </a:lnTo>
                  <a:lnTo>
                    <a:pt x="110274" y="6388"/>
                  </a:lnTo>
                  <a:lnTo>
                    <a:pt x="111010" y="6096"/>
                  </a:lnTo>
                  <a:lnTo>
                    <a:pt x="116078" y="6096"/>
                  </a:lnTo>
                  <a:lnTo>
                    <a:pt x="114782" y="4699"/>
                  </a:lnTo>
                  <a:lnTo>
                    <a:pt x="113817" y="4343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56447" y="2757516"/>
              <a:ext cx="55835" cy="28098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74456" y="2568393"/>
              <a:ext cx="64839" cy="470107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201469" y="2586405"/>
              <a:ext cx="20320" cy="434340"/>
            </a:xfrm>
            <a:custGeom>
              <a:avLst/>
              <a:gdLst/>
              <a:ahLst/>
              <a:cxnLst/>
              <a:rect l="l" t="t" r="r" b="b"/>
              <a:pathLst>
                <a:path w="20320" h="434339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434085"/>
                  </a:lnTo>
                  <a:lnTo>
                    <a:pt x="19812" y="434085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228493" y="2660254"/>
              <a:ext cx="18415" cy="360680"/>
            </a:xfrm>
            <a:custGeom>
              <a:avLst/>
              <a:gdLst/>
              <a:ahLst/>
              <a:cxnLst/>
              <a:rect l="l" t="t" r="r" b="b"/>
              <a:pathLst>
                <a:path w="18414" h="360680">
                  <a:moveTo>
                    <a:pt x="13982" y="0"/>
                  </a:moveTo>
                  <a:lnTo>
                    <a:pt x="4025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6196"/>
                  </a:lnTo>
                  <a:lnTo>
                    <a:pt x="4025" y="360235"/>
                  </a:lnTo>
                  <a:lnTo>
                    <a:pt x="13982" y="360235"/>
                  </a:lnTo>
                  <a:lnTo>
                    <a:pt x="18008" y="356196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152275" y="3072796"/>
              <a:ext cx="116839" cy="21590"/>
            </a:xfrm>
            <a:custGeom>
              <a:avLst/>
              <a:gdLst/>
              <a:ahLst/>
              <a:cxnLst/>
              <a:rect l="l" t="t" r="r" b="b"/>
              <a:pathLst>
                <a:path w="116839" h="21589">
                  <a:moveTo>
                    <a:pt x="8089" y="1079"/>
                  </a:moveTo>
                  <a:lnTo>
                    <a:pt x="0" y="1079"/>
                  </a:lnTo>
                  <a:lnTo>
                    <a:pt x="0" y="16319"/>
                  </a:lnTo>
                  <a:lnTo>
                    <a:pt x="2247" y="16319"/>
                  </a:lnTo>
                  <a:lnTo>
                    <a:pt x="2247" y="9969"/>
                  </a:lnTo>
                  <a:lnTo>
                    <a:pt x="8089" y="9969"/>
                  </a:lnTo>
                  <a:lnTo>
                    <a:pt x="9347" y="9563"/>
                  </a:lnTo>
                  <a:lnTo>
                    <a:pt x="10890" y="8166"/>
                  </a:lnTo>
                  <a:lnTo>
                    <a:pt x="2247" y="8166"/>
                  </a:lnTo>
                  <a:lnTo>
                    <a:pt x="2247" y="2870"/>
                  </a:lnTo>
                  <a:lnTo>
                    <a:pt x="10885" y="2870"/>
                  </a:lnTo>
                  <a:lnTo>
                    <a:pt x="9347" y="1473"/>
                  </a:lnTo>
                  <a:lnTo>
                    <a:pt x="8089" y="1079"/>
                  </a:lnTo>
                  <a:close/>
                </a:path>
                <a:path w="116839" h="21589">
                  <a:moveTo>
                    <a:pt x="10885" y="2870"/>
                  </a:moveTo>
                  <a:lnTo>
                    <a:pt x="7251" y="2870"/>
                  </a:lnTo>
                  <a:lnTo>
                    <a:pt x="8026" y="3111"/>
                  </a:lnTo>
                  <a:lnTo>
                    <a:pt x="9055" y="4025"/>
                  </a:lnTo>
                  <a:lnTo>
                    <a:pt x="9321" y="4673"/>
                  </a:lnTo>
                  <a:lnTo>
                    <a:pt x="9321" y="6362"/>
                  </a:lnTo>
                  <a:lnTo>
                    <a:pt x="9055" y="7023"/>
                  </a:lnTo>
                  <a:lnTo>
                    <a:pt x="8026" y="7937"/>
                  </a:lnTo>
                  <a:lnTo>
                    <a:pt x="7251" y="8166"/>
                  </a:lnTo>
                  <a:lnTo>
                    <a:pt x="10890" y="8166"/>
                  </a:lnTo>
                  <a:lnTo>
                    <a:pt x="11087" y="7988"/>
                  </a:lnTo>
                  <a:lnTo>
                    <a:pt x="11468" y="7023"/>
                  </a:lnTo>
                  <a:lnTo>
                    <a:pt x="11478" y="4025"/>
                  </a:lnTo>
                  <a:lnTo>
                    <a:pt x="11087" y="3047"/>
                  </a:lnTo>
                  <a:lnTo>
                    <a:pt x="10885" y="2870"/>
                  </a:lnTo>
                  <a:close/>
                </a:path>
                <a:path w="116839" h="21589">
                  <a:moveTo>
                    <a:pt x="15773" y="5422"/>
                  </a:moveTo>
                  <a:lnTo>
                    <a:pt x="13652" y="5422"/>
                  </a:lnTo>
                  <a:lnTo>
                    <a:pt x="13674" y="5765"/>
                  </a:lnTo>
                  <a:lnTo>
                    <a:pt x="13779" y="16319"/>
                  </a:lnTo>
                  <a:lnTo>
                    <a:pt x="15989" y="16319"/>
                  </a:lnTo>
                  <a:lnTo>
                    <a:pt x="16103" y="9118"/>
                  </a:lnTo>
                  <a:lnTo>
                    <a:pt x="16524" y="8242"/>
                  </a:lnTo>
                  <a:lnTo>
                    <a:pt x="15659" y="8242"/>
                  </a:lnTo>
                  <a:lnTo>
                    <a:pt x="15798" y="7556"/>
                  </a:lnTo>
                  <a:lnTo>
                    <a:pt x="15773" y="5422"/>
                  </a:lnTo>
                  <a:close/>
                </a:path>
                <a:path w="116839" h="21589">
                  <a:moveTo>
                    <a:pt x="15924" y="7280"/>
                  </a:moveTo>
                  <a:lnTo>
                    <a:pt x="15798" y="7556"/>
                  </a:lnTo>
                  <a:lnTo>
                    <a:pt x="15659" y="8242"/>
                  </a:lnTo>
                  <a:lnTo>
                    <a:pt x="16001" y="8242"/>
                  </a:lnTo>
                  <a:lnTo>
                    <a:pt x="15924" y="7280"/>
                  </a:lnTo>
                  <a:close/>
                </a:path>
                <a:path w="116839" h="21589">
                  <a:moveTo>
                    <a:pt x="18681" y="5232"/>
                  </a:moveTo>
                  <a:lnTo>
                    <a:pt x="16001" y="8242"/>
                  </a:lnTo>
                  <a:lnTo>
                    <a:pt x="16524" y="8242"/>
                  </a:lnTo>
                  <a:lnTo>
                    <a:pt x="16903" y="7797"/>
                  </a:lnTo>
                  <a:lnTo>
                    <a:pt x="17792" y="7238"/>
                  </a:lnTo>
                  <a:lnTo>
                    <a:pt x="18338" y="7086"/>
                  </a:lnTo>
                  <a:lnTo>
                    <a:pt x="20270" y="7086"/>
                  </a:lnTo>
                  <a:lnTo>
                    <a:pt x="20281" y="5359"/>
                  </a:lnTo>
                  <a:lnTo>
                    <a:pt x="19659" y="5245"/>
                  </a:lnTo>
                  <a:lnTo>
                    <a:pt x="18681" y="5232"/>
                  </a:lnTo>
                  <a:close/>
                </a:path>
                <a:path w="116839" h="21589">
                  <a:moveTo>
                    <a:pt x="20270" y="7086"/>
                  </a:moveTo>
                  <a:lnTo>
                    <a:pt x="19227" y="7086"/>
                  </a:lnTo>
                  <a:lnTo>
                    <a:pt x="19443" y="7099"/>
                  </a:lnTo>
                  <a:lnTo>
                    <a:pt x="20015" y="7200"/>
                  </a:lnTo>
                  <a:lnTo>
                    <a:pt x="20269" y="7302"/>
                  </a:lnTo>
                  <a:lnTo>
                    <a:pt x="20270" y="7086"/>
                  </a:lnTo>
                  <a:close/>
                </a:path>
                <a:path w="116839" h="21589">
                  <a:moveTo>
                    <a:pt x="27457" y="5232"/>
                  </a:moveTo>
                  <a:lnTo>
                    <a:pt x="25387" y="5232"/>
                  </a:lnTo>
                  <a:lnTo>
                    <a:pt x="24472" y="5473"/>
                  </a:lnTo>
                  <a:lnTo>
                    <a:pt x="21196" y="12649"/>
                  </a:lnTo>
                  <a:lnTo>
                    <a:pt x="21704" y="14033"/>
                  </a:lnTo>
                  <a:lnTo>
                    <a:pt x="23723" y="16014"/>
                  </a:lnTo>
                  <a:lnTo>
                    <a:pt x="25107" y="16509"/>
                  </a:lnTo>
                  <a:lnTo>
                    <a:pt x="27673" y="16509"/>
                  </a:lnTo>
                  <a:lnTo>
                    <a:pt x="28435" y="16395"/>
                  </a:lnTo>
                  <a:lnTo>
                    <a:pt x="29870" y="15925"/>
                  </a:lnTo>
                  <a:lnTo>
                    <a:pt x="30479" y="15582"/>
                  </a:lnTo>
                  <a:lnTo>
                    <a:pt x="30987" y="15125"/>
                  </a:lnTo>
                  <a:lnTo>
                    <a:pt x="30836" y="14808"/>
                  </a:lnTo>
                  <a:lnTo>
                    <a:pt x="25755" y="14808"/>
                  </a:lnTo>
                  <a:lnTo>
                    <a:pt x="24853" y="14477"/>
                  </a:lnTo>
                  <a:lnTo>
                    <a:pt x="23609" y="13182"/>
                  </a:lnTo>
                  <a:lnTo>
                    <a:pt x="23291" y="12217"/>
                  </a:lnTo>
                  <a:lnTo>
                    <a:pt x="23291" y="11175"/>
                  </a:lnTo>
                  <a:lnTo>
                    <a:pt x="22910" y="11175"/>
                  </a:lnTo>
                  <a:lnTo>
                    <a:pt x="22910" y="9918"/>
                  </a:lnTo>
                  <a:lnTo>
                    <a:pt x="23291" y="9918"/>
                  </a:lnTo>
                  <a:lnTo>
                    <a:pt x="23402" y="9118"/>
                  </a:lnTo>
                  <a:lnTo>
                    <a:pt x="23600" y="8496"/>
                  </a:lnTo>
                  <a:lnTo>
                    <a:pt x="24663" y="7137"/>
                  </a:lnTo>
                  <a:lnTo>
                    <a:pt x="25438" y="6794"/>
                  </a:lnTo>
                  <a:lnTo>
                    <a:pt x="30104" y="6794"/>
                  </a:lnTo>
                  <a:lnTo>
                    <a:pt x="29692" y="6311"/>
                  </a:lnTo>
                  <a:lnTo>
                    <a:pt x="28308" y="5448"/>
                  </a:lnTo>
                  <a:lnTo>
                    <a:pt x="27457" y="5232"/>
                  </a:lnTo>
                  <a:close/>
                </a:path>
                <a:path w="116839" h="21589">
                  <a:moveTo>
                    <a:pt x="30276" y="13639"/>
                  </a:moveTo>
                  <a:lnTo>
                    <a:pt x="29768" y="14058"/>
                  </a:lnTo>
                  <a:lnTo>
                    <a:pt x="29235" y="14363"/>
                  </a:lnTo>
                  <a:lnTo>
                    <a:pt x="28130" y="14719"/>
                  </a:lnTo>
                  <a:lnTo>
                    <a:pt x="27533" y="14808"/>
                  </a:lnTo>
                  <a:lnTo>
                    <a:pt x="30836" y="14808"/>
                  </a:lnTo>
                  <a:lnTo>
                    <a:pt x="30276" y="13639"/>
                  </a:lnTo>
                  <a:close/>
                </a:path>
                <a:path w="116839" h="21589">
                  <a:moveTo>
                    <a:pt x="23291" y="9918"/>
                  </a:moveTo>
                  <a:lnTo>
                    <a:pt x="22910" y="9918"/>
                  </a:lnTo>
                  <a:lnTo>
                    <a:pt x="22910" y="11175"/>
                  </a:lnTo>
                  <a:lnTo>
                    <a:pt x="23291" y="11175"/>
                  </a:lnTo>
                  <a:lnTo>
                    <a:pt x="23291" y="9918"/>
                  </a:lnTo>
                  <a:close/>
                </a:path>
                <a:path w="116839" h="21589">
                  <a:moveTo>
                    <a:pt x="29260" y="9918"/>
                  </a:moveTo>
                  <a:lnTo>
                    <a:pt x="23291" y="9918"/>
                  </a:lnTo>
                  <a:lnTo>
                    <a:pt x="23291" y="11175"/>
                  </a:lnTo>
                  <a:lnTo>
                    <a:pt x="31114" y="11175"/>
                  </a:lnTo>
                  <a:lnTo>
                    <a:pt x="31114" y="10198"/>
                  </a:lnTo>
                  <a:lnTo>
                    <a:pt x="29260" y="10198"/>
                  </a:lnTo>
                  <a:lnTo>
                    <a:pt x="29260" y="9918"/>
                  </a:lnTo>
                  <a:close/>
                </a:path>
                <a:path w="116839" h="21589">
                  <a:moveTo>
                    <a:pt x="30104" y="6794"/>
                  </a:moveTo>
                  <a:lnTo>
                    <a:pt x="27355" y="6794"/>
                  </a:lnTo>
                  <a:lnTo>
                    <a:pt x="27993" y="7061"/>
                  </a:lnTo>
                  <a:lnTo>
                    <a:pt x="28524" y="7696"/>
                  </a:lnTo>
                  <a:lnTo>
                    <a:pt x="29019" y="8280"/>
                  </a:lnTo>
                  <a:lnTo>
                    <a:pt x="29158" y="8762"/>
                  </a:lnTo>
                  <a:lnTo>
                    <a:pt x="29260" y="10198"/>
                  </a:lnTo>
                  <a:lnTo>
                    <a:pt x="29629" y="9918"/>
                  </a:lnTo>
                  <a:lnTo>
                    <a:pt x="31114" y="9918"/>
                  </a:lnTo>
                  <a:lnTo>
                    <a:pt x="30989" y="8762"/>
                  </a:lnTo>
                  <a:lnTo>
                    <a:pt x="30937" y="8496"/>
                  </a:lnTo>
                  <a:lnTo>
                    <a:pt x="30213" y="6921"/>
                  </a:lnTo>
                  <a:lnTo>
                    <a:pt x="30104" y="6794"/>
                  </a:lnTo>
                  <a:close/>
                </a:path>
                <a:path w="116839" h="21589">
                  <a:moveTo>
                    <a:pt x="31114" y="9918"/>
                  </a:moveTo>
                  <a:lnTo>
                    <a:pt x="29629" y="9918"/>
                  </a:lnTo>
                  <a:lnTo>
                    <a:pt x="29260" y="10198"/>
                  </a:lnTo>
                  <a:lnTo>
                    <a:pt x="31114" y="10198"/>
                  </a:lnTo>
                  <a:lnTo>
                    <a:pt x="31114" y="9918"/>
                  </a:lnTo>
                  <a:close/>
                </a:path>
                <a:path w="116839" h="21589">
                  <a:moveTo>
                    <a:pt x="30124" y="0"/>
                  </a:moveTo>
                  <a:lnTo>
                    <a:pt x="27901" y="0"/>
                  </a:lnTo>
                  <a:lnTo>
                    <a:pt x="25666" y="4368"/>
                  </a:lnTo>
                  <a:lnTo>
                    <a:pt x="27190" y="4368"/>
                  </a:lnTo>
                  <a:lnTo>
                    <a:pt x="30124" y="0"/>
                  </a:lnTo>
                  <a:close/>
                </a:path>
                <a:path w="116839" h="21589">
                  <a:moveTo>
                    <a:pt x="35572" y="5422"/>
                  </a:moveTo>
                  <a:lnTo>
                    <a:pt x="33451" y="5422"/>
                  </a:lnTo>
                  <a:lnTo>
                    <a:pt x="33527" y="6362"/>
                  </a:lnTo>
                  <a:lnTo>
                    <a:pt x="33629" y="20993"/>
                  </a:lnTo>
                  <a:lnTo>
                    <a:pt x="35801" y="20993"/>
                  </a:lnTo>
                  <a:lnTo>
                    <a:pt x="35737" y="14477"/>
                  </a:lnTo>
                  <a:lnTo>
                    <a:pt x="35572" y="13893"/>
                  </a:lnTo>
                  <a:lnTo>
                    <a:pt x="36668" y="13893"/>
                  </a:lnTo>
                  <a:lnTo>
                    <a:pt x="36042" y="13144"/>
                  </a:lnTo>
                  <a:lnTo>
                    <a:pt x="35763" y="12166"/>
                  </a:lnTo>
                  <a:lnTo>
                    <a:pt x="35763" y="9575"/>
                  </a:lnTo>
                  <a:lnTo>
                    <a:pt x="36042" y="8597"/>
                  </a:lnTo>
                  <a:lnTo>
                    <a:pt x="36664" y="7886"/>
                  </a:lnTo>
                  <a:lnTo>
                    <a:pt x="35547" y="7886"/>
                  </a:lnTo>
                  <a:lnTo>
                    <a:pt x="35622" y="7619"/>
                  </a:lnTo>
                  <a:lnTo>
                    <a:pt x="35572" y="5422"/>
                  </a:lnTo>
                  <a:close/>
                </a:path>
                <a:path w="116839" h="21589">
                  <a:moveTo>
                    <a:pt x="36668" y="13893"/>
                  </a:moveTo>
                  <a:lnTo>
                    <a:pt x="35801" y="13893"/>
                  </a:lnTo>
                  <a:lnTo>
                    <a:pt x="35874" y="14808"/>
                  </a:lnTo>
                  <a:lnTo>
                    <a:pt x="36258" y="15341"/>
                  </a:lnTo>
                  <a:lnTo>
                    <a:pt x="37655" y="16281"/>
                  </a:lnTo>
                  <a:lnTo>
                    <a:pt x="38480" y="16509"/>
                  </a:lnTo>
                  <a:lnTo>
                    <a:pt x="40398" y="16509"/>
                  </a:lnTo>
                  <a:lnTo>
                    <a:pt x="41269" y="16281"/>
                  </a:lnTo>
                  <a:lnTo>
                    <a:pt x="42684" y="15392"/>
                  </a:lnTo>
                  <a:lnTo>
                    <a:pt x="43188" y="14808"/>
                  </a:lnTo>
                  <a:lnTo>
                    <a:pt x="37947" y="14808"/>
                  </a:lnTo>
                  <a:lnTo>
                    <a:pt x="37185" y="14477"/>
                  </a:lnTo>
                  <a:lnTo>
                    <a:pt x="36668" y="13893"/>
                  </a:lnTo>
                  <a:close/>
                </a:path>
                <a:path w="116839" h="21589">
                  <a:moveTo>
                    <a:pt x="43199" y="6959"/>
                  </a:moveTo>
                  <a:lnTo>
                    <a:pt x="39852" y="6959"/>
                  </a:lnTo>
                  <a:lnTo>
                    <a:pt x="40601" y="7289"/>
                  </a:lnTo>
                  <a:lnTo>
                    <a:pt x="41744" y="8597"/>
                  </a:lnTo>
                  <a:lnTo>
                    <a:pt x="42036" y="9575"/>
                  </a:lnTo>
                  <a:lnTo>
                    <a:pt x="42036" y="12166"/>
                  </a:lnTo>
                  <a:lnTo>
                    <a:pt x="41744" y="13144"/>
                  </a:lnTo>
                  <a:lnTo>
                    <a:pt x="40601" y="14477"/>
                  </a:lnTo>
                  <a:lnTo>
                    <a:pt x="39852" y="14808"/>
                  </a:lnTo>
                  <a:lnTo>
                    <a:pt x="43188" y="14808"/>
                  </a:lnTo>
                  <a:lnTo>
                    <a:pt x="44030" y="13042"/>
                  </a:lnTo>
                  <a:lnTo>
                    <a:pt x="44208" y="12166"/>
                  </a:lnTo>
                  <a:lnTo>
                    <a:pt x="44210" y="9575"/>
                  </a:lnTo>
                  <a:lnTo>
                    <a:pt x="44030" y="8686"/>
                  </a:lnTo>
                  <a:lnTo>
                    <a:pt x="43273" y="7073"/>
                  </a:lnTo>
                  <a:close/>
                </a:path>
                <a:path w="116839" h="21589">
                  <a:moveTo>
                    <a:pt x="35801" y="13893"/>
                  </a:moveTo>
                  <a:lnTo>
                    <a:pt x="35572" y="13893"/>
                  </a:lnTo>
                  <a:lnTo>
                    <a:pt x="35801" y="14706"/>
                  </a:lnTo>
                  <a:lnTo>
                    <a:pt x="35801" y="13893"/>
                  </a:lnTo>
                  <a:close/>
                </a:path>
                <a:path w="116839" h="21589">
                  <a:moveTo>
                    <a:pt x="35731" y="7232"/>
                  </a:moveTo>
                  <a:lnTo>
                    <a:pt x="35547" y="7886"/>
                  </a:lnTo>
                  <a:lnTo>
                    <a:pt x="35788" y="7886"/>
                  </a:lnTo>
                  <a:lnTo>
                    <a:pt x="35731" y="7232"/>
                  </a:lnTo>
                  <a:close/>
                </a:path>
                <a:path w="116839" h="21589">
                  <a:moveTo>
                    <a:pt x="40398" y="5232"/>
                  </a:moveTo>
                  <a:lnTo>
                    <a:pt x="38468" y="5232"/>
                  </a:lnTo>
                  <a:lnTo>
                    <a:pt x="37642" y="5473"/>
                  </a:lnTo>
                  <a:lnTo>
                    <a:pt x="36233" y="6426"/>
                  </a:lnTo>
                  <a:lnTo>
                    <a:pt x="35856" y="6959"/>
                  </a:lnTo>
                  <a:lnTo>
                    <a:pt x="35788" y="7886"/>
                  </a:lnTo>
                  <a:lnTo>
                    <a:pt x="36664" y="7886"/>
                  </a:lnTo>
                  <a:lnTo>
                    <a:pt x="37185" y="7289"/>
                  </a:lnTo>
                  <a:lnTo>
                    <a:pt x="37947" y="6959"/>
                  </a:lnTo>
                  <a:lnTo>
                    <a:pt x="43199" y="6959"/>
                  </a:lnTo>
                  <a:lnTo>
                    <a:pt x="42684" y="6362"/>
                  </a:lnTo>
                  <a:lnTo>
                    <a:pt x="41249" y="5460"/>
                  </a:lnTo>
                  <a:lnTo>
                    <a:pt x="40398" y="5232"/>
                  </a:lnTo>
                  <a:close/>
                </a:path>
                <a:path w="116839" h="21589">
                  <a:moveTo>
                    <a:pt x="51917" y="5232"/>
                  </a:moveTo>
                  <a:lnTo>
                    <a:pt x="49999" y="5232"/>
                  </a:lnTo>
                  <a:lnTo>
                    <a:pt x="49141" y="5473"/>
                  </a:lnTo>
                  <a:lnTo>
                    <a:pt x="47713" y="6362"/>
                  </a:lnTo>
                  <a:lnTo>
                    <a:pt x="47198" y="6959"/>
                  </a:lnTo>
                  <a:lnTo>
                    <a:pt x="46367" y="8686"/>
                  </a:lnTo>
                  <a:lnTo>
                    <a:pt x="46187" y="9575"/>
                  </a:lnTo>
                  <a:lnTo>
                    <a:pt x="46190" y="12166"/>
                  </a:lnTo>
                  <a:lnTo>
                    <a:pt x="49999" y="16509"/>
                  </a:lnTo>
                  <a:lnTo>
                    <a:pt x="51892" y="16509"/>
                  </a:lnTo>
                  <a:lnTo>
                    <a:pt x="52704" y="16281"/>
                  </a:lnTo>
                  <a:lnTo>
                    <a:pt x="54127" y="15341"/>
                  </a:lnTo>
                  <a:lnTo>
                    <a:pt x="54532" y="14808"/>
                  </a:lnTo>
                  <a:lnTo>
                    <a:pt x="50545" y="14808"/>
                  </a:lnTo>
                  <a:lnTo>
                    <a:pt x="49771" y="14477"/>
                  </a:lnTo>
                  <a:lnTo>
                    <a:pt x="48653" y="13144"/>
                  </a:lnTo>
                  <a:lnTo>
                    <a:pt x="48374" y="12166"/>
                  </a:lnTo>
                  <a:lnTo>
                    <a:pt x="48374" y="9575"/>
                  </a:lnTo>
                  <a:lnTo>
                    <a:pt x="48653" y="8597"/>
                  </a:lnTo>
                  <a:lnTo>
                    <a:pt x="49796" y="7289"/>
                  </a:lnTo>
                  <a:lnTo>
                    <a:pt x="50558" y="6959"/>
                  </a:lnTo>
                  <a:lnTo>
                    <a:pt x="54539" y="6959"/>
                  </a:lnTo>
                  <a:lnTo>
                    <a:pt x="54152" y="6426"/>
                  </a:lnTo>
                  <a:lnTo>
                    <a:pt x="52743" y="5473"/>
                  </a:lnTo>
                  <a:lnTo>
                    <a:pt x="51917" y="5232"/>
                  </a:lnTo>
                  <a:close/>
                </a:path>
                <a:path w="116839" h="21589">
                  <a:moveTo>
                    <a:pt x="56781" y="13893"/>
                  </a:moveTo>
                  <a:lnTo>
                    <a:pt x="54838" y="13893"/>
                  </a:lnTo>
                  <a:lnTo>
                    <a:pt x="54674" y="14477"/>
                  </a:lnTo>
                  <a:lnTo>
                    <a:pt x="54597" y="16319"/>
                  </a:lnTo>
                  <a:lnTo>
                    <a:pt x="56781" y="16319"/>
                  </a:lnTo>
                  <a:lnTo>
                    <a:pt x="56781" y="13893"/>
                  </a:lnTo>
                  <a:close/>
                </a:path>
                <a:path w="116839" h="21589">
                  <a:moveTo>
                    <a:pt x="54539" y="6959"/>
                  </a:moveTo>
                  <a:lnTo>
                    <a:pt x="52438" y="6959"/>
                  </a:lnTo>
                  <a:lnTo>
                    <a:pt x="53187" y="7289"/>
                  </a:lnTo>
                  <a:lnTo>
                    <a:pt x="54330" y="8597"/>
                  </a:lnTo>
                  <a:lnTo>
                    <a:pt x="54622" y="9575"/>
                  </a:lnTo>
                  <a:lnTo>
                    <a:pt x="54622" y="12166"/>
                  </a:lnTo>
                  <a:lnTo>
                    <a:pt x="54330" y="13144"/>
                  </a:lnTo>
                  <a:lnTo>
                    <a:pt x="53187" y="14477"/>
                  </a:lnTo>
                  <a:lnTo>
                    <a:pt x="52438" y="14808"/>
                  </a:lnTo>
                  <a:lnTo>
                    <a:pt x="54532" y="14808"/>
                  </a:lnTo>
                  <a:lnTo>
                    <a:pt x="54597" y="13893"/>
                  </a:lnTo>
                  <a:lnTo>
                    <a:pt x="56781" y="13893"/>
                  </a:lnTo>
                  <a:lnTo>
                    <a:pt x="56781" y="7886"/>
                  </a:lnTo>
                  <a:lnTo>
                    <a:pt x="54622" y="7886"/>
                  </a:lnTo>
                  <a:lnTo>
                    <a:pt x="54539" y="6959"/>
                  </a:lnTo>
                  <a:close/>
                </a:path>
                <a:path w="116839" h="21589">
                  <a:moveTo>
                    <a:pt x="54838" y="13893"/>
                  </a:moveTo>
                  <a:lnTo>
                    <a:pt x="54597" y="13893"/>
                  </a:lnTo>
                  <a:lnTo>
                    <a:pt x="54597" y="14723"/>
                  </a:lnTo>
                  <a:lnTo>
                    <a:pt x="54838" y="13893"/>
                  </a:lnTo>
                  <a:close/>
                </a:path>
                <a:path w="116839" h="21589">
                  <a:moveTo>
                    <a:pt x="54677" y="7266"/>
                  </a:moveTo>
                  <a:lnTo>
                    <a:pt x="54622" y="7886"/>
                  </a:lnTo>
                  <a:lnTo>
                    <a:pt x="54851" y="7886"/>
                  </a:lnTo>
                  <a:lnTo>
                    <a:pt x="54677" y="7266"/>
                  </a:lnTo>
                  <a:close/>
                </a:path>
                <a:path w="116839" h="21589">
                  <a:moveTo>
                    <a:pt x="56959" y="5422"/>
                  </a:moveTo>
                  <a:lnTo>
                    <a:pt x="54838" y="5422"/>
                  </a:lnTo>
                  <a:lnTo>
                    <a:pt x="54776" y="7619"/>
                  </a:lnTo>
                  <a:lnTo>
                    <a:pt x="54851" y="7886"/>
                  </a:lnTo>
                  <a:lnTo>
                    <a:pt x="56781" y="7886"/>
                  </a:lnTo>
                  <a:lnTo>
                    <a:pt x="56861" y="6362"/>
                  </a:lnTo>
                  <a:lnTo>
                    <a:pt x="56959" y="5422"/>
                  </a:lnTo>
                  <a:close/>
                </a:path>
                <a:path w="116839" h="21589">
                  <a:moveTo>
                    <a:pt x="61912" y="5422"/>
                  </a:moveTo>
                  <a:lnTo>
                    <a:pt x="59791" y="5422"/>
                  </a:lnTo>
                  <a:lnTo>
                    <a:pt x="59918" y="16319"/>
                  </a:lnTo>
                  <a:lnTo>
                    <a:pt x="62128" y="16319"/>
                  </a:lnTo>
                  <a:lnTo>
                    <a:pt x="62242" y="9118"/>
                  </a:lnTo>
                  <a:lnTo>
                    <a:pt x="62663" y="8242"/>
                  </a:lnTo>
                  <a:lnTo>
                    <a:pt x="61798" y="8242"/>
                  </a:lnTo>
                  <a:lnTo>
                    <a:pt x="61950" y="7556"/>
                  </a:lnTo>
                  <a:lnTo>
                    <a:pt x="61912" y="5422"/>
                  </a:lnTo>
                  <a:close/>
                </a:path>
                <a:path w="116839" h="21589">
                  <a:moveTo>
                    <a:pt x="62071" y="7277"/>
                  </a:moveTo>
                  <a:lnTo>
                    <a:pt x="61950" y="7556"/>
                  </a:lnTo>
                  <a:lnTo>
                    <a:pt x="61798" y="8242"/>
                  </a:lnTo>
                  <a:lnTo>
                    <a:pt x="62153" y="8242"/>
                  </a:lnTo>
                  <a:lnTo>
                    <a:pt x="62071" y="7277"/>
                  </a:lnTo>
                  <a:close/>
                </a:path>
                <a:path w="116839" h="21589">
                  <a:moveTo>
                    <a:pt x="64820" y="5232"/>
                  </a:moveTo>
                  <a:lnTo>
                    <a:pt x="62153" y="8242"/>
                  </a:lnTo>
                  <a:lnTo>
                    <a:pt x="62663" y="8242"/>
                  </a:lnTo>
                  <a:lnTo>
                    <a:pt x="63042" y="7797"/>
                  </a:lnTo>
                  <a:lnTo>
                    <a:pt x="63931" y="7238"/>
                  </a:lnTo>
                  <a:lnTo>
                    <a:pt x="64477" y="7086"/>
                  </a:lnTo>
                  <a:lnTo>
                    <a:pt x="66411" y="7086"/>
                  </a:lnTo>
                  <a:lnTo>
                    <a:pt x="66433" y="5359"/>
                  </a:lnTo>
                  <a:lnTo>
                    <a:pt x="65798" y="5245"/>
                  </a:lnTo>
                  <a:lnTo>
                    <a:pt x="64820" y="5232"/>
                  </a:lnTo>
                  <a:close/>
                </a:path>
                <a:path w="116839" h="21589">
                  <a:moveTo>
                    <a:pt x="66411" y="7086"/>
                  </a:moveTo>
                  <a:lnTo>
                    <a:pt x="65366" y="7086"/>
                  </a:lnTo>
                  <a:lnTo>
                    <a:pt x="65582" y="7099"/>
                  </a:lnTo>
                  <a:lnTo>
                    <a:pt x="65760" y="7137"/>
                  </a:lnTo>
                  <a:lnTo>
                    <a:pt x="65951" y="7150"/>
                  </a:lnTo>
                  <a:lnTo>
                    <a:pt x="66408" y="7302"/>
                  </a:lnTo>
                  <a:lnTo>
                    <a:pt x="66411" y="7086"/>
                  </a:lnTo>
                  <a:close/>
                </a:path>
                <a:path w="116839" h="21589">
                  <a:moveTo>
                    <a:pt x="73126" y="5232"/>
                  </a:moveTo>
                  <a:lnTo>
                    <a:pt x="71208" y="5232"/>
                  </a:lnTo>
                  <a:lnTo>
                    <a:pt x="70350" y="5473"/>
                  </a:lnTo>
                  <a:lnTo>
                    <a:pt x="68935" y="6362"/>
                  </a:lnTo>
                  <a:lnTo>
                    <a:pt x="68408" y="6959"/>
                  </a:lnTo>
                  <a:lnTo>
                    <a:pt x="67576" y="8686"/>
                  </a:lnTo>
                  <a:lnTo>
                    <a:pt x="67407" y="9575"/>
                  </a:lnTo>
                  <a:lnTo>
                    <a:pt x="67410" y="12166"/>
                  </a:lnTo>
                  <a:lnTo>
                    <a:pt x="71208" y="16509"/>
                  </a:lnTo>
                  <a:lnTo>
                    <a:pt x="73101" y="16509"/>
                  </a:lnTo>
                  <a:lnTo>
                    <a:pt x="73913" y="16281"/>
                  </a:lnTo>
                  <a:lnTo>
                    <a:pt x="75336" y="15341"/>
                  </a:lnTo>
                  <a:lnTo>
                    <a:pt x="75741" y="14808"/>
                  </a:lnTo>
                  <a:lnTo>
                    <a:pt x="71754" y="14808"/>
                  </a:lnTo>
                  <a:lnTo>
                    <a:pt x="70992" y="14477"/>
                  </a:lnTo>
                  <a:lnTo>
                    <a:pt x="69862" y="13144"/>
                  </a:lnTo>
                  <a:lnTo>
                    <a:pt x="69583" y="12166"/>
                  </a:lnTo>
                  <a:lnTo>
                    <a:pt x="69583" y="9575"/>
                  </a:lnTo>
                  <a:lnTo>
                    <a:pt x="69862" y="8597"/>
                  </a:lnTo>
                  <a:lnTo>
                    <a:pt x="71005" y="7289"/>
                  </a:lnTo>
                  <a:lnTo>
                    <a:pt x="71767" y="6959"/>
                  </a:lnTo>
                  <a:lnTo>
                    <a:pt x="75761" y="6959"/>
                  </a:lnTo>
                  <a:lnTo>
                    <a:pt x="75374" y="6426"/>
                  </a:lnTo>
                  <a:lnTo>
                    <a:pt x="73964" y="5473"/>
                  </a:lnTo>
                  <a:lnTo>
                    <a:pt x="73126" y="5232"/>
                  </a:lnTo>
                  <a:close/>
                </a:path>
                <a:path w="116839" h="21589">
                  <a:moveTo>
                    <a:pt x="77990" y="13893"/>
                  </a:moveTo>
                  <a:lnTo>
                    <a:pt x="76047" y="13893"/>
                  </a:lnTo>
                  <a:lnTo>
                    <a:pt x="75883" y="14477"/>
                  </a:lnTo>
                  <a:lnTo>
                    <a:pt x="75806" y="16319"/>
                  </a:lnTo>
                  <a:lnTo>
                    <a:pt x="77990" y="16319"/>
                  </a:lnTo>
                  <a:lnTo>
                    <a:pt x="77990" y="13893"/>
                  </a:lnTo>
                  <a:close/>
                </a:path>
                <a:path w="116839" h="21589">
                  <a:moveTo>
                    <a:pt x="75761" y="6959"/>
                  </a:moveTo>
                  <a:lnTo>
                    <a:pt x="73659" y="6959"/>
                  </a:lnTo>
                  <a:lnTo>
                    <a:pt x="74409" y="7289"/>
                  </a:lnTo>
                  <a:lnTo>
                    <a:pt x="75539" y="8597"/>
                  </a:lnTo>
                  <a:lnTo>
                    <a:pt x="75831" y="9575"/>
                  </a:lnTo>
                  <a:lnTo>
                    <a:pt x="75831" y="12166"/>
                  </a:lnTo>
                  <a:lnTo>
                    <a:pt x="75539" y="13144"/>
                  </a:lnTo>
                  <a:lnTo>
                    <a:pt x="74409" y="14477"/>
                  </a:lnTo>
                  <a:lnTo>
                    <a:pt x="73659" y="14808"/>
                  </a:lnTo>
                  <a:lnTo>
                    <a:pt x="75741" y="14808"/>
                  </a:lnTo>
                  <a:lnTo>
                    <a:pt x="75806" y="13893"/>
                  </a:lnTo>
                  <a:lnTo>
                    <a:pt x="77990" y="13893"/>
                  </a:lnTo>
                  <a:lnTo>
                    <a:pt x="77990" y="7886"/>
                  </a:lnTo>
                  <a:lnTo>
                    <a:pt x="75831" y="7886"/>
                  </a:lnTo>
                  <a:lnTo>
                    <a:pt x="75761" y="6959"/>
                  </a:lnTo>
                  <a:close/>
                </a:path>
                <a:path w="116839" h="21589">
                  <a:moveTo>
                    <a:pt x="76047" y="13893"/>
                  </a:moveTo>
                  <a:lnTo>
                    <a:pt x="75806" y="13893"/>
                  </a:lnTo>
                  <a:lnTo>
                    <a:pt x="75806" y="14723"/>
                  </a:lnTo>
                  <a:lnTo>
                    <a:pt x="76047" y="13893"/>
                  </a:lnTo>
                  <a:close/>
                </a:path>
                <a:path w="116839" h="21589">
                  <a:moveTo>
                    <a:pt x="75889" y="7232"/>
                  </a:moveTo>
                  <a:lnTo>
                    <a:pt x="75831" y="7886"/>
                  </a:lnTo>
                  <a:lnTo>
                    <a:pt x="76072" y="7886"/>
                  </a:lnTo>
                  <a:lnTo>
                    <a:pt x="75889" y="7232"/>
                  </a:lnTo>
                  <a:close/>
                </a:path>
                <a:path w="116839" h="21589">
                  <a:moveTo>
                    <a:pt x="78168" y="5422"/>
                  </a:moveTo>
                  <a:lnTo>
                    <a:pt x="76047" y="5422"/>
                  </a:lnTo>
                  <a:lnTo>
                    <a:pt x="75997" y="7619"/>
                  </a:lnTo>
                  <a:lnTo>
                    <a:pt x="76072" y="7886"/>
                  </a:lnTo>
                  <a:lnTo>
                    <a:pt x="77990" y="7886"/>
                  </a:lnTo>
                  <a:lnTo>
                    <a:pt x="78081" y="6362"/>
                  </a:lnTo>
                  <a:lnTo>
                    <a:pt x="78168" y="5422"/>
                  </a:lnTo>
                  <a:close/>
                </a:path>
                <a:path w="116839" h="21589">
                  <a:moveTo>
                    <a:pt x="84010" y="7111"/>
                  </a:moveTo>
                  <a:lnTo>
                    <a:pt x="81826" y="7111"/>
                  </a:lnTo>
                  <a:lnTo>
                    <a:pt x="81826" y="13944"/>
                  </a:lnTo>
                  <a:lnTo>
                    <a:pt x="82130" y="14909"/>
                  </a:lnTo>
                  <a:lnTo>
                    <a:pt x="83337" y="16192"/>
                  </a:lnTo>
                  <a:lnTo>
                    <a:pt x="84226" y="16509"/>
                  </a:lnTo>
                  <a:lnTo>
                    <a:pt x="85674" y="16509"/>
                  </a:lnTo>
                  <a:lnTo>
                    <a:pt x="85953" y="16484"/>
                  </a:lnTo>
                  <a:lnTo>
                    <a:pt x="86232" y="16421"/>
                  </a:lnTo>
                  <a:lnTo>
                    <a:pt x="86525" y="16382"/>
                  </a:lnTo>
                  <a:lnTo>
                    <a:pt x="86779" y="16319"/>
                  </a:lnTo>
                  <a:lnTo>
                    <a:pt x="86994" y="16230"/>
                  </a:lnTo>
                  <a:lnTo>
                    <a:pt x="86994" y="14719"/>
                  </a:lnTo>
                  <a:lnTo>
                    <a:pt x="85153" y="14719"/>
                  </a:lnTo>
                  <a:lnTo>
                    <a:pt x="84734" y="14541"/>
                  </a:lnTo>
                  <a:lnTo>
                    <a:pt x="84150" y="13855"/>
                  </a:lnTo>
                  <a:lnTo>
                    <a:pt x="84010" y="13284"/>
                  </a:lnTo>
                  <a:lnTo>
                    <a:pt x="84010" y="7111"/>
                  </a:lnTo>
                  <a:close/>
                </a:path>
                <a:path w="116839" h="21589">
                  <a:moveTo>
                    <a:pt x="86994" y="14465"/>
                  </a:moveTo>
                  <a:lnTo>
                    <a:pt x="86410" y="14655"/>
                  </a:lnTo>
                  <a:lnTo>
                    <a:pt x="85966" y="14719"/>
                  </a:lnTo>
                  <a:lnTo>
                    <a:pt x="86994" y="14719"/>
                  </a:lnTo>
                  <a:lnTo>
                    <a:pt x="86994" y="14465"/>
                  </a:lnTo>
                  <a:close/>
                </a:path>
                <a:path w="116839" h="21589">
                  <a:moveTo>
                    <a:pt x="87033" y="5422"/>
                  </a:moveTo>
                  <a:lnTo>
                    <a:pt x="79705" y="5422"/>
                  </a:lnTo>
                  <a:lnTo>
                    <a:pt x="79705" y="7111"/>
                  </a:lnTo>
                  <a:lnTo>
                    <a:pt x="87033" y="7111"/>
                  </a:lnTo>
                  <a:lnTo>
                    <a:pt x="87033" y="5422"/>
                  </a:lnTo>
                  <a:close/>
                </a:path>
                <a:path w="116839" h="21589">
                  <a:moveTo>
                    <a:pt x="84010" y="1968"/>
                  </a:moveTo>
                  <a:lnTo>
                    <a:pt x="81826" y="2552"/>
                  </a:lnTo>
                  <a:lnTo>
                    <a:pt x="81826" y="5422"/>
                  </a:lnTo>
                  <a:lnTo>
                    <a:pt x="84010" y="5422"/>
                  </a:lnTo>
                  <a:lnTo>
                    <a:pt x="84010" y="1968"/>
                  </a:lnTo>
                  <a:close/>
                </a:path>
                <a:path w="116839" h="21589">
                  <a:moveTo>
                    <a:pt x="91211" y="5422"/>
                  </a:moveTo>
                  <a:lnTo>
                    <a:pt x="89026" y="5422"/>
                  </a:lnTo>
                  <a:lnTo>
                    <a:pt x="89026" y="16319"/>
                  </a:lnTo>
                  <a:lnTo>
                    <a:pt x="91211" y="16319"/>
                  </a:lnTo>
                  <a:lnTo>
                    <a:pt x="91211" y="5422"/>
                  </a:lnTo>
                  <a:close/>
                </a:path>
                <a:path w="116839" h="21589">
                  <a:moveTo>
                    <a:pt x="91389" y="888"/>
                  </a:moveTo>
                  <a:lnTo>
                    <a:pt x="88861" y="888"/>
                  </a:lnTo>
                  <a:lnTo>
                    <a:pt x="88861" y="3162"/>
                  </a:lnTo>
                  <a:lnTo>
                    <a:pt x="91389" y="3162"/>
                  </a:lnTo>
                  <a:lnTo>
                    <a:pt x="91389" y="888"/>
                  </a:lnTo>
                  <a:close/>
                </a:path>
                <a:path w="116839" h="21589">
                  <a:moveTo>
                    <a:pt x="100164" y="5232"/>
                  </a:moveTo>
                  <a:lnTo>
                    <a:pt x="98005" y="5232"/>
                  </a:lnTo>
                  <a:lnTo>
                    <a:pt x="97066" y="5460"/>
                  </a:lnTo>
                  <a:lnTo>
                    <a:pt x="95478" y="6362"/>
                  </a:lnTo>
                  <a:lnTo>
                    <a:pt x="94868" y="7023"/>
                  </a:lnTo>
                  <a:lnTo>
                    <a:pt x="94005" y="8699"/>
                  </a:lnTo>
                  <a:lnTo>
                    <a:pt x="93816" y="9575"/>
                  </a:lnTo>
                  <a:lnTo>
                    <a:pt x="93816" y="12166"/>
                  </a:lnTo>
                  <a:lnTo>
                    <a:pt x="98005" y="16509"/>
                  </a:lnTo>
                  <a:lnTo>
                    <a:pt x="100164" y="16509"/>
                  </a:lnTo>
                  <a:lnTo>
                    <a:pt x="101104" y="16294"/>
                  </a:lnTo>
                  <a:lnTo>
                    <a:pt x="102704" y="15379"/>
                  </a:lnTo>
                  <a:lnTo>
                    <a:pt x="103242" y="14808"/>
                  </a:lnTo>
                  <a:lnTo>
                    <a:pt x="98132" y="14808"/>
                  </a:lnTo>
                  <a:lnTo>
                    <a:pt x="97370" y="14477"/>
                  </a:lnTo>
                  <a:lnTo>
                    <a:pt x="96265" y="13144"/>
                  </a:lnTo>
                  <a:lnTo>
                    <a:pt x="95986" y="12166"/>
                  </a:lnTo>
                  <a:lnTo>
                    <a:pt x="95986" y="9575"/>
                  </a:lnTo>
                  <a:lnTo>
                    <a:pt x="96265" y="8597"/>
                  </a:lnTo>
                  <a:lnTo>
                    <a:pt x="97396" y="7289"/>
                  </a:lnTo>
                  <a:lnTo>
                    <a:pt x="98145" y="6959"/>
                  </a:lnTo>
                  <a:lnTo>
                    <a:pt x="103255" y="6959"/>
                  </a:lnTo>
                  <a:lnTo>
                    <a:pt x="102704" y="6362"/>
                  </a:lnTo>
                  <a:lnTo>
                    <a:pt x="101104" y="5460"/>
                  </a:lnTo>
                  <a:lnTo>
                    <a:pt x="100164" y="5232"/>
                  </a:lnTo>
                  <a:close/>
                </a:path>
                <a:path w="116839" h="21589">
                  <a:moveTo>
                    <a:pt x="103255" y="6959"/>
                  </a:moveTo>
                  <a:lnTo>
                    <a:pt x="100037" y="6959"/>
                  </a:lnTo>
                  <a:lnTo>
                    <a:pt x="100787" y="7289"/>
                  </a:lnTo>
                  <a:lnTo>
                    <a:pt x="101917" y="8597"/>
                  </a:lnTo>
                  <a:lnTo>
                    <a:pt x="102196" y="9575"/>
                  </a:lnTo>
                  <a:lnTo>
                    <a:pt x="102196" y="12166"/>
                  </a:lnTo>
                  <a:lnTo>
                    <a:pt x="101917" y="13144"/>
                  </a:lnTo>
                  <a:lnTo>
                    <a:pt x="100787" y="14477"/>
                  </a:lnTo>
                  <a:lnTo>
                    <a:pt x="100037" y="14808"/>
                  </a:lnTo>
                  <a:lnTo>
                    <a:pt x="103242" y="14808"/>
                  </a:lnTo>
                  <a:lnTo>
                    <a:pt x="104203" y="13042"/>
                  </a:lnTo>
                  <a:lnTo>
                    <a:pt x="104392" y="12166"/>
                  </a:lnTo>
                  <a:lnTo>
                    <a:pt x="104392" y="9575"/>
                  </a:lnTo>
                  <a:lnTo>
                    <a:pt x="104203" y="8699"/>
                  </a:lnTo>
                  <a:lnTo>
                    <a:pt x="103746" y="7873"/>
                  </a:lnTo>
                  <a:lnTo>
                    <a:pt x="103314" y="7023"/>
                  </a:lnTo>
                  <a:close/>
                </a:path>
                <a:path w="116839" h="21589">
                  <a:moveTo>
                    <a:pt x="108915" y="5422"/>
                  </a:moveTo>
                  <a:lnTo>
                    <a:pt x="106794" y="5422"/>
                  </a:lnTo>
                  <a:lnTo>
                    <a:pt x="106845" y="5867"/>
                  </a:lnTo>
                  <a:lnTo>
                    <a:pt x="106972" y="16319"/>
                  </a:lnTo>
                  <a:lnTo>
                    <a:pt x="109156" y="16319"/>
                  </a:lnTo>
                  <a:lnTo>
                    <a:pt x="109156" y="9169"/>
                  </a:lnTo>
                  <a:lnTo>
                    <a:pt x="109423" y="8407"/>
                  </a:lnTo>
                  <a:lnTo>
                    <a:pt x="110093" y="7721"/>
                  </a:lnTo>
                  <a:lnTo>
                    <a:pt x="108851" y="7721"/>
                  </a:lnTo>
                  <a:lnTo>
                    <a:pt x="109032" y="7277"/>
                  </a:lnTo>
                  <a:lnTo>
                    <a:pt x="108915" y="5422"/>
                  </a:lnTo>
                  <a:close/>
                </a:path>
                <a:path w="116839" h="21589">
                  <a:moveTo>
                    <a:pt x="116332" y="6984"/>
                  </a:moveTo>
                  <a:lnTo>
                    <a:pt x="112953" y="6984"/>
                  </a:lnTo>
                  <a:lnTo>
                    <a:pt x="113488" y="7182"/>
                  </a:lnTo>
                  <a:lnTo>
                    <a:pt x="114299" y="8051"/>
                  </a:lnTo>
                  <a:lnTo>
                    <a:pt x="114398" y="8407"/>
                  </a:lnTo>
                  <a:lnTo>
                    <a:pt x="114490" y="16319"/>
                  </a:lnTo>
                  <a:lnTo>
                    <a:pt x="116674" y="16319"/>
                  </a:lnTo>
                  <a:lnTo>
                    <a:pt x="116563" y="7721"/>
                  </a:lnTo>
                  <a:lnTo>
                    <a:pt x="116332" y="6984"/>
                  </a:lnTo>
                  <a:close/>
                </a:path>
                <a:path w="116839" h="21589">
                  <a:moveTo>
                    <a:pt x="109070" y="7182"/>
                  </a:moveTo>
                  <a:lnTo>
                    <a:pt x="108851" y="7721"/>
                  </a:lnTo>
                  <a:lnTo>
                    <a:pt x="109118" y="7721"/>
                  </a:lnTo>
                  <a:lnTo>
                    <a:pt x="109070" y="7182"/>
                  </a:lnTo>
                  <a:close/>
                </a:path>
                <a:path w="116839" h="21589">
                  <a:moveTo>
                    <a:pt x="114071" y="5232"/>
                  </a:moveTo>
                  <a:lnTo>
                    <a:pt x="111874" y="5232"/>
                  </a:lnTo>
                  <a:lnTo>
                    <a:pt x="111074" y="5448"/>
                  </a:lnTo>
                  <a:lnTo>
                    <a:pt x="109689" y="6299"/>
                  </a:lnTo>
                  <a:lnTo>
                    <a:pt x="109181" y="6908"/>
                  </a:lnTo>
                  <a:lnTo>
                    <a:pt x="109118" y="7721"/>
                  </a:lnTo>
                  <a:lnTo>
                    <a:pt x="110093" y="7721"/>
                  </a:lnTo>
                  <a:lnTo>
                    <a:pt x="110528" y="7277"/>
                  </a:lnTo>
                  <a:lnTo>
                    <a:pt x="111264" y="6984"/>
                  </a:lnTo>
                  <a:lnTo>
                    <a:pt x="116332" y="6984"/>
                  </a:lnTo>
                  <a:lnTo>
                    <a:pt x="115036" y="5587"/>
                  </a:lnTo>
                  <a:lnTo>
                    <a:pt x="114071" y="5232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29151" y="2602616"/>
              <a:ext cx="55834" cy="43588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47158" y="2498147"/>
              <a:ext cx="64839" cy="540352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5374171" y="2516159"/>
              <a:ext cx="20320" cy="504825"/>
            </a:xfrm>
            <a:custGeom>
              <a:avLst/>
              <a:gdLst/>
              <a:ahLst/>
              <a:cxnLst/>
              <a:rect l="l" t="t" r="r" b="b"/>
              <a:pathLst>
                <a:path w="20320" h="504825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504329"/>
                  </a:lnTo>
                  <a:lnTo>
                    <a:pt x="19812" y="504329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01195" y="2662055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82" y="0"/>
                  </a:moveTo>
                  <a:lnTo>
                    <a:pt x="4038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327269" y="3072796"/>
              <a:ext cx="113030" cy="16510"/>
            </a:xfrm>
            <a:custGeom>
              <a:avLst/>
              <a:gdLst/>
              <a:ahLst/>
              <a:cxnLst/>
              <a:rect l="l" t="t" r="r" b="b"/>
              <a:pathLst>
                <a:path w="113029" h="16510">
                  <a:moveTo>
                    <a:pt x="6984" y="1079"/>
                  </a:moveTo>
                  <a:lnTo>
                    <a:pt x="0" y="1079"/>
                  </a:lnTo>
                  <a:lnTo>
                    <a:pt x="0" y="16319"/>
                  </a:lnTo>
                  <a:lnTo>
                    <a:pt x="6984" y="16319"/>
                  </a:lnTo>
                  <a:lnTo>
                    <a:pt x="8432" y="16027"/>
                  </a:lnTo>
                  <a:lnTo>
                    <a:pt x="10820" y="14833"/>
                  </a:lnTo>
                  <a:lnTo>
                    <a:pt x="11225" y="14439"/>
                  </a:lnTo>
                  <a:lnTo>
                    <a:pt x="2247" y="14439"/>
                  </a:lnTo>
                  <a:lnTo>
                    <a:pt x="2247" y="2959"/>
                  </a:lnTo>
                  <a:lnTo>
                    <a:pt x="11244" y="2959"/>
                  </a:lnTo>
                  <a:lnTo>
                    <a:pt x="10820" y="2552"/>
                  </a:lnTo>
                  <a:lnTo>
                    <a:pt x="8432" y="1371"/>
                  </a:lnTo>
                  <a:lnTo>
                    <a:pt x="6984" y="1079"/>
                  </a:lnTo>
                  <a:close/>
                </a:path>
                <a:path w="113029" h="16510">
                  <a:moveTo>
                    <a:pt x="11244" y="2959"/>
                  </a:moveTo>
                  <a:lnTo>
                    <a:pt x="7111" y="2959"/>
                  </a:lnTo>
                  <a:lnTo>
                    <a:pt x="8559" y="3441"/>
                  </a:lnTo>
                  <a:lnTo>
                    <a:pt x="10477" y="5321"/>
                  </a:lnTo>
                  <a:lnTo>
                    <a:pt x="10960" y="6756"/>
                  </a:lnTo>
                  <a:lnTo>
                    <a:pt x="10960" y="10617"/>
                  </a:lnTo>
                  <a:lnTo>
                    <a:pt x="10477" y="12064"/>
                  </a:lnTo>
                  <a:lnTo>
                    <a:pt x="8559" y="13969"/>
                  </a:lnTo>
                  <a:lnTo>
                    <a:pt x="7111" y="14439"/>
                  </a:lnTo>
                  <a:lnTo>
                    <a:pt x="11225" y="14439"/>
                  </a:lnTo>
                  <a:lnTo>
                    <a:pt x="11722" y="13957"/>
                  </a:lnTo>
                  <a:lnTo>
                    <a:pt x="12318" y="12814"/>
                  </a:lnTo>
                  <a:lnTo>
                    <a:pt x="12941" y="11683"/>
                  </a:lnTo>
                  <a:lnTo>
                    <a:pt x="13176" y="10617"/>
                  </a:lnTo>
                  <a:lnTo>
                    <a:pt x="13178" y="6756"/>
                  </a:lnTo>
                  <a:lnTo>
                    <a:pt x="12941" y="5689"/>
                  </a:lnTo>
                  <a:lnTo>
                    <a:pt x="12318" y="4559"/>
                  </a:lnTo>
                  <a:lnTo>
                    <a:pt x="11722" y="3416"/>
                  </a:lnTo>
                  <a:lnTo>
                    <a:pt x="11244" y="2959"/>
                  </a:lnTo>
                  <a:close/>
                </a:path>
                <a:path w="113029" h="16510">
                  <a:moveTo>
                    <a:pt x="21729" y="5232"/>
                  </a:moveTo>
                  <a:lnTo>
                    <a:pt x="19672" y="5232"/>
                  </a:lnTo>
                  <a:lnTo>
                    <a:pt x="18757" y="5473"/>
                  </a:lnTo>
                  <a:lnTo>
                    <a:pt x="15481" y="12649"/>
                  </a:lnTo>
                  <a:lnTo>
                    <a:pt x="15976" y="14033"/>
                  </a:lnTo>
                  <a:lnTo>
                    <a:pt x="17995" y="16014"/>
                  </a:lnTo>
                  <a:lnTo>
                    <a:pt x="19380" y="16509"/>
                  </a:lnTo>
                  <a:lnTo>
                    <a:pt x="21945" y="16509"/>
                  </a:lnTo>
                  <a:lnTo>
                    <a:pt x="22707" y="16395"/>
                  </a:lnTo>
                  <a:lnTo>
                    <a:pt x="24155" y="15925"/>
                  </a:lnTo>
                  <a:lnTo>
                    <a:pt x="24764" y="15582"/>
                  </a:lnTo>
                  <a:lnTo>
                    <a:pt x="25272" y="15125"/>
                  </a:lnTo>
                  <a:lnTo>
                    <a:pt x="25118" y="14808"/>
                  </a:lnTo>
                  <a:lnTo>
                    <a:pt x="20027" y="14808"/>
                  </a:lnTo>
                  <a:lnTo>
                    <a:pt x="19138" y="14477"/>
                  </a:lnTo>
                  <a:lnTo>
                    <a:pt x="17881" y="13182"/>
                  </a:lnTo>
                  <a:lnTo>
                    <a:pt x="17576" y="12217"/>
                  </a:lnTo>
                  <a:lnTo>
                    <a:pt x="17576" y="11175"/>
                  </a:lnTo>
                  <a:lnTo>
                    <a:pt x="17183" y="11175"/>
                  </a:lnTo>
                  <a:lnTo>
                    <a:pt x="17183" y="9918"/>
                  </a:lnTo>
                  <a:lnTo>
                    <a:pt x="17576" y="9918"/>
                  </a:lnTo>
                  <a:lnTo>
                    <a:pt x="17682" y="9118"/>
                  </a:lnTo>
                  <a:lnTo>
                    <a:pt x="17873" y="8496"/>
                  </a:lnTo>
                  <a:lnTo>
                    <a:pt x="18935" y="7137"/>
                  </a:lnTo>
                  <a:lnTo>
                    <a:pt x="19723" y="6794"/>
                  </a:lnTo>
                  <a:lnTo>
                    <a:pt x="24389" y="6794"/>
                  </a:lnTo>
                  <a:lnTo>
                    <a:pt x="23977" y="6311"/>
                  </a:lnTo>
                  <a:lnTo>
                    <a:pt x="22593" y="5448"/>
                  </a:lnTo>
                  <a:lnTo>
                    <a:pt x="21729" y="5232"/>
                  </a:lnTo>
                  <a:close/>
                </a:path>
                <a:path w="113029" h="16510">
                  <a:moveTo>
                    <a:pt x="24549" y="13639"/>
                  </a:moveTo>
                  <a:lnTo>
                    <a:pt x="24053" y="14058"/>
                  </a:lnTo>
                  <a:lnTo>
                    <a:pt x="23520" y="14363"/>
                  </a:lnTo>
                  <a:lnTo>
                    <a:pt x="22402" y="14719"/>
                  </a:lnTo>
                  <a:lnTo>
                    <a:pt x="21818" y="14808"/>
                  </a:lnTo>
                  <a:lnTo>
                    <a:pt x="25118" y="14808"/>
                  </a:lnTo>
                  <a:lnTo>
                    <a:pt x="24549" y="13639"/>
                  </a:lnTo>
                  <a:close/>
                </a:path>
                <a:path w="113029" h="16510">
                  <a:moveTo>
                    <a:pt x="17576" y="9918"/>
                  </a:moveTo>
                  <a:lnTo>
                    <a:pt x="17183" y="9918"/>
                  </a:lnTo>
                  <a:lnTo>
                    <a:pt x="17183" y="11175"/>
                  </a:lnTo>
                  <a:lnTo>
                    <a:pt x="17576" y="11175"/>
                  </a:lnTo>
                  <a:lnTo>
                    <a:pt x="17576" y="9918"/>
                  </a:lnTo>
                  <a:close/>
                </a:path>
                <a:path w="113029" h="16510">
                  <a:moveTo>
                    <a:pt x="23533" y="9918"/>
                  </a:moveTo>
                  <a:lnTo>
                    <a:pt x="17576" y="9918"/>
                  </a:lnTo>
                  <a:lnTo>
                    <a:pt x="17576" y="11175"/>
                  </a:lnTo>
                  <a:lnTo>
                    <a:pt x="25399" y="11175"/>
                  </a:lnTo>
                  <a:lnTo>
                    <a:pt x="25399" y="10198"/>
                  </a:lnTo>
                  <a:lnTo>
                    <a:pt x="23533" y="10198"/>
                  </a:lnTo>
                  <a:lnTo>
                    <a:pt x="23533" y="9918"/>
                  </a:lnTo>
                  <a:close/>
                </a:path>
                <a:path w="113029" h="16510">
                  <a:moveTo>
                    <a:pt x="24389" y="6794"/>
                  </a:moveTo>
                  <a:lnTo>
                    <a:pt x="21640" y="6794"/>
                  </a:lnTo>
                  <a:lnTo>
                    <a:pt x="22266" y="7061"/>
                  </a:lnTo>
                  <a:lnTo>
                    <a:pt x="23291" y="8280"/>
                  </a:lnTo>
                  <a:lnTo>
                    <a:pt x="23430" y="8762"/>
                  </a:lnTo>
                  <a:lnTo>
                    <a:pt x="23533" y="10198"/>
                  </a:lnTo>
                  <a:lnTo>
                    <a:pt x="23901" y="9918"/>
                  </a:lnTo>
                  <a:lnTo>
                    <a:pt x="25399" y="9918"/>
                  </a:lnTo>
                  <a:lnTo>
                    <a:pt x="25274" y="8762"/>
                  </a:lnTo>
                  <a:lnTo>
                    <a:pt x="25222" y="8496"/>
                  </a:lnTo>
                  <a:lnTo>
                    <a:pt x="24498" y="6921"/>
                  </a:lnTo>
                  <a:lnTo>
                    <a:pt x="24389" y="6794"/>
                  </a:lnTo>
                  <a:close/>
                </a:path>
                <a:path w="113029" h="16510">
                  <a:moveTo>
                    <a:pt x="25399" y="9918"/>
                  </a:moveTo>
                  <a:lnTo>
                    <a:pt x="23901" y="9918"/>
                  </a:lnTo>
                  <a:lnTo>
                    <a:pt x="23533" y="10198"/>
                  </a:lnTo>
                  <a:lnTo>
                    <a:pt x="25399" y="10198"/>
                  </a:lnTo>
                  <a:lnTo>
                    <a:pt x="25399" y="9918"/>
                  </a:lnTo>
                  <a:close/>
                </a:path>
                <a:path w="113029" h="16510">
                  <a:moveTo>
                    <a:pt x="24409" y="0"/>
                  </a:moveTo>
                  <a:lnTo>
                    <a:pt x="22174" y="0"/>
                  </a:lnTo>
                  <a:lnTo>
                    <a:pt x="19951" y="4368"/>
                  </a:lnTo>
                  <a:lnTo>
                    <a:pt x="21462" y="4368"/>
                  </a:lnTo>
                  <a:lnTo>
                    <a:pt x="24409" y="0"/>
                  </a:lnTo>
                  <a:close/>
                </a:path>
                <a:path w="113029" h="16510">
                  <a:moveTo>
                    <a:pt x="33388" y="5232"/>
                  </a:moveTo>
                  <a:lnTo>
                    <a:pt x="31584" y="5232"/>
                  </a:lnTo>
                  <a:lnTo>
                    <a:pt x="30632" y="5460"/>
                  </a:lnTo>
                  <a:lnTo>
                    <a:pt x="29019" y="6337"/>
                  </a:lnTo>
                  <a:lnTo>
                    <a:pt x="28409" y="6959"/>
                  </a:lnTo>
                  <a:lnTo>
                    <a:pt x="27495" y="8635"/>
                  </a:lnTo>
                  <a:lnTo>
                    <a:pt x="27293" y="9575"/>
                  </a:lnTo>
                  <a:lnTo>
                    <a:pt x="27303" y="12103"/>
                  </a:lnTo>
                  <a:lnTo>
                    <a:pt x="31584" y="16509"/>
                  </a:lnTo>
                  <a:lnTo>
                    <a:pt x="33350" y="16509"/>
                  </a:lnTo>
                  <a:lnTo>
                    <a:pt x="34023" y="16395"/>
                  </a:lnTo>
                  <a:lnTo>
                    <a:pt x="35369" y="15925"/>
                  </a:lnTo>
                  <a:lnTo>
                    <a:pt x="35928" y="15582"/>
                  </a:lnTo>
                  <a:lnTo>
                    <a:pt x="36372" y="15151"/>
                  </a:lnTo>
                  <a:lnTo>
                    <a:pt x="36196" y="14770"/>
                  </a:lnTo>
                  <a:lnTo>
                    <a:pt x="31788" y="14770"/>
                  </a:lnTo>
                  <a:lnTo>
                    <a:pt x="30975" y="14427"/>
                  </a:lnTo>
                  <a:lnTo>
                    <a:pt x="29794" y="13068"/>
                  </a:lnTo>
                  <a:lnTo>
                    <a:pt x="29502" y="12103"/>
                  </a:lnTo>
                  <a:lnTo>
                    <a:pt x="29502" y="9575"/>
                  </a:lnTo>
                  <a:lnTo>
                    <a:pt x="29794" y="8610"/>
                  </a:lnTo>
                  <a:lnTo>
                    <a:pt x="30975" y="7289"/>
                  </a:lnTo>
                  <a:lnTo>
                    <a:pt x="31788" y="6959"/>
                  </a:lnTo>
                  <a:lnTo>
                    <a:pt x="36202" y="6959"/>
                  </a:lnTo>
                  <a:lnTo>
                    <a:pt x="36372" y="6591"/>
                  </a:lnTo>
                  <a:lnTo>
                    <a:pt x="35940" y="6159"/>
                  </a:lnTo>
                  <a:lnTo>
                    <a:pt x="35394" y="5829"/>
                  </a:lnTo>
                  <a:lnTo>
                    <a:pt x="34074" y="5359"/>
                  </a:lnTo>
                  <a:lnTo>
                    <a:pt x="33388" y="5232"/>
                  </a:lnTo>
                  <a:close/>
                </a:path>
                <a:path w="113029" h="16510">
                  <a:moveTo>
                    <a:pt x="35661" y="13614"/>
                  </a:moveTo>
                  <a:lnTo>
                    <a:pt x="35242" y="14020"/>
                  </a:lnTo>
                  <a:lnTo>
                    <a:pt x="34785" y="14312"/>
                  </a:lnTo>
                  <a:lnTo>
                    <a:pt x="33769" y="14681"/>
                  </a:lnTo>
                  <a:lnTo>
                    <a:pt x="33286" y="14770"/>
                  </a:lnTo>
                  <a:lnTo>
                    <a:pt x="36196" y="14770"/>
                  </a:lnTo>
                  <a:lnTo>
                    <a:pt x="35661" y="13614"/>
                  </a:lnTo>
                  <a:close/>
                </a:path>
                <a:path w="113029" h="16510">
                  <a:moveTo>
                    <a:pt x="36202" y="6959"/>
                  </a:moveTo>
                  <a:lnTo>
                    <a:pt x="33299" y="6959"/>
                  </a:lnTo>
                  <a:lnTo>
                    <a:pt x="33794" y="7061"/>
                  </a:lnTo>
                  <a:lnTo>
                    <a:pt x="34810" y="7454"/>
                  </a:lnTo>
                  <a:lnTo>
                    <a:pt x="35255" y="7734"/>
                  </a:lnTo>
                  <a:lnTo>
                    <a:pt x="35661" y="8127"/>
                  </a:lnTo>
                  <a:lnTo>
                    <a:pt x="36202" y="6959"/>
                  </a:lnTo>
                  <a:close/>
                </a:path>
                <a:path w="113029" h="16510">
                  <a:moveTo>
                    <a:pt x="44221" y="5232"/>
                  </a:moveTo>
                  <a:lnTo>
                    <a:pt x="42062" y="5232"/>
                  </a:lnTo>
                  <a:lnTo>
                    <a:pt x="41122" y="5460"/>
                  </a:lnTo>
                  <a:lnTo>
                    <a:pt x="39547" y="6362"/>
                  </a:lnTo>
                  <a:lnTo>
                    <a:pt x="38925" y="7023"/>
                  </a:lnTo>
                  <a:lnTo>
                    <a:pt x="38061" y="8699"/>
                  </a:lnTo>
                  <a:lnTo>
                    <a:pt x="37873" y="9575"/>
                  </a:lnTo>
                  <a:lnTo>
                    <a:pt x="37873" y="12166"/>
                  </a:lnTo>
                  <a:lnTo>
                    <a:pt x="42062" y="16509"/>
                  </a:lnTo>
                  <a:lnTo>
                    <a:pt x="44221" y="16509"/>
                  </a:lnTo>
                  <a:lnTo>
                    <a:pt x="45161" y="16294"/>
                  </a:lnTo>
                  <a:lnTo>
                    <a:pt x="46761" y="15379"/>
                  </a:lnTo>
                  <a:lnTo>
                    <a:pt x="47310" y="14808"/>
                  </a:lnTo>
                  <a:lnTo>
                    <a:pt x="42189" y="14808"/>
                  </a:lnTo>
                  <a:lnTo>
                    <a:pt x="41440" y="14477"/>
                  </a:lnTo>
                  <a:lnTo>
                    <a:pt x="40322" y="13144"/>
                  </a:lnTo>
                  <a:lnTo>
                    <a:pt x="40055" y="12166"/>
                  </a:lnTo>
                  <a:lnTo>
                    <a:pt x="40055" y="9575"/>
                  </a:lnTo>
                  <a:lnTo>
                    <a:pt x="40335" y="8597"/>
                  </a:lnTo>
                  <a:lnTo>
                    <a:pt x="41465" y="7289"/>
                  </a:lnTo>
                  <a:lnTo>
                    <a:pt x="42214" y="6959"/>
                  </a:lnTo>
                  <a:lnTo>
                    <a:pt x="47323" y="6959"/>
                  </a:lnTo>
                  <a:lnTo>
                    <a:pt x="46761" y="6362"/>
                  </a:lnTo>
                  <a:lnTo>
                    <a:pt x="45161" y="5460"/>
                  </a:lnTo>
                  <a:lnTo>
                    <a:pt x="44221" y="5232"/>
                  </a:lnTo>
                  <a:close/>
                </a:path>
                <a:path w="113029" h="16510">
                  <a:moveTo>
                    <a:pt x="47323" y="6959"/>
                  </a:moveTo>
                  <a:lnTo>
                    <a:pt x="44094" y="6959"/>
                  </a:lnTo>
                  <a:lnTo>
                    <a:pt x="44856" y="7289"/>
                  </a:lnTo>
                  <a:lnTo>
                    <a:pt x="45973" y="8597"/>
                  </a:lnTo>
                  <a:lnTo>
                    <a:pt x="46253" y="9575"/>
                  </a:lnTo>
                  <a:lnTo>
                    <a:pt x="46253" y="12166"/>
                  </a:lnTo>
                  <a:lnTo>
                    <a:pt x="45973" y="13144"/>
                  </a:lnTo>
                  <a:lnTo>
                    <a:pt x="44856" y="14477"/>
                  </a:lnTo>
                  <a:lnTo>
                    <a:pt x="44094" y="14808"/>
                  </a:lnTo>
                  <a:lnTo>
                    <a:pt x="47310" y="14808"/>
                  </a:lnTo>
                  <a:lnTo>
                    <a:pt x="48259" y="13042"/>
                  </a:lnTo>
                  <a:lnTo>
                    <a:pt x="48459" y="12166"/>
                  </a:lnTo>
                  <a:lnTo>
                    <a:pt x="48459" y="9575"/>
                  </a:lnTo>
                  <a:lnTo>
                    <a:pt x="48259" y="8699"/>
                  </a:lnTo>
                  <a:lnTo>
                    <a:pt x="47383" y="7023"/>
                  </a:lnTo>
                  <a:close/>
                </a:path>
                <a:path w="113029" h="16510">
                  <a:moveTo>
                    <a:pt x="53149" y="5422"/>
                  </a:moveTo>
                  <a:lnTo>
                    <a:pt x="50965" y="5422"/>
                  </a:lnTo>
                  <a:lnTo>
                    <a:pt x="51071" y="13982"/>
                  </a:lnTo>
                  <a:lnTo>
                    <a:pt x="51238" y="14541"/>
                  </a:lnTo>
                  <a:lnTo>
                    <a:pt x="51352" y="14795"/>
                  </a:lnTo>
                  <a:lnTo>
                    <a:pt x="52603" y="16154"/>
                  </a:lnTo>
                  <a:lnTo>
                    <a:pt x="53593" y="16509"/>
                  </a:lnTo>
                  <a:lnTo>
                    <a:pt x="55778" y="16509"/>
                  </a:lnTo>
                  <a:lnTo>
                    <a:pt x="56553" y="16294"/>
                  </a:lnTo>
                  <a:lnTo>
                    <a:pt x="57873" y="15417"/>
                  </a:lnTo>
                  <a:lnTo>
                    <a:pt x="58366" y="14770"/>
                  </a:lnTo>
                  <a:lnTo>
                    <a:pt x="54660" y="14770"/>
                  </a:lnTo>
                  <a:lnTo>
                    <a:pt x="54089" y="14541"/>
                  </a:lnTo>
                  <a:lnTo>
                    <a:pt x="53339" y="13677"/>
                  </a:lnTo>
                  <a:lnTo>
                    <a:pt x="53237" y="13322"/>
                  </a:lnTo>
                  <a:lnTo>
                    <a:pt x="53149" y="5422"/>
                  </a:lnTo>
                  <a:close/>
                </a:path>
                <a:path w="113029" h="16510">
                  <a:moveTo>
                    <a:pt x="60502" y="13982"/>
                  </a:moveTo>
                  <a:lnTo>
                    <a:pt x="58661" y="13982"/>
                  </a:lnTo>
                  <a:lnTo>
                    <a:pt x="58475" y="14477"/>
                  </a:lnTo>
                  <a:lnTo>
                    <a:pt x="58381" y="16319"/>
                  </a:lnTo>
                  <a:lnTo>
                    <a:pt x="60502" y="16319"/>
                  </a:lnTo>
                  <a:lnTo>
                    <a:pt x="60502" y="13982"/>
                  </a:lnTo>
                  <a:close/>
                </a:path>
                <a:path w="113029" h="16510">
                  <a:moveTo>
                    <a:pt x="60502" y="5422"/>
                  </a:moveTo>
                  <a:lnTo>
                    <a:pt x="58318" y="5422"/>
                  </a:lnTo>
                  <a:lnTo>
                    <a:pt x="58318" y="12560"/>
                  </a:lnTo>
                  <a:lnTo>
                    <a:pt x="58051" y="13322"/>
                  </a:lnTo>
                  <a:lnTo>
                    <a:pt x="56984" y="14477"/>
                  </a:lnTo>
                  <a:lnTo>
                    <a:pt x="56286" y="14770"/>
                  </a:lnTo>
                  <a:lnTo>
                    <a:pt x="58366" y="14770"/>
                  </a:lnTo>
                  <a:lnTo>
                    <a:pt x="58381" y="13982"/>
                  </a:lnTo>
                  <a:lnTo>
                    <a:pt x="60502" y="13982"/>
                  </a:lnTo>
                  <a:lnTo>
                    <a:pt x="60502" y="5422"/>
                  </a:lnTo>
                  <a:close/>
                </a:path>
                <a:path w="113029" h="16510">
                  <a:moveTo>
                    <a:pt x="58661" y="13982"/>
                  </a:moveTo>
                  <a:lnTo>
                    <a:pt x="58381" y="13982"/>
                  </a:lnTo>
                  <a:lnTo>
                    <a:pt x="58381" y="14727"/>
                  </a:lnTo>
                  <a:lnTo>
                    <a:pt x="58661" y="13982"/>
                  </a:lnTo>
                  <a:close/>
                </a:path>
                <a:path w="113029" h="16510">
                  <a:moveTo>
                    <a:pt x="64566" y="5422"/>
                  </a:moveTo>
                  <a:lnTo>
                    <a:pt x="62229" y="5422"/>
                  </a:lnTo>
                  <a:lnTo>
                    <a:pt x="66903" y="16319"/>
                  </a:lnTo>
                  <a:lnTo>
                    <a:pt x="68884" y="16319"/>
                  </a:lnTo>
                  <a:lnTo>
                    <a:pt x="69657" y="14528"/>
                  </a:lnTo>
                  <a:lnTo>
                    <a:pt x="67614" y="14528"/>
                  </a:lnTo>
                  <a:lnTo>
                    <a:pt x="67928" y="13763"/>
                  </a:lnTo>
                  <a:lnTo>
                    <a:pt x="64566" y="5422"/>
                  </a:lnTo>
                  <a:close/>
                </a:path>
                <a:path w="113029" h="16510">
                  <a:moveTo>
                    <a:pt x="67928" y="13763"/>
                  </a:moveTo>
                  <a:lnTo>
                    <a:pt x="67614" y="14528"/>
                  </a:lnTo>
                  <a:lnTo>
                    <a:pt x="68237" y="14528"/>
                  </a:lnTo>
                  <a:lnTo>
                    <a:pt x="67928" y="13763"/>
                  </a:lnTo>
                  <a:close/>
                </a:path>
                <a:path w="113029" h="16510">
                  <a:moveTo>
                    <a:pt x="73583" y="5422"/>
                  </a:moveTo>
                  <a:lnTo>
                    <a:pt x="71348" y="5422"/>
                  </a:lnTo>
                  <a:lnTo>
                    <a:pt x="67928" y="13763"/>
                  </a:lnTo>
                  <a:lnTo>
                    <a:pt x="68237" y="14528"/>
                  </a:lnTo>
                  <a:lnTo>
                    <a:pt x="69657" y="14528"/>
                  </a:lnTo>
                  <a:lnTo>
                    <a:pt x="73583" y="5422"/>
                  </a:lnTo>
                  <a:close/>
                </a:path>
                <a:path w="113029" h="16510">
                  <a:moveTo>
                    <a:pt x="80746" y="5232"/>
                  </a:moveTo>
                  <a:lnTo>
                    <a:pt x="78689" y="5232"/>
                  </a:lnTo>
                  <a:lnTo>
                    <a:pt x="77774" y="5473"/>
                  </a:lnTo>
                  <a:lnTo>
                    <a:pt x="74498" y="12649"/>
                  </a:lnTo>
                  <a:lnTo>
                    <a:pt x="74993" y="14033"/>
                  </a:lnTo>
                  <a:lnTo>
                    <a:pt x="77012" y="16014"/>
                  </a:lnTo>
                  <a:lnTo>
                    <a:pt x="78397" y="16509"/>
                  </a:lnTo>
                  <a:lnTo>
                    <a:pt x="80962" y="16509"/>
                  </a:lnTo>
                  <a:lnTo>
                    <a:pt x="81724" y="16395"/>
                  </a:lnTo>
                  <a:lnTo>
                    <a:pt x="83172" y="15925"/>
                  </a:lnTo>
                  <a:lnTo>
                    <a:pt x="83781" y="15582"/>
                  </a:lnTo>
                  <a:lnTo>
                    <a:pt x="84289" y="15125"/>
                  </a:lnTo>
                  <a:lnTo>
                    <a:pt x="84135" y="14808"/>
                  </a:lnTo>
                  <a:lnTo>
                    <a:pt x="79044" y="14808"/>
                  </a:lnTo>
                  <a:lnTo>
                    <a:pt x="78155" y="14477"/>
                  </a:lnTo>
                  <a:lnTo>
                    <a:pt x="76898" y="13182"/>
                  </a:lnTo>
                  <a:lnTo>
                    <a:pt x="76593" y="12217"/>
                  </a:lnTo>
                  <a:lnTo>
                    <a:pt x="76593" y="11175"/>
                  </a:lnTo>
                  <a:lnTo>
                    <a:pt x="76199" y="11175"/>
                  </a:lnTo>
                  <a:lnTo>
                    <a:pt x="76199" y="9918"/>
                  </a:lnTo>
                  <a:lnTo>
                    <a:pt x="76593" y="9918"/>
                  </a:lnTo>
                  <a:lnTo>
                    <a:pt x="76698" y="9118"/>
                  </a:lnTo>
                  <a:lnTo>
                    <a:pt x="76890" y="8496"/>
                  </a:lnTo>
                  <a:lnTo>
                    <a:pt x="77952" y="7137"/>
                  </a:lnTo>
                  <a:lnTo>
                    <a:pt x="78739" y="6794"/>
                  </a:lnTo>
                  <a:lnTo>
                    <a:pt x="83404" y="6794"/>
                  </a:lnTo>
                  <a:lnTo>
                    <a:pt x="82981" y="6311"/>
                  </a:lnTo>
                  <a:lnTo>
                    <a:pt x="81597" y="5448"/>
                  </a:lnTo>
                  <a:lnTo>
                    <a:pt x="80746" y="5232"/>
                  </a:lnTo>
                  <a:close/>
                </a:path>
                <a:path w="113029" h="16510">
                  <a:moveTo>
                    <a:pt x="83565" y="13639"/>
                  </a:moveTo>
                  <a:lnTo>
                    <a:pt x="83070" y="14058"/>
                  </a:lnTo>
                  <a:lnTo>
                    <a:pt x="82537" y="14363"/>
                  </a:lnTo>
                  <a:lnTo>
                    <a:pt x="81419" y="14719"/>
                  </a:lnTo>
                  <a:lnTo>
                    <a:pt x="80835" y="14808"/>
                  </a:lnTo>
                  <a:lnTo>
                    <a:pt x="84135" y="14808"/>
                  </a:lnTo>
                  <a:lnTo>
                    <a:pt x="83565" y="13639"/>
                  </a:lnTo>
                  <a:close/>
                </a:path>
                <a:path w="113029" h="16510">
                  <a:moveTo>
                    <a:pt x="76593" y="9918"/>
                  </a:moveTo>
                  <a:lnTo>
                    <a:pt x="76199" y="9918"/>
                  </a:lnTo>
                  <a:lnTo>
                    <a:pt x="76199" y="11175"/>
                  </a:lnTo>
                  <a:lnTo>
                    <a:pt x="76593" y="11175"/>
                  </a:lnTo>
                  <a:lnTo>
                    <a:pt x="76593" y="9918"/>
                  </a:lnTo>
                  <a:close/>
                </a:path>
                <a:path w="113029" h="16510">
                  <a:moveTo>
                    <a:pt x="82549" y="9918"/>
                  </a:moveTo>
                  <a:lnTo>
                    <a:pt x="76593" y="9918"/>
                  </a:lnTo>
                  <a:lnTo>
                    <a:pt x="76593" y="11175"/>
                  </a:lnTo>
                  <a:lnTo>
                    <a:pt x="84416" y="11175"/>
                  </a:lnTo>
                  <a:lnTo>
                    <a:pt x="84416" y="10198"/>
                  </a:lnTo>
                  <a:lnTo>
                    <a:pt x="82549" y="10198"/>
                  </a:lnTo>
                  <a:lnTo>
                    <a:pt x="82549" y="9918"/>
                  </a:lnTo>
                  <a:close/>
                </a:path>
                <a:path w="113029" h="16510">
                  <a:moveTo>
                    <a:pt x="83404" y="6794"/>
                  </a:moveTo>
                  <a:lnTo>
                    <a:pt x="80657" y="6794"/>
                  </a:lnTo>
                  <a:lnTo>
                    <a:pt x="81283" y="7061"/>
                  </a:lnTo>
                  <a:lnTo>
                    <a:pt x="81813" y="7696"/>
                  </a:lnTo>
                  <a:lnTo>
                    <a:pt x="82308" y="8280"/>
                  </a:lnTo>
                  <a:lnTo>
                    <a:pt x="82447" y="8762"/>
                  </a:lnTo>
                  <a:lnTo>
                    <a:pt x="82549" y="10198"/>
                  </a:lnTo>
                  <a:lnTo>
                    <a:pt x="82918" y="9918"/>
                  </a:lnTo>
                  <a:lnTo>
                    <a:pt x="84416" y="9918"/>
                  </a:lnTo>
                  <a:lnTo>
                    <a:pt x="84290" y="8762"/>
                  </a:lnTo>
                  <a:lnTo>
                    <a:pt x="84239" y="8496"/>
                  </a:lnTo>
                  <a:lnTo>
                    <a:pt x="83515" y="6921"/>
                  </a:lnTo>
                  <a:lnTo>
                    <a:pt x="83404" y="6794"/>
                  </a:lnTo>
                  <a:close/>
                </a:path>
                <a:path w="113029" h="16510">
                  <a:moveTo>
                    <a:pt x="84416" y="9918"/>
                  </a:moveTo>
                  <a:lnTo>
                    <a:pt x="82918" y="9918"/>
                  </a:lnTo>
                  <a:lnTo>
                    <a:pt x="82549" y="10198"/>
                  </a:lnTo>
                  <a:lnTo>
                    <a:pt x="84416" y="10198"/>
                  </a:lnTo>
                  <a:lnTo>
                    <a:pt x="84416" y="9918"/>
                  </a:lnTo>
                  <a:close/>
                </a:path>
                <a:path w="113029" h="16510">
                  <a:moveTo>
                    <a:pt x="88861" y="5422"/>
                  </a:moveTo>
                  <a:lnTo>
                    <a:pt x="86740" y="5422"/>
                  </a:lnTo>
                  <a:lnTo>
                    <a:pt x="86780" y="5765"/>
                  </a:lnTo>
                  <a:lnTo>
                    <a:pt x="86880" y="16319"/>
                  </a:lnTo>
                  <a:lnTo>
                    <a:pt x="89077" y="16319"/>
                  </a:lnTo>
                  <a:lnTo>
                    <a:pt x="89192" y="9118"/>
                  </a:lnTo>
                  <a:lnTo>
                    <a:pt x="89624" y="8242"/>
                  </a:lnTo>
                  <a:lnTo>
                    <a:pt x="88760" y="8242"/>
                  </a:lnTo>
                  <a:lnTo>
                    <a:pt x="88899" y="7556"/>
                  </a:lnTo>
                  <a:lnTo>
                    <a:pt x="88861" y="5422"/>
                  </a:lnTo>
                  <a:close/>
                </a:path>
                <a:path w="113029" h="16510">
                  <a:moveTo>
                    <a:pt x="89020" y="7277"/>
                  </a:moveTo>
                  <a:lnTo>
                    <a:pt x="88899" y="7556"/>
                  </a:lnTo>
                  <a:lnTo>
                    <a:pt x="88760" y="8242"/>
                  </a:lnTo>
                  <a:lnTo>
                    <a:pt x="89103" y="8242"/>
                  </a:lnTo>
                  <a:lnTo>
                    <a:pt x="89020" y="7277"/>
                  </a:lnTo>
                  <a:close/>
                </a:path>
                <a:path w="113029" h="16510">
                  <a:moveTo>
                    <a:pt x="91770" y="5232"/>
                  </a:moveTo>
                  <a:lnTo>
                    <a:pt x="89103" y="8242"/>
                  </a:lnTo>
                  <a:lnTo>
                    <a:pt x="89624" y="8242"/>
                  </a:lnTo>
                  <a:lnTo>
                    <a:pt x="89992" y="7797"/>
                  </a:lnTo>
                  <a:lnTo>
                    <a:pt x="90893" y="7238"/>
                  </a:lnTo>
                  <a:lnTo>
                    <a:pt x="91427" y="7086"/>
                  </a:lnTo>
                  <a:lnTo>
                    <a:pt x="93360" y="7086"/>
                  </a:lnTo>
                  <a:lnTo>
                    <a:pt x="93383" y="5359"/>
                  </a:lnTo>
                  <a:lnTo>
                    <a:pt x="92748" y="5245"/>
                  </a:lnTo>
                  <a:lnTo>
                    <a:pt x="91770" y="5232"/>
                  </a:lnTo>
                  <a:close/>
                </a:path>
                <a:path w="113029" h="16510">
                  <a:moveTo>
                    <a:pt x="93360" y="7086"/>
                  </a:moveTo>
                  <a:lnTo>
                    <a:pt x="92316" y="7086"/>
                  </a:lnTo>
                  <a:lnTo>
                    <a:pt x="92532" y="7099"/>
                  </a:lnTo>
                  <a:lnTo>
                    <a:pt x="92709" y="7137"/>
                  </a:lnTo>
                  <a:lnTo>
                    <a:pt x="92900" y="7150"/>
                  </a:lnTo>
                  <a:lnTo>
                    <a:pt x="93357" y="7302"/>
                  </a:lnTo>
                  <a:lnTo>
                    <a:pt x="93360" y="7086"/>
                  </a:lnTo>
                  <a:close/>
                </a:path>
                <a:path w="113029" h="16510">
                  <a:moveTo>
                    <a:pt x="98488" y="7111"/>
                  </a:moveTo>
                  <a:lnTo>
                    <a:pt x="96304" y="7111"/>
                  </a:lnTo>
                  <a:lnTo>
                    <a:pt x="96304" y="13944"/>
                  </a:lnTo>
                  <a:lnTo>
                    <a:pt x="96608" y="14909"/>
                  </a:lnTo>
                  <a:lnTo>
                    <a:pt x="97815" y="16192"/>
                  </a:lnTo>
                  <a:lnTo>
                    <a:pt x="98717" y="16509"/>
                  </a:lnTo>
                  <a:lnTo>
                    <a:pt x="100152" y="16509"/>
                  </a:lnTo>
                  <a:lnTo>
                    <a:pt x="100431" y="16484"/>
                  </a:lnTo>
                  <a:lnTo>
                    <a:pt x="100710" y="16421"/>
                  </a:lnTo>
                  <a:lnTo>
                    <a:pt x="101003" y="16382"/>
                  </a:lnTo>
                  <a:lnTo>
                    <a:pt x="101257" y="16319"/>
                  </a:lnTo>
                  <a:lnTo>
                    <a:pt x="101472" y="16230"/>
                  </a:lnTo>
                  <a:lnTo>
                    <a:pt x="101472" y="14719"/>
                  </a:lnTo>
                  <a:lnTo>
                    <a:pt x="99631" y="14719"/>
                  </a:lnTo>
                  <a:lnTo>
                    <a:pt x="99212" y="14541"/>
                  </a:lnTo>
                  <a:lnTo>
                    <a:pt x="98628" y="13855"/>
                  </a:lnTo>
                  <a:lnTo>
                    <a:pt x="98488" y="13284"/>
                  </a:lnTo>
                  <a:lnTo>
                    <a:pt x="98488" y="7111"/>
                  </a:lnTo>
                  <a:close/>
                </a:path>
                <a:path w="113029" h="16510">
                  <a:moveTo>
                    <a:pt x="101472" y="14465"/>
                  </a:moveTo>
                  <a:lnTo>
                    <a:pt x="100888" y="14655"/>
                  </a:lnTo>
                  <a:lnTo>
                    <a:pt x="100444" y="14719"/>
                  </a:lnTo>
                  <a:lnTo>
                    <a:pt x="101472" y="14719"/>
                  </a:lnTo>
                  <a:lnTo>
                    <a:pt x="101472" y="14465"/>
                  </a:lnTo>
                  <a:close/>
                </a:path>
                <a:path w="113029" h="16510">
                  <a:moveTo>
                    <a:pt x="101511" y="5422"/>
                  </a:moveTo>
                  <a:lnTo>
                    <a:pt x="94183" y="5422"/>
                  </a:lnTo>
                  <a:lnTo>
                    <a:pt x="94183" y="7111"/>
                  </a:lnTo>
                  <a:lnTo>
                    <a:pt x="101511" y="7111"/>
                  </a:lnTo>
                  <a:lnTo>
                    <a:pt x="101511" y="5422"/>
                  </a:lnTo>
                  <a:close/>
                </a:path>
                <a:path w="113029" h="16510">
                  <a:moveTo>
                    <a:pt x="98488" y="1968"/>
                  </a:moveTo>
                  <a:lnTo>
                    <a:pt x="96304" y="2552"/>
                  </a:lnTo>
                  <a:lnTo>
                    <a:pt x="96304" y="5422"/>
                  </a:lnTo>
                  <a:lnTo>
                    <a:pt x="98488" y="5422"/>
                  </a:lnTo>
                  <a:lnTo>
                    <a:pt x="98488" y="1968"/>
                  </a:lnTo>
                  <a:close/>
                </a:path>
                <a:path w="113029" h="16510">
                  <a:moveTo>
                    <a:pt x="109029" y="5232"/>
                  </a:moveTo>
                  <a:lnTo>
                    <a:pt x="106972" y="5232"/>
                  </a:lnTo>
                  <a:lnTo>
                    <a:pt x="106057" y="5473"/>
                  </a:lnTo>
                  <a:lnTo>
                    <a:pt x="102781" y="12649"/>
                  </a:lnTo>
                  <a:lnTo>
                    <a:pt x="103276" y="14033"/>
                  </a:lnTo>
                  <a:lnTo>
                    <a:pt x="105295" y="16014"/>
                  </a:lnTo>
                  <a:lnTo>
                    <a:pt x="106679" y="16509"/>
                  </a:lnTo>
                  <a:lnTo>
                    <a:pt x="109245" y="16509"/>
                  </a:lnTo>
                  <a:lnTo>
                    <a:pt x="110007" y="16395"/>
                  </a:lnTo>
                  <a:lnTo>
                    <a:pt x="111455" y="15925"/>
                  </a:lnTo>
                  <a:lnTo>
                    <a:pt x="112064" y="15582"/>
                  </a:lnTo>
                  <a:lnTo>
                    <a:pt x="112572" y="15125"/>
                  </a:lnTo>
                  <a:lnTo>
                    <a:pt x="112418" y="14808"/>
                  </a:lnTo>
                  <a:lnTo>
                    <a:pt x="107327" y="14808"/>
                  </a:lnTo>
                  <a:lnTo>
                    <a:pt x="106438" y="14477"/>
                  </a:lnTo>
                  <a:lnTo>
                    <a:pt x="105181" y="13182"/>
                  </a:lnTo>
                  <a:lnTo>
                    <a:pt x="104876" y="12217"/>
                  </a:lnTo>
                  <a:lnTo>
                    <a:pt x="104876" y="11175"/>
                  </a:lnTo>
                  <a:lnTo>
                    <a:pt x="104482" y="11175"/>
                  </a:lnTo>
                  <a:lnTo>
                    <a:pt x="104482" y="9918"/>
                  </a:lnTo>
                  <a:lnTo>
                    <a:pt x="104876" y="9918"/>
                  </a:lnTo>
                  <a:lnTo>
                    <a:pt x="104981" y="9118"/>
                  </a:lnTo>
                  <a:lnTo>
                    <a:pt x="105173" y="8496"/>
                  </a:lnTo>
                  <a:lnTo>
                    <a:pt x="106248" y="7137"/>
                  </a:lnTo>
                  <a:lnTo>
                    <a:pt x="107022" y="6794"/>
                  </a:lnTo>
                  <a:lnTo>
                    <a:pt x="111686" y="6794"/>
                  </a:lnTo>
                  <a:lnTo>
                    <a:pt x="111264" y="6311"/>
                  </a:lnTo>
                  <a:lnTo>
                    <a:pt x="109893" y="5448"/>
                  </a:lnTo>
                  <a:lnTo>
                    <a:pt x="109029" y="5232"/>
                  </a:lnTo>
                  <a:close/>
                </a:path>
                <a:path w="113029" h="16510">
                  <a:moveTo>
                    <a:pt x="111848" y="13639"/>
                  </a:moveTo>
                  <a:lnTo>
                    <a:pt x="111353" y="14058"/>
                  </a:lnTo>
                  <a:lnTo>
                    <a:pt x="110820" y="14363"/>
                  </a:lnTo>
                  <a:lnTo>
                    <a:pt x="109702" y="14719"/>
                  </a:lnTo>
                  <a:lnTo>
                    <a:pt x="109118" y="14808"/>
                  </a:lnTo>
                  <a:lnTo>
                    <a:pt x="112418" y="14808"/>
                  </a:lnTo>
                  <a:lnTo>
                    <a:pt x="111848" y="13639"/>
                  </a:lnTo>
                  <a:close/>
                </a:path>
                <a:path w="113029" h="16510">
                  <a:moveTo>
                    <a:pt x="104876" y="9918"/>
                  </a:moveTo>
                  <a:lnTo>
                    <a:pt x="104482" y="9918"/>
                  </a:lnTo>
                  <a:lnTo>
                    <a:pt x="104482" y="11175"/>
                  </a:lnTo>
                  <a:lnTo>
                    <a:pt x="104876" y="11175"/>
                  </a:lnTo>
                  <a:lnTo>
                    <a:pt x="104876" y="9918"/>
                  </a:lnTo>
                  <a:close/>
                </a:path>
                <a:path w="113029" h="16510">
                  <a:moveTo>
                    <a:pt x="110832" y="9918"/>
                  </a:moveTo>
                  <a:lnTo>
                    <a:pt x="104876" y="9918"/>
                  </a:lnTo>
                  <a:lnTo>
                    <a:pt x="104876" y="11175"/>
                  </a:lnTo>
                  <a:lnTo>
                    <a:pt x="112699" y="11175"/>
                  </a:lnTo>
                  <a:lnTo>
                    <a:pt x="112699" y="10198"/>
                  </a:lnTo>
                  <a:lnTo>
                    <a:pt x="110832" y="10198"/>
                  </a:lnTo>
                  <a:lnTo>
                    <a:pt x="110832" y="9918"/>
                  </a:lnTo>
                  <a:close/>
                </a:path>
                <a:path w="113029" h="16510">
                  <a:moveTo>
                    <a:pt x="111686" y="6794"/>
                  </a:moveTo>
                  <a:lnTo>
                    <a:pt x="108940" y="6794"/>
                  </a:lnTo>
                  <a:lnTo>
                    <a:pt x="109566" y="7061"/>
                  </a:lnTo>
                  <a:lnTo>
                    <a:pt x="110591" y="8280"/>
                  </a:lnTo>
                  <a:lnTo>
                    <a:pt x="110730" y="8762"/>
                  </a:lnTo>
                  <a:lnTo>
                    <a:pt x="110832" y="10198"/>
                  </a:lnTo>
                  <a:lnTo>
                    <a:pt x="111201" y="9918"/>
                  </a:lnTo>
                  <a:lnTo>
                    <a:pt x="112699" y="9918"/>
                  </a:lnTo>
                  <a:lnTo>
                    <a:pt x="112573" y="8762"/>
                  </a:lnTo>
                  <a:lnTo>
                    <a:pt x="112521" y="8496"/>
                  </a:lnTo>
                  <a:lnTo>
                    <a:pt x="111798" y="6921"/>
                  </a:lnTo>
                  <a:lnTo>
                    <a:pt x="111686" y="6794"/>
                  </a:lnTo>
                  <a:close/>
                </a:path>
                <a:path w="113029" h="16510">
                  <a:moveTo>
                    <a:pt x="112699" y="9918"/>
                  </a:moveTo>
                  <a:lnTo>
                    <a:pt x="111201" y="9918"/>
                  </a:lnTo>
                  <a:lnTo>
                    <a:pt x="110832" y="10198"/>
                  </a:lnTo>
                  <a:lnTo>
                    <a:pt x="112699" y="10198"/>
                  </a:lnTo>
                  <a:lnTo>
                    <a:pt x="112699" y="9918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01853" y="2481936"/>
              <a:ext cx="55835" cy="556563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5519862" y="2499949"/>
              <a:ext cx="20320" cy="520700"/>
            </a:xfrm>
            <a:custGeom>
              <a:avLst/>
              <a:gdLst/>
              <a:ahLst/>
              <a:cxnLst/>
              <a:rect l="l" t="t" r="r" b="b"/>
              <a:pathLst>
                <a:path w="20320" h="520700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520534"/>
                  </a:lnTo>
                  <a:lnTo>
                    <a:pt x="19812" y="520534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0A6AFA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28866" y="2770125"/>
              <a:ext cx="55834" cy="268375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5546873" y="2788137"/>
              <a:ext cx="20320" cy="232410"/>
            </a:xfrm>
            <a:custGeom>
              <a:avLst/>
              <a:gdLst/>
              <a:ahLst/>
              <a:cxnLst/>
              <a:rect l="l" t="t" r="r" b="b"/>
              <a:pathLst>
                <a:path w="20320" h="232410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232346"/>
                  </a:lnTo>
                  <a:lnTo>
                    <a:pt x="19812" y="232346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573897" y="2662055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82" y="0"/>
                  </a:moveTo>
                  <a:lnTo>
                    <a:pt x="4038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491208" y="3073685"/>
              <a:ext cx="129539" cy="20320"/>
            </a:xfrm>
            <a:custGeom>
              <a:avLst/>
              <a:gdLst/>
              <a:ahLst/>
              <a:cxnLst/>
              <a:rect l="l" t="t" r="r" b="b"/>
              <a:pathLst>
                <a:path w="129539" h="20319">
                  <a:moveTo>
                    <a:pt x="8557" y="0"/>
                  </a:moveTo>
                  <a:lnTo>
                    <a:pt x="5597" y="0"/>
                  </a:lnTo>
                  <a:lnTo>
                    <a:pt x="4315" y="317"/>
                  </a:lnTo>
                  <a:lnTo>
                    <a:pt x="2168" y="1587"/>
                  </a:lnTo>
                  <a:lnTo>
                    <a:pt x="1356" y="2489"/>
                  </a:lnTo>
                  <a:lnTo>
                    <a:pt x="238" y="4813"/>
                  </a:lnTo>
                  <a:lnTo>
                    <a:pt x="0" y="5943"/>
                  </a:lnTo>
                  <a:lnTo>
                    <a:pt x="5" y="9664"/>
                  </a:lnTo>
                  <a:lnTo>
                    <a:pt x="5597" y="15621"/>
                  </a:lnTo>
                  <a:lnTo>
                    <a:pt x="8544" y="15621"/>
                  </a:lnTo>
                  <a:lnTo>
                    <a:pt x="9801" y="15303"/>
                  </a:lnTo>
                  <a:lnTo>
                    <a:pt x="11947" y="14020"/>
                  </a:lnTo>
                  <a:lnTo>
                    <a:pt x="12261" y="13677"/>
                  </a:lnTo>
                  <a:lnTo>
                    <a:pt x="5509" y="13677"/>
                  </a:lnTo>
                  <a:lnTo>
                    <a:pt x="4356" y="13169"/>
                  </a:lnTo>
                  <a:lnTo>
                    <a:pt x="2734" y="11112"/>
                  </a:lnTo>
                  <a:lnTo>
                    <a:pt x="2315" y="9664"/>
                  </a:lnTo>
                  <a:lnTo>
                    <a:pt x="2308" y="5943"/>
                  </a:lnTo>
                  <a:lnTo>
                    <a:pt x="2715" y="4495"/>
                  </a:lnTo>
                  <a:lnTo>
                    <a:pt x="4327" y="2451"/>
                  </a:lnTo>
                  <a:lnTo>
                    <a:pt x="5509" y="1943"/>
                  </a:lnTo>
                  <a:lnTo>
                    <a:pt x="12281" y="1943"/>
                  </a:lnTo>
                  <a:lnTo>
                    <a:pt x="11960" y="1587"/>
                  </a:lnTo>
                  <a:lnTo>
                    <a:pt x="9827" y="317"/>
                  </a:lnTo>
                  <a:lnTo>
                    <a:pt x="8557" y="0"/>
                  </a:lnTo>
                  <a:close/>
                </a:path>
                <a:path w="129539" h="20319">
                  <a:moveTo>
                    <a:pt x="12281" y="1943"/>
                  </a:moveTo>
                  <a:lnTo>
                    <a:pt x="8620" y="1943"/>
                  </a:lnTo>
                  <a:lnTo>
                    <a:pt x="9801" y="2451"/>
                  </a:lnTo>
                  <a:lnTo>
                    <a:pt x="11465" y="4495"/>
                  </a:lnTo>
                  <a:lnTo>
                    <a:pt x="11884" y="5943"/>
                  </a:lnTo>
                  <a:lnTo>
                    <a:pt x="11884" y="9664"/>
                  </a:lnTo>
                  <a:lnTo>
                    <a:pt x="11465" y="11112"/>
                  </a:lnTo>
                  <a:lnTo>
                    <a:pt x="9788" y="13169"/>
                  </a:lnTo>
                  <a:lnTo>
                    <a:pt x="8607" y="13677"/>
                  </a:lnTo>
                  <a:lnTo>
                    <a:pt x="12261" y="13677"/>
                  </a:lnTo>
                  <a:lnTo>
                    <a:pt x="12773" y="13119"/>
                  </a:lnTo>
                  <a:lnTo>
                    <a:pt x="13941" y="10769"/>
                  </a:lnTo>
                  <a:lnTo>
                    <a:pt x="14172" y="9664"/>
                  </a:lnTo>
                  <a:lnTo>
                    <a:pt x="14180" y="5943"/>
                  </a:lnTo>
                  <a:lnTo>
                    <a:pt x="13941" y="4813"/>
                  </a:lnTo>
                  <a:lnTo>
                    <a:pt x="12773" y="2489"/>
                  </a:lnTo>
                  <a:lnTo>
                    <a:pt x="12281" y="1943"/>
                  </a:lnTo>
                  <a:close/>
                </a:path>
                <a:path w="129539" h="20319">
                  <a:moveTo>
                    <a:pt x="19059" y="4533"/>
                  </a:moveTo>
                  <a:lnTo>
                    <a:pt x="16951" y="4533"/>
                  </a:lnTo>
                  <a:lnTo>
                    <a:pt x="16981" y="4876"/>
                  </a:lnTo>
                  <a:lnTo>
                    <a:pt x="17078" y="15430"/>
                  </a:lnTo>
                  <a:lnTo>
                    <a:pt x="19275" y="15430"/>
                  </a:lnTo>
                  <a:lnTo>
                    <a:pt x="19275" y="8750"/>
                  </a:lnTo>
                  <a:lnTo>
                    <a:pt x="19402" y="8229"/>
                  </a:lnTo>
                  <a:lnTo>
                    <a:pt x="19823" y="7353"/>
                  </a:lnTo>
                  <a:lnTo>
                    <a:pt x="18958" y="7353"/>
                  </a:lnTo>
                  <a:lnTo>
                    <a:pt x="19098" y="6667"/>
                  </a:lnTo>
                  <a:lnTo>
                    <a:pt x="19059" y="4533"/>
                  </a:lnTo>
                  <a:close/>
                </a:path>
                <a:path w="129539" h="20319">
                  <a:moveTo>
                    <a:pt x="19219" y="6399"/>
                  </a:moveTo>
                  <a:lnTo>
                    <a:pt x="19098" y="6667"/>
                  </a:lnTo>
                  <a:lnTo>
                    <a:pt x="18958" y="7353"/>
                  </a:lnTo>
                  <a:lnTo>
                    <a:pt x="19301" y="7353"/>
                  </a:lnTo>
                  <a:lnTo>
                    <a:pt x="19219" y="6399"/>
                  </a:lnTo>
                  <a:close/>
                </a:path>
                <a:path w="129539" h="20319">
                  <a:moveTo>
                    <a:pt x="21980" y="4343"/>
                  </a:moveTo>
                  <a:lnTo>
                    <a:pt x="19301" y="7353"/>
                  </a:lnTo>
                  <a:lnTo>
                    <a:pt x="19823" y="7353"/>
                  </a:lnTo>
                  <a:lnTo>
                    <a:pt x="20190" y="6908"/>
                  </a:lnTo>
                  <a:lnTo>
                    <a:pt x="21091" y="6350"/>
                  </a:lnTo>
                  <a:lnTo>
                    <a:pt x="21625" y="6197"/>
                  </a:lnTo>
                  <a:lnTo>
                    <a:pt x="23558" y="6197"/>
                  </a:lnTo>
                  <a:lnTo>
                    <a:pt x="23581" y="4470"/>
                  </a:lnTo>
                  <a:lnTo>
                    <a:pt x="22946" y="4356"/>
                  </a:lnTo>
                  <a:lnTo>
                    <a:pt x="21980" y="4343"/>
                  </a:lnTo>
                  <a:close/>
                </a:path>
                <a:path w="129539" h="20319">
                  <a:moveTo>
                    <a:pt x="23558" y="6197"/>
                  </a:moveTo>
                  <a:lnTo>
                    <a:pt x="22527" y="6197"/>
                  </a:lnTo>
                  <a:lnTo>
                    <a:pt x="22742" y="6210"/>
                  </a:lnTo>
                  <a:lnTo>
                    <a:pt x="22908" y="6248"/>
                  </a:lnTo>
                  <a:lnTo>
                    <a:pt x="23098" y="6261"/>
                  </a:lnTo>
                  <a:lnTo>
                    <a:pt x="23555" y="6413"/>
                  </a:lnTo>
                  <a:lnTo>
                    <a:pt x="23558" y="6197"/>
                  </a:lnTo>
                  <a:close/>
                </a:path>
                <a:path w="129539" h="20319">
                  <a:moveTo>
                    <a:pt x="25752" y="17284"/>
                  </a:moveTo>
                  <a:lnTo>
                    <a:pt x="29042" y="20269"/>
                  </a:lnTo>
                  <a:lnTo>
                    <a:pt x="31709" y="20269"/>
                  </a:lnTo>
                  <a:lnTo>
                    <a:pt x="32991" y="19837"/>
                  </a:lnTo>
                  <a:lnTo>
                    <a:pt x="34296" y="18542"/>
                  </a:lnTo>
                  <a:lnTo>
                    <a:pt x="29397" y="18542"/>
                  </a:lnTo>
                  <a:lnTo>
                    <a:pt x="28902" y="18503"/>
                  </a:lnTo>
                  <a:lnTo>
                    <a:pt x="27949" y="18326"/>
                  </a:lnTo>
                  <a:lnTo>
                    <a:pt x="27492" y="18186"/>
                  </a:lnTo>
                  <a:lnTo>
                    <a:pt x="26629" y="17830"/>
                  </a:lnTo>
                  <a:lnTo>
                    <a:pt x="26197" y="17589"/>
                  </a:lnTo>
                  <a:lnTo>
                    <a:pt x="25752" y="17284"/>
                  </a:lnTo>
                  <a:close/>
                </a:path>
                <a:path w="129539" h="20319">
                  <a:moveTo>
                    <a:pt x="35163" y="12560"/>
                  </a:moveTo>
                  <a:lnTo>
                    <a:pt x="33245" y="12560"/>
                  </a:lnTo>
                  <a:lnTo>
                    <a:pt x="33078" y="13144"/>
                  </a:lnTo>
                  <a:lnTo>
                    <a:pt x="33029" y="16471"/>
                  </a:lnTo>
                  <a:lnTo>
                    <a:pt x="32763" y="17221"/>
                  </a:lnTo>
                  <a:lnTo>
                    <a:pt x="31709" y="18275"/>
                  </a:lnTo>
                  <a:lnTo>
                    <a:pt x="30934" y="18542"/>
                  </a:lnTo>
                  <a:lnTo>
                    <a:pt x="34296" y="18542"/>
                  </a:lnTo>
                  <a:lnTo>
                    <a:pt x="34731" y="18110"/>
                  </a:lnTo>
                  <a:lnTo>
                    <a:pt x="35037" y="17221"/>
                  </a:lnTo>
                  <a:lnTo>
                    <a:pt x="35163" y="12560"/>
                  </a:lnTo>
                  <a:close/>
                </a:path>
                <a:path w="129539" h="20319">
                  <a:moveTo>
                    <a:pt x="30312" y="4343"/>
                  </a:moveTo>
                  <a:lnTo>
                    <a:pt x="28356" y="4343"/>
                  </a:lnTo>
                  <a:lnTo>
                    <a:pt x="27471" y="4584"/>
                  </a:lnTo>
                  <a:lnTo>
                    <a:pt x="24508" y="10922"/>
                  </a:lnTo>
                  <a:lnTo>
                    <a:pt x="24698" y="11849"/>
                  </a:lnTo>
                  <a:lnTo>
                    <a:pt x="28356" y="15176"/>
                  </a:lnTo>
                  <a:lnTo>
                    <a:pt x="30286" y="15176"/>
                  </a:lnTo>
                  <a:lnTo>
                    <a:pt x="31112" y="14935"/>
                  </a:lnTo>
                  <a:lnTo>
                    <a:pt x="32534" y="14008"/>
                  </a:lnTo>
                  <a:lnTo>
                    <a:pt x="32941" y="13462"/>
                  </a:lnTo>
                  <a:lnTo>
                    <a:pt x="28858" y="13449"/>
                  </a:lnTo>
                  <a:lnTo>
                    <a:pt x="28115" y="13144"/>
                  </a:lnTo>
                  <a:lnTo>
                    <a:pt x="26964" y="11823"/>
                  </a:lnTo>
                  <a:lnTo>
                    <a:pt x="26692" y="10922"/>
                  </a:lnTo>
                  <a:lnTo>
                    <a:pt x="26692" y="8559"/>
                  </a:lnTo>
                  <a:lnTo>
                    <a:pt x="26972" y="7658"/>
                  </a:lnTo>
                  <a:lnTo>
                    <a:pt x="28115" y="6388"/>
                  </a:lnTo>
                  <a:lnTo>
                    <a:pt x="28889" y="6070"/>
                  </a:lnTo>
                  <a:lnTo>
                    <a:pt x="32935" y="6070"/>
                  </a:lnTo>
                  <a:lnTo>
                    <a:pt x="32521" y="5511"/>
                  </a:lnTo>
                  <a:lnTo>
                    <a:pt x="31124" y="4584"/>
                  </a:lnTo>
                  <a:lnTo>
                    <a:pt x="30312" y="4343"/>
                  </a:lnTo>
                  <a:close/>
                </a:path>
                <a:path w="129539" h="20319">
                  <a:moveTo>
                    <a:pt x="32935" y="6070"/>
                  </a:moveTo>
                  <a:lnTo>
                    <a:pt x="30820" y="6070"/>
                  </a:lnTo>
                  <a:lnTo>
                    <a:pt x="31590" y="6397"/>
                  </a:lnTo>
                  <a:lnTo>
                    <a:pt x="32732" y="7683"/>
                  </a:lnTo>
                  <a:lnTo>
                    <a:pt x="33004" y="8559"/>
                  </a:lnTo>
                  <a:lnTo>
                    <a:pt x="33004" y="10922"/>
                  </a:lnTo>
                  <a:lnTo>
                    <a:pt x="32725" y="11849"/>
                  </a:lnTo>
                  <a:lnTo>
                    <a:pt x="32076" y="12560"/>
                  </a:lnTo>
                  <a:lnTo>
                    <a:pt x="31582" y="13144"/>
                  </a:lnTo>
                  <a:lnTo>
                    <a:pt x="30820" y="13462"/>
                  </a:lnTo>
                  <a:lnTo>
                    <a:pt x="32941" y="13462"/>
                  </a:lnTo>
                  <a:lnTo>
                    <a:pt x="33029" y="12560"/>
                  </a:lnTo>
                  <a:lnTo>
                    <a:pt x="35163" y="12560"/>
                  </a:lnTo>
                  <a:lnTo>
                    <a:pt x="35163" y="6959"/>
                  </a:lnTo>
                  <a:lnTo>
                    <a:pt x="33220" y="6959"/>
                  </a:lnTo>
                  <a:lnTo>
                    <a:pt x="33029" y="6781"/>
                  </a:lnTo>
                  <a:lnTo>
                    <a:pt x="32935" y="6070"/>
                  </a:lnTo>
                  <a:close/>
                </a:path>
                <a:path w="129539" h="20319">
                  <a:moveTo>
                    <a:pt x="33245" y="12560"/>
                  </a:moveTo>
                  <a:lnTo>
                    <a:pt x="33029" y="12560"/>
                  </a:lnTo>
                  <a:lnTo>
                    <a:pt x="33029" y="13315"/>
                  </a:lnTo>
                  <a:lnTo>
                    <a:pt x="33245" y="12560"/>
                  </a:lnTo>
                  <a:close/>
                </a:path>
                <a:path w="129539" h="20319">
                  <a:moveTo>
                    <a:pt x="33062" y="6397"/>
                  </a:moveTo>
                  <a:lnTo>
                    <a:pt x="33029" y="6781"/>
                  </a:lnTo>
                  <a:lnTo>
                    <a:pt x="33220" y="6959"/>
                  </a:lnTo>
                  <a:lnTo>
                    <a:pt x="33062" y="6397"/>
                  </a:lnTo>
                  <a:close/>
                </a:path>
                <a:path w="129539" h="20319">
                  <a:moveTo>
                    <a:pt x="35341" y="4533"/>
                  </a:moveTo>
                  <a:lnTo>
                    <a:pt x="33220" y="4533"/>
                  </a:lnTo>
                  <a:lnTo>
                    <a:pt x="33156" y="6731"/>
                  </a:lnTo>
                  <a:lnTo>
                    <a:pt x="33220" y="6959"/>
                  </a:lnTo>
                  <a:lnTo>
                    <a:pt x="35163" y="6959"/>
                  </a:lnTo>
                  <a:lnTo>
                    <a:pt x="35239" y="5435"/>
                  </a:lnTo>
                  <a:lnTo>
                    <a:pt x="35341" y="4533"/>
                  </a:lnTo>
                  <a:close/>
                </a:path>
                <a:path w="129539" h="20319">
                  <a:moveTo>
                    <a:pt x="43482" y="4343"/>
                  </a:moveTo>
                  <a:lnTo>
                    <a:pt x="41564" y="4343"/>
                  </a:lnTo>
                  <a:lnTo>
                    <a:pt x="40693" y="4584"/>
                  </a:lnTo>
                  <a:lnTo>
                    <a:pt x="39278" y="5473"/>
                  </a:lnTo>
                  <a:lnTo>
                    <a:pt x="38763" y="6070"/>
                  </a:lnTo>
                  <a:lnTo>
                    <a:pt x="37919" y="7797"/>
                  </a:lnTo>
                  <a:lnTo>
                    <a:pt x="37750" y="8686"/>
                  </a:lnTo>
                  <a:lnTo>
                    <a:pt x="37753" y="11277"/>
                  </a:lnTo>
                  <a:lnTo>
                    <a:pt x="41564" y="15621"/>
                  </a:lnTo>
                  <a:lnTo>
                    <a:pt x="43443" y="15621"/>
                  </a:lnTo>
                  <a:lnTo>
                    <a:pt x="44256" y="15392"/>
                  </a:lnTo>
                  <a:lnTo>
                    <a:pt x="45691" y="14452"/>
                  </a:lnTo>
                  <a:lnTo>
                    <a:pt x="46086" y="13919"/>
                  </a:lnTo>
                  <a:lnTo>
                    <a:pt x="42097" y="13919"/>
                  </a:lnTo>
                  <a:lnTo>
                    <a:pt x="41335" y="13589"/>
                  </a:lnTo>
                  <a:lnTo>
                    <a:pt x="40218" y="12255"/>
                  </a:lnTo>
                  <a:lnTo>
                    <a:pt x="39926" y="11277"/>
                  </a:lnTo>
                  <a:lnTo>
                    <a:pt x="39926" y="8686"/>
                  </a:lnTo>
                  <a:lnTo>
                    <a:pt x="40218" y="7708"/>
                  </a:lnTo>
                  <a:lnTo>
                    <a:pt x="41348" y="6400"/>
                  </a:lnTo>
                  <a:lnTo>
                    <a:pt x="42110" y="6070"/>
                  </a:lnTo>
                  <a:lnTo>
                    <a:pt x="46104" y="6070"/>
                  </a:lnTo>
                  <a:lnTo>
                    <a:pt x="45717" y="5537"/>
                  </a:lnTo>
                  <a:lnTo>
                    <a:pt x="44307" y="4584"/>
                  </a:lnTo>
                  <a:lnTo>
                    <a:pt x="43482" y="4343"/>
                  </a:lnTo>
                  <a:close/>
                </a:path>
                <a:path w="129539" h="20319">
                  <a:moveTo>
                    <a:pt x="48333" y="13004"/>
                  </a:moveTo>
                  <a:lnTo>
                    <a:pt x="46390" y="13004"/>
                  </a:lnTo>
                  <a:lnTo>
                    <a:pt x="46225" y="13589"/>
                  </a:lnTo>
                  <a:lnTo>
                    <a:pt x="46161" y="15430"/>
                  </a:lnTo>
                  <a:lnTo>
                    <a:pt x="48333" y="15430"/>
                  </a:lnTo>
                  <a:lnTo>
                    <a:pt x="48333" y="13004"/>
                  </a:lnTo>
                  <a:close/>
                </a:path>
                <a:path w="129539" h="20319">
                  <a:moveTo>
                    <a:pt x="46104" y="6070"/>
                  </a:moveTo>
                  <a:lnTo>
                    <a:pt x="44002" y="6070"/>
                  </a:lnTo>
                  <a:lnTo>
                    <a:pt x="44752" y="6400"/>
                  </a:lnTo>
                  <a:lnTo>
                    <a:pt x="45310" y="7061"/>
                  </a:lnTo>
                  <a:lnTo>
                    <a:pt x="45895" y="7708"/>
                  </a:lnTo>
                  <a:lnTo>
                    <a:pt x="46174" y="8686"/>
                  </a:lnTo>
                  <a:lnTo>
                    <a:pt x="46174" y="11277"/>
                  </a:lnTo>
                  <a:lnTo>
                    <a:pt x="45895" y="12255"/>
                  </a:lnTo>
                  <a:lnTo>
                    <a:pt x="44752" y="13589"/>
                  </a:lnTo>
                  <a:lnTo>
                    <a:pt x="44002" y="13919"/>
                  </a:lnTo>
                  <a:lnTo>
                    <a:pt x="46086" y="13919"/>
                  </a:lnTo>
                  <a:lnTo>
                    <a:pt x="46161" y="13004"/>
                  </a:lnTo>
                  <a:lnTo>
                    <a:pt x="48333" y="13004"/>
                  </a:lnTo>
                  <a:lnTo>
                    <a:pt x="48333" y="6997"/>
                  </a:lnTo>
                  <a:lnTo>
                    <a:pt x="46174" y="6997"/>
                  </a:lnTo>
                  <a:lnTo>
                    <a:pt x="46104" y="6070"/>
                  </a:lnTo>
                  <a:close/>
                </a:path>
                <a:path w="129539" h="20319">
                  <a:moveTo>
                    <a:pt x="46390" y="13004"/>
                  </a:moveTo>
                  <a:lnTo>
                    <a:pt x="46161" y="13004"/>
                  </a:lnTo>
                  <a:lnTo>
                    <a:pt x="46161" y="13817"/>
                  </a:lnTo>
                  <a:lnTo>
                    <a:pt x="46390" y="13004"/>
                  </a:lnTo>
                  <a:close/>
                </a:path>
                <a:path w="129539" h="20319">
                  <a:moveTo>
                    <a:pt x="46231" y="6343"/>
                  </a:moveTo>
                  <a:lnTo>
                    <a:pt x="46174" y="6997"/>
                  </a:lnTo>
                  <a:lnTo>
                    <a:pt x="46415" y="6997"/>
                  </a:lnTo>
                  <a:lnTo>
                    <a:pt x="46231" y="6343"/>
                  </a:lnTo>
                  <a:close/>
                </a:path>
                <a:path w="129539" h="20319">
                  <a:moveTo>
                    <a:pt x="48511" y="4533"/>
                  </a:moveTo>
                  <a:lnTo>
                    <a:pt x="46390" y="4533"/>
                  </a:lnTo>
                  <a:lnTo>
                    <a:pt x="46340" y="6731"/>
                  </a:lnTo>
                  <a:lnTo>
                    <a:pt x="46415" y="6997"/>
                  </a:lnTo>
                  <a:lnTo>
                    <a:pt x="48333" y="6997"/>
                  </a:lnTo>
                  <a:lnTo>
                    <a:pt x="48511" y="4533"/>
                  </a:lnTo>
                  <a:close/>
                </a:path>
                <a:path w="129539" h="20319">
                  <a:moveTo>
                    <a:pt x="53464" y="4533"/>
                  </a:moveTo>
                  <a:lnTo>
                    <a:pt x="51356" y="4533"/>
                  </a:lnTo>
                  <a:lnTo>
                    <a:pt x="51422" y="5410"/>
                  </a:lnTo>
                  <a:lnTo>
                    <a:pt x="51521" y="15430"/>
                  </a:lnTo>
                  <a:lnTo>
                    <a:pt x="53705" y="15430"/>
                  </a:lnTo>
                  <a:lnTo>
                    <a:pt x="53705" y="8280"/>
                  </a:lnTo>
                  <a:lnTo>
                    <a:pt x="53984" y="7518"/>
                  </a:lnTo>
                  <a:lnTo>
                    <a:pt x="54647" y="6832"/>
                  </a:lnTo>
                  <a:lnTo>
                    <a:pt x="53400" y="6832"/>
                  </a:lnTo>
                  <a:lnTo>
                    <a:pt x="53581" y="6388"/>
                  </a:lnTo>
                  <a:lnTo>
                    <a:pt x="53464" y="4533"/>
                  </a:lnTo>
                  <a:close/>
                </a:path>
                <a:path w="129539" h="20319">
                  <a:moveTo>
                    <a:pt x="60881" y="6096"/>
                  </a:moveTo>
                  <a:lnTo>
                    <a:pt x="57515" y="6096"/>
                  </a:lnTo>
                  <a:lnTo>
                    <a:pt x="58038" y="6293"/>
                  </a:lnTo>
                  <a:lnTo>
                    <a:pt x="58849" y="7162"/>
                  </a:lnTo>
                  <a:lnTo>
                    <a:pt x="58954" y="7518"/>
                  </a:lnTo>
                  <a:lnTo>
                    <a:pt x="59052" y="15430"/>
                  </a:lnTo>
                  <a:lnTo>
                    <a:pt x="61223" y="15430"/>
                  </a:lnTo>
                  <a:lnTo>
                    <a:pt x="61112" y="6832"/>
                  </a:lnTo>
                  <a:lnTo>
                    <a:pt x="60881" y="6096"/>
                  </a:lnTo>
                  <a:close/>
                </a:path>
                <a:path w="129539" h="20319">
                  <a:moveTo>
                    <a:pt x="53619" y="6293"/>
                  </a:moveTo>
                  <a:lnTo>
                    <a:pt x="53400" y="6832"/>
                  </a:lnTo>
                  <a:lnTo>
                    <a:pt x="53667" y="6832"/>
                  </a:lnTo>
                  <a:lnTo>
                    <a:pt x="53619" y="6293"/>
                  </a:lnTo>
                  <a:close/>
                </a:path>
                <a:path w="129539" h="20319">
                  <a:moveTo>
                    <a:pt x="58620" y="4343"/>
                  </a:moveTo>
                  <a:lnTo>
                    <a:pt x="56436" y="4343"/>
                  </a:lnTo>
                  <a:lnTo>
                    <a:pt x="55635" y="4559"/>
                  </a:lnTo>
                  <a:lnTo>
                    <a:pt x="54251" y="5410"/>
                  </a:lnTo>
                  <a:lnTo>
                    <a:pt x="53730" y="6019"/>
                  </a:lnTo>
                  <a:lnTo>
                    <a:pt x="53667" y="6832"/>
                  </a:lnTo>
                  <a:lnTo>
                    <a:pt x="54647" y="6832"/>
                  </a:lnTo>
                  <a:lnTo>
                    <a:pt x="55077" y="6388"/>
                  </a:lnTo>
                  <a:lnTo>
                    <a:pt x="55813" y="6096"/>
                  </a:lnTo>
                  <a:lnTo>
                    <a:pt x="60881" y="6096"/>
                  </a:lnTo>
                  <a:lnTo>
                    <a:pt x="59585" y="4699"/>
                  </a:lnTo>
                  <a:lnTo>
                    <a:pt x="58620" y="4343"/>
                  </a:lnTo>
                  <a:close/>
                </a:path>
                <a:path w="129539" h="20319">
                  <a:moveTo>
                    <a:pt x="66519" y="4533"/>
                  </a:moveTo>
                  <a:lnTo>
                    <a:pt x="64335" y="4533"/>
                  </a:lnTo>
                  <a:lnTo>
                    <a:pt x="64335" y="15430"/>
                  </a:lnTo>
                  <a:lnTo>
                    <a:pt x="66519" y="15430"/>
                  </a:lnTo>
                  <a:lnTo>
                    <a:pt x="66519" y="4533"/>
                  </a:lnTo>
                  <a:close/>
                </a:path>
                <a:path w="129539" h="20319">
                  <a:moveTo>
                    <a:pt x="66697" y="0"/>
                  </a:moveTo>
                  <a:lnTo>
                    <a:pt x="64170" y="0"/>
                  </a:lnTo>
                  <a:lnTo>
                    <a:pt x="64170" y="2273"/>
                  </a:lnTo>
                  <a:lnTo>
                    <a:pt x="66697" y="2273"/>
                  </a:lnTo>
                  <a:lnTo>
                    <a:pt x="66697" y="0"/>
                  </a:lnTo>
                  <a:close/>
                </a:path>
                <a:path w="129539" h="20319">
                  <a:moveTo>
                    <a:pt x="69720" y="12814"/>
                  </a:moveTo>
                  <a:lnTo>
                    <a:pt x="69047" y="14300"/>
                  </a:lnTo>
                  <a:lnTo>
                    <a:pt x="69555" y="14719"/>
                  </a:lnTo>
                  <a:lnTo>
                    <a:pt x="70190" y="15049"/>
                  </a:lnTo>
                  <a:lnTo>
                    <a:pt x="71714" y="15506"/>
                  </a:lnTo>
                  <a:lnTo>
                    <a:pt x="72552" y="15621"/>
                  </a:lnTo>
                  <a:lnTo>
                    <a:pt x="74355" y="15621"/>
                  </a:lnTo>
                  <a:lnTo>
                    <a:pt x="75130" y="15494"/>
                  </a:lnTo>
                  <a:lnTo>
                    <a:pt x="76451" y="14973"/>
                  </a:lnTo>
                  <a:lnTo>
                    <a:pt x="76971" y="14592"/>
                  </a:lnTo>
                  <a:lnTo>
                    <a:pt x="77398" y="14020"/>
                  </a:lnTo>
                  <a:lnTo>
                    <a:pt x="72806" y="14020"/>
                  </a:lnTo>
                  <a:lnTo>
                    <a:pt x="72061" y="13893"/>
                  </a:lnTo>
                  <a:lnTo>
                    <a:pt x="70837" y="13525"/>
                  </a:lnTo>
                  <a:lnTo>
                    <a:pt x="70253" y="13220"/>
                  </a:lnTo>
                  <a:lnTo>
                    <a:pt x="69720" y="12814"/>
                  </a:lnTo>
                  <a:close/>
                </a:path>
                <a:path w="129539" h="20319">
                  <a:moveTo>
                    <a:pt x="74520" y="4343"/>
                  </a:moveTo>
                  <a:lnTo>
                    <a:pt x="72844" y="4343"/>
                  </a:lnTo>
                  <a:lnTo>
                    <a:pt x="72069" y="4483"/>
                  </a:lnTo>
                  <a:lnTo>
                    <a:pt x="70761" y="5067"/>
                  </a:lnTo>
                  <a:lnTo>
                    <a:pt x="70253" y="5461"/>
                  </a:lnTo>
                  <a:lnTo>
                    <a:pt x="69542" y="6464"/>
                  </a:lnTo>
                  <a:lnTo>
                    <a:pt x="69484" y="8750"/>
                  </a:lnTo>
                  <a:lnTo>
                    <a:pt x="69605" y="9080"/>
                  </a:lnTo>
                  <a:lnTo>
                    <a:pt x="70558" y="10058"/>
                  </a:lnTo>
                  <a:lnTo>
                    <a:pt x="71256" y="10414"/>
                  </a:lnTo>
                  <a:lnTo>
                    <a:pt x="74838" y="11137"/>
                  </a:lnTo>
                  <a:lnTo>
                    <a:pt x="75244" y="11315"/>
                  </a:lnTo>
                  <a:lnTo>
                    <a:pt x="75752" y="11772"/>
                  </a:lnTo>
                  <a:lnTo>
                    <a:pt x="75852" y="12992"/>
                  </a:lnTo>
                  <a:lnTo>
                    <a:pt x="75676" y="13322"/>
                  </a:lnTo>
                  <a:lnTo>
                    <a:pt x="74876" y="13893"/>
                  </a:lnTo>
                  <a:lnTo>
                    <a:pt x="74266" y="14020"/>
                  </a:lnTo>
                  <a:lnTo>
                    <a:pt x="77398" y="14020"/>
                  </a:lnTo>
                  <a:lnTo>
                    <a:pt x="77721" y="13589"/>
                  </a:lnTo>
                  <a:lnTo>
                    <a:pt x="77838" y="13220"/>
                  </a:lnTo>
                  <a:lnTo>
                    <a:pt x="77754" y="11137"/>
                  </a:lnTo>
                  <a:lnTo>
                    <a:pt x="77670" y="10922"/>
                  </a:lnTo>
                  <a:lnTo>
                    <a:pt x="76692" y="9994"/>
                  </a:lnTo>
                  <a:lnTo>
                    <a:pt x="75955" y="9664"/>
                  </a:lnTo>
                  <a:lnTo>
                    <a:pt x="72895" y="9055"/>
                  </a:lnTo>
                  <a:lnTo>
                    <a:pt x="72374" y="8928"/>
                  </a:lnTo>
                  <a:lnTo>
                    <a:pt x="71993" y="8750"/>
                  </a:lnTo>
                  <a:lnTo>
                    <a:pt x="71523" y="8267"/>
                  </a:lnTo>
                  <a:lnTo>
                    <a:pt x="71433" y="7048"/>
                  </a:lnTo>
                  <a:lnTo>
                    <a:pt x="71599" y="6692"/>
                  </a:lnTo>
                  <a:lnTo>
                    <a:pt x="72374" y="6096"/>
                  </a:lnTo>
                  <a:lnTo>
                    <a:pt x="72971" y="5943"/>
                  </a:lnTo>
                  <a:lnTo>
                    <a:pt x="77567" y="5943"/>
                  </a:lnTo>
                  <a:lnTo>
                    <a:pt x="77695" y="5676"/>
                  </a:lnTo>
                  <a:lnTo>
                    <a:pt x="77238" y="5245"/>
                  </a:lnTo>
                  <a:lnTo>
                    <a:pt x="76654" y="4914"/>
                  </a:lnTo>
                  <a:lnTo>
                    <a:pt x="75270" y="4457"/>
                  </a:lnTo>
                  <a:lnTo>
                    <a:pt x="74520" y="4343"/>
                  </a:lnTo>
                  <a:close/>
                </a:path>
                <a:path w="129539" h="20319">
                  <a:moveTo>
                    <a:pt x="77567" y="5943"/>
                  </a:moveTo>
                  <a:lnTo>
                    <a:pt x="74355" y="5943"/>
                  </a:lnTo>
                  <a:lnTo>
                    <a:pt x="74927" y="6045"/>
                  </a:lnTo>
                  <a:lnTo>
                    <a:pt x="76057" y="6464"/>
                  </a:lnTo>
                  <a:lnTo>
                    <a:pt x="76552" y="6756"/>
                  </a:lnTo>
                  <a:lnTo>
                    <a:pt x="76997" y="7124"/>
                  </a:lnTo>
                  <a:lnTo>
                    <a:pt x="77567" y="5943"/>
                  </a:lnTo>
                  <a:close/>
                </a:path>
                <a:path w="129539" h="20319">
                  <a:moveTo>
                    <a:pt x="85607" y="4343"/>
                  </a:moveTo>
                  <a:lnTo>
                    <a:pt x="83690" y="4343"/>
                  </a:lnTo>
                  <a:lnTo>
                    <a:pt x="82831" y="4584"/>
                  </a:lnTo>
                  <a:lnTo>
                    <a:pt x="81404" y="5473"/>
                  </a:lnTo>
                  <a:lnTo>
                    <a:pt x="80889" y="6070"/>
                  </a:lnTo>
                  <a:lnTo>
                    <a:pt x="80058" y="7797"/>
                  </a:lnTo>
                  <a:lnTo>
                    <a:pt x="79877" y="8686"/>
                  </a:lnTo>
                  <a:lnTo>
                    <a:pt x="79880" y="11277"/>
                  </a:lnTo>
                  <a:lnTo>
                    <a:pt x="83690" y="15621"/>
                  </a:lnTo>
                  <a:lnTo>
                    <a:pt x="85582" y="15621"/>
                  </a:lnTo>
                  <a:lnTo>
                    <a:pt x="86395" y="15392"/>
                  </a:lnTo>
                  <a:lnTo>
                    <a:pt x="87817" y="14452"/>
                  </a:lnTo>
                  <a:lnTo>
                    <a:pt x="88223" y="13919"/>
                  </a:lnTo>
                  <a:lnTo>
                    <a:pt x="84236" y="13919"/>
                  </a:lnTo>
                  <a:lnTo>
                    <a:pt x="83461" y="13589"/>
                  </a:lnTo>
                  <a:lnTo>
                    <a:pt x="82344" y="12255"/>
                  </a:lnTo>
                  <a:lnTo>
                    <a:pt x="82064" y="11277"/>
                  </a:lnTo>
                  <a:lnTo>
                    <a:pt x="82064" y="8686"/>
                  </a:lnTo>
                  <a:lnTo>
                    <a:pt x="82344" y="7708"/>
                  </a:lnTo>
                  <a:lnTo>
                    <a:pt x="83487" y="6400"/>
                  </a:lnTo>
                  <a:lnTo>
                    <a:pt x="84249" y="6070"/>
                  </a:lnTo>
                  <a:lnTo>
                    <a:pt x="88230" y="6070"/>
                  </a:lnTo>
                  <a:lnTo>
                    <a:pt x="87843" y="5537"/>
                  </a:lnTo>
                  <a:lnTo>
                    <a:pt x="86433" y="4584"/>
                  </a:lnTo>
                  <a:lnTo>
                    <a:pt x="85607" y="4343"/>
                  </a:lnTo>
                  <a:close/>
                </a:path>
                <a:path w="129539" h="20319">
                  <a:moveTo>
                    <a:pt x="90472" y="13004"/>
                  </a:moveTo>
                  <a:lnTo>
                    <a:pt x="88528" y="13004"/>
                  </a:lnTo>
                  <a:lnTo>
                    <a:pt x="88364" y="13589"/>
                  </a:lnTo>
                  <a:lnTo>
                    <a:pt x="88287" y="15430"/>
                  </a:lnTo>
                  <a:lnTo>
                    <a:pt x="90472" y="15430"/>
                  </a:lnTo>
                  <a:lnTo>
                    <a:pt x="90472" y="13004"/>
                  </a:lnTo>
                  <a:close/>
                </a:path>
                <a:path w="129539" h="20319">
                  <a:moveTo>
                    <a:pt x="88230" y="6070"/>
                  </a:moveTo>
                  <a:lnTo>
                    <a:pt x="86128" y="6070"/>
                  </a:lnTo>
                  <a:lnTo>
                    <a:pt x="86877" y="6400"/>
                  </a:lnTo>
                  <a:lnTo>
                    <a:pt x="88020" y="7708"/>
                  </a:lnTo>
                  <a:lnTo>
                    <a:pt x="88313" y="8686"/>
                  </a:lnTo>
                  <a:lnTo>
                    <a:pt x="88313" y="11277"/>
                  </a:lnTo>
                  <a:lnTo>
                    <a:pt x="88020" y="12255"/>
                  </a:lnTo>
                  <a:lnTo>
                    <a:pt x="86877" y="13589"/>
                  </a:lnTo>
                  <a:lnTo>
                    <a:pt x="86128" y="13919"/>
                  </a:lnTo>
                  <a:lnTo>
                    <a:pt x="88223" y="13919"/>
                  </a:lnTo>
                  <a:lnTo>
                    <a:pt x="88287" y="13004"/>
                  </a:lnTo>
                  <a:lnTo>
                    <a:pt x="90472" y="13004"/>
                  </a:lnTo>
                  <a:lnTo>
                    <a:pt x="90472" y="6997"/>
                  </a:lnTo>
                  <a:lnTo>
                    <a:pt x="88313" y="6997"/>
                  </a:lnTo>
                  <a:lnTo>
                    <a:pt x="88230" y="6070"/>
                  </a:lnTo>
                  <a:close/>
                </a:path>
                <a:path w="129539" h="20319">
                  <a:moveTo>
                    <a:pt x="88528" y="13004"/>
                  </a:moveTo>
                  <a:lnTo>
                    <a:pt x="88287" y="13004"/>
                  </a:lnTo>
                  <a:lnTo>
                    <a:pt x="88287" y="13834"/>
                  </a:lnTo>
                  <a:lnTo>
                    <a:pt x="88528" y="13004"/>
                  </a:lnTo>
                  <a:close/>
                </a:path>
                <a:path w="129539" h="20319">
                  <a:moveTo>
                    <a:pt x="88367" y="6377"/>
                  </a:moveTo>
                  <a:lnTo>
                    <a:pt x="88313" y="6997"/>
                  </a:lnTo>
                  <a:lnTo>
                    <a:pt x="88541" y="6997"/>
                  </a:lnTo>
                  <a:lnTo>
                    <a:pt x="88367" y="6377"/>
                  </a:lnTo>
                  <a:close/>
                </a:path>
                <a:path w="129539" h="20319">
                  <a:moveTo>
                    <a:pt x="90637" y="4533"/>
                  </a:moveTo>
                  <a:lnTo>
                    <a:pt x="88528" y="4533"/>
                  </a:lnTo>
                  <a:lnTo>
                    <a:pt x="88466" y="6731"/>
                  </a:lnTo>
                  <a:lnTo>
                    <a:pt x="88541" y="6997"/>
                  </a:lnTo>
                  <a:lnTo>
                    <a:pt x="90472" y="6997"/>
                  </a:lnTo>
                  <a:lnTo>
                    <a:pt x="90556" y="5473"/>
                  </a:lnTo>
                  <a:lnTo>
                    <a:pt x="90637" y="4533"/>
                  </a:lnTo>
                  <a:close/>
                </a:path>
                <a:path w="129539" h="20319">
                  <a:moveTo>
                    <a:pt x="96491" y="6223"/>
                  </a:moveTo>
                  <a:lnTo>
                    <a:pt x="94307" y="6223"/>
                  </a:lnTo>
                  <a:lnTo>
                    <a:pt x="94307" y="13055"/>
                  </a:lnTo>
                  <a:lnTo>
                    <a:pt x="94612" y="14020"/>
                  </a:lnTo>
                  <a:lnTo>
                    <a:pt x="95818" y="15303"/>
                  </a:lnTo>
                  <a:lnTo>
                    <a:pt x="96707" y="15621"/>
                  </a:lnTo>
                  <a:lnTo>
                    <a:pt x="98155" y="15621"/>
                  </a:lnTo>
                  <a:lnTo>
                    <a:pt x="98422" y="15595"/>
                  </a:lnTo>
                  <a:lnTo>
                    <a:pt x="99006" y="15494"/>
                  </a:lnTo>
                  <a:lnTo>
                    <a:pt x="99247" y="15430"/>
                  </a:lnTo>
                  <a:lnTo>
                    <a:pt x="99463" y="15341"/>
                  </a:lnTo>
                  <a:lnTo>
                    <a:pt x="99463" y="13830"/>
                  </a:lnTo>
                  <a:lnTo>
                    <a:pt x="97622" y="13830"/>
                  </a:lnTo>
                  <a:lnTo>
                    <a:pt x="97203" y="13652"/>
                  </a:lnTo>
                  <a:lnTo>
                    <a:pt x="96631" y="12966"/>
                  </a:lnTo>
                  <a:lnTo>
                    <a:pt x="96491" y="12395"/>
                  </a:lnTo>
                  <a:lnTo>
                    <a:pt x="96491" y="6223"/>
                  </a:lnTo>
                  <a:close/>
                </a:path>
                <a:path w="129539" h="20319">
                  <a:moveTo>
                    <a:pt x="99463" y="13576"/>
                  </a:moveTo>
                  <a:lnTo>
                    <a:pt x="98892" y="13766"/>
                  </a:lnTo>
                  <a:lnTo>
                    <a:pt x="98447" y="13830"/>
                  </a:lnTo>
                  <a:lnTo>
                    <a:pt x="99463" y="13830"/>
                  </a:lnTo>
                  <a:lnTo>
                    <a:pt x="99463" y="13576"/>
                  </a:lnTo>
                  <a:close/>
                </a:path>
                <a:path w="129539" h="20319">
                  <a:moveTo>
                    <a:pt x="99514" y="4533"/>
                  </a:moveTo>
                  <a:lnTo>
                    <a:pt x="92186" y="4533"/>
                  </a:lnTo>
                  <a:lnTo>
                    <a:pt x="92186" y="6223"/>
                  </a:lnTo>
                  <a:lnTo>
                    <a:pt x="99514" y="6223"/>
                  </a:lnTo>
                  <a:lnTo>
                    <a:pt x="99514" y="4533"/>
                  </a:lnTo>
                  <a:close/>
                </a:path>
                <a:path w="129539" h="20319">
                  <a:moveTo>
                    <a:pt x="96491" y="1079"/>
                  </a:moveTo>
                  <a:lnTo>
                    <a:pt x="94307" y="1663"/>
                  </a:lnTo>
                  <a:lnTo>
                    <a:pt x="94307" y="4533"/>
                  </a:lnTo>
                  <a:lnTo>
                    <a:pt x="96491" y="4533"/>
                  </a:lnTo>
                  <a:lnTo>
                    <a:pt x="96491" y="1079"/>
                  </a:lnTo>
                  <a:close/>
                </a:path>
                <a:path w="129539" h="20319">
                  <a:moveTo>
                    <a:pt x="103692" y="4533"/>
                  </a:moveTo>
                  <a:lnTo>
                    <a:pt x="101508" y="4533"/>
                  </a:lnTo>
                  <a:lnTo>
                    <a:pt x="101508" y="15430"/>
                  </a:lnTo>
                  <a:lnTo>
                    <a:pt x="103692" y="15430"/>
                  </a:lnTo>
                  <a:lnTo>
                    <a:pt x="103692" y="4533"/>
                  </a:lnTo>
                  <a:close/>
                </a:path>
                <a:path w="129539" h="20319">
                  <a:moveTo>
                    <a:pt x="103857" y="0"/>
                  </a:moveTo>
                  <a:lnTo>
                    <a:pt x="101330" y="0"/>
                  </a:lnTo>
                  <a:lnTo>
                    <a:pt x="101330" y="2273"/>
                  </a:lnTo>
                  <a:lnTo>
                    <a:pt x="103857" y="2273"/>
                  </a:lnTo>
                  <a:lnTo>
                    <a:pt x="103857" y="0"/>
                  </a:lnTo>
                  <a:close/>
                </a:path>
                <a:path w="129539" h="20319">
                  <a:moveTo>
                    <a:pt x="112633" y="4343"/>
                  </a:moveTo>
                  <a:lnTo>
                    <a:pt x="110474" y="4343"/>
                  </a:lnTo>
                  <a:lnTo>
                    <a:pt x="109534" y="4572"/>
                  </a:lnTo>
                  <a:lnTo>
                    <a:pt x="107959" y="5473"/>
                  </a:lnTo>
                  <a:lnTo>
                    <a:pt x="107337" y="6134"/>
                  </a:lnTo>
                  <a:lnTo>
                    <a:pt x="106474" y="7810"/>
                  </a:lnTo>
                  <a:lnTo>
                    <a:pt x="106285" y="8686"/>
                  </a:lnTo>
                  <a:lnTo>
                    <a:pt x="106285" y="11277"/>
                  </a:lnTo>
                  <a:lnTo>
                    <a:pt x="110474" y="15621"/>
                  </a:lnTo>
                  <a:lnTo>
                    <a:pt x="112633" y="15621"/>
                  </a:lnTo>
                  <a:lnTo>
                    <a:pt x="113573" y="15405"/>
                  </a:lnTo>
                  <a:lnTo>
                    <a:pt x="115173" y="14490"/>
                  </a:lnTo>
                  <a:lnTo>
                    <a:pt x="115722" y="13919"/>
                  </a:lnTo>
                  <a:lnTo>
                    <a:pt x="110601" y="13919"/>
                  </a:lnTo>
                  <a:lnTo>
                    <a:pt x="109852" y="13589"/>
                  </a:lnTo>
                  <a:lnTo>
                    <a:pt x="108747" y="12255"/>
                  </a:lnTo>
                  <a:lnTo>
                    <a:pt x="108467" y="11277"/>
                  </a:lnTo>
                  <a:lnTo>
                    <a:pt x="108467" y="8686"/>
                  </a:lnTo>
                  <a:lnTo>
                    <a:pt x="108747" y="7708"/>
                  </a:lnTo>
                  <a:lnTo>
                    <a:pt x="109877" y="6400"/>
                  </a:lnTo>
                  <a:lnTo>
                    <a:pt x="110626" y="6070"/>
                  </a:lnTo>
                  <a:lnTo>
                    <a:pt x="115735" y="6070"/>
                  </a:lnTo>
                  <a:lnTo>
                    <a:pt x="115173" y="5473"/>
                  </a:lnTo>
                  <a:lnTo>
                    <a:pt x="113573" y="4572"/>
                  </a:lnTo>
                  <a:lnTo>
                    <a:pt x="112633" y="4343"/>
                  </a:lnTo>
                  <a:close/>
                </a:path>
                <a:path w="129539" h="20319">
                  <a:moveTo>
                    <a:pt x="115735" y="6070"/>
                  </a:moveTo>
                  <a:lnTo>
                    <a:pt x="112506" y="6070"/>
                  </a:lnTo>
                  <a:lnTo>
                    <a:pt x="113268" y="6400"/>
                  </a:lnTo>
                  <a:lnTo>
                    <a:pt x="114386" y="7708"/>
                  </a:lnTo>
                  <a:lnTo>
                    <a:pt x="114665" y="8686"/>
                  </a:lnTo>
                  <a:lnTo>
                    <a:pt x="114665" y="11277"/>
                  </a:lnTo>
                  <a:lnTo>
                    <a:pt x="114386" y="12255"/>
                  </a:lnTo>
                  <a:lnTo>
                    <a:pt x="113268" y="13589"/>
                  </a:lnTo>
                  <a:lnTo>
                    <a:pt x="112506" y="13919"/>
                  </a:lnTo>
                  <a:lnTo>
                    <a:pt x="115722" y="13919"/>
                  </a:lnTo>
                  <a:lnTo>
                    <a:pt x="116672" y="12153"/>
                  </a:lnTo>
                  <a:lnTo>
                    <a:pt x="116871" y="11277"/>
                  </a:lnTo>
                  <a:lnTo>
                    <a:pt x="116871" y="8686"/>
                  </a:lnTo>
                  <a:lnTo>
                    <a:pt x="116672" y="7810"/>
                  </a:lnTo>
                  <a:lnTo>
                    <a:pt x="115795" y="6134"/>
                  </a:lnTo>
                  <a:close/>
                </a:path>
                <a:path w="129539" h="20319">
                  <a:moveTo>
                    <a:pt x="121396" y="4533"/>
                  </a:moveTo>
                  <a:lnTo>
                    <a:pt x="119275" y="4533"/>
                  </a:lnTo>
                  <a:lnTo>
                    <a:pt x="119346" y="5410"/>
                  </a:lnTo>
                  <a:lnTo>
                    <a:pt x="119453" y="15430"/>
                  </a:lnTo>
                  <a:lnTo>
                    <a:pt x="121637" y="15430"/>
                  </a:lnTo>
                  <a:lnTo>
                    <a:pt x="121637" y="8280"/>
                  </a:lnTo>
                  <a:lnTo>
                    <a:pt x="121904" y="7518"/>
                  </a:lnTo>
                  <a:lnTo>
                    <a:pt x="122567" y="6832"/>
                  </a:lnTo>
                  <a:lnTo>
                    <a:pt x="121333" y="6832"/>
                  </a:lnTo>
                  <a:lnTo>
                    <a:pt x="121513" y="6388"/>
                  </a:lnTo>
                  <a:lnTo>
                    <a:pt x="121396" y="4533"/>
                  </a:lnTo>
                  <a:close/>
                </a:path>
                <a:path w="129539" h="20319">
                  <a:moveTo>
                    <a:pt x="128814" y="6096"/>
                  </a:moveTo>
                  <a:lnTo>
                    <a:pt x="125435" y="6096"/>
                  </a:lnTo>
                  <a:lnTo>
                    <a:pt x="126006" y="6311"/>
                  </a:lnTo>
                  <a:lnTo>
                    <a:pt x="126781" y="7162"/>
                  </a:lnTo>
                  <a:lnTo>
                    <a:pt x="126880" y="7518"/>
                  </a:lnTo>
                  <a:lnTo>
                    <a:pt x="126971" y="15430"/>
                  </a:lnTo>
                  <a:lnTo>
                    <a:pt x="129156" y="15430"/>
                  </a:lnTo>
                  <a:lnTo>
                    <a:pt x="129044" y="6832"/>
                  </a:lnTo>
                  <a:lnTo>
                    <a:pt x="128814" y="6096"/>
                  </a:lnTo>
                  <a:close/>
                </a:path>
                <a:path w="129539" h="20319">
                  <a:moveTo>
                    <a:pt x="121543" y="6313"/>
                  </a:moveTo>
                  <a:lnTo>
                    <a:pt x="121333" y="6832"/>
                  </a:lnTo>
                  <a:lnTo>
                    <a:pt x="121587" y="6832"/>
                  </a:lnTo>
                  <a:lnTo>
                    <a:pt x="121543" y="6313"/>
                  </a:lnTo>
                  <a:close/>
                </a:path>
                <a:path w="129539" h="20319">
                  <a:moveTo>
                    <a:pt x="126540" y="4343"/>
                  </a:moveTo>
                  <a:lnTo>
                    <a:pt x="124355" y="4343"/>
                  </a:lnTo>
                  <a:lnTo>
                    <a:pt x="123555" y="4559"/>
                  </a:lnTo>
                  <a:lnTo>
                    <a:pt x="122171" y="5410"/>
                  </a:lnTo>
                  <a:lnTo>
                    <a:pt x="121663" y="6019"/>
                  </a:lnTo>
                  <a:lnTo>
                    <a:pt x="121587" y="6832"/>
                  </a:lnTo>
                  <a:lnTo>
                    <a:pt x="122567" y="6832"/>
                  </a:lnTo>
                  <a:lnTo>
                    <a:pt x="122996" y="6388"/>
                  </a:lnTo>
                  <a:lnTo>
                    <a:pt x="123733" y="6096"/>
                  </a:lnTo>
                  <a:lnTo>
                    <a:pt x="128814" y="6096"/>
                  </a:lnTo>
                  <a:lnTo>
                    <a:pt x="127517" y="4699"/>
                  </a:lnTo>
                  <a:lnTo>
                    <a:pt x="126540" y="4343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74555" y="2602616"/>
              <a:ext cx="55835" cy="43588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692564" y="2458521"/>
              <a:ext cx="64839" cy="579978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5719577" y="2476534"/>
              <a:ext cx="20320" cy="544195"/>
            </a:xfrm>
            <a:custGeom>
              <a:avLst/>
              <a:gdLst/>
              <a:ahLst/>
              <a:cxnLst/>
              <a:rect l="l" t="t" r="r" b="b"/>
              <a:pathLst>
                <a:path w="20320" h="544194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543953"/>
                  </a:lnTo>
                  <a:lnTo>
                    <a:pt x="19812" y="543953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746601" y="2662055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82" y="0"/>
                  </a:moveTo>
                  <a:lnTo>
                    <a:pt x="4025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669137" y="3072796"/>
              <a:ext cx="120014" cy="21590"/>
            </a:xfrm>
            <a:custGeom>
              <a:avLst/>
              <a:gdLst/>
              <a:ahLst/>
              <a:cxnLst/>
              <a:rect l="l" t="t" r="r" b="b"/>
              <a:pathLst>
                <a:path w="120014" h="21589">
                  <a:moveTo>
                    <a:pt x="8089" y="1079"/>
                  </a:moveTo>
                  <a:lnTo>
                    <a:pt x="0" y="1079"/>
                  </a:lnTo>
                  <a:lnTo>
                    <a:pt x="0" y="16319"/>
                  </a:lnTo>
                  <a:lnTo>
                    <a:pt x="2247" y="16319"/>
                  </a:lnTo>
                  <a:lnTo>
                    <a:pt x="2247" y="9969"/>
                  </a:lnTo>
                  <a:lnTo>
                    <a:pt x="8089" y="9969"/>
                  </a:lnTo>
                  <a:lnTo>
                    <a:pt x="9334" y="9563"/>
                  </a:lnTo>
                  <a:lnTo>
                    <a:pt x="10889" y="8166"/>
                  </a:lnTo>
                  <a:lnTo>
                    <a:pt x="2247" y="8166"/>
                  </a:lnTo>
                  <a:lnTo>
                    <a:pt x="2247" y="2870"/>
                  </a:lnTo>
                  <a:lnTo>
                    <a:pt x="10889" y="2870"/>
                  </a:lnTo>
                  <a:lnTo>
                    <a:pt x="9334" y="1473"/>
                  </a:lnTo>
                  <a:lnTo>
                    <a:pt x="8089" y="1079"/>
                  </a:lnTo>
                  <a:close/>
                </a:path>
                <a:path w="120014" h="21589">
                  <a:moveTo>
                    <a:pt x="10889" y="2870"/>
                  </a:moveTo>
                  <a:lnTo>
                    <a:pt x="7251" y="2870"/>
                  </a:lnTo>
                  <a:lnTo>
                    <a:pt x="8026" y="3111"/>
                  </a:lnTo>
                  <a:lnTo>
                    <a:pt x="9055" y="4025"/>
                  </a:lnTo>
                  <a:lnTo>
                    <a:pt x="9321" y="4673"/>
                  </a:lnTo>
                  <a:lnTo>
                    <a:pt x="9321" y="6362"/>
                  </a:lnTo>
                  <a:lnTo>
                    <a:pt x="9055" y="7023"/>
                  </a:lnTo>
                  <a:lnTo>
                    <a:pt x="8026" y="7937"/>
                  </a:lnTo>
                  <a:lnTo>
                    <a:pt x="7251" y="8166"/>
                  </a:lnTo>
                  <a:lnTo>
                    <a:pt x="10889" y="8166"/>
                  </a:lnTo>
                  <a:lnTo>
                    <a:pt x="11087" y="7988"/>
                  </a:lnTo>
                  <a:lnTo>
                    <a:pt x="11468" y="7023"/>
                  </a:lnTo>
                  <a:lnTo>
                    <a:pt x="11478" y="4025"/>
                  </a:lnTo>
                  <a:lnTo>
                    <a:pt x="11087" y="3047"/>
                  </a:lnTo>
                  <a:lnTo>
                    <a:pt x="10889" y="2870"/>
                  </a:lnTo>
                  <a:close/>
                </a:path>
                <a:path w="120014" h="21589">
                  <a:moveTo>
                    <a:pt x="19151" y="5232"/>
                  </a:moveTo>
                  <a:lnTo>
                    <a:pt x="17094" y="5232"/>
                  </a:lnTo>
                  <a:lnTo>
                    <a:pt x="16179" y="5473"/>
                  </a:lnTo>
                  <a:lnTo>
                    <a:pt x="12903" y="12649"/>
                  </a:lnTo>
                  <a:lnTo>
                    <a:pt x="13411" y="14033"/>
                  </a:lnTo>
                  <a:lnTo>
                    <a:pt x="15417" y="16014"/>
                  </a:lnTo>
                  <a:lnTo>
                    <a:pt x="16802" y="16509"/>
                  </a:lnTo>
                  <a:lnTo>
                    <a:pt x="19367" y="16509"/>
                  </a:lnTo>
                  <a:lnTo>
                    <a:pt x="20142" y="16395"/>
                  </a:lnTo>
                  <a:lnTo>
                    <a:pt x="21577" y="15925"/>
                  </a:lnTo>
                  <a:lnTo>
                    <a:pt x="22186" y="15582"/>
                  </a:lnTo>
                  <a:lnTo>
                    <a:pt x="22694" y="15125"/>
                  </a:lnTo>
                  <a:lnTo>
                    <a:pt x="22542" y="14808"/>
                  </a:lnTo>
                  <a:lnTo>
                    <a:pt x="17462" y="14808"/>
                  </a:lnTo>
                  <a:lnTo>
                    <a:pt x="16560" y="14477"/>
                  </a:lnTo>
                  <a:lnTo>
                    <a:pt x="15303" y="13182"/>
                  </a:lnTo>
                  <a:lnTo>
                    <a:pt x="14998" y="12217"/>
                  </a:lnTo>
                  <a:lnTo>
                    <a:pt x="14998" y="11175"/>
                  </a:lnTo>
                  <a:lnTo>
                    <a:pt x="14604" y="11175"/>
                  </a:lnTo>
                  <a:lnTo>
                    <a:pt x="14604" y="9918"/>
                  </a:lnTo>
                  <a:lnTo>
                    <a:pt x="14998" y="9918"/>
                  </a:lnTo>
                  <a:lnTo>
                    <a:pt x="15108" y="9118"/>
                  </a:lnTo>
                  <a:lnTo>
                    <a:pt x="15307" y="8496"/>
                  </a:lnTo>
                  <a:lnTo>
                    <a:pt x="16370" y="7137"/>
                  </a:lnTo>
                  <a:lnTo>
                    <a:pt x="17144" y="6794"/>
                  </a:lnTo>
                  <a:lnTo>
                    <a:pt x="21811" y="6794"/>
                  </a:lnTo>
                  <a:lnTo>
                    <a:pt x="21399" y="6311"/>
                  </a:lnTo>
                  <a:lnTo>
                    <a:pt x="20015" y="5448"/>
                  </a:lnTo>
                  <a:lnTo>
                    <a:pt x="19151" y="5232"/>
                  </a:lnTo>
                  <a:close/>
                </a:path>
                <a:path w="120014" h="21589">
                  <a:moveTo>
                    <a:pt x="21983" y="13639"/>
                  </a:moveTo>
                  <a:lnTo>
                    <a:pt x="21475" y="14058"/>
                  </a:lnTo>
                  <a:lnTo>
                    <a:pt x="20942" y="14363"/>
                  </a:lnTo>
                  <a:lnTo>
                    <a:pt x="19837" y="14719"/>
                  </a:lnTo>
                  <a:lnTo>
                    <a:pt x="19240" y="14808"/>
                  </a:lnTo>
                  <a:lnTo>
                    <a:pt x="22542" y="14808"/>
                  </a:lnTo>
                  <a:lnTo>
                    <a:pt x="21983" y="13639"/>
                  </a:lnTo>
                  <a:close/>
                </a:path>
                <a:path w="120014" h="21589">
                  <a:moveTo>
                    <a:pt x="14998" y="9918"/>
                  </a:moveTo>
                  <a:lnTo>
                    <a:pt x="14604" y="9918"/>
                  </a:lnTo>
                  <a:lnTo>
                    <a:pt x="14604" y="11175"/>
                  </a:lnTo>
                  <a:lnTo>
                    <a:pt x="14998" y="11175"/>
                  </a:lnTo>
                  <a:lnTo>
                    <a:pt x="14998" y="9918"/>
                  </a:lnTo>
                  <a:close/>
                </a:path>
                <a:path w="120014" h="21589">
                  <a:moveTo>
                    <a:pt x="20967" y="9918"/>
                  </a:moveTo>
                  <a:lnTo>
                    <a:pt x="14998" y="9918"/>
                  </a:lnTo>
                  <a:lnTo>
                    <a:pt x="14998" y="11175"/>
                  </a:lnTo>
                  <a:lnTo>
                    <a:pt x="22821" y="11175"/>
                  </a:lnTo>
                  <a:lnTo>
                    <a:pt x="22821" y="10198"/>
                  </a:lnTo>
                  <a:lnTo>
                    <a:pt x="20967" y="10198"/>
                  </a:lnTo>
                  <a:lnTo>
                    <a:pt x="20967" y="9918"/>
                  </a:lnTo>
                  <a:close/>
                </a:path>
                <a:path w="120014" h="21589">
                  <a:moveTo>
                    <a:pt x="21811" y="6794"/>
                  </a:moveTo>
                  <a:lnTo>
                    <a:pt x="19062" y="6794"/>
                  </a:lnTo>
                  <a:lnTo>
                    <a:pt x="19688" y="7061"/>
                  </a:lnTo>
                  <a:lnTo>
                    <a:pt x="20713" y="8280"/>
                  </a:lnTo>
                  <a:lnTo>
                    <a:pt x="20859" y="8762"/>
                  </a:lnTo>
                  <a:lnTo>
                    <a:pt x="20967" y="10198"/>
                  </a:lnTo>
                  <a:lnTo>
                    <a:pt x="21335" y="9918"/>
                  </a:lnTo>
                  <a:lnTo>
                    <a:pt x="22821" y="9918"/>
                  </a:lnTo>
                  <a:lnTo>
                    <a:pt x="22695" y="8762"/>
                  </a:lnTo>
                  <a:lnTo>
                    <a:pt x="22644" y="8496"/>
                  </a:lnTo>
                  <a:lnTo>
                    <a:pt x="21920" y="6921"/>
                  </a:lnTo>
                  <a:lnTo>
                    <a:pt x="21811" y="6794"/>
                  </a:lnTo>
                  <a:close/>
                </a:path>
                <a:path w="120014" h="21589">
                  <a:moveTo>
                    <a:pt x="22821" y="9918"/>
                  </a:moveTo>
                  <a:lnTo>
                    <a:pt x="21335" y="9918"/>
                  </a:lnTo>
                  <a:lnTo>
                    <a:pt x="20967" y="10198"/>
                  </a:lnTo>
                  <a:lnTo>
                    <a:pt x="22821" y="10198"/>
                  </a:lnTo>
                  <a:lnTo>
                    <a:pt x="22821" y="9918"/>
                  </a:lnTo>
                  <a:close/>
                </a:path>
                <a:path w="120014" h="21589">
                  <a:moveTo>
                    <a:pt x="27266" y="5422"/>
                  </a:moveTo>
                  <a:lnTo>
                    <a:pt x="25158" y="5422"/>
                  </a:lnTo>
                  <a:lnTo>
                    <a:pt x="25180" y="5765"/>
                  </a:lnTo>
                  <a:lnTo>
                    <a:pt x="25285" y="16319"/>
                  </a:lnTo>
                  <a:lnTo>
                    <a:pt x="27495" y="16319"/>
                  </a:lnTo>
                  <a:lnTo>
                    <a:pt x="27609" y="9118"/>
                  </a:lnTo>
                  <a:lnTo>
                    <a:pt x="28030" y="8242"/>
                  </a:lnTo>
                  <a:lnTo>
                    <a:pt x="27165" y="8242"/>
                  </a:lnTo>
                  <a:lnTo>
                    <a:pt x="27304" y="7556"/>
                  </a:lnTo>
                  <a:lnTo>
                    <a:pt x="27266" y="5422"/>
                  </a:lnTo>
                  <a:close/>
                </a:path>
                <a:path w="120014" h="21589">
                  <a:moveTo>
                    <a:pt x="27426" y="7288"/>
                  </a:moveTo>
                  <a:lnTo>
                    <a:pt x="27304" y="7556"/>
                  </a:lnTo>
                  <a:lnTo>
                    <a:pt x="27165" y="8242"/>
                  </a:lnTo>
                  <a:lnTo>
                    <a:pt x="27508" y="8242"/>
                  </a:lnTo>
                  <a:lnTo>
                    <a:pt x="27426" y="7288"/>
                  </a:lnTo>
                  <a:close/>
                </a:path>
                <a:path w="120014" h="21589">
                  <a:moveTo>
                    <a:pt x="30187" y="5232"/>
                  </a:moveTo>
                  <a:lnTo>
                    <a:pt x="27508" y="8242"/>
                  </a:lnTo>
                  <a:lnTo>
                    <a:pt x="28030" y="8242"/>
                  </a:lnTo>
                  <a:lnTo>
                    <a:pt x="28409" y="7797"/>
                  </a:lnTo>
                  <a:lnTo>
                    <a:pt x="29298" y="7238"/>
                  </a:lnTo>
                  <a:lnTo>
                    <a:pt x="29844" y="7086"/>
                  </a:lnTo>
                  <a:lnTo>
                    <a:pt x="31765" y="7086"/>
                  </a:lnTo>
                  <a:lnTo>
                    <a:pt x="31788" y="5359"/>
                  </a:lnTo>
                  <a:lnTo>
                    <a:pt x="31153" y="5245"/>
                  </a:lnTo>
                  <a:lnTo>
                    <a:pt x="30187" y="5232"/>
                  </a:lnTo>
                  <a:close/>
                </a:path>
                <a:path w="120014" h="21589">
                  <a:moveTo>
                    <a:pt x="31765" y="7086"/>
                  </a:moveTo>
                  <a:lnTo>
                    <a:pt x="30733" y="7086"/>
                  </a:lnTo>
                  <a:lnTo>
                    <a:pt x="30949" y="7099"/>
                  </a:lnTo>
                  <a:lnTo>
                    <a:pt x="31114" y="7137"/>
                  </a:lnTo>
                  <a:lnTo>
                    <a:pt x="31305" y="7150"/>
                  </a:lnTo>
                  <a:lnTo>
                    <a:pt x="31762" y="7302"/>
                  </a:lnTo>
                  <a:lnTo>
                    <a:pt x="31765" y="7086"/>
                  </a:lnTo>
                  <a:close/>
                </a:path>
                <a:path w="120014" h="21589">
                  <a:moveTo>
                    <a:pt x="33375" y="13703"/>
                  </a:moveTo>
                  <a:lnTo>
                    <a:pt x="32702" y="15189"/>
                  </a:lnTo>
                  <a:lnTo>
                    <a:pt x="33197" y="15608"/>
                  </a:lnTo>
                  <a:lnTo>
                    <a:pt x="33845" y="15938"/>
                  </a:lnTo>
                  <a:lnTo>
                    <a:pt x="35369" y="16395"/>
                  </a:lnTo>
                  <a:lnTo>
                    <a:pt x="36194" y="16509"/>
                  </a:lnTo>
                  <a:lnTo>
                    <a:pt x="37998" y="16509"/>
                  </a:lnTo>
                  <a:lnTo>
                    <a:pt x="38785" y="16382"/>
                  </a:lnTo>
                  <a:lnTo>
                    <a:pt x="40106" y="15862"/>
                  </a:lnTo>
                  <a:lnTo>
                    <a:pt x="40627" y="15481"/>
                  </a:lnTo>
                  <a:lnTo>
                    <a:pt x="41054" y="14909"/>
                  </a:lnTo>
                  <a:lnTo>
                    <a:pt x="36448" y="14909"/>
                  </a:lnTo>
                  <a:lnTo>
                    <a:pt x="35705" y="14782"/>
                  </a:lnTo>
                  <a:lnTo>
                    <a:pt x="34493" y="14414"/>
                  </a:lnTo>
                  <a:lnTo>
                    <a:pt x="33908" y="14109"/>
                  </a:lnTo>
                  <a:lnTo>
                    <a:pt x="33375" y="13703"/>
                  </a:lnTo>
                  <a:close/>
                </a:path>
                <a:path w="120014" h="21589">
                  <a:moveTo>
                    <a:pt x="38176" y="5232"/>
                  </a:moveTo>
                  <a:lnTo>
                    <a:pt x="36487" y="5232"/>
                  </a:lnTo>
                  <a:lnTo>
                    <a:pt x="35712" y="5372"/>
                  </a:lnTo>
                  <a:lnTo>
                    <a:pt x="34404" y="5956"/>
                  </a:lnTo>
                  <a:lnTo>
                    <a:pt x="33908" y="6349"/>
                  </a:lnTo>
                  <a:lnTo>
                    <a:pt x="33197" y="7353"/>
                  </a:lnTo>
                  <a:lnTo>
                    <a:pt x="33133" y="9639"/>
                  </a:lnTo>
                  <a:lnTo>
                    <a:pt x="33261" y="9969"/>
                  </a:lnTo>
                  <a:lnTo>
                    <a:pt x="34213" y="10947"/>
                  </a:lnTo>
                  <a:lnTo>
                    <a:pt x="34912" y="11302"/>
                  </a:lnTo>
                  <a:lnTo>
                    <a:pt x="38480" y="12026"/>
                  </a:lnTo>
                  <a:lnTo>
                    <a:pt x="38900" y="12204"/>
                  </a:lnTo>
                  <a:lnTo>
                    <a:pt x="39395" y="12661"/>
                  </a:lnTo>
                  <a:lnTo>
                    <a:pt x="39508" y="13881"/>
                  </a:lnTo>
                  <a:lnTo>
                    <a:pt x="39331" y="14211"/>
                  </a:lnTo>
                  <a:lnTo>
                    <a:pt x="38519" y="14782"/>
                  </a:lnTo>
                  <a:lnTo>
                    <a:pt x="37922" y="14909"/>
                  </a:lnTo>
                  <a:lnTo>
                    <a:pt x="41054" y="14909"/>
                  </a:lnTo>
                  <a:lnTo>
                    <a:pt x="41376" y="14477"/>
                  </a:lnTo>
                  <a:lnTo>
                    <a:pt x="41494" y="14109"/>
                  </a:lnTo>
                  <a:lnTo>
                    <a:pt x="41401" y="12026"/>
                  </a:lnTo>
                  <a:lnTo>
                    <a:pt x="41313" y="11810"/>
                  </a:lnTo>
                  <a:lnTo>
                    <a:pt x="40335" y="10883"/>
                  </a:lnTo>
                  <a:lnTo>
                    <a:pt x="39598" y="10553"/>
                  </a:lnTo>
                  <a:lnTo>
                    <a:pt x="36550" y="9944"/>
                  </a:lnTo>
                  <a:lnTo>
                    <a:pt x="36029" y="9817"/>
                  </a:lnTo>
                  <a:lnTo>
                    <a:pt x="35648" y="9639"/>
                  </a:lnTo>
                  <a:lnTo>
                    <a:pt x="35166" y="9156"/>
                  </a:lnTo>
                  <a:lnTo>
                    <a:pt x="35077" y="7937"/>
                  </a:lnTo>
                  <a:lnTo>
                    <a:pt x="35255" y="7581"/>
                  </a:lnTo>
                  <a:lnTo>
                    <a:pt x="36029" y="6984"/>
                  </a:lnTo>
                  <a:lnTo>
                    <a:pt x="36626" y="6832"/>
                  </a:lnTo>
                  <a:lnTo>
                    <a:pt x="41222" y="6832"/>
                  </a:lnTo>
                  <a:lnTo>
                    <a:pt x="41351" y="6565"/>
                  </a:lnTo>
                  <a:lnTo>
                    <a:pt x="40881" y="6134"/>
                  </a:lnTo>
                  <a:lnTo>
                    <a:pt x="40309" y="5803"/>
                  </a:lnTo>
                  <a:lnTo>
                    <a:pt x="38925" y="5346"/>
                  </a:lnTo>
                  <a:lnTo>
                    <a:pt x="38176" y="5232"/>
                  </a:lnTo>
                  <a:close/>
                </a:path>
                <a:path w="120014" h="21589">
                  <a:moveTo>
                    <a:pt x="41222" y="6832"/>
                  </a:moveTo>
                  <a:lnTo>
                    <a:pt x="38011" y="6832"/>
                  </a:lnTo>
                  <a:lnTo>
                    <a:pt x="38582" y="6934"/>
                  </a:lnTo>
                  <a:lnTo>
                    <a:pt x="39700" y="7353"/>
                  </a:lnTo>
                  <a:lnTo>
                    <a:pt x="40208" y="7645"/>
                  </a:lnTo>
                  <a:lnTo>
                    <a:pt x="40652" y="8013"/>
                  </a:lnTo>
                  <a:lnTo>
                    <a:pt x="41222" y="6832"/>
                  </a:lnTo>
                  <a:close/>
                </a:path>
                <a:path w="120014" h="21589">
                  <a:moveTo>
                    <a:pt x="46075" y="5422"/>
                  </a:moveTo>
                  <a:lnTo>
                    <a:pt x="43967" y="5422"/>
                  </a:lnTo>
                  <a:lnTo>
                    <a:pt x="44038" y="6362"/>
                  </a:lnTo>
                  <a:lnTo>
                    <a:pt x="44132" y="20993"/>
                  </a:lnTo>
                  <a:lnTo>
                    <a:pt x="46316" y="20993"/>
                  </a:lnTo>
                  <a:lnTo>
                    <a:pt x="46249" y="14477"/>
                  </a:lnTo>
                  <a:lnTo>
                    <a:pt x="46075" y="13893"/>
                  </a:lnTo>
                  <a:lnTo>
                    <a:pt x="47193" y="13893"/>
                  </a:lnTo>
                  <a:lnTo>
                    <a:pt x="46558" y="13144"/>
                  </a:lnTo>
                  <a:lnTo>
                    <a:pt x="46278" y="12166"/>
                  </a:lnTo>
                  <a:lnTo>
                    <a:pt x="46278" y="9575"/>
                  </a:lnTo>
                  <a:lnTo>
                    <a:pt x="46558" y="8597"/>
                  </a:lnTo>
                  <a:lnTo>
                    <a:pt x="47172" y="7886"/>
                  </a:lnTo>
                  <a:lnTo>
                    <a:pt x="46062" y="7886"/>
                  </a:lnTo>
                  <a:lnTo>
                    <a:pt x="46230" y="7289"/>
                  </a:lnTo>
                  <a:lnTo>
                    <a:pt x="46075" y="5422"/>
                  </a:lnTo>
                  <a:close/>
                </a:path>
                <a:path w="120014" h="21589">
                  <a:moveTo>
                    <a:pt x="47193" y="13893"/>
                  </a:moveTo>
                  <a:lnTo>
                    <a:pt x="46316" y="13893"/>
                  </a:lnTo>
                  <a:lnTo>
                    <a:pt x="46390" y="14808"/>
                  </a:lnTo>
                  <a:lnTo>
                    <a:pt x="46774" y="15341"/>
                  </a:lnTo>
                  <a:lnTo>
                    <a:pt x="47459" y="15824"/>
                  </a:lnTo>
                  <a:lnTo>
                    <a:pt x="48171" y="16281"/>
                  </a:lnTo>
                  <a:lnTo>
                    <a:pt x="48996" y="16509"/>
                  </a:lnTo>
                  <a:lnTo>
                    <a:pt x="50914" y="16509"/>
                  </a:lnTo>
                  <a:lnTo>
                    <a:pt x="51772" y="16281"/>
                  </a:lnTo>
                  <a:lnTo>
                    <a:pt x="53200" y="15392"/>
                  </a:lnTo>
                  <a:lnTo>
                    <a:pt x="53704" y="14808"/>
                  </a:lnTo>
                  <a:lnTo>
                    <a:pt x="48463" y="14808"/>
                  </a:lnTo>
                  <a:lnTo>
                    <a:pt x="47688" y="14477"/>
                  </a:lnTo>
                  <a:lnTo>
                    <a:pt x="47193" y="13893"/>
                  </a:lnTo>
                  <a:close/>
                </a:path>
                <a:path w="120014" h="21589">
                  <a:moveTo>
                    <a:pt x="53715" y="6959"/>
                  </a:moveTo>
                  <a:lnTo>
                    <a:pt x="50355" y="6959"/>
                  </a:lnTo>
                  <a:lnTo>
                    <a:pt x="51117" y="7289"/>
                  </a:lnTo>
                  <a:lnTo>
                    <a:pt x="51676" y="7950"/>
                  </a:lnTo>
                  <a:lnTo>
                    <a:pt x="52260" y="8597"/>
                  </a:lnTo>
                  <a:lnTo>
                    <a:pt x="52539" y="9575"/>
                  </a:lnTo>
                  <a:lnTo>
                    <a:pt x="52539" y="12166"/>
                  </a:lnTo>
                  <a:lnTo>
                    <a:pt x="52260" y="13144"/>
                  </a:lnTo>
                  <a:lnTo>
                    <a:pt x="51117" y="14477"/>
                  </a:lnTo>
                  <a:lnTo>
                    <a:pt x="50355" y="14808"/>
                  </a:lnTo>
                  <a:lnTo>
                    <a:pt x="53704" y="14808"/>
                  </a:lnTo>
                  <a:lnTo>
                    <a:pt x="54546" y="13042"/>
                  </a:lnTo>
                  <a:lnTo>
                    <a:pt x="54723" y="12166"/>
                  </a:lnTo>
                  <a:lnTo>
                    <a:pt x="54726" y="9575"/>
                  </a:lnTo>
                  <a:lnTo>
                    <a:pt x="54546" y="8686"/>
                  </a:lnTo>
                  <a:lnTo>
                    <a:pt x="53788" y="7073"/>
                  </a:lnTo>
                  <a:close/>
                </a:path>
                <a:path w="120014" h="21589">
                  <a:moveTo>
                    <a:pt x="46316" y="13893"/>
                  </a:moveTo>
                  <a:lnTo>
                    <a:pt x="46075" y="13893"/>
                  </a:lnTo>
                  <a:lnTo>
                    <a:pt x="46316" y="14706"/>
                  </a:lnTo>
                  <a:lnTo>
                    <a:pt x="46316" y="13893"/>
                  </a:lnTo>
                  <a:close/>
                </a:path>
                <a:path w="120014" h="21589">
                  <a:moveTo>
                    <a:pt x="46237" y="7266"/>
                  </a:moveTo>
                  <a:lnTo>
                    <a:pt x="46062" y="7886"/>
                  </a:lnTo>
                  <a:lnTo>
                    <a:pt x="46291" y="7886"/>
                  </a:lnTo>
                  <a:lnTo>
                    <a:pt x="46237" y="7266"/>
                  </a:lnTo>
                  <a:close/>
                </a:path>
                <a:path w="120014" h="21589">
                  <a:moveTo>
                    <a:pt x="50914" y="5232"/>
                  </a:moveTo>
                  <a:lnTo>
                    <a:pt x="48983" y="5232"/>
                  </a:lnTo>
                  <a:lnTo>
                    <a:pt x="48145" y="5473"/>
                  </a:lnTo>
                  <a:lnTo>
                    <a:pt x="46748" y="6426"/>
                  </a:lnTo>
                  <a:lnTo>
                    <a:pt x="46372" y="6959"/>
                  </a:lnTo>
                  <a:lnTo>
                    <a:pt x="46291" y="7886"/>
                  </a:lnTo>
                  <a:lnTo>
                    <a:pt x="47172" y="7886"/>
                  </a:lnTo>
                  <a:lnTo>
                    <a:pt x="47688" y="7289"/>
                  </a:lnTo>
                  <a:lnTo>
                    <a:pt x="48463" y="6959"/>
                  </a:lnTo>
                  <a:lnTo>
                    <a:pt x="53715" y="6959"/>
                  </a:lnTo>
                  <a:lnTo>
                    <a:pt x="53200" y="6362"/>
                  </a:lnTo>
                  <a:lnTo>
                    <a:pt x="51752" y="5460"/>
                  </a:lnTo>
                  <a:lnTo>
                    <a:pt x="50914" y="5232"/>
                  </a:lnTo>
                  <a:close/>
                </a:path>
                <a:path w="120014" h="21589">
                  <a:moveTo>
                    <a:pt x="59486" y="5422"/>
                  </a:moveTo>
                  <a:lnTo>
                    <a:pt x="57302" y="5422"/>
                  </a:lnTo>
                  <a:lnTo>
                    <a:pt x="57302" y="16319"/>
                  </a:lnTo>
                  <a:lnTo>
                    <a:pt x="59486" y="16319"/>
                  </a:lnTo>
                  <a:lnTo>
                    <a:pt x="59486" y="5422"/>
                  </a:lnTo>
                  <a:close/>
                </a:path>
                <a:path w="120014" h="21589">
                  <a:moveTo>
                    <a:pt x="59664" y="888"/>
                  </a:moveTo>
                  <a:lnTo>
                    <a:pt x="57137" y="888"/>
                  </a:lnTo>
                  <a:lnTo>
                    <a:pt x="57137" y="3162"/>
                  </a:lnTo>
                  <a:lnTo>
                    <a:pt x="59664" y="3162"/>
                  </a:lnTo>
                  <a:lnTo>
                    <a:pt x="59664" y="888"/>
                  </a:lnTo>
                  <a:close/>
                </a:path>
                <a:path w="120014" h="21589">
                  <a:moveTo>
                    <a:pt x="68173" y="5232"/>
                  </a:moveTo>
                  <a:lnTo>
                    <a:pt x="66370" y="5232"/>
                  </a:lnTo>
                  <a:lnTo>
                    <a:pt x="65417" y="5460"/>
                  </a:lnTo>
                  <a:lnTo>
                    <a:pt x="63804" y="6337"/>
                  </a:lnTo>
                  <a:lnTo>
                    <a:pt x="63194" y="6959"/>
                  </a:lnTo>
                  <a:lnTo>
                    <a:pt x="62280" y="8635"/>
                  </a:lnTo>
                  <a:lnTo>
                    <a:pt x="62078" y="9575"/>
                  </a:lnTo>
                  <a:lnTo>
                    <a:pt x="62088" y="12103"/>
                  </a:lnTo>
                  <a:lnTo>
                    <a:pt x="66370" y="16509"/>
                  </a:lnTo>
                  <a:lnTo>
                    <a:pt x="68148" y="16509"/>
                  </a:lnTo>
                  <a:lnTo>
                    <a:pt x="68808" y="16395"/>
                  </a:lnTo>
                  <a:lnTo>
                    <a:pt x="70154" y="15925"/>
                  </a:lnTo>
                  <a:lnTo>
                    <a:pt x="70713" y="15582"/>
                  </a:lnTo>
                  <a:lnTo>
                    <a:pt x="71158" y="15151"/>
                  </a:lnTo>
                  <a:lnTo>
                    <a:pt x="70981" y="14770"/>
                  </a:lnTo>
                  <a:lnTo>
                    <a:pt x="66573" y="14770"/>
                  </a:lnTo>
                  <a:lnTo>
                    <a:pt x="65760" y="14427"/>
                  </a:lnTo>
                  <a:lnTo>
                    <a:pt x="64579" y="13068"/>
                  </a:lnTo>
                  <a:lnTo>
                    <a:pt x="64287" y="12103"/>
                  </a:lnTo>
                  <a:lnTo>
                    <a:pt x="64287" y="9575"/>
                  </a:lnTo>
                  <a:lnTo>
                    <a:pt x="64579" y="8610"/>
                  </a:lnTo>
                  <a:lnTo>
                    <a:pt x="65760" y="7289"/>
                  </a:lnTo>
                  <a:lnTo>
                    <a:pt x="66573" y="6959"/>
                  </a:lnTo>
                  <a:lnTo>
                    <a:pt x="70987" y="6959"/>
                  </a:lnTo>
                  <a:lnTo>
                    <a:pt x="71158" y="6591"/>
                  </a:lnTo>
                  <a:lnTo>
                    <a:pt x="70726" y="6159"/>
                  </a:lnTo>
                  <a:lnTo>
                    <a:pt x="70180" y="5829"/>
                  </a:lnTo>
                  <a:lnTo>
                    <a:pt x="68859" y="5359"/>
                  </a:lnTo>
                  <a:lnTo>
                    <a:pt x="68173" y="5232"/>
                  </a:lnTo>
                  <a:close/>
                </a:path>
                <a:path w="120014" h="21589">
                  <a:moveTo>
                    <a:pt x="70446" y="13614"/>
                  </a:moveTo>
                  <a:lnTo>
                    <a:pt x="70027" y="14020"/>
                  </a:lnTo>
                  <a:lnTo>
                    <a:pt x="69570" y="14312"/>
                  </a:lnTo>
                  <a:lnTo>
                    <a:pt x="68554" y="14681"/>
                  </a:lnTo>
                  <a:lnTo>
                    <a:pt x="68071" y="14770"/>
                  </a:lnTo>
                  <a:lnTo>
                    <a:pt x="70981" y="14770"/>
                  </a:lnTo>
                  <a:lnTo>
                    <a:pt x="70446" y="13614"/>
                  </a:lnTo>
                  <a:close/>
                </a:path>
                <a:path w="120014" h="21589">
                  <a:moveTo>
                    <a:pt x="70987" y="6959"/>
                  </a:moveTo>
                  <a:lnTo>
                    <a:pt x="68097" y="6959"/>
                  </a:lnTo>
                  <a:lnTo>
                    <a:pt x="68579" y="7061"/>
                  </a:lnTo>
                  <a:lnTo>
                    <a:pt x="69595" y="7454"/>
                  </a:lnTo>
                  <a:lnTo>
                    <a:pt x="70040" y="7734"/>
                  </a:lnTo>
                  <a:lnTo>
                    <a:pt x="70446" y="8127"/>
                  </a:lnTo>
                  <a:lnTo>
                    <a:pt x="70987" y="6959"/>
                  </a:lnTo>
                  <a:close/>
                </a:path>
                <a:path w="120014" h="21589">
                  <a:moveTo>
                    <a:pt x="78511" y="5232"/>
                  </a:moveTo>
                  <a:lnTo>
                    <a:pt x="76593" y="5232"/>
                  </a:lnTo>
                  <a:lnTo>
                    <a:pt x="75735" y="5473"/>
                  </a:lnTo>
                  <a:lnTo>
                    <a:pt x="74307" y="6362"/>
                  </a:lnTo>
                  <a:lnTo>
                    <a:pt x="73792" y="6959"/>
                  </a:lnTo>
                  <a:lnTo>
                    <a:pt x="72961" y="8686"/>
                  </a:lnTo>
                  <a:lnTo>
                    <a:pt x="72781" y="9575"/>
                  </a:lnTo>
                  <a:lnTo>
                    <a:pt x="72784" y="12166"/>
                  </a:lnTo>
                  <a:lnTo>
                    <a:pt x="76593" y="16509"/>
                  </a:lnTo>
                  <a:lnTo>
                    <a:pt x="78485" y="16509"/>
                  </a:lnTo>
                  <a:lnTo>
                    <a:pt x="79298" y="16281"/>
                  </a:lnTo>
                  <a:lnTo>
                    <a:pt x="80721" y="15341"/>
                  </a:lnTo>
                  <a:lnTo>
                    <a:pt x="81126" y="14808"/>
                  </a:lnTo>
                  <a:lnTo>
                    <a:pt x="77139" y="14808"/>
                  </a:lnTo>
                  <a:lnTo>
                    <a:pt x="76377" y="14477"/>
                  </a:lnTo>
                  <a:lnTo>
                    <a:pt x="75247" y="13144"/>
                  </a:lnTo>
                  <a:lnTo>
                    <a:pt x="74968" y="12166"/>
                  </a:lnTo>
                  <a:lnTo>
                    <a:pt x="74968" y="9575"/>
                  </a:lnTo>
                  <a:lnTo>
                    <a:pt x="75247" y="8597"/>
                  </a:lnTo>
                  <a:lnTo>
                    <a:pt x="76390" y="7289"/>
                  </a:lnTo>
                  <a:lnTo>
                    <a:pt x="77152" y="6959"/>
                  </a:lnTo>
                  <a:lnTo>
                    <a:pt x="81135" y="6959"/>
                  </a:lnTo>
                  <a:lnTo>
                    <a:pt x="80759" y="6426"/>
                  </a:lnTo>
                  <a:lnTo>
                    <a:pt x="79336" y="5473"/>
                  </a:lnTo>
                  <a:lnTo>
                    <a:pt x="78511" y="5232"/>
                  </a:lnTo>
                  <a:close/>
                </a:path>
                <a:path w="120014" h="21589">
                  <a:moveTo>
                    <a:pt x="83375" y="13893"/>
                  </a:moveTo>
                  <a:lnTo>
                    <a:pt x="81432" y="13893"/>
                  </a:lnTo>
                  <a:lnTo>
                    <a:pt x="81268" y="14477"/>
                  </a:lnTo>
                  <a:lnTo>
                    <a:pt x="81191" y="16319"/>
                  </a:lnTo>
                  <a:lnTo>
                    <a:pt x="83375" y="16319"/>
                  </a:lnTo>
                  <a:lnTo>
                    <a:pt x="83375" y="13893"/>
                  </a:lnTo>
                  <a:close/>
                </a:path>
                <a:path w="120014" h="21589">
                  <a:moveTo>
                    <a:pt x="81135" y="6959"/>
                  </a:moveTo>
                  <a:lnTo>
                    <a:pt x="79044" y="6959"/>
                  </a:lnTo>
                  <a:lnTo>
                    <a:pt x="79781" y="7289"/>
                  </a:lnTo>
                  <a:lnTo>
                    <a:pt x="80924" y="8597"/>
                  </a:lnTo>
                  <a:lnTo>
                    <a:pt x="81216" y="9575"/>
                  </a:lnTo>
                  <a:lnTo>
                    <a:pt x="81216" y="12166"/>
                  </a:lnTo>
                  <a:lnTo>
                    <a:pt x="80924" y="13144"/>
                  </a:lnTo>
                  <a:lnTo>
                    <a:pt x="79781" y="14477"/>
                  </a:lnTo>
                  <a:lnTo>
                    <a:pt x="79044" y="14808"/>
                  </a:lnTo>
                  <a:lnTo>
                    <a:pt x="81126" y="14808"/>
                  </a:lnTo>
                  <a:lnTo>
                    <a:pt x="81191" y="13893"/>
                  </a:lnTo>
                  <a:lnTo>
                    <a:pt x="83375" y="13893"/>
                  </a:lnTo>
                  <a:lnTo>
                    <a:pt x="83375" y="7886"/>
                  </a:lnTo>
                  <a:lnTo>
                    <a:pt x="81216" y="7886"/>
                  </a:lnTo>
                  <a:lnTo>
                    <a:pt x="81135" y="6959"/>
                  </a:lnTo>
                  <a:close/>
                </a:path>
                <a:path w="120014" h="21589">
                  <a:moveTo>
                    <a:pt x="81432" y="13893"/>
                  </a:moveTo>
                  <a:lnTo>
                    <a:pt x="81191" y="13893"/>
                  </a:lnTo>
                  <a:lnTo>
                    <a:pt x="81191" y="14723"/>
                  </a:lnTo>
                  <a:lnTo>
                    <a:pt x="81432" y="13893"/>
                  </a:lnTo>
                  <a:close/>
                </a:path>
                <a:path w="120014" h="21589">
                  <a:moveTo>
                    <a:pt x="81271" y="7259"/>
                  </a:moveTo>
                  <a:lnTo>
                    <a:pt x="81216" y="7886"/>
                  </a:lnTo>
                  <a:lnTo>
                    <a:pt x="81457" y="7886"/>
                  </a:lnTo>
                  <a:lnTo>
                    <a:pt x="81271" y="7259"/>
                  </a:lnTo>
                  <a:close/>
                </a:path>
                <a:path w="120014" h="21589">
                  <a:moveTo>
                    <a:pt x="83553" y="5422"/>
                  </a:moveTo>
                  <a:lnTo>
                    <a:pt x="81432" y="5422"/>
                  </a:lnTo>
                  <a:lnTo>
                    <a:pt x="81378" y="7619"/>
                  </a:lnTo>
                  <a:lnTo>
                    <a:pt x="81457" y="7886"/>
                  </a:lnTo>
                  <a:lnTo>
                    <a:pt x="83375" y="7886"/>
                  </a:lnTo>
                  <a:lnTo>
                    <a:pt x="83455" y="6362"/>
                  </a:lnTo>
                  <a:lnTo>
                    <a:pt x="83553" y="5422"/>
                  </a:lnTo>
                  <a:close/>
                </a:path>
                <a:path w="120014" h="21589">
                  <a:moveTo>
                    <a:pt x="92049" y="5232"/>
                  </a:moveTo>
                  <a:lnTo>
                    <a:pt x="90246" y="5232"/>
                  </a:lnTo>
                  <a:lnTo>
                    <a:pt x="89293" y="5460"/>
                  </a:lnTo>
                  <a:lnTo>
                    <a:pt x="87680" y="6337"/>
                  </a:lnTo>
                  <a:lnTo>
                    <a:pt x="87058" y="6959"/>
                  </a:lnTo>
                  <a:lnTo>
                    <a:pt x="86156" y="8635"/>
                  </a:lnTo>
                  <a:lnTo>
                    <a:pt x="85954" y="9575"/>
                  </a:lnTo>
                  <a:lnTo>
                    <a:pt x="85963" y="12103"/>
                  </a:lnTo>
                  <a:lnTo>
                    <a:pt x="90246" y="16509"/>
                  </a:lnTo>
                  <a:lnTo>
                    <a:pt x="92011" y="16509"/>
                  </a:lnTo>
                  <a:lnTo>
                    <a:pt x="92684" y="16395"/>
                  </a:lnTo>
                  <a:lnTo>
                    <a:pt x="94030" y="15925"/>
                  </a:lnTo>
                  <a:lnTo>
                    <a:pt x="94589" y="15582"/>
                  </a:lnTo>
                  <a:lnTo>
                    <a:pt x="95034" y="15151"/>
                  </a:lnTo>
                  <a:lnTo>
                    <a:pt x="94857" y="14770"/>
                  </a:lnTo>
                  <a:lnTo>
                    <a:pt x="90449" y="14770"/>
                  </a:lnTo>
                  <a:lnTo>
                    <a:pt x="89636" y="14427"/>
                  </a:lnTo>
                  <a:lnTo>
                    <a:pt x="88455" y="13068"/>
                  </a:lnTo>
                  <a:lnTo>
                    <a:pt x="88163" y="12103"/>
                  </a:lnTo>
                  <a:lnTo>
                    <a:pt x="88163" y="9575"/>
                  </a:lnTo>
                  <a:lnTo>
                    <a:pt x="88455" y="8610"/>
                  </a:lnTo>
                  <a:lnTo>
                    <a:pt x="89636" y="7289"/>
                  </a:lnTo>
                  <a:lnTo>
                    <a:pt x="90449" y="6959"/>
                  </a:lnTo>
                  <a:lnTo>
                    <a:pt x="94863" y="6959"/>
                  </a:lnTo>
                  <a:lnTo>
                    <a:pt x="95034" y="6591"/>
                  </a:lnTo>
                  <a:lnTo>
                    <a:pt x="94602" y="6159"/>
                  </a:lnTo>
                  <a:lnTo>
                    <a:pt x="94056" y="5829"/>
                  </a:lnTo>
                  <a:lnTo>
                    <a:pt x="92735" y="5359"/>
                  </a:lnTo>
                  <a:lnTo>
                    <a:pt x="92049" y="5232"/>
                  </a:lnTo>
                  <a:close/>
                </a:path>
                <a:path w="120014" h="21589">
                  <a:moveTo>
                    <a:pt x="94322" y="13614"/>
                  </a:moveTo>
                  <a:lnTo>
                    <a:pt x="93903" y="14020"/>
                  </a:lnTo>
                  <a:lnTo>
                    <a:pt x="93446" y="14312"/>
                  </a:lnTo>
                  <a:lnTo>
                    <a:pt x="92430" y="14681"/>
                  </a:lnTo>
                  <a:lnTo>
                    <a:pt x="91947" y="14770"/>
                  </a:lnTo>
                  <a:lnTo>
                    <a:pt x="94857" y="14770"/>
                  </a:lnTo>
                  <a:lnTo>
                    <a:pt x="94322" y="13614"/>
                  </a:lnTo>
                  <a:close/>
                </a:path>
                <a:path w="120014" h="21589">
                  <a:moveTo>
                    <a:pt x="94863" y="6959"/>
                  </a:moveTo>
                  <a:lnTo>
                    <a:pt x="91960" y="6959"/>
                  </a:lnTo>
                  <a:lnTo>
                    <a:pt x="92455" y="7061"/>
                  </a:lnTo>
                  <a:lnTo>
                    <a:pt x="93459" y="7454"/>
                  </a:lnTo>
                  <a:lnTo>
                    <a:pt x="93916" y="7734"/>
                  </a:lnTo>
                  <a:lnTo>
                    <a:pt x="94322" y="8127"/>
                  </a:lnTo>
                  <a:lnTo>
                    <a:pt x="94863" y="6959"/>
                  </a:lnTo>
                  <a:close/>
                </a:path>
                <a:path w="120014" h="21589">
                  <a:moveTo>
                    <a:pt x="99529" y="5422"/>
                  </a:moveTo>
                  <a:lnTo>
                    <a:pt x="97345" y="5422"/>
                  </a:lnTo>
                  <a:lnTo>
                    <a:pt x="97345" y="16319"/>
                  </a:lnTo>
                  <a:lnTo>
                    <a:pt x="99529" y="16319"/>
                  </a:lnTo>
                  <a:lnTo>
                    <a:pt x="99529" y="5422"/>
                  </a:lnTo>
                  <a:close/>
                </a:path>
                <a:path w="120014" h="21589">
                  <a:moveTo>
                    <a:pt x="99707" y="888"/>
                  </a:moveTo>
                  <a:lnTo>
                    <a:pt x="97180" y="888"/>
                  </a:lnTo>
                  <a:lnTo>
                    <a:pt x="97180" y="3162"/>
                  </a:lnTo>
                  <a:lnTo>
                    <a:pt x="99707" y="3162"/>
                  </a:lnTo>
                  <a:lnTo>
                    <a:pt x="99707" y="888"/>
                  </a:lnTo>
                  <a:close/>
                </a:path>
                <a:path w="120014" h="21589">
                  <a:moveTo>
                    <a:pt x="105562" y="7111"/>
                  </a:moveTo>
                  <a:lnTo>
                    <a:pt x="103377" y="7111"/>
                  </a:lnTo>
                  <a:lnTo>
                    <a:pt x="103377" y="13944"/>
                  </a:lnTo>
                  <a:lnTo>
                    <a:pt x="103682" y="14909"/>
                  </a:lnTo>
                  <a:lnTo>
                    <a:pt x="104889" y="16192"/>
                  </a:lnTo>
                  <a:lnTo>
                    <a:pt x="105778" y="16509"/>
                  </a:lnTo>
                  <a:lnTo>
                    <a:pt x="107226" y="16509"/>
                  </a:lnTo>
                  <a:lnTo>
                    <a:pt x="107492" y="16484"/>
                  </a:lnTo>
                  <a:lnTo>
                    <a:pt x="108076" y="16382"/>
                  </a:lnTo>
                  <a:lnTo>
                    <a:pt x="108330" y="16319"/>
                  </a:lnTo>
                  <a:lnTo>
                    <a:pt x="108546" y="16230"/>
                  </a:lnTo>
                  <a:lnTo>
                    <a:pt x="108546" y="14719"/>
                  </a:lnTo>
                  <a:lnTo>
                    <a:pt x="106705" y="14719"/>
                  </a:lnTo>
                  <a:lnTo>
                    <a:pt x="106286" y="14541"/>
                  </a:lnTo>
                  <a:lnTo>
                    <a:pt x="105702" y="13855"/>
                  </a:lnTo>
                  <a:lnTo>
                    <a:pt x="105562" y="13284"/>
                  </a:lnTo>
                  <a:lnTo>
                    <a:pt x="105562" y="7111"/>
                  </a:lnTo>
                  <a:close/>
                </a:path>
                <a:path w="120014" h="21589">
                  <a:moveTo>
                    <a:pt x="108546" y="14465"/>
                  </a:moveTo>
                  <a:lnTo>
                    <a:pt x="107962" y="14655"/>
                  </a:lnTo>
                  <a:lnTo>
                    <a:pt x="107518" y="14719"/>
                  </a:lnTo>
                  <a:lnTo>
                    <a:pt x="108546" y="14719"/>
                  </a:lnTo>
                  <a:lnTo>
                    <a:pt x="108546" y="14465"/>
                  </a:lnTo>
                  <a:close/>
                </a:path>
                <a:path w="120014" h="21589">
                  <a:moveTo>
                    <a:pt x="108584" y="5422"/>
                  </a:moveTo>
                  <a:lnTo>
                    <a:pt x="101257" y="5422"/>
                  </a:lnTo>
                  <a:lnTo>
                    <a:pt x="101257" y="7111"/>
                  </a:lnTo>
                  <a:lnTo>
                    <a:pt x="108584" y="7111"/>
                  </a:lnTo>
                  <a:lnTo>
                    <a:pt x="108584" y="5422"/>
                  </a:lnTo>
                  <a:close/>
                </a:path>
                <a:path w="120014" h="21589">
                  <a:moveTo>
                    <a:pt x="105562" y="1968"/>
                  </a:moveTo>
                  <a:lnTo>
                    <a:pt x="103377" y="2552"/>
                  </a:lnTo>
                  <a:lnTo>
                    <a:pt x="103377" y="5422"/>
                  </a:lnTo>
                  <a:lnTo>
                    <a:pt x="105562" y="5422"/>
                  </a:lnTo>
                  <a:lnTo>
                    <a:pt x="105562" y="1968"/>
                  </a:lnTo>
                  <a:close/>
                </a:path>
                <a:path w="120014" h="21589">
                  <a:moveTo>
                    <a:pt x="116103" y="5232"/>
                  </a:moveTo>
                  <a:lnTo>
                    <a:pt x="114045" y="5232"/>
                  </a:lnTo>
                  <a:lnTo>
                    <a:pt x="113131" y="5473"/>
                  </a:lnTo>
                  <a:lnTo>
                    <a:pt x="109842" y="12649"/>
                  </a:lnTo>
                  <a:lnTo>
                    <a:pt x="110350" y="14033"/>
                  </a:lnTo>
                  <a:lnTo>
                    <a:pt x="112369" y="16014"/>
                  </a:lnTo>
                  <a:lnTo>
                    <a:pt x="113753" y="16509"/>
                  </a:lnTo>
                  <a:lnTo>
                    <a:pt x="116319" y="16509"/>
                  </a:lnTo>
                  <a:lnTo>
                    <a:pt x="117081" y="16395"/>
                  </a:lnTo>
                  <a:lnTo>
                    <a:pt x="118529" y="15925"/>
                  </a:lnTo>
                  <a:lnTo>
                    <a:pt x="119138" y="15582"/>
                  </a:lnTo>
                  <a:lnTo>
                    <a:pt x="119633" y="15125"/>
                  </a:lnTo>
                  <a:lnTo>
                    <a:pt x="119482" y="14808"/>
                  </a:lnTo>
                  <a:lnTo>
                    <a:pt x="114401" y="14808"/>
                  </a:lnTo>
                  <a:lnTo>
                    <a:pt x="113512" y="14477"/>
                  </a:lnTo>
                  <a:lnTo>
                    <a:pt x="112255" y="13182"/>
                  </a:lnTo>
                  <a:lnTo>
                    <a:pt x="111950" y="12217"/>
                  </a:lnTo>
                  <a:lnTo>
                    <a:pt x="111950" y="11175"/>
                  </a:lnTo>
                  <a:lnTo>
                    <a:pt x="111556" y="11175"/>
                  </a:lnTo>
                  <a:lnTo>
                    <a:pt x="111556" y="9918"/>
                  </a:lnTo>
                  <a:lnTo>
                    <a:pt x="111950" y="9918"/>
                  </a:lnTo>
                  <a:lnTo>
                    <a:pt x="112055" y="9118"/>
                  </a:lnTo>
                  <a:lnTo>
                    <a:pt x="112246" y="8496"/>
                  </a:lnTo>
                  <a:lnTo>
                    <a:pt x="113309" y="7137"/>
                  </a:lnTo>
                  <a:lnTo>
                    <a:pt x="114096" y="6794"/>
                  </a:lnTo>
                  <a:lnTo>
                    <a:pt x="118760" y="6794"/>
                  </a:lnTo>
                  <a:lnTo>
                    <a:pt x="118338" y="6311"/>
                  </a:lnTo>
                  <a:lnTo>
                    <a:pt x="116954" y="5448"/>
                  </a:lnTo>
                  <a:lnTo>
                    <a:pt x="116103" y="5232"/>
                  </a:lnTo>
                  <a:close/>
                </a:path>
                <a:path w="120014" h="21589">
                  <a:moveTo>
                    <a:pt x="118922" y="13639"/>
                  </a:moveTo>
                  <a:lnTo>
                    <a:pt x="118427" y="14058"/>
                  </a:lnTo>
                  <a:lnTo>
                    <a:pt x="117894" y="14363"/>
                  </a:lnTo>
                  <a:lnTo>
                    <a:pt x="116776" y="14719"/>
                  </a:lnTo>
                  <a:lnTo>
                    <a:pt x="116192" y="14808"/>
                  </a:lnTo>
                  <a:lnTo>
                    <a:pt x="119482" y="14808"/>
                  </a:lnTo>
                  <a:lnTo>
                    <a:pt x="118922" y="13639"/>
                  </a:lnTo>
                  <a:close/>
                </a:path>
                <a:path w="120014" h="21589">
                  <a:moveTo>
                    <a:pt x="111950" y="9918"/>
                  </a:moveTo>
                  <a:lnTo>
                    <a:pt x="111556" y="9918"/>
                  </a:lnTo>
                  <a:lnTo>
                    <a:pt x="111556" y="11175"/>
                  </a:lnTo>
                  <a:lnTo>
                    <a:pt x="111950" y="11175"/>
                  </a:lnTo>
                  <a:lnTo>
                    <a:pt x="111950" y="9918"/>
                  </a:lnTo>
                  <a:close/>
                </a:path>
                <a:path w="120014" h="21589">
                  <a:moveTo>
                    <a:pt x="117906" y="9918"/>
                  </a:moveTo>
                  <a:lnTo>
                    <a:pt x="111950" y="9918"/>
                  </a:lnTo>
                  <a:lnTo>
                    <a:pt x="111950" y="11175"/>
                  </a:lnTo>
                  <a:lnTo>
                    <a:pt x="119773" y="11175"/>
                  </a:lnTo>
                  <a:lnTo>
                    <a:pt x="119773" y="10198"/>
                  </a:lnTo>
                  <a:lnTo>
                    <a:pt x="117906" y="10198"/>
                  </a:lnTo>
                  <a:lnTo>
                    <a:pt x="117906" y="9918"/>
                  </a:lnTo>
                  <a:close/>
                </a:path>
                <a:path w="120014" h="21589">
                  <a:moveTo>
                    <a:pt x="118760" y="6794"/>
                  </a:moveTo>
                  <a:lnTo>
                    <a:pt x="116014" y="6794"/>
                  </a:lnTo>
                  <a:lnTo>
                    <a:pt x="116640" y="7061"/>
                  </a:lnTo>
                  <a:lnTo>
                    <a:pt x="117170" y="7696"/>
                  </a:lnTo>
                  <a:lnTo>
                    <a:pt x="117665" y="8280"/>
                  </a:lnTo>
                  <a:lnTo>
                    <a:pt x="117804" y="8762"/>
                  </a:lnTo>
                  <a:lnTo>
                    <a:pt x="117906" y="10198"/>
                  </a:lnTo>
                  <a:lnTo>
                    <a:pt x="118275" y="9918"/>
                  </a:lnTo>
                  <a:lnTo>
                    <a:pt x="119773" y="9918"/>
                  </a:lnTo>
                  <a:lnTo>
                    <a:pt x="119712" y="9118"/>
                  </a:lnTo>
                  <a:lnTo>
                    <a:pt x="119591" y="8534"/>
                  </a:lnTo>
                  <a:lnTo>
                    <a:pt x="118871" y="6921"/>
                  </a:lnTo>
                  <a:lnTo>
                    <a:pt x="118760" y="6794"/>
                  </a:lnTo>
                  <a:close/>
                </a:path>
                <a:path w="120014" h="21589">
                  <a:moveTo>
                    <a:pt x="119773" y="9918"/>
                  </a:moveTo>
                  <a:lnTo>
                    <a:pt x="118275" y="9918"/>
                  </a:lnTo>
                  <a:lnTo>
                    <a:pt x="117906" y="10198"/>
                  </a:lnTo>
                  <a:lnTo>
                    <a:pt x="119773" y="10198"/>
                  </a:lnTo>
                  <a:lnTo>
                    <a:pt x="119773" y="9918"/>
                  </a:lnTo>
                  <a:close/>
                </a:path>
                <a:path w="120014" h="21589">
                  <a:moveTo>
                    <a:pt x="118770" y="0"/>
                  </a:moveTo>
                  <a:lnTo>
                    <a:pt x="116547" y="0"/>
                  </a:lnTo>
                  <a:lnTo>
                    <a:pt x="114325" y="4368"/>
                  </a:lnTo>
                  <a:lnTo>
                    <a:pt x="115836" y="4368"/>
                  </a:lnTo>
                  <a:lnTo>
                    <a:pt x="118770" y="0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47258" y="2663855"/>
              <a:ext cx="55834" cy="374644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65266" y="2489141"/>
              <a:ext cx="64839" cy="549358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5892279" y="2507154"/>
              <a:ext cx="20320" cy="513715"/>
            </a:xfrm>
            <a:custGeom>
              <a:avLst/>
              <a:gdLst/>
              <a:ahLst/>
              <a:cxnLst/>
              <a:rect l="l" t="t" r="r" b="b"/>
              <a:pathLst>
                <a:path w="20320" h="513714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513333"/>
                  </a:lnTo>
                  <a:lnTo>
                    <a:pt x="19812" y="513333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919303" y="2662055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82" y="0"/>
                  </a:moveTo>
                  <a:lnTo>
                    <a:pt x="4025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847726" y="3073203"/>
              <a:ext cx="107314" cy="16510"/>
            </a:xfrm>
            <a:custGeom>
              <a:avLst/>
              <a:gdLst/>
              <a:ahLst/>
              <a:cxnLst/>
              <a:rect l="l" t="t" r="r" b="b"/>
              <a:pathLst>
                <a:path w="107314" h="16510">
                  <a:moveTo>
                    <a:pt x="8404" y="482"/>
                  </a:moveTo>
                  <a:lnTo>
                    <a:pt x="5763" y="482"/>
                  </a:lnTo>
                  <a:lnTo>
                    <a:pt x="4442" y="800"/>
                  </a:lnTo>
                  <a:lnTo>
                    <a:pt x="2245" y="2070"/>
                  </a:lnTo>
                  <a:lnTo>
                    <a:pt x="1406" y="2971"/>
                  </a:lnTo>
                  <a:lnTo>
                    <a:pt x="238" y="5295"/>
                  </a:lnTo>
                  <a:lnTo>
                    <a:pt x="0" y="6426"/>
                  </a:lnTo>
                  <a:lnTo>
                    <a:pt x="2" y="10147"/>
                  </a:lnTo>
                  <a:lnTo>
                    <a:pt x="5763" y="16103"/>
                  </a:lnTo>
                  <a:lnTo>
                    <a:pt x="8404" y="16103"/>
                  </a:lnTo>
                  <a:lnTo>
                    <a:pt x="9369" y="15951"/>
                  </a:lnTo>
                  <a:lnTo>
                    <a:pt x="11071" y="15303"/>
                  </a:lnTo>
                  <a:lnTo>
                    <a:pt x="11808" y="14833"/>
                  </a:lnTo>
                  <a:lnTo>
                    <a:pt x="12443" y="14224"/>
                  </a:lnTo>
                  <a:lnTo>
                    <a:pt x="5724" y="14122"/>
                  </a:lnTo>
                  <a:lnTo>
                    <a:pt x="4467" y="13614"/>
                  </a:lnTo>
                  <a:lnTo>
                    <a:pt x="2740" y="11582"/>
                  </a:lnTo>
                  <a:lnTo>
                    <a:pt x="2308" y="10147"/>
                  </a:lnTo>
                  <a:lnTo>
                    <a:pt x="2308" y="6426"/>
                  </a:lnTo>
                  <a:lnTo>
                    <a:pt x="2740" y="4991"/>
                  </a:lnTo>
                  <a:lnTo>
                    <a:pt x="4467" y="2971"/>
                  </a:lnTo>
                  <a:lnTo>
                    <a:pt x="5724" y="2463"/>
                  </a:lnTo>
                  <a:lnTo>
                    <a:pt x="12388" y="2463"/>
                  </a:lnTo>
                  <a:lnTo>
                    <a:pt x="12443" y="2336"/>
                  </a:lnTo>
                  <a:lnTo>
                    <a:pt x="11808" y="1727"/>
                  </a:lnTo>
                  <a:lnTo>
                    <a:pt x="11071" y="1270"/>
                  </a:lnTo>
                  <a:lnTo>
                    <a:pt x="9369" y="635"/>
                  </a:lnTo>
                  <a:lnTo>
                    <a:pt x="8404" y="482"/>
                  </a:lnTo>
                  <a:close/>
                </a:path>
                <a:path w="107314" h="16510">
                  <a:moveTo>
                    <a:pt x="11668" y="12433"/>
                  </a:moveTo>
                  <a:lnTo>
                    <a:pt x="10970" y="13042"/>
                  </a:lnTo>
                  <a:lnTo>
                    <a:pt x="10296" y="13474"/>
                  </a:lnTo>
                  <a:lnTo>
                    <a:pt x="8988" y="13995"/>
                  </a:lnTo>
                  <a:lnTo>
                    <a:pt x="8226" y="14122"/>
                  </a:lnTo>
                  <a:lnTo>
                    <a:pt x="12399" y="14122"/>
                  </a:lnTo>
                  <a:lnTo>
                    <a:pt x="11668" y="12433"/>
                  </a:lnTo>
                  <a:close/>
                </a:path>
                <a:path w="107314" h="16510">
                  <a:moveTo>
                    <a:pt x="12388" y="2463"/>
                  </a:moveTo>
                  <a:lnTo>
                    <a:pt x="8226" y="2463"/>
                  </a:lnTo>
                  <a:lnTo>
                    <a:pt x="8988" y="2603"/>
                  </a:lnTo>
                  <a:lnTo>
                    <a:pt x="10296" y="3111"/>
                  </a:lnTo>
                  <a:lnTo>
                    <a:pt x="10970" y="3543"/>
                  </a:lnTo>
                  <a:lnTo>
                    <a:pt x="11668" y="4140"/>
                  </a:lnTo>
                  <a:lnTo>
                    <a:pt x="12388" y="2463"/>
                  </a:lnTo>
                  <a:close/>
                </a:path>
                <a:path w="107314" h="16510">
                  <a:moveTo>
                    <a:pt x="20063" y="4826"/>
                  </a:moveTo>
                  <a:lnTo>
                    <a:pt x="17904" y="4826"/>
                  </a:lnTo>
                  <a:lnTo>
                    <a:pt x="16964" y="5054"/>
                  </a:lnTo>
                  <a:lnTo>
                    <a:pt x="15376" y="5956"/>
                  </a:lnTo>
                  <a:lnTo>
                    <a:pt x="14767" y="6616"/>
                  </a:lnTo>
                  <a:lnTo>
                    <a:pt x="13903" y="8293"/>
                  </a:lnTo>
                  <a:lnTo>
                    <a:pt x="13715" y="9169"/>
                  </a:lnTo>
                  <a:lnTo>
                    <a:pt x="13715" y="11760"/>
                  </a:lnTo>
                  <a:lnTo>
                    <a:pt x="17904" y="16103"/>
                  </a:lnTo>
                  <a:lnTo>
                    <a:pt x="20063" y="16103"/>
                  </a:lnTo>
                  <a:lnTo>
                    <a:pt x="21003" y="15887"/>
                  </a:lnTo>
                  <a:lnTo>
                    <a:pt x="22603" y="14973"/>
                  </a:lnTo>
                  <a:lnTo>
                    <a:pt x="23141" y="14401"/>
                  </a:lnTo>
                  <a:lnTo>
                    <a:pt x="18031" y="14401"/>
                  </a:lnTo>
                  <a:lnTo>
                    <a:pt x="17269" y="14071"/>
                  </a:lnTo>
                  <a:lnTo>
                    <a:pt x="16164" y="12738"/>
                  </a:lnTo>
                  <a:lnTo>
                    <a:pt x="15884" y="11760"/>
                  </a:lnTo>
                  <a:lnTo>
                    <a:pt x="15884" y="9169"/>
                  </a:lnTo>
                  <a:lnTo>
                    <a:pt x="16177" y="8191"/>
                  </a:lnTo>
                  <a:lnTo>
                    <a:pt x="17294" y="6883"/>
                  </a:lnTo>
                  <a:lnTo>
                    <a:pt x="18043" y="6553"/>
                  </a:lnTo>
                  <a:lnTo>
                    <a:pt x="23154" y="6553"/>
                  </a:lnTo>
                  <a:lnTo>
                    <a:pt x="22603" y="5956"/>
                  </a:lnTo>
                  <a:lnTo>
                    <a:pt x="21003" y="5054"/>
                  </a:lnTo>
                  <a:lnTo>
                    <a:pt x="20063" y="4826"/>
                  </a:lnTo>
                  <a:close/>
                </a:path>
                <a:path w="107314" h="16510">
                  <a:moveTo>
                    <a:pt x="23154" y="6553"/>
                  </a:moveTo>
                  <a:lnTo>
                    <a:pt x="19936" y="6553"/>
                  </a:lnTo>
                  <a:lnTo>
                    <a:pt x="20685" y="6883"/>
                  </a:lnTo>
                  <a:lnTo>
                    <a:pt x="21815" y="8191"/>
                  </a:lnTo>
                  <a:lnTo>
                    <a:pt x="22095" y="9169"/>
                  </a:lnTo>
                  <a:lnTo>
                    <a:pt x="22095" y="11760"/>
                  </a:lnTo>
                  <a:lnTo>
                    <a:pt x="21815" y="12738"/>
                  </a:lnTo>
                  <a:lnTo>
                    <a:pt x="20685" y="14071"/>
                  </a:lnTo>
                  <a:lnTo>
                    <a:pt x="19936" y="14401"/>
                  </a:lnTo>
                  <a:lnTo>
                    <a:pt x="23141" y="14401"/>
                  </a:lnTo>
                  <a:lnTo>
                    <a:pt x="24101" y="12636"/>
                  </a:lnTo>
                  <a:lnTo>
                    <a:pt x="24290" y="11760"/>
                  </a:lnTo>
                  <a:lnTo>
                    <a:pt x="24290" y="9169"/>
                  </a:lnTo>
                  <a:lnTo>
                    <a:pt x="24101" y="8293"/>
                  </a:lnTo>
                  <a:lnTo>
                    <a:pt x="23644" y="7467"/>
                  </a:lnTo>
                  <a:lnTo>
                    <a:pt x="23212" y="6616"/>
                  </a:lnTo>
                  <a:close/>
                </a:path>
                <a:path w="107314" h="16510">
                  <a:moveTo>
                    <a:pt x="28813" y="5016"/>
                  </a:moveTo>
                  <a:lnTo>
                    <a:pt x="26692" y="5016"/>
                  </a:lnTo>
                  <a:lnTo>
                    <a:pt x="26774" y="5892"/>
                  </a:lnTo>
                  <a:lnTo>
                    <a:pt x="26870" y="15913"/>
                  </a:lnTo>
                  <a:lnTo>
                    <a:pt x="29054" y="15913"/>
                  </a:lnTo>
                  <a:lnTo>
                    <a:pt x="29054" y="8763"/>
                  </a:lnTo>
                  <a:lnTo>
                    <a:pt x="29334" y="8001"/>
                  </a:lnTo>
                  <a:lnTo>
                    <a:pt x="29996" y="7315"/>
                  </a:lnTo>
                  <a:lnTo>
                    <a:pt x="28750" y="7315"/>
                  </a:lnTo>
                  <a:lnTo>
                    <a:pt x="28930" y="6870"/>
                  </a:lnTo>
                  <a:lnTo>
                    <a:pt x="28813" y="5016"/>
                  </a:lnTo>
                  <a:close/>
                </a:path>
                <a:path w="107314" h="16510">
                  <a:moveTo>
                    <a:pt x="36231" y="6578"/>
                  </a:moveTo>
                  <a:lnTo>
                    <a:pt x="32852" y="6578"/>
                  </a:lnTo>
                  <a:lnTo>
                    <a:pt x="33386" y="6776"/>
                  </a:lnTo>
                  <a:lnTo>
                    <a:pt x="34198" y="7645"/>
                  </a:lnTo>
                  <a:lnTo>
                    <a:pt x="34297" y="8001"/>
                  </a:lnTo>
                  <a:lnTo>
                    <a:pt x="34388" y="15913"/>
                  </a:lnTo>
                  <a:lnTo>
                    <a:pt x="36573" y="15913"/>
                  </a:lnTo>
                  <a:lnTo>
                    <a:pt x="36461" y="7315"/>
                  </a:lnTo>
                  <a:lnTo>
                    <a:pt x="36231" y="6578"/>
                  </a:lnTo>
                  <a:close/>
                </a:path>
                <a:path w="107314" h="16510">
                  <a:moveTo>
                    <a:pt x="28969" y="6776"/>
                  </a:moveTo>
                  <a:lnTo>
                    <a:pt x="28750" y="7315"/>
                  </a:lnTo>
                  <a:lnTo>
                    <a:pt x="29016" y="7315"/>
                  </a:lnTo>
                  <a:lnTo>
                    <a:pt x="28969" y="6776"/>
                  </a:lnTo>
                  <a:close/>
                </a:path>
                <a:path w="107314" h="16510">
                  <a:moveTo>
                    <a:pt x="33969" y="4826"/>
                  </a:moveTo>
                  <a:lnTo>
                    <a:pt x="31772" y="4826"/>
                  </a:lnTo>
                  <a:lnTo>
                    <a:pt x="30972" y="5041"/>
                  </a:lnTo>
                  <a:lnTo>
                    <a:pt x="29600" y="5892"/>
                  </a:lnTo>
                  <a:lnTo>
                    <a:pt x="29080" y="6502"/>
                  </a:lnTo>
                  <a:lnTo>
                    <a:pt x="29016" y="7315"/>
                  </a:lnTo>
                  <a:lnTo>
                    <a:pt x="29996" y="7315"/>
                  </a:lnTo>
                  <a:lnTo>
                    <a:pt x="30426" y="6870"/>
                  </a:lnTo>
                  <a:lnTo>
                    <a:pt x="31163" y="6578"/>
                  </a:lnTo>
                  <a:lnTo>
                    <a:pt x="36231" y="6578"/>
                  </a:lnTo>
                  <a:lnTo>
                    <a:pt x="34934" y="5181"/>
                  </a:lnTo>
                  <a:lnTo>
                    <a:pt x="33969" y="4826"/>
                  </a:lnTo>
                  <a:close/>
                </a:path>
                <a:path w="107314" h="16510">
                  <a:moveTo>
                    <a:pt x="45171" y="4826"/>
                  </a:moveTo>
                  <a:lnTo>
                    <a:pt x="43367" y="4826"/>
                  </a:lnTo>
                  <a:lnTo>
                    <a:pt x="42415" y="5054"/>
                  </a:lnTo>
                  <a:lnTo>
                    <a:pt x="40802" y="5930"/>
                  </a:lnTo>
                  <a:lnTo>
                    <a:pt x="40180" y="6553"/>
                  </a:lnTo>
                  <a:lnTo>
                    <a:pt x="39278" y="8229"/>
                  </a:lnTo>
                  <a:lnTo>
                    <a:pt x="39076" y="9169"/>
                  </a:lnTo>
                  <a:lnTo>
                    <a:pt x="39086" y="11696"/>
                  </a:lnTo>
                  <a:lnTo>
                    <a:pt x="43367" y="16103"/>
                  </a:lnTo>
                  <a:lnTo>
                    <a:pt x="45133" y="16103"/>
                  </a:lnTo>
                  <a:lnTo>
                    <a:pt x="45806" y="15989"/>
                  </a:lnTo>
                  <a:lnTo>
                    <a:pt x="47152" y="15519"/>
                  </a:lnTo>
                  <a:lnTo>
                    <a:pt x="47711" y="15176"/>
                  </a:lnTo>
                  <a:lnTo>
                    <a:pt x="48155" y="14744"/>
                  </a:lnTo>
                  <a:lnTo>
                    <a:pt x="47979" y="14363"/>
                  </a:lnTo>
                  <a:lnTo>
                    <a:pt x="43570" y="14363"/>
                  </a:lnTo>
                  <a:lnTo>
                    <a:pt x="42758" y="14020"/>
                  </a:lnTo>
                  <a:lnTo>
                    <a:pt x="41577" y="12661"/>
                  </a:lnTo>
                  <a:lnTo>
                    <a:pt x="41284" y="11696"/>
                  </a:lnTo>
                  <a:lnTo>
                    <a:pt x="41284" y="9169"/>
                  </a:lnTo>
                  <a:lnTo>
                    <a:pt x="41577" y="8204"/>
                  </a:lnTo>
                  <a:lnTo>
                    <a:pt x="42758" y="6883"/>
                  </a:lnTo>
                  <a:lnTo>
                    <a:pt x="43570" y="6553"/>
                  </a:lnTo>
                  <a:lnTo>
                    <a:pt x="47985" y="6553"/>
                  </a:lnTo>
                  <a:lnTo>
                    <a:pt x="48155" y="6184"/>
                  </a:lnTo>
                  <a:lnTo>
                    <a:pt x="47723" y="5753"/>
                  </a:lnTo>
                  <a:lnTo>
                    <a:pt x="47177" y="5422"/>
                  </a:lnTo>
                  <a:lnTo>
                    <a:pt x="45856" y="4953"/>
                  </a:lnTo>
                  <a:lnTo>
                    <a:pt x="45171" y="4826"/>
                  </a:lnTo>
                  <a:close/>
                </a:path>
                <a:path w="107314" h="16510">
                  <a:moveTo>
                    <a:pt x="47444" y="13208"/>
                  </a:moveTo>
                  <a:lnTo>
                    <a:pt x="47025" y="13614"/>
                  </a:lnTo>
                  <a:lnTo>
                    <a:pt x="46568" y="13906"/>
                  </a:lnTo>
                  <a:lnTo>
                    <a:pt x="45552" y="14274"/>
                  </a:lnTo>
                  <a:lnTo>
                    <a:pt x="45069" y="14363"/>
                  </a:lnTo>
                  <a:lnTo>
                    <a:pt x="47979" y="14363"/>
                  </a:lnTo>
                  <a:lnTo>
                    <a:pt x="47444" y="13208"/>
                  </a:lnTo>
                  <a:close/>
                </a:path>
                <a:path w="107314" h="16510">
                  <a:moveTo>
                    <a:pt x="47985" y="6553"/>
                  </a:moveTo>
                  <a:lnTo>
                    <a:pt x="45082" y="6553"/>
                  </a:lnTo>
                  <a:lnTo>
                    <a:pt x="45577" y="6654"/>
                  </a:lnTo>
                  <a:lnTo>
                    <a:pt x="46580" y="7048"/>
                  </a:lnTo>
                  <a:lnTo>
                    <a:pt x="47038" y="7327"/>
                  </a:lnTo>
                  <a:lnTo>
                    <a:pt x="47444" y="7721"/>
                  </a:lnTo>
                  <a:lnTo>
                    <a:pt x="47985" y="6553"/>
                  </a:lnTo>
                  <a:close/>
                </a:path>
                <a:path w="107314" h="16510">
                  <a:moveTo>
                    <a:pt x="52651" y="0"/>
                  </a:moveTo>
                  <a:lnTo>
                    <a:pt x="50467" y="0"/>
                  </a:lnTo>
                  <a:lnTo>
                    <a:pt x="50467" y="15913"/>
                  </a:lnTo>
                  <a:lnTo>
                    <a:pt x="52651" y="15913"/>
                  </a:lnTo>
                  <a:lnTo>
                    <a:pt x="52651" y="0"/>
                  </a:lnTo>
                  <a:close/>
                </a:path>
                <a:path w="107314" h="16510">
                  <a:moveTo>
                    <a:pt x="57972" y="5016"/>
                  </a:moveTo>
                  <a:lnTo>
                    <a:pt x="55788" y="5016"/>
                  </a:lnTo>
                  <a:lnTo>
                    <a:pt x="55890" y="13576"/>
                  </a:lnTo>
                  <a:lnTo>
                    <a:pt x="58404" y="16103"/>
                  </a:lnTo>
                  <a:lnTo>
                    <a:pt x="60601" y="16103"/>
                  </a:lnTo>
                  <a:lnTo>
                    <a:pt x="61376" y="15887"/>
                  </a:lnTo>
                  <a:lnTo>
                    <a:pt x="62697" y="15011"/>
                  </a:lnTo>
                  <a:lnTo>
                    <a:pt x="63189" y="14363"/>
                  </a:lnTo>
                  <a:lnTo>
                    <a:pt x="59471" y="14363"/>
                  </a:lnTo>
                  <a:lnTo>
                    <a:pt x="58912" y="14135"/>
                  </a:lnTo>
                  <a:lnTo>
                    <a:pt x="58163" y="13271"/>
                  </a:lnTo>
                  <a:lnTo>
                    <a:pt x="58060" y="12915"/>
                  </a:lnTo>
                  <a:lnTo>
                    <a:pt x="57972" y="5016"/>
                  </a:lnTo>
                  <a:close/>
                </a:path>
                <a:path w="107314" h="16510">
                  <a:moveTo>
                    <a:pt x="65313" y="13576"/>
                  </a:moveTo>
                  <a:lnTo>
                    <a:pt x="63484" y="13576"/>
                  </a:lnTo>
                  <a:lnTo>
                    <a:pt x="63298" y="14071"/>
                  </a:lnTo>
                  <a:lnTo>
                    <a:pt x="63205" y="15913"/>
                  </a:lnTo>
                  <a:lnTo>
                    <a:pt x="65313" y="15913"/>
                  </a:lnTo>
                  <a:lnTo>
                    <a:pt x="65313" y="13576"/>
                  </a:lnTo>
                  <a:close/>
                </a:path>
                <a:path w="107314" h="16510">
                  <a:moveTo>
                    <a:pt x="65313" y="5016"/>
                  </a:moveTo>
                  <a:lnTo>
                    <a:pt x="63141" y="5016"/>
                  </a:lnTo>
                  <a:lnTo>
                    <a:pt x="63141" y="12153"/>
                  </a:lnTo>
                  <a:lnTo>
                    <a:pt x="62874" y="12915"/>
                  </a:lnTo>
                  <a:lnTo>
                    <a:pt x="61808" y="14071"/>
                  </a:lnTo>
                  <a:lnTo>
                    <a:pt x="61109" y="14363"/>
                  </a:lnTo>
                  <a:lnTo>
                    <a:pt x="63189" y="14363"/>
                  </a:lnTo>
                  <a:lnTo>
                    <a:pt x="63205" y="13576"/>
                  </a:lnTo>
                  <a:lnTo>
                    <a:pt x="65313" y="13576"/>
                  </a:lnTo>
                  <a:lnTo>
                    <a:pt x="65313" y="5016"/>
                  </a:lnTo>
                  <a:close/>
                </a:path>
                <a:path w="107314" h="16510">
                  <a:moveTo>
                    <a:pt x="63484" y="13576"/>
                  </a:moveTo>
                  <a:lnTo>
                    <a:pt x="63205" y="13576"/>
                  </a:lnTo>
                  <a:lnTo>
                    <a:pt x="63205" y="14321"/>
                  </a:lnTo>
                  <a:lnTo>
                    <a:pt x="63484" y="13576"/>
                  </a:lnTo>
                  <a:close/>
                </a:path>
                <a:path w="107314" h="16510">
                  <a:moveTo>
                    <a:pt x="68513" y="13296"/>
                  </a:moveTo>
                  <a:lnTo>
                    <a:pt x="67853" y="14782"/>
                  </a:lnTo>
                  <a:lnTo>
                    <a:pt x="68348" y="15201"/>
                  </a:lnTo>
                  <a:lnTo>
                    <a:pt x="68983" y="15532"/>
                  </a:lnTo>
                  <a:lnTo>
                    <a:pt x="70507" y="15989"/>
                  </a:lnTo>
                  <a:lnTo>
                    <a:pt x="71345" y="16103"/>
                  </a:lnTo>
                  <a:lnTo>
                    <a:pt x="73149" y="16103"/>
                  </a:lnTo>
                  <a:lnTo>
                    <a:pt x="73923" y="15976"/>
                  </a:lnTo>
                  <a:lnTo>
                    <a:pt x="75257" y="15455"/>
                  </a:lnTo>
                  <a:lnTo>
                    <a:pt x="75765" y="15074"/>
                  </a:lnTo>
                  <a:lnTo>
                    <a:pt x="76192" y="14503"/>
                  </a:lnTo>
                  <a:lnTo>
                    <a:pt x="71599" y="14503"/>
                  </a:lnTo>
                  <a:lnTo>
                    <a:pt x="70855" y="14376"/>
                  </a:lnTo>
                  <a:lnTo>
                    <a:pt x="69644" y="14008"/>
                  </a:lnTo>
                  <a:lnTo>
                    <a:pt x="69047" y="13703"/>
                  </a:lnTo>
                  <a:lnTo>
                    <a:pt x="68513" y="13296"/>
                  </a:lnTo>
                  <a:close/>
                </a:path>
                <a:path w="107314" h="16510">
                  <a:moveTo>
                    <a:pt x="73327" y="4826"/>
                  </a:moveTo>
                  <a:lnTo>
                    <a:pt x="71637" y="4826"/>
                  </a:lnTo>
                  <a:lnTo>
                    <a:pt x="70863" y="4965"/>
                  </a:lnTo>
                  <a:lnTo>
                    <a:pt x="69555" y="5549"/>
                  </a:lnTo>
                  <a:lnTo>
                    <a:pt x="69047" y="5943"/>
                  </a:lnTo>
                  <a:lnTo>
                    <a:pt x="68348" y="6946"/>
                  </a:lnTo>
                  <a:lnTo>
                    <a:pt x="68284" y="9232"/>
                  </a:lnTo>
                  <a:lnTo>
                    <a:pt x="68412" y="9563"/>
                  </a:lnTo>
                  <a:lnTo>
                    <a:pt x="69364" y="10541"/>
                  </a:lnTo>
                  <a:lnTo>
                    <a:pt x="70063" y="10896"/>
                  </a:lnTo>
                  <a:lnTo>
                    <a:pt x="73631" y="11620"/>
                  </a:lnTo>
                  <a:lnTo>
                    <a:pt x="74038" y="11798"/>
                  </a:lnTo>
                  <a:lnTo>
                    <a:pt x="74546" y="12255"/>
                  </a:lnTo>
                  <a:lnTo>
                    <a:pt x="74646" y="13474"/>
                  </a:lnTo>
                  <a:lnTo>
                    <a:pt x="74470" y="13804"/>
                  </a:lnTo>
                  <a:lnTo>
                    <a:pt x="73669" y="14376"/>
                  </a:lnTo>
                  <a:lnTo>
                    <a:pt x="73073" y="14503"/>
                  </a:lnTo>
                  <a:lnTo>
                    <a:pt x="76192" y="14503"/>
                  </a:lnTo>
                  <a:lnTo>
                    <a:pt x="76514" y="14071"/>
                  </a:lnTo>
                  <a:lnTo>
                    <a:pt x="76632" y="13703"/>
                  </a:lnTo>
                  <a:lnTo>
                    <a:pt x="76547" y="11620"/>
                  </a:lnTo>
                  <a:lnTo>
                    <a:pt x="76463" y="11404"/>
                  </a:lnTo>
                  <a:lnTo>
                    <a:pt x="75486" y="10477"/>
                  </a:lnTo>
                  <a:lnTo>
                    <a:pt x="74749" y="10147"/>
                  </a:lnTo>
                  <a:lnTo>
                    <a:pt x="71688" y="9537"/>
                  </a:lnTo>
                  <a:lnTo>
                    <a:pt x="71180" y="9410"/>
                  </a:lnTo>
                  <a:lnTo>
                    <a:pt x="70787" y="9232"/>
                  </a:lnTo>
                  <a:lnTo>
                    <a:pt x="70317" y="8750"/>
                  </a:lnTo>
                  <a:lnTo>
                    <a:pt x="70226" y="7531"/>
                  </a:lnTo>
                  <a:lnTo>
                    <a:pt x="70393" y="7175"/>
                  </a:lnTo>
                  <a:lnTo>
                    <a:pt x="71180" y="6578"/>
                  </a:lnTo>
                  <a:lnTo>
                    <a:pt x="71777" y="6426"/>
                  </a:lnTo>
                  <a:lnTo>
                    <a:pt x="76362" y="6426"/>
                  </a:lnTo>
                  <a:lnTo>
                    <a:pt x="76489" y="6159"/>
                  </a:lnTo>
                  <a:lnTo>
                    <a:pt x="76032" y="5727"/>
                  </a:lnTo>
                  <a:lnTo>
                    <a:pt x="75460" y="5397"/>
                  </a:lnTo>
                  <a:lnTo>
                    <a:pt x="74076" y="4940"/>
                  </a:lnTo>
                  <a:lnTo>
                    <a:pt x="73327" y="4826"/>
                  </a:lnTo>
                  <a:close/>
                </a:path>
                <a:path w="107314" h="16510">
                  <a:moveTo>
                    <a:pt x="76362" y="6426"/>
                  </a:moveTo>
                  <a:lnTo>
                    <a:pt x="73161" y="6426"/>
                  </a:lnTo>
                  <a:lnTo>
                    <a:pt x="73720" y="6527"/>
                  </a:lnTo>
                  <a:lnTo>
                    <a:pt x="74851" y="6946"/>
                  </a:lnTo>
                  <a:lnTo>
                    <a:pt x="75359" y="7239"/>
                  </a:lnTo>
                  <a:lnTo>
                    <a:pt x="75803" y="7607"/>
                  </a:lnTo>
                  <a:lnTo>
                    <a:pt x="76362" y="6426"/>
                  </a:lnTo>
                  <a:close/>
                </a:path>
                <a:path w="107314" h="16510">
                  <a:moveTo>
                    <a:pt x="81467" y="5016"/>
                  </a:moveTo>
                  <a:lnTo>
                    <a:pt x="79283" y="5016"/>
                  </a:lnTo>
                  <a:lnTo>
                    <a:pt x="79283" y="15913"/>
                  </a:lnTo>
                  <a:lnTo>
                    <a:pt x="81467" y="15913"/>
                  </a:lnTo>
                  <a:lnTo>
                    <a:pt x="81467" y="5016"/>
                  </a:lnTo>
                  <a:close/>
                </a:path>
                <a:path w="107314" h="16510">
                  <a:moveTo>
                    <a:pt x="81632" y="482"/>
                  </a:moveTo>
                  <a:lnTo>
                    <a:pt x="79105" y="482"/>
                  </a:lnTo>
                  <a:lnTo>
                    <a:pt x="79105" y="2755"/>
                  </a:lnTo>
                  <a:lnTo>
                    <a:pt x="81632" y="2755"/>
                  </a:lnTo>
                  <a:lnTo>
                    <a:pt x="81632" y="482"/>
                  </a:lnTo>
                  <a:close/>
                </a:path>
                <a:path w="107314" h="16510">
                  <a:moveTo>
                    <a:pt x="90408" y="4826"/>
                  </a:moveTo>
                  <a:lnTo>
                    <a:pt x="88249" y="4826"/>
                  </a:lnTo>
                  <a:lnTo>
                    <a:pt x="87309" y="5054"/>
                  </a:lnTo>
                  <a:lnTo>
                    <a:pt x="85734" y="5956"/>
                  </a:lnTo>
                  <a:lnTo>
                    <a:pt x="85112" y="6616"/>
                  </a:lnTo>
                  <a:lnTo>
                    <a:pt x="84249" y="8293"/>
                  </a:lnTo>
                  <a:lnTo>
                    <a:pt x="84060" y="9169"/>
                  </a:lnTo>
                  <a:lnTo>
                    <a:pt x="84060" y="11760"/>
                  </a:lnTo>
                  <a:lnTo>
                    <a:pt x="88249" y="16103"/>
                  </a:lnTo>
                  <a:lnTo>
                    <a:pt x="90408" y="16103"/>
                  </a:lnTo>
                  <a:lnTo>
                    <a:pt x="91348" y="15887"/>
                  </a:lnTo>
                  <a:lnTo>
                    <a:pt x="92948" y="14973"/>
                  </a:lnTo>
                  <a:lnTo>
                    <a:pt x="93497" y="14401"/>
                  </a:lnTo>
                  <a:lnTo>
                    <a:pt x="88376" y="14401"/>
                  </a:lnTo>
                  <a:lnTo>
                    <a:pt x="87627" y="14071"/>
                  </a:lnTo>
                  <a:lnTo>
                    <a:pt x="86522" y="12738"/>
                  </a:lnTo>
                  <a:lnTo>
                    <a:pt x="86242" y="11760"/>
                  </a:lnTo>
                  <a:lnTo>
                    <a:pt x="86242" y="9169"/>
                  </a:lnTo>
                  <a:lnTo>
                    <a:pt x="86522" y="8191"/>
                  </a:lnTo>
                  <a:lnTo>
                    <a:pt x="87652" y="6883"/>
                  </a:lnTo>
                  <a:lnTo>
                    <a:pt x="88401" y="6553"/>
                  </a:lnTo>
                  <a:lnTo>
                    <a:pt x="93510" y="6553"/>
                  </a:lnTo>
                  <a:lnTo>
                    <a:pt x="92948" y="5956"/>
                  </a:lnTo>
                  <a:lnTo>
                    <a:pt x="91348" y="5054"/>
                  </a:lnTo>
                  <a:lnTo>
                    <a:pt x="90408" y="4826"/>
                  </a:lnTo>
                  <a:close/>
                </a:path>
                <a:path w="107314" h="16510">
                  <a:moveTo>
                    <a:pt x="93510" y="6553"/>
                  </a:moveTo>
                  <a:lnTo>
                    <a:pt x="90281" y="6553"/>
                  </a:lnTo>
                  <a:lnTo>
                    <a:pt x="91043" y="6883"/>
                  </a:lnTo>
                  <a:lnTo>
                    <a:pt x="92161" y="8191"/>
                  </a:lnTo>
                  <a:lnTo>
                    <a:pt x="92440" y="9169"/>
                  </a:lnTo>
                  <a:lnTo>
                    <a:pt x="92440" y="11760"/>
                  </a:lnTo>
                  <a:lnTo>
                    <a:pt x="92161" y="12738"/>
                  </a:lnTo>
                  <a:lnTo>
                    <a:pt x="91043" y="14071"/>
                  </a:lnTo>
                  <a:lnTo>
                    <a:pt x="90281" y="14401"/>
                  </a:lnTo>
                  <a:lnTo>
                    <a:pt x="93497" y="14401"/>
                  </a:lnTo>
                  <a:lnTo>
                    <a:pt x="94447" y="12636"/>
                  </a:lnTo>
                  <a:lnTo>
                    <a:pt x="94646" y="11760"/>
                  </a:lnTo>
                  <a:lnTo>
                    <a:pt x="94646" y="9169"/>
                  </a:lnTo>
                  <a:lnTo>
                    <a:pt x="94447" y="8293"/>
                  </a:lnTo>
                  <a:lnTo>
                    <a:pt x="93570" y="6616"/>
                  </a:lnTo>
                  <a:close/>
                </a:path>
                <a:path w="107314" h="16510">
                  <a:moveTo>
                    <a:pt x="99171" y="5016"/>
                  </a:moveTo>
                  <a:lnTo>
                    <a:pt x="97050" y="5016"/>
                  </a:lnTo>
                  <a:lnTo>
                    <a:pt x="97121" y="5892"/>
                  </a:lnTo>
                  <a:lnTo>
                    <a:pt x="97228" y="15913"/>
                  </a:lnTo>
                  <a:lnTo>
                    <a:pt x="99400" y="15913"/>
                  </a:lnTo>
                  <a:lnTo>
                    <a:pt x="99400" y="8763"/>
                  </a:lnTo>
                  <a:lnTo>
                    <a:pt x="99679" y="8001"/>
                  </a:lnTo>
                  <a:lnTo>
                    <a:pt x="100342" y="7315"/>
                  </a:lnTo>
                  <a:lnTo>
                    <a:pt x="99108" y="7315"/>
                  </a:lnTo>
                  <a:lnTo>
                    <a:pt x="99288" y="6870"/>
                  </a:lnTo>
                  <a:lnTo>
                    <a:pt x="99171" y="5016"/>
                  </a:lnTo>
                  <a:close/>
                </a:path>
                <a:path w="107314" h="16510">
                  <a:moveTo>
                    <a:pt x="106589" y="6578"/>
                  </a:moveTo>
                  <a:lnTo>
                    <a:pt x="103210" y="6578"/>
                  </a:lnTo>
                  <a:lnTo>
                    <a:pt x="103781" y="6794"/>
                  </a:lnTo>
                  <a:lnTo>
                    <a:pt x="104543" y="7645"/>
                  </a:lnTo>
                  <a:lnTo>
                    <a:pt x="104648" y="8001"/>
                  </a:lnTo>
                  <a:lnTo>
                    <a:pt x="104746" y="15913"/>
                  </a:lnTo>
                  <a:lnTo>
                    <a:pt x="106931" y="15913"/>
                  </a:lnTo>
                  <a:lnTo>
                    <a:pt x="106819" y="7315"/>
                  </a:lnTo>
                  <a:lnTo>
                    <a:pt x="106589" y="6578"/>
                  </a:lnTo>
                  <a:close/>
                </a:path>
                <a:path w="107314" h="16510">
                  <a:moveTo>
                    <a:pt x="99318" y="6795"/>
                  </a:moveTo>
                  <a:lnTo>
                    <a:pt x="99108" y="7315"/>
                  </a:lnTo>
                  <a:lnTo>
                    <a:pt x="99362" y="7315"/>
                  </a:lnTo>
                  <a:lnTo>
                    <a:pt x="99318" y="6795"/>
                  </a:lnTo>
                  <a:close/>
                </a:path>
                <a:path w="107314" h="16510">
                  <a:moveTo>
                    <a:pt x="104315" y="4826"/>
                  </a:moveTo>
                  <a:lnTo>
                    <a:pt x="102130" y="4826"/>
                  </a:lnTo>
                  <a:lnTo>
                    <a:pt x="101330" y="5041"/>
                  </a:lnTo>
                  <a:lnTo>
                    <a:pt x="99946" y="5892"/>
                  </a:lnTo>
                  <a:lnTo>
                    <a:pt x="99438" y="6502"/>
                  </a:lnTo>
                  <a:lnTo>
                    <a:pt x="99362" y="7315"/>
                  </a:lnTo>
                  <a:lnTo>
                    <a:pt x="100342" y="7315"/>
                  </a:lnTo>
                  <a:lnTo>
                    <a:pt x="100771" y="6870"/>
                  </a:lnTo>
                  <a:lnTo>
                    <a:pt x="101508" y="6578"/>
                  </a:lnTo>
                  <a:lnTo>
                    <a:pt x="106589" y="6578"/>
                  </a:lnTo>
                  <a:lnTo>
                    <a:pt x="105280" y="5181"/>
                  </a:lnTo>
                  <a:lnTo>
                    <a:pt x="104315" y="4826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961" y="2571995"/>
              <a:ext cx="114383" cy="466504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6037969" y="2590008"/>
              <a:ext cx="20320" cy="430530"/>
            </a:xfrm>
            <a:custGeom>
              <a:avLst/>
              <a:gdLst/>
              <a:ahLst/>
              <a:cxnLst/>
              <a:rect l="l" t="t" r="r" b="b"/>
              <a:pathLst>
                <a:path w="20320" h="430530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430479"/>
                  </a:lnTo>
                  <a:lnTo>
                    <a:pt x="19812" y="430479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0A6AFA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46972" y="2894406"/>
              <a:ext cx="55835" cy="14409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94077" y="2662055"/>
              <a:ext cx="158876" cy="43173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192663" y="2575598"/>
              <a:ext cx="55835" cy="462902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210672" y="2424299"/>
              <a:ext cx="64839" cy="614201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6237683" y="2442311"/>
              <a:ext cx="20320" cy="578485"/>
            </a:xfrm>
            <a:custGeom>
              <a:avLst/>
              <a:gdLst/>
              <a:ahLst/>
              <a:cxnLst/>
              <a:rect l="l" t="t" r="r" b="b"/>
              <a:pathLst>
                <a:path w="20320" h="578485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578180"/>
                  </a:lnTo>
                  <a:lnTo>
                    <a:pt x="19812" y="578180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64709" y="2662055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82" y="0"/>
                  </a:moveTo>
                  <a:lnTo>
                    <a:pt x="4038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87605" y="3072796"/>
              <a:ext cx="118745" cy="21590"/>
            </a:xfrm>
            <a:custGeom>
              <a:avLst/>
              <a:gdLst/>
              <a:ahLst/>
              <a:cxnLst/>
              <a:rect l="l" t="t" r="r" b="b"/>
              <a:pathLst>
                <a:path w="118745" h="21589">
                  <a:moveTo>
                    <a:pt x="1727" y="1079"/>
                  </a:moveTo>
                  <a:lnTo>
                    <a:pt x="0" y="1079"/>
                  </a:lnTo>
                  <a:lnTo>
                    <a:pt x="0" y="16319"/>
                  </a:lnTo>
                  <a:lnTo>
                    <a:pt x="2095" y="16319"/>
                  </a:lnTo>
                  <a:lnTo>
                    <a:pt x="2095" y="4690"/>
                  </a:lnTo>
                  <a:lnTo>
                    <a:pt x="1600" y="4038"/>
                  </a:lnTo>
                  <a:lnTo>
                    <a:pt x="3982" y="4038"/>
                  </a:lnTo>
                  <a:lnTo>
                    <a:pt x="1727" y="1079"/>
                  </a:lnTo>
                  <a:close/>
                </a:path>
                <a:path w="118745" h="21589">
                  <a:moveTo>
                    <a:pt x="3982" y="4038"/>
                  </a:moveTo>
                  <a:lnTo>
                    <a:pt x="2095" y="4038"/>
                  </a:lnTo>
                  <a:lnTo>
                    <a:pt x="2095" y="4690"/>
                  </a:lnTo>
                  <a:lnTo>
                    <a:pt x="10934" y="16319"/>
                  </a:lnTo>
                  <a:lnTo>
                    <a:pt x="12649" y="16319"/>
                  </a:lnTo>
                  <a:lnTo>
                    <a:pt x="12649" y="13360"/>
                  </a:lnTo>
                  <a:lnTo>
                    <a:pt x="10553" y="13360"/>
                  </a:lnTo>
                  <a:lnTo>
                    <a:pt x="10553" y="12660"/>
                  </a:lnTo>
                  <a:lnTo>
                    <a:pt x="3982" y="4038"/>
                  </a:lnTo>
                  <a:close/>
                </a:path>
                <a:path w="118745" h="21589">
                  <a:moveTo>
                    <a:pt x="10553" y="12660"/>
                  </a:moveTo>
                  <a:lnTo>
                    <a:pt x="10553" y="13360"/>
                  </a:lnTo>
                  <a:lnTo>
                    <a:pt x="11087" y="13360"/>
                  </a:lnTo>
                  <a:lnTo>
                    <a:pt x="10553" y="12660"/>
                  </a:lnTo>
                  <a:close/>
                </a:path>
                <a:path w="118745" h="21589">
                  <a:moveTo>
                    <a:pt x="12649" y="1079"/>
                  </a:moveTo>
                  <a:lnTo>
                    <a:pt x="10553" y="1079"/>
                  </a:lnTo>
                  <a:lnTo>
                    <a:pt x="10553" y="12660"/>
                  </a:lnTo>
                  <a:lnTo>
                    <a:pt x="11087" y="13360"/>
                  </a:lnTo>
                  <a:lnTo>
                    <a:pt x="12649" y="13360"/>
                  </a:lnTo>
                  <a:lnTo>
                    <a:pt x="12649" y="1079"/>
                  </a:lnTo>
                  <a:close/>
                </a:path>
                <a:path w="118745" h="21589">
                  <a:moveTo>
                    <a:pt x="2095" y="4038"/>
                  </a:moveTo>
                  <a:lnTo>
                    <a:pt x="1600" y="4038"/>
                  </a:lnTo>
                  <a:lnTo>
                    <a:pt x="2095" y="4690"/>
                  </a:lnTo>
                  <a:lnTo>
                    <a:pt x="2095" y="4038"/>
                  </a:lnTo>
                  <a:close/>
                </a:path>
                <a:path w="118745" h="21589">
                  <a:moveTo>
                    <a:pt x="21640" y="5232"/>
                  </a:moveTo>
                  <a:lnTo>
                    <a:pt x="19583" y="5232"/>
                  </a:lnTo>
                  <a:lnTo>
                    <a:pt x="18668" y="5473"/>
                  </a:lnTo>
                  <a:lnTo>
                    <a:pt x="15392" y="12649"/>
                  </a:lnTo>
                  <a:lnTo>
                    <a:pt x="15900" y="14033"/>
                  </a:lnTo>
                  <a:lnTo>
                    <a:pt x="17919" y="16014"/>
                  </a:lnTo>
                  <a:lnTo>
                    <a:pt x="19303" y="16509"/>
                  </a:lnTo>
                  <a:lnTo>
                    <a:pt x="21856" y="16509"/>
                  </a:lnTo>
                  <a:lnTo>
                    <a:pt x="22631" y="16395"/>
                  </a:lnTo>
                  <a:lnTo>
                    <a:pt x="24066" y="15925"/>
                  </a:lnTo>
                  <a:lnTo>
                    <a:pt x="24676" y="15582"/>
                  </a:lnTo>
                  <a:lnTo>
                    <a:pt x="25184" y="15125"/>
                  </a:lnTo>
                  <a:lnTo>
                    <a:pt x="25032" y="14808"/>
                  </a:lnTo>
                  <a:lnTo>
                    <a:pt x="19951" y="14808"/>
                  </a:lnTo>
                  <a:lnTo>
                    <a:pt x="19049" y="14477"/>
                  </a:lnTo>
                  <a:lnTo>
                    <a:pt x="17805" y="13182"/>
                  </a:lnTo>
                  <a:lnTo>
                    <a:pt x="17487" y="12217"/>
                  </a:lnTo>
                  <a:lnTo>
                    <a:pt x="17487" y="11175"/>
                  </a:lnTo>
                  <a:lnTo>
                    <a:pt x="17106" y="11175"/>
                  </a:lnTo>
                  <a:lnTo>
                    <a:pt x="17106" y="9918"/>
                  </a:lnTo>
                  <a:lnTo>
                    <a:pt x="17487" y="9918"/>
                  </a:lnTo>
                  <a:lnTo>
                    <a:pt x="17598" y="9118"/>
                  </a:lnTo>
                  <a:lnTo>
                    <a:pt x="17797" y="8496"/>
                  </a:lnTo>
                  <a:lnTo>
                    <a:pt x="18859" y="7137"/>
                  </a:lnTo>
                  <a:lnTo>
                    <a:pt x="19634" y="6794"/>
                  </a:lnTo>
                  <a:lnTo>
                    <a:pt x="24300" y="6794"/>
                  </a:lnTo>
                  <a:lnTo>
                    <a:pt x="23888" y="6311"/>
                  </a:lnTo>
                  <a:lnTo>
                    <a:pt x="22504" y="5448"/>
                  </a:lnTo>
                  <a:lnTo>
                    <a:pt x="21640" y="5232"/>
                  </a:lnTo>
                  <a:close/>
                </a:path>
                <a:path w="118745" h="21589">
                  <a:moveTo>
                    <a:pt x="24472" y="13639"/>
                  </a:moveTo>
                  <a:lnTo>
                    <a:pt x="23964" y="14058"/>
                  </a:lnTo>
                  <a:lnTo>
                    <a:pt x="23431" y="14363"/>
                  </a:lnTo>
                  <a:lnTo>
                    <a:pt x="22326" y="14719"/>
                  </a:lnTo>
                  <a:lnTo>
                    <a:pt x="21729" y="14808"/>
                  </a:lnTo>
                  <a:lnTo>
                    <a:pt x="25032" y="14808"/>
                  </a:lnTo>
                  <a:lnTo>
                    <a:pt x="24472" y="13639"/>
                  </a:lnTo>
                  <a:close/>
                </a:path>
                <a:path w="118745" h="21589">
                  <a:moveTo>
                    <a:pt x="17487" y="9918"/>
                  </a:moveTo>
                  <a:lnTo>
                    <a:pt x="17106" y="9918"/>
                  </a:lnTo>
                  <a:lnTo>
                    <a:pt x="17106" y="11175"/>
                  </a:lnTo>
                  <a:lnTo>
                    <a:pt x="17487" y="11175"/>
                  </a:lnTo>
                  <a:lnTo>
                    <a:pt x="17487" y="9918"/>
                  </a:lnTo>
                  <a:close/>
                </a:path>
                <a:path w="118745" h="21589">
                  <a:moveTo>
                    <a:pt x="23456" y="9918"/>
                  </a:moveTo>
                  <a:lnTo>
                    <a:pt x="17487" y="9918"/>
                  </a:lnTo>
                  <a:lnTo>
                    <a:pt x="17487" y="11175"/>
                  </a:lnTo>
                  <a:lnTo>
                    <a:pt x="25311" y="11175"/>
                  </a:lnTo>
                  <a:lnTo>
                    <a:pt x="25311" y="10198"/>
                  </a:lnTo>
                  <a:lnTo>
                    <a:pt x="23456" y="10198"/>
                  </a:lnTo>
                  <a:lnTo>
                    <a:pt x="23456" y="9918"/>
                  </a:lnTo>
                  <a:close/>
                </a:path>
                <a:path w="118745" h="21589">
                  <a:moveTo>
                    <a:pt x="24300" y="6794"/>
                  </a:moveTo>
                  <a:lnTo>
                    <a:pt x="21551" y="6794"/>
                  </a:lnTo>
                  <a:lnTo>
                    <a:pt x="22189" y="7061"/>
                  </a:lnTo>
                  <a:lnTo>
                    <a:pt x="22720" y="7696"/>
                  </a:lnTo>
                  <a:lnTo>
                    <a:pt x="23215" y="8280"/>
                  </a:lnTo>
                  <a:lnTo>
                    <a:pt x="23354" y="8762"/>
                  </a:lnTo>
                  <a:lnTo>
                    <a:pt x="23456" y="10198"/>
                  </a:lnTo>
                  <a:lnTo>
                    <a:pt x="23825" y="9918"/>
                  </a:lnTo>
                  <a:lnTo>
                    <a:pt x="25311" y="9918"/>
                  </a:lnTo>
                  <a:lnTo>
                    <a:pt x="25185" y="8762"/>
                  </a:lnTo>
                  <a:lnTo>
                    <a:pt x="25133" y="8496"/>
                  </a:lnTo>
                  <a:lnTo>
                    <a:pt x="24409" y="6921"/>
                  </a:lnTo>
                  <a:lnTo>
                    <a:pt x="24300" y="6794"/>
                  </a:lnTo>
                  <a:close/>
                </a:path>
                <a:path w="118745" h="21589">
                  <a:moveTo>
                    <a:pt x="25311" y="9918"/>
                  </a:moveTo>
                  <a:lnTo>
                    <a:pt x="23825" y="9918"/>
                  </a:lnTo>
                  <a:lnTo>
                    <a:pt x="23456" y="10198"/>
                  </a:lnTo>
                  <a:lnTo>
                    <a:pt x="25311" y="10198"/>
                  </a:lnTo>
                  <a:lnTo>
                    <a:pt x="25311" y="9918"/>
                  </a:lnTo>
                  <a:close/>
                </a:path>
                <a:path w="118745" h="21589">
                  <a:moveTo>
                    <a:pt x="24320" y="0"/>
                  </a:moveTo>
                  <a:lnTo>
                    <a:pt x="22097" y="0"/>
                  </a:lnTo>
                  <a:lnTo>
                    <a:pt x="19862" y="4368"/>
                  </a:lnTo>
                  <a:lnTo>
                    <a:pt x="21374" y="4368"/>
                  </a:lnTo>
                  <a:lnTo>
                    <a:pt x="24320" y="0"/>
                  </a:lnTo>
                  <a:close/>
                </a:path>
                <a:path w="118745" h="21589">
                  <a:moveTo>
                    <a:pt x="28447" y="18173"/>
                  </a:moveTo>
                  <a:lnTo>
                    <a:pt x="31749" y="21158"/>
                  </a:lnTo>
                  <a:lnTo>
                    <a:pt x="34404" y="21158"/>
                  </a:lnTo>
                  <a:lnTo>
                    <a:pt x="35686" y="20726"/>
                  </a:lnTo>
                  <a:lnTo>
                    <a:pt x="36991" y="19430"/>
                  </a:lnTo>
                  <a:lnTo>
                    <a:pt x="32092" y="19430"/>
                  </a:lnTo>
                  <a:lnTo>
                    <a:pt x="31597" y="19392"/>
                  </a:lnTo>
                  <a:lnTo>
                    <a:pt x="30645" y="19215"/>
                  </a:lnTo>
                  <a:lnTo>
                    <a:pt x="30200" y="19075"/>
                  </a:lnTo>
                  <a:lnTo>
                    <a:pt x="29336" y="18719"/>
                  </a:lnTo>
                  <a:lnTo>
                    <a:pt x="28892" y="18478"/>
                  </a:lnTo>
                  <a:lnTo>
                    <a:pt x="28447" y="18173"/>
                  </a:lnTo>
                  <a:close/>
                </a:path>
                <a:path w="118745" h="21589">
                  <a:moveTo>
                    <a:pt x="37871" y="13449"/>
                  </a:moveTo>
                  <a:lnTo>
                    <a:pt x="35940" y="13449"/>
                  </a:lnTo>
                  <a:lnTo>
                    <a:pt x="35774" y="14033"/>
                  </a:lnTo>
                  <a:lnTo>
                    <a:pt x="35725" y="17360"/>
                  </a:lnTo>
                  <a:lnTo>
                    <a:pt x="35458" y="18110"/>
                  </a:lnTo>
                  <a:lnTo>
                    <a:pt x="34404" y="19164"/>
                  </a:lnTo>
                  <a:lnTo>
                    <a:pt x="33629" y="19430"/>
                  </a:lnTo>
                  <a:lnTo>
                    <a:pt x="36991" y="19430"/>
                  </a:lnTo>
                  <a:lnTo>
                    <a:pt x="37426" y="18999"/>
                  </a:lnTo>
                  <a:lnTo>
                    <a:pt x="37871" y="17741"/>
                  </a:lnTo>
                  <a:lnTo>
                    <a:pt x="37871" y="13449"/>
                  </a:lnTo>
                  <a:close/>
                </a:path>
                <a:path w="118745" h="21589">
                  <a:moveTo>
                    <a:pt x="33007" y="5232"/>
                  </a:moveTo>
                  <a:lnTo>
                    <a:pt x="31064" y="5232"/>
                  </a:lnTo>
                  <a:lnTo>
                    <a:pt x="30179" y="5473"/>
                  </a:lnTo>
                  <a:lnTo>
                    <a:pt x="27203" y="11810"/>
                  </a:lnTo>
                  <a:lnTo>
                    <a:pt x="27393" y="12738"/>
                  </a:lnTo>
                  <a:lnTo>
                    <a:pt x="31064" y="16065"/>
                  </a:lnTo>
                  <a:lnTo>
                    <a:pt x="32994" y="16065"/>
                  </a:lnTo>
                  <a:lnTo>
                    <a:pt x="33807" y="15824"/>
                  </a:lnTo>
                  <a:lnTo>
                    <a:pt x="35242" y="14897"/>
                  </a:lnTo>
                  <a:lnTo>
                    <a:pt x="35638" y="14350"/>
                  </a:lnTo>
                  <a:lnTo>
                    <a:pt x="31566" y="14338"/>
                  </a:lnTo>
                  <a:lnTo>
                    <a:pt x="30810" y="14033"/>
                  </a:lnTo>
                  <a:lnTo>
                    <a:pt x="29672" y="12712"/>
                  </a:lnTo>
                  <a:lnTo>
                    <a:pt x="29400" y="11810"/>
                  </a:lnTo>
                  <a:lnTo>
                    <a:pt x="29400" y="9448"/>
                  </a:lnTo>
                  <a:lnTo>
                    <a:pt x="29679" y="8547"/>
                  </a:lnTo>
                  <a:lnTo>
                    <a:pt x="30810" y="7277"/>
                  </a:lnTo>
                  <a:lnTo>
                    <a:pt x="31597" y="6959"/>
                  </a:lnTo>
                  <a:lnTo>
                    <a:pt x="35643" y="6959"/>
                  </a:lnTo>
                  <a:lnTo>
                    <a:pt x="35229" y="6400"/>
                  </a:lnTo>
                  <a:lnTo>
                    <a:pt x="33832" y="5473"/>
                  </a:lnTo>
                  <a:lnTo>
                    <a:pt x="33007" y="5232"/>
                  </a:lnTo>
                  <a:close/>
                </a:path>
                <a:path w="118745" h="21589">
                  <a:moveTo>
                    <a:pt x="35643" y="6959"/>
                  </a:moveTo>
                  <a:lnTo>
                    <a:pt x="33527" y="6959"/>
                  </a:lnTo>
                  <a:lnTo>
                    <a:pt x="34277" y="7277"/>
                  </a:lnTo>
                  <a:lnTo>
                    <a:pt x="35428" y="8572"/>
                  </a:lnTo>
                  <a:lnTo>
                    <a:pt x="35712" y="9448"/>
                  </a:lnTo>
                  <a:lnTo>
                    <a:pt x="35712" y="11810"/>
                  </a:lnTo>
                  <a:lnTo>
                    <a:pt x="35420" y="12738"/>
                  </a:lnTo>
                  <a:lnTo>
                    <a:pt x="34277" y="14033"/>
                  </a:lnTo>
                  <a:lnTo>
                    <a:pt x="33527" y="14350"/>
                  </a:lnTo>
                  <a:lnTo>
                    <a:pt x="35638" y="14350"/>
                  </a:lnTo>
                  <a:lnTo>
                    <a:pt x="35725" y="13449"/>
                  </a:lnTo>
                  <a:lnTo>
                    <a:pt x="37871" y="13449"/>
                  </a:lnTo>
                  <a:lnTo>
                    <a:pt x="37871" y="7848"/>
                  </a:lnTo>
                  <a:lnTo>
                    <a:pt x="35928" y="7848"/>
                  </a:lnTo>
                  <a:lnTo>
                    <a:pt x="35725" y="7670"/>
                  </a:lnTo>
                  <a:lnTo>
                    <a:pt x="35643" y="6959"/>
                  </a:lnTo>
                  <a:close/>
                </a:path>
                <a:path w="118745" h="21589">
                  <a:moveTo>
                    <a:pt x="35940" y="13449"/>
                  </a:moveTo>
                  <a:lnTo>
                    <a:pt x="35725" y="13449"/>
                  </a:lnTo>
                  <a:lnTo>
                    <a:pt x="35725" y="14204"/>
                  </a:lnTo>
                  <a:lnTo>
                    <a:pt x="35940" y="13449"/>
                  </a:lnTo>
                  <a:close/>
                </a:path>
                <a:path w="118745" h="21589">
                  <a:moveTo>
                    <a:pt x="35762" y="7258"/>
                  </a:moveTo>
                  <a:lnTo>
                    <a:pt x="35725" y="7670"/>
                  </a:lnTo>
                  <a:lnTo>
                    <a:pt x="35928" y="7848"/>
                  </a:lnTo>
                  <a:lnTo>
                    <a:pt x="35762" y="7258"/>
                  </a:lnTo>
                  <a:close/>
                </a:path>
                <a:path w="118745" h="21589">
                  <a:moveTo>
                    <a:pt x="38036" y="5422"/>
                  </a:moveTo>
                  <a:lnTo>
                    <a:pt x="35928" y="5422"/>
                  </a:lnTo>
                  <a:lnTo>
                    <a:pt x="35864" y="7619"/>
                  </a:lnTo>
                  <a:lnTo>
                    <a:pt x="35928" y="7848"/>
                  </a:lnTo>
                  <a:lnTo>
                    <a:pt x="37871" y="7848"/>
                  </a:lnTo>
                  <a:lnTo>
                    <a:pt x="37958" y="6337"/>
                  </a:lnTo>
                  <a:lnTo>
                    <a:pt x="38036" y="5422"/>
                  </a:lnTo>
                  <a:close/>
                </a:path>
                <a:path w="118745" h="21589">
                  <a:moveTo>
                    <a:pt x="46799" y="5232"/>
                  </a:moveTo>
                  <a:lnTo>
                    <a:pt x="44640" y="5232"/>
                  </a:lnTo>
                  <a:lnTo>
                    <a:pt x="43700" y="5460"/>
                  </a:lnTo>
                  <a:lnTo>
                    <a:pt x="42125" y="6362"/>
                  </a:lnTo>
                  <a:lnTo>
                    <a:pt x="41503" y="7023"/>
                  </a:lnTo>
                  <a:lnTo>
                    <a:pt x="40639" y="8699"/>
                  </a:lnTo>
                  <a:lnTo>
                    <a:pt x="40451" y="9575"/>
                  </a:lnTo>
                  <a:lnTo>
                    <a:pt x="40451" y="12166"/>
                  </a:lnTo>
                  <a:lnTo>
                    <a:pt x="44640" y="16509"/>
                  </a:lnTo>
                  <a:lnTo>
                    <a:pt x="46799" y="16509"/>
                  </a:lnTo>
                  <a:lnTo>
                    <a:pt x="47739" y="16294"/>
                  </a:lnTo>
                  <a:lnTo>
                    <a:pt x="49339" y="15379"/>
                  </a:lnTo>
                  <a:lnTo>
                    <a:pt x="49888" y="14808"/>
                  </a:lnTo>
                  <a:lnTo>
                    <a:pt x="44767" y="14808"/>
                  </a:lnTo>
                  <a:lnTo>
                    <a:pt x="44018" y="14477"/>
                  </a:lnTo>
                  <a:lnTo>
                    <a:pt x="43446" y="13817"/>
                  </a:lnTo>
                  <a:lnTo>
                    <a:pt x="42900" y="13144"/>
                  </a:lnTo>
                  <a:lnTo>
                    <a:pt x="42633" y="12166"/>
                  </a:lnTo>
                  <a:lnTo>
                    <a:pt x="42633" y="9575"/>
                  </a:lnTo>
                  <a:lnTo>
                    <a:pt x="42913" y="8597"/>
                  </a:lnTo>
                  <a:lnTo>
                    <a:pt x="44030" y="7289"/>
                  </a:lnTo>
                  <a:lnTo>
                    <a:pt x="44780" y="6959"/>
                  </a:lnTo>
                  <a:lnTo>
                    <a:pt x="49901" y="6959"/>
                  </a:lnTo>
                  <a:lnTo>
                    <a:pt x="49339" y="6362"/>
                  </a:lnTo>
                  <a:lnTo>
                    <a:pt x="47739" y="5460"/>
                  </a:lnTo>
                  <a:lnTo>
                    <a:pt x="46799" y="5232"/>
                  </a:lnTo>
                  <a:close/>
                </a:path>
                <a:path w="118745" h="21589">
                  <a:moveTo>
                    <a:pt x="49901" y="6959"/>
                  </a:moveTo>
                  <a:lnTo>
                    <a:pt x="46672" y="6959"/>
                  </a:lnTo>
                  <a:lnTo>
                    <a:pt x="47434" y="7289"/>
                  </a:lnTo>
                  <a:lnTo>
                    <a:pt x="48552" y="8597"/>
                  </a:lnTo>
                  <a:lnTo>
                    <a:pt x="48831" y="9575"/>
                  </a:lnTo>
                  <a:lnTo>
                    <a:pt x="48831" y="12166"/>
                  </a:lnTo>
                  <a:lnTo>
                    <a:pt x="48552" y="13144"/>
                  </a:lnTo>
                  <a:lnTo>
                    <a:pt x="47434" y="14477"/>
                  </a:lnTo>
                  <a:lnTo>
                    <a:pt x="46672" y="14808"/>
                  </a:lnTo>
                  <a:lnTo>
                    <a:pt x="49888" y="14808"/>
                  </a:lnTo>
                  <a:lnTo>
                    <a:pt x="50838" y="13042"/>
                  </a:lnTo>
                  <a:lnTo>
                    <a:pt x="51026" y="12166"/>
                  </a:lnTo>
                  <a:lnTo>
                    <a:pt x="51026" y="9575"/>
                  </a:lnTo>
                  <a:lnTo>
                    <a:pt x="50838" y="8699"/>
                  </a:lnTo>
                  <a:lnTo>
                    <a:pt x="49961" y="7023"/>
                  </a:lnTo>
                  <a:close/>
                </a:path>
                <a:path w="118745" h="21589">
                  <a:moveTo>
                    <a:pt x="59093" y="5232"/>
                  </a:moveTo>
                  <a:lnTo>
                    <a:pt x="57289" y="5232"/>
                  </a:lnTo>
                  <a:lnTo>
                    <a:pt x="56337" y="5460"/>
                  </a:lnTo>
                  <a:lnTo>
                    <a:pt x="54724" y="6337"/>
                  </a:lnTo>
                  <a:lnTo>
                    <a:pt x="54114" y="6959"/>
                  </a:lnTo>
                  <a:lnTo>
                    <a:pt x="53212" y="8635"/>
                  </a:lnTo>
                  <a:lnTo>
                    <a:pt x="52998" y="9575"/>
                  </a:lnTo>
                  <a:lnTo>
                    <a:pt x="53008" y="12103"/>
                  </a:lnTo>
                  <a:lnTo>
                    <a:pt x="57289" y="16509"/>
                  </a:lnTo>
                  <a:lnTo>
                    <a:pt x="59067" y="16509"/>
                  </a:lnTo>
                  <a:lnTo>
                    <a:pt x="59740" y="16395"/>
                  </a:lnTo>
                  <a:lnTo>
                    <a:pt x="61074" y="15925"/>
                  </a:lnTo>
                  <a:lnTo>
                    <a:pt x="61633" y="15582"/>
                  </a:lnTo>
                  <a:lnTo>
                    <a:pt x="62090" y="15151"/>
                  </a:lnTo>
                  <a:lnTo>
                    <a:pt x="61910" y="14770"/>
                  </a:lnTo>
                  <a:lnTo>
                    <a:pt x="57505" y="14770"/>
                  </a:lnTo>
                  <a:lnTo>
                    <a:pt x="56692" y="14427"/>
                  </a:lnTo>
                  <a:lnTo>
                    <a:pt x="55511" y="13068"/>
                  </a:lnTo>
                  <a:lnTo>
                    <a:pt x="55206" y="12103"/>
                  </a:lnTo>
                  <a:lnTo>
                    <a:pt x="55206" y="9575"/>
                  </a:lnTo>
                  <a:lnTo>
                    <a:pt x="55511" y="8610"/>
                  </a:lnTo>
                  <a:lnTo>
                    <a:pt x="56692" y="7289"/>
                  </a:lnTo>
                  <a:lnTo>
                    <a:pt x="57505" y="6959"/>
                  </a:lnTo>
                  <a:lnTo>
                    <a:pt x="61916" y="6959"/>
                  </a:lnTo>
                  <a:lnTo>
                    <a:pt x="62090" y="6591"/>
                  </a:lnTo>
                  <a:lnTo>
                    <a:pt x="61658" y="6159"/>
                  </a:lnTo>
                  <a:lnTo>
                    <a:pt x="61099" y="5829"/>
                  </a:lnTo>
                  <a:lnTo>
                    <a:pt x="59778" y="5359"/>
                  </a:lnTo>
                  <a:lnTo>
                    <a:pt x="59093" y="5232"/>
                  </a:lnTo>
                  <a:close/>
                </a:path>
                <a:path w="118745" h="21589">
                  <a:moveTo>
                    <a:pt x="61366" y="13614"/>
                  </a:moveTo>
                  <a:lnTo>
                    <a:pt x="60959" y="14020"/>
                  </a:lnTo>
                  <a:lnTo>
                    <a:pt x="60490" y="14312"/>
                  </a:lnTo>
                  <a:lnTo>
                    <a:pt x="59486" y="14681"/>
                  </a:lnTo>
                  <a:lnTo>
                    <a:pt x="59004" y="14770"/>
                  </a:lnTo>
                  <a:lnTo>
                    <a:pt x="61910" y="14770"/>
                  </a:lnTo>
                  <a:lnTo>
                    <a:pt x="61366" y="13614"/>
                  </a:lnTo>
                  <a:close/>
                </a:path>
                <a:path w="118745" h="21589">
                  <a:moveTo>
                    <a:pt x="61916" y="6959"/>
                  </a:moveTo>
                  <a:lnTo>
                    <a:pt x="59016" y="6959"/>
                  </a:lnTo>
                  <a:lnTo>
                    <a:pt x="59512" y="7061"/>
                  </a:lnTo>
                  <a:lnTo>
                    <a:pt x="60515" y="7454"/>
                  </a:lnTo>
                  <a:lnTo>
                    <a:pt x="60972" y="7734"/>
                  </a:lnTo>
                  <a:lnTo>
                    <a:pt x="61366" y="8127"/>
                  </a:lnTo>
                  <a:lnTo>
                    <a:pt x="61916" y="6959"/>
                  </a:lnTo>
                  <a:close/>
                </a:path>
                <a:path w="118745" h="21589">
                  <a:moveTo>
                    <a:pt x="66586" y="5422"/>
                  </a:moveTo>
                  <a:lnTo>
                    <a:pt x="64401" y="5422"/>
                  </a:lnTo>
                  <a:lnTo>
                    <a:pt x="64401" y="16319"/>
                  </a:lnTo>
                  <a:lnTo>
                    <a:pt x="66586" y="16319"/>
                  </a:lnTo>
                  <a:lnTo>
                    <a:pt x="66586" y="5422"/>
                  </a:lnTo>
                  <a:close/>
                </a:path>
                <a:path w="118745" h="21589">
                  <a:moveTo>
                    <a:pt x="66751" y="888"/>
                  </a:moveTo>
                  <a:lnTo>
                    <a:pt x="64223" y="888"/>
                  </a:lnTo>
                  <a:lnTo>
                    <a:pt x="64223" y="3162"/>
                  </a:lnTo>
                  <a:lnTo>
                    <a:pt x="66751" y="3162"/>
                  </a:lnTo>
                  <a:lnTo>
                    <a:pt x="66751" y="888"/>
                  </a:lnTo>
                  <a:close/>
                </a:path>
                <a:path w="118745" h="21589">
                  <a:moveTo>
                    <a:pt x="74904" y="5232"/>
                  </a:moveTo>
                  <a:lnTo>
                    <a:pt x="72986" y="5232"/>
                  </a:lnTo>
                  <a:lnTo>
                    <a:pt x="72128" y="5473"/>
                  </a:lnTo>
                  <a:lnTo>
                    <a:pt x="70700" y="6362"/>
                  </a:lnTo>
                  <a:lnTo>
                    <a:pt x="70185" y="6959"/>
                  </a:lnTo>
                  <a:lnTo>
                    <a:pt x="69354" y="8686"/>
                  </a:lnTo>
                  <a:lnTo>
                    <a:pt x="69174" y="9575"/>
                  </a:lnTo>
                  <a:lnTo>
                    <a:pt x="69177" y="12166"/>
                  </a:lnTo>
                  <a:lnTo>
                    <a:pt x="72986" y="16509"/>
                  </a:lnTo>
                  <a:lnTo>
                    <a:pt x="74879" y="16509"/>
                  </a:lnTo>
                  <a:lnTo>
                    <a:pt x="75691" y="16281"/>
                  </a:lnTo>
                  <a:lnTo>
                    <a:pt x="77114" y="15341"/>
                  </a:lnTo>
                  <a:lnTo>
                    <a:pt x="77519" y="14808"/>
                  </a:lnTo>
                  <a:lnTo>
                    <a:pt x="73532" y="14808"/>
                  </a:lnTo>
                  <a:lnTo>
                    <a:pt x="72758" y="14477"/>
                  </a:lnTo>
                  <a:lnTo>
                    <a:pt x="71640" y="13144"/>
                  </a:lnTo>
                  <a:lnTo>
                    <a:pt x="71361" y="12166"/>
                  </a:lnTo>
                  <a:lnTo>
                    <a:pt x="71361" y="9575"/>
                  </a:lnTo>
                  <a:lnTo>
                    <a:pt x="71640" y="8597"/>
                  </a:lnTo>
                  <a:lnTo>
                    <a:pt x="72783" y="7289"/>
                  </a:lnTo>
                  <a:lnTo>
                    <a:pt x="73545" y="6959"/>
                  </a:lnTo>
                  <a:lnTo>
                    <a:pt x="77526" y="6959"/>
                  </a:lnTo>
                  <a:lnTo>
                    <a:pt x="77139" y="6426"/>
                  </a:lnTo>
                  <a:lnTo>
                    <a:pt x="75730" y="5473"/>
                  </a:lnTo>
                  <a:lnTo>
                    <a:pt x="74904" y="5232"/>
                  </a:lnTo>
                  <a:close/>
                </a:path>
                <a:path w="118745" h="21589">
                  <a:moveTo>
                    <a:pt x="79768" y="13893"/>
                  </a:moveTo>
                  <a:lnTo>
                    <a:pt x="77825" y="13893"/>
                  </a:lnTo>
                  <a:lnTo>
                    <a:pt x="77661" y="14477"/>
                  </a:lnTo>
                  <a:lnTo>
                    <a:pt x="77584" y="16319"/>
                  </a:lnTo>
                  <a:lnTo>
                    <a:pt x="79768" y="16319"/>
                  </a:lnTo>
                  <a:lnTo>
                    <a:pt x="79768" y="13893"/>
                  </a:lnTo>
                  <a:close/>
                </a:path>
                <a:path w="118745" h="21589">
                  <a:moveTo>
                    <a:pt x="77526" y="6959"/>
                  </a:moveTo>
                  <a:lnTo>
                    <a:pt x="75425" y="6959"/>
                  </a:lnTo>
                  <a:lnTo>
                    <a:pt x="76174" y="7289"/>
                  </a:lnTo>
                  <a:lnTo>
                    <a:pt x="77317" y="8597"/>
                  </a:lnTo>
                  <a:lnTo>
                    <a:pt x="77609" y="9575"/>
                  </a:lnTo>
                  <a:lnTo>
                    <a:pt x="77609" y="12166"/>
                  </a:lnTo>
                  <a:lnTo>
                    <a:pt x="77317" y="13144"/>
                  </a:lnTo>
                  <a:lnTo>
                    <a:pt x="76174" y="14477"/>
                  </a:lnTo>
                  <a:lnTo>
                    <a:pt x="75425" y="14808"/>
                  </a:lnTo>
                  <a:lnTo>
                    <a:pt x="77519" y="14808"/>
                  </a:lnTo>
                  <a:lnTo>
                    <a:pt x="77584" y="13893"/>
                  </a:lnTo>
                  <a:lnTo>
                    <a:pt x="79768" y="13893"/>
                  </a:lnTo>
                  <a:lnTo>
                    <a:pt x="79768" y="7886"/>
                  </a:lnTo>
                  <a:lnTo>
                    <a:pt x="77609" y="7886"/>
                  </a:lnTo>
                  <a:lnTo>
                    <a:pt x="77526" y="6959"/>
                  </a:lnTo>
                  <a:close/>
                </a:path>
                <a:path w="118745" h="21589">
                  <a:moveTo>
                    <a:pt x="77825" y="13893"/>
                  </a:moveTo>
                  <a:lnTo>
                    <a:pt x="77584" y="13893"/>
                  </a:lnTo>
                  <a:lnTo>
                    <a:pt x="77584" y="14723"/>
                  </a:lnTo>
                  <a:lnTo>
                    <a:pt x="77825" y="13893"/>
                  </a:lnTo>
                  <a:close/>
                </a:path>
                <a:path w="118745" h="21589">
                  <a:moveTo>
                    <a:pt x="77664" y="7266"/>
                  </a:moveTo>
                  <a:lnTo>
                    <a:pt x="77609" y="7886"/>
                  </a:lnTo>
                  <a:lnTo>
                    <a:pt x="77838" y="7886"/>
                  </a:lnTo>
                  <a:lnTo>
                    <a:pt x="77664" y="7266"/>
                  </a:lnTo>
                  <a:close/>
                </a:path>
                <a:path w="118745" h="21589">
                  <a:moveTo>
                    <a:pt x="79933" y="5422"/>
                  </a:moveTo>
                  <a:lnTo>
                    <a:pt x="77825" y="5422"/>
                  </a:lnTo>
                  <a:lnTo>
                    <a:pt x="77763" y="7619"/>
                  </a:lnTo>
                  <a:lnTo>
                    <a:pt x="77838" y="7886"/>
                  </a:lnTo>
                  <a:lnTo>
                    <a:pt x="79768" y="7886"/>
                  </a:lnTo>
                  <a:lnTo>
                    <a:pt x="79853" y="6362"/>
                  </a:lnTo>
                  <a:lnTo>
                    <a:pt x="79933" y="5422"/>
                  </a:lnTo>
                  <a:close/>
                </a:path>
                <a:path w="118745" h="21589">
                  <a:moveTo>
                    <a:pt x="85788" y="7111"/>
                  </a:moveTo>
                  <a:lnTo>
                    <a:pt x="83604" y="7111"/>
                  </a:lnTo>
                  <a:lnTo>
                    <a:pt x="83604" y="13944"/>
                  </a:lnTo>
                  <a:lnTo>
                    <a:pt x="83896" y="14909"/>
                  </a:lnTo>
                  <a:lnTo>
                    <a:pt x="85115" y="16192"/>
                  </a:lnTo>
                  <a:lnTo>
                    <a:pt x="86004" y="16509"/>
                  </a:lnTo>
                  <a:lnTo>
                    <a:pt x="87452" y="16509"/>
                  </a:lnTo>
                  <a:lnTo>
                    <a:pt x="87718" y="16484"/>
                  </a:lnTo>
                  <a:lnTo>
                    <a:pt x="88303" y="16382"/>
                  </a:lnTo>
                  <a:lnTo>
                    <a:pt x="88544" y="16319"/>
                  </a:lnTo>
                  <a:lnTo>
                    <a:pt x="88760" y="16230"/>
                  </a:lnTo>
                  <a:lnTo>
                    <a:pt x="88760" y="14719"/>
                  </a:lnTo>
                  <a:lnTo>
                    <a:pt x="86918" y="14719"/>
                  </a:lnTo>
                  <a:lnTo>
                    <a:pt x="86499" y="14541"/>
                  </a:lnTo>
                  <a:lnTo>
                    <a:pt x="85928" y="13855"/>
                  </a:lnTo>
                  <a:lnTo>
                    <a:pt x="85788" y="13284"/>
                  </a:lnTo>
                  <a:lnTo>
                    <a:pt x="85788" y="7111"/>
                  </a:lnTo>
                  <a:close/>
                </a:path>
                <a:path w="118745" h="21589">
                  <a:moveTo>
                    <a:pt x="88760" y="14465"/>
                  </a:moveTo>
                  <a:lnTo>
                    <a:pt x="88188" y="14655"/>
                  </a:lnTo>
                  <a:lnTo>
                    <a:pt x="87744" y="14719"/>
                  </a:lnTo>
                  <a:lnTo>
                    <a:pt x="88760" y="14719"/>
                  </a:lnTo>
                  <a:lnTo>
                    <a:pt x="88760" y="14465"/>
                  </a:lnTo>
                  <a:close/>
                </a:path>
                <a:path w="118745" h="21589">
                  <a:moveTo>
                    <a:pt x="88811" y="5422"/>
                  </a:moveTo>
                  <a:lnTo>
                    <a:pt x="81483" y="5422"/>
                  </a:lnTo>
                  <a:lnTo>
                    <a:pt x="81483" y="7111"/>
                  </a:lnTo>
                  <a:lnTo>
                    <a:pt x="88811" y="7111"/>
                  </a:lnTo>
                  <a:lnTo>
                    <a:pt x="88811" y="5422"/>
                  </a:lnTo>
                  <a:close/>
                </a:path>
                <a:path w="118745" h="21589">
                  <a:moveTo>
                    <a:pt x="85788" y="1968"/>
                  </a:moveTo>
                  <a:lnTo>
                    <a:pt x="83604" y="2552"/>
                  </a:lnTo>
                  <a:lnTo>
                    <a:pt x="83604" y="5422"/>
                  </a:lnTo>
                  <a:lnTo>
                    <a:pt x="85788" y="5422"/>
                  </a:lnTo>
                  <a:lnTo>
                    <a:pt x="85788" y="1968"/>
                  </a:lnTo>
                  <a:close/>
                </a:path>
                <a:path w="118745" h="21589">
                  <a:moveTo>
                    <a:pt x="92989" y="5422"/>
                  </a:moveTo>
                  <a:lnTo>
                    <a:pt x="90804" y="5422"/>
                  </a:lnTo>
                  <a:lnTo>
                    <a:pt x="90804" y="16319"/>
                  </a:lnTo>
                  <a:lnTo>
                    <a:pt x="92989" y="16319"/>
                  </a:lnTo>
                  <a:lnTo>
                    <a:pt x="92989" y="5422"/>
                  </a:lnTo>
                  <a:close/>
                </a:path>
                <a:path w="118745" h="21589">
                  <a:moveTo>
                    <a:pt x="93154" y="888"/>
                  </a:moveTo>
                  <a:lnTo>
                    <a:pt x="90627" y="888"/>
                  </a:lnTo>
                  <a:lnTo>
                    <a:pt x="90627" y="3162"/>
                  </a:lnTo>
                  <a:lnTo>
                    <a:pt x="93154" y="3162"/>
                  </a:lnTo>
                  <a:lnTo>
                    <a:pt x="93154" y="888"/>
                  </a:lnTo>
                  <a:close/>
                </a:path>
                <a:path w="118745" h="21589">
                  <a:moveTo>
                    <a:pt x="101930" y="5232"/>
                  </a:moveTo>
                  <a:lnTo>
                    <a:pt x="99771" y="5232"/>
                  </a:lnTo>
                  <a:lnTo>
                    <a:pt x="98831" y="5460"/>
                  </a:lnTo>
                  <a:lnTo>
                    <a:pt x="97256" y="6362"/>
                  </a:lnTo>
                  <a:lnTo>
                    <a:pt x="96634" y="7023"/>
                  </a:lnTo>
                  <a:lnTo>
                    <a:pt x="95770" y="8699"/>
                  </a:lnTo>
                  <a:lnTo>
                    <a:pt x="95582" y="9575"/>
                  </a:lnTo>
                  <a:lnTo>
                    <a:pt x="95582" y="12166"/>
                  </a:lnTo>
                  <a:lnTo>
                    <a:pt x="99771" y="16509"/>
                  </a:lnTo>
                  <a:lnTo>
                    <a:pt x="101930" y="16509"/>
                  </a:lnTo>
                  <a:lnTo>
                    <a:pt x="102869" y="16294"/>
                  </a:lnTo>
                  <a:lnTo>
                    <a:pt x="104470" y="15379"/>
                  </a:lnTo>
                  <a:lnTo>
                    <a:pt x="105019" y="14808"/>
                  </a:lnTo>
                  <a:lnTo>
                    <a:pt x="99898" y="14808"/>
                  </a:lnTo>
                  <a:lnTo>
                    <a:pt x="99148" y="14477"/>
                  </a:lnTo>
                  <a:lnTo>
                    <a:pt x="98043" y="13144"/>
                  </a:lnTo>
                  <a:lnTo>
                    <a:pt x="97764" y="12166"/>
                  </a:lnTo>
                  <a:lnTo>
                    <a:pt x="97764" y="9575"/>
                  </a:lnTo>
                  <a:lnTo>
                    <a:pt x="98043" y="8597"/>
                  </a:lnTo>
                  <a:lnTo>
                    <a:pt x="99174" y="7289"/>
                  </a:lnTo>
                  <a:lnTo>
                    <a:pt x="99923" y="6959"/>
                  </a:lnTo>
                  <a:lnTo>
                    <a:pt x="105032" y="6959"/>
                  </a:lnTo>
                  <a:lnTo>
                    <a:pt x="104470" y="6362"/>
                  </a:lnTo>
                  <a:lnTo>
                    <a:pt x="102869" y="5460"/>
                  </a:lnTo>
                  <a:lnTo>
                    <a:pt x="101930" y="5232"/>
                  </a:lnTo>
                  <a:close/>
                </a:path>
                <a:path w="118745" h="21589">
                  <a:moveTo>
                    <a:pt x="105032" y="6959"/>
                  </a:moveTo>
                  <a:lnTo>
                    <a:pt x="101803" y="6959"/>
                  </a:lnTo>
                  <a:lnTo>
                    <a:pt x="102565" y="7289"/>
                  </a:lnTo>
                  <a:lnTo>
                    <a:pt x="103682" y="8597"/>
                  </a:lnTo>
                  <a:lnTo>
                    <a:pt x="103962" y="9575"/>
                  </a:lnTo>
                  <a:lnTo>
                    <a:pt x="103962" y="12166"/>
                  </a:lnTo>
                  <a:lnTo>
                    <a:pt x="103682" y="13144"/>
                  </a:lnTo>
                  <a:lnTo>
                    <a:pt x="102565" y="14477"/>
                  </a:lnTo>
                  <a:lnTo>
                    <a:pt x="101803" y="14808"/>
                  </a:lnTo>
                  <a:lnTo>
                    <a:pt x="105019" y="14808"/>
                  </a:lnTo>
                  <a:lnTo>
                    <a:pt x="105968" y="13042"/>
                  </a:lnTo>
                  <a:lnTo>
                    <a:pt x="106168" y="12166"/>
                  </a:lnTo>
                  <a:lnTo>
                    <a:pt x="106168" y="9575"/>
                  </a:lnTo>
                  <a:lnTo>
                    <a:pt x="105968" y="8699"/>
                  </a:lnTo>
                  <a:lnTo>
                    <a:pt x="105092" y="7023"/>
                  </a:lnTo>
                  <a:close/>
                </a:path>
                <a:path w="118745" h="21589">
                  <a:moveTo>
                    <a:pt x="110693" y="5422"/>
                  </a:moveTo>
                  <a:lnTo>
                    <a:pt x="108572" y="5422"/>
                  </a:lnTo>
                  <a:lnTo>
                    <a:pt x="108643" y="6299"/>
                  </a:lnTo>
                  <a:lnTo>
                    <a:pt x="108750" y="16319"/>
                  </a:lnTo>
                  <a:lnTo>
                    <a:pt x="110934" y="16319"/>
                  </a:lnTo>
                  <a:lnTo>
                    <a:pt x="110934" y="9169"/>
                  </a:lnTo>
                  <a:lnTo>
                    <a:pt x="111201" y="8407"/>
                  </a:lnTo>
                  <a:lnTo>
                    <a:pt x="111863" y="7721"/>
                  </a:lnTo>
                  <a:lnTo>
                    <a:pt x="110629" y="7721"/>
                  </a:lnTo>
                  <a:lnTo>
                    <a:pt x="110810" y="7277"/>
                  </a:lnTo>
                  <a:lnTo>
                    <a:pt x="110693" y="5422"/>
                  </a:lnTo>
                  <a:close/>
                </a:path>
                <a:path w="118745" h="21589">
                  <a:moveTo>
                    <a:pt x="118110" y="6984"/>
                  </a:moveTo>
                  <a:lnTo>
                    <a:pt x="114731" y="6984"/>
                  </a:lnTo>
                  <a:lnTo>
                    <a:pt x="115303" y="7200"/>
                  </a:lnTo>
                  <a:lnTo>
                    <a:pt x="116077" y="8051"/>
                  </a:lnTo>
                  <a:lnTo>
                    <a:pt x="116176" y="8407"/>
                  </a:lnTo>
                  <a:lnTo>
                    <a:pt x="116268" y="16319"/>
                  </a:lnTo>
                  <a:lnTo>
                    <a:pt x="118452" y="16319"/>
                  </a:lnTo>
                  <a:lnTo>
                    <a:pt x="118341" y="7721"/>
                  </a:lnTo>
                  <a:lnTo>
                    <a:pt x="118110" y="6984"/>
                  </a:lnTo>
                  <a:close/>
                </a:path>
                <a:path w="118745" h="21589">
                  <a:moveTo>
                    <a:pt x="110840" y="7202"/>
                  </a:moveTo>
                  <a:lnTo>
                    <a:pt x="110629" y="7721"/>
                  </a:lnTo>
                  <a:lnTo>
                    <a:pt x="110883" y="7721"/>
                  </a:lnTo>
                  <a:lnTo>
                    <a:pt x="110840" y="7202"/>
                  </a:lnTo>
                  <a:close/>
                </a:path>
                <a:path w="118745" h="21589">
                  <a:moveTo>
                    <a:pt x="115836" y="5232"/>
                  </a:moveTo>
                  <a:lnTo>
                    <a:pt x="113652" y="5232"/>
                  </a:lnTo>
                  <a:lnTo>
                    <a:pt x="112852" y="5448"/>
                  </a:lnTo>
                  <a:lnTo>
                    <a:pt x="111467" y="6299"/>
                  </a:lnTo>
                  <a:lnTo>
                    <a:pt x="110959" y="6908"/>
                  </a:lnTo>
                  <a:lnTo>
                    <a:pt x="110883" y="7721"/>
                  </a:lnTo>
                  <a:lnTo>
                    <a:pt x="111863" y="7721"/>
                  </a:lnTo>
                  <a:lnTo>
                    <a:pt x="112293" y="7277"/>
                  </a:lnTo>
                  <a:lnTo>
                    <a:pt x="113029" y="6984"/>
                  </a:lnTo>
                  <a:lnTo>
                    <a:pt x="118110" y="6984"/>
                  </a:lnTo>
                  <a:lnTo>
                    <a:pt x="116801" y="5587"/>
                  </a:lnTo>
                  <a:lnTo>
                    <a:pt x="115836" y="5232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365354" y="2633235"/>
              <a:ext cx="55835" cy="405264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383362" y="2564790"/>
              <a:ext cx="64838" cy="473709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6410374" y="2582802"/>
              <a:ext cx="20320" cy="438150"/>
            </a:xfrm>
            <a:custGeom>
              <a:avLst/>
              <a:gdLst/>
              <a:ahLst/>
              <a:cxnLst/>
              <a:rect l="l" t="t" r="r" b="b"/>
              <a:pathLst>
                <a:path w="20320" h="438150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437680"/>
                  </a:lnTo>
                  <a:lnTo>
                    <a:pt x="19812" y="437680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437398" y="2662055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82" y="0"/>
                  </a:moveTo>
                  <a:lnTo>
                    <a:pt x="4038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381466" y="3068847"/>
              <a:ext cx="76835" cy="25400"/>
            </a:xfrm>
            <a:custGeom>
              <a:avLst/>
              <a:gdLst/>
              <a:ahLst/>
              <a:cxnLst/>
              <a:rect l="l" t="t" r="r" b="b"/>
              <a:pathLst>
                <a:path w="76835" h="25400">
                  <a:moveTo>
                    <a:pt x="9982" y="5029"/>
                  </a:moveTo>
                  <a:lnTo>
                    <a:pt x="0" y="5029"/>
                  </a:lnTo>
                  <a:lnTo>
                    <a:pt x="0" y="20269"/>
                  </a:lnTo>
                  <a:lnTo>
                    <a:pt x="9982" y="20269"/>
                  </a:lnTo>
                  <a:lnTo>
                    <a:pt x="9982" y="18453"/>
                  </a:lnTo>
                  <a:lnTo>
                    <a:pt x="2184" y="18453"/>
                  </a:lnTo>
                  <a:lnTo>
                    <a:pt x="2184" y="13436"/>
                  </a:lnTo>
                  <a:lnTo>
                    <a:pt x="9486" y="13436"/>
                  </a:lnTo>
                  <a:lnTo>
                    <a:pt x="9486" y="11620"/>
                  </a:lnTo>
                  <a:lnTo>
                    <a:pt x="2184" y="11620"/>
                  </a:lnTo>
                  <a:lnTo>
                    <a:pt x="2184" y="6819"/>
                  </a:lnTo>
                  <a:lnTo>
                    <a:pt x="9982" y="6819"/>
                  </a:lnTo>
                  <a:lnTo>
                    <a:pt x="9982" y="5029"/>
                  </a:lnTo>
                  <a:close/>
                </a:path>
                <a:path w="76835" h="25400">
                  <a:moveTo>
                    <a:pt x="9448" y="0"/>
                  </a:moveTo>
                  <a:lnTo>
                    <a:pt x="7086" y="0"/>
                  </a:lnTo>
                  <a:lnTo>
                    <a:pt x="4546" y="3733"/>
                  </a:lnTo>
                  <a:lnTo>
                    <a:pt x="6146" y="3733"/>
                  </a:lnTo>
                  <a:lnTo>
                    <a:pt x="9448" y="0"/>
                  </a:lnTo>
                  <a:close/>
                </a:path>
                <a:path w="76835" h="25400">
                  <a:moveTo>
                    <a:pt x="14757" y="4356"/>
                  </a:moveTo>
                  <a:lnTo>
                    <a:pt x="12572" y="4356"/>
                  </a:lnTo>
                  <a:lnTo>
                    <a:pt x="12572" y="20269"/>
                  </a:lnTo>
                  <a:lnTo>
                    <a:pt x="14757" y="20269"/>
                  </a:lnTo>
                  <a:lnTo>
                    <a:pt x="14757" y="4356"/>
                  </a:lnTo>
                  <a:close/>
                </a:path>
                <a:path w="76835" h="25400">
                  <a:moveTo>
                    <a:pt x="23583" y="9182"/>
                  </a:moveTo>
                  <a:lnTo>
                    <a:pt x="21526" y="9182"/>
                  </a:lnTo>
                  <a:lnTo>
                    <a:pt x="20612" y="9423"/>
                  </a:lnTo>
                  <a:lnTo>
                    <a:pt x="17335" y="16598"/>
                  </a:lnTo>
                  <a:lnTo>
                    <a:pt x="17843" y="17983"/>
                  </a:lnTo>
                  <a:lnTo>
                    <a:pt x="19850" y="19964"/>
                  </a:lnTo>
                  <a:lnTo>
                    <a:pt x="21234" y="20459"/>
                  </a:lnTo>
                  <a:lnTo>
                    <a:pt x="23799" y="20459"/>
                  </a:lnTo>
                  <a:lnTo>
                    <a:pt x="24561" y="20345"/>
                  </a:lnTo>
                  <a:lnTo>
                    <a:pt x="26009" y="19875"/>
                  </a:lnTo>
                  <a:lnTo>
                    <a:pt x="26619" y="19532"/>
                  </a:lnTo>
                  <a:lnTo>
                    <a:pt x="27127" y="19075"/>
                  </a:lnTo>
                  <a:lnTo>
                    <a:pt x="26975" y="18757"/>
                  </a:lnTo>
                  <a:lnTo>
                    <a:pt x="21882" y="18757"/>
                  </a:lnTo>
                  <a:lnTo>
                    <a:pt x="20993" y="18427"/>
                  </a:lnTo>
                  <a:lnTo>
                    <a:pt x="19735" y="17132"/>
                  </a:lnTo>
                  <a:lnTo>
                    <a:pt x="19430" y="16167"/>
                  </a:lnTo>
                  <a:lnTo>
                    <a:pt x="19430" y="15125"/>
                  </a:lnTo>
                  <a:lnTo>
                    <a:pt x="19037" y="15125"/>
                  </a:lnTo>
                  <a:lnTo>
                    <a:pt x="19037" y="13868"/>
                  </a:lnTo>
                  <a:lnTo>
                    <a:pt x="19430" y="13868"/>
                  </a:lnTo>
                  <a:lnTo>
                    <a:pt x="19541" y="13068"/>
                  </a:lnTo>
                  <a:lnTo>
                    <a:pt x="19740" y="12446"/>
                  </a:lnTo>
                  <a:lnTo>
                    <a:pt x="20802" y="11087"/>
                  </a:lnTo>
                  <a:lnTo>
                    <a:pt x="21577" y="10744"/>
                  </a:lnTo>
                  <a:lnTo>
                    <a:pt x="26244" y="10744"/>
                  </a:lnTo>
                  <a:lnTo>
                    <a:pt x="25831" y="10261"/>
                  </a:lnTo>
                  <a:lnTo>
                    <a:pt x="24447" y="9398"/>
                  </a:lnTo>
                  <a:lnTo>
                    <a:pt x="23583" y="9182"/>
                  </a:lnTo>
                  <a:close/>
                </a:path>
                <a:path w="76835" h="25400">
                  <a:moveTo>
                    <a:pt x="26415" y="17589"/>
                  </a:moveTo>
                  <a:lnTo>
                    <a:pt x="25907" y="18008"/>
                  </a:lnTo>
                  <a:lnTo>
                    <a:pt x="25374" y="18313"/>
                  </a:lnTo>
                  <a:lnTo>
                    <a:pt x="24269" y="18669"/>
                  </a:lnTo>
                  <a:lnTo>
                    <a:pt x="23672" y="18757"/>
                  </a:lnTo>
                  <a:lnTo>
                    <a:pt x="26975" y="18757"/>
                  </a:lnTo>
                  <a:lnTo>
                    <a:pt x="26415" y="17589"/>
                  </a:lnTo>
                  <a:close/>
                </a:path>
                <a:path w="76835" h="25400">
                  <a:moveTo>
                    <a:pt x="19430" y="13868"/>
                  </a:moveTo>
                  <a:lnTo>
                    <a:pt x="19037" y="13868"/>
                  </a:lnTo>
                  <a:lnTo>
                    <a:pt x="19037" y="15125"/>
                  </a:lnTo>
                  <a:lnTo>
                    <a:pt x="19430" y="15125"/>
                  </a:lnTo>
                  <a:lnTo>
                    <a:pt x="19430" y="13868"/>
                  </a:lnTo>
                  <a:close/>
                </a:path>
                <a:path w="76835" h="25400">
                  <a:moveTo>
                    <a:pt x="25399" y="13868"/>
                  </a:moveTo>
                  <a:lnTo>
                    <a:pt x="19430" y="13868"/>
                  </a:lnTo>
                  <a:lnTo>
                    <a:pt x="19430" y="15125"/>
                  </a:lnTo>
                  <a:lnTo>
                    <a:pt x="27254" y="15125"/>
                  </a:lnTo>
                  <a:lnTo>
                    <a:pt x="27254" y="14147"/>
                  </a:lnTo>
                  <a:lnTo>
                    <a:pt x="25399" y="14147"/>
                  </a:lnTo>
                  <a:lnTo>
                    <a:pt x="25399" y="13868"/>
                  </a:lnTo>
                  <a:close/>
                </a:path>
                <a:path w="76835" h="25400">
                  <a:moveTo>
                    <a:pt x="26244" y="10744"/>
                  </a:moveTo>
                  <a:lnTo>
                    <a:pt x="23494" y="10744"/>
                  </a:lnTo>
                  <a:lnTo>
                    <a:pt x="24121" y="11010"/>
                  </a:lnTo>
                  <a:lnTo>
                    <a:pt x="25145" y="12230"/>
                  </a:lnTo>
                  <a:lnTo>
                    <a:pt x="25292" y="12712"/>
                  </a:lnTo>
                  <a:lnTo>
                    <a:pt x="25399" y="14147"/>
                  </a:lnTo>
                  <a:lnTo>
                    <a:pt x="25768" y="13868"/>
                  </a:lnTo>
                  <a:lnTo>
                    <a:pt x="27254" y="13868"/>
                  </a:lnTo>
                  <a:lnTo>
                    <a:pt x="27128" y="12712"/>
                  </a:lnTo>
                  <a:lnTo>
                    <a:pt x="27076" y="12446"/>
                  </a:lnTo>
                  <a:lnTo>
                    <a:pt x="26352" y="10871"/>
                  </a:lnTo>
                  <a:lnTo>
                    <a:pt x="26244" y="10744"/>
                  </a:lnTo>
                  <a:close/>
                </a:path>
                <a:path w="76835" h="25400">
                  <a:moveTo>
                    <a:pt x="27254" y="13868"/>
                  </a:moveTo>
                  <a:lnTo>
                    <a:pt x="25768" y="13868"/>
                  </a:lnTo>
                  <a:lnTo>
                    <a:pt x="25399" y="14147"/>
                  </a:lnTo>
                  <a:lnTo>
                    <a:pt x="27254" y="14147"/>
                  </a:lnTo>
                  <a:lnTo>
                    <a:pt x="27254" y="13868"/>
                  </a:lnTo>
                  <a:close/>
                </a:path>
                <a:path w="76835" h="25400">
                  <a:moveTo>
                    <a:pt x="30479" y="9372"/>
                  </a:moveTo>
                  <a:lnTo>
                    <a:pt x="28143" y="9372"/>
                  </a:lnTo>
                  <a:lnTo>
                    <a:pt x="32804" y="20269"/>
                  </a:lnTo>
                  <a:lnTo>
                    <a:pt x="34797" y="20269"/>
                  </a:lnTo>
                  <a:lnTo>
                    <a:pt x="35568" y="18478"/>
                  </a:lnTo>
                  <a:lnTo>
                    <a:pt x="33527" y="18478"/>
                  </a:lnTo>
                  <a:lnTo>
                    <a:pt x="33841" y="17713"/>
                  </a:lnTo>
                  <a:lnTo>
                    <a:pt x="30479" y="9372"/>
                  </a:lnTo>
                  <a:close/>
                </a:path>
                <a:path w="76835" h="25400">
                  <a:moveTo>
                    <a:pt x="33841" y="17713"/>
                  </a:moveTo>
                  <a:lnTo>
                    <a:pt x="33527" y="18478"/>
                  </a:lnTo>
                  <a:lnTo>
                    <a:pt x="34150" y="18478"/>
                  </a:lnTo>
                  <a:lnTo>
                    <a:pt x="33841" y="17713"/>
                  </a:lnTo>
                  <a:close/>
                </a:path>
                <a:path w="76835" h="25400">
                  <a:moveTo>
                    <a:pt x="39484" y="9372"/>
                  </a:moveTo>
                  <a:lnTo>
                    <a:pt x="37261" y="9372"/>
                  </a:lnTo>
                  <a:lnTo>
                    <a:pt x="33841" y="17713"/>
                  </a:lnTo>
                  <a:lnTo>
                    <a:pt x="34150" y="18478"/>
                  </a:lnTo>
                  <a:lnTo>
                    <a:pt x="35568" y="18478"/>
                  </a:lnTo>
                  <a:lnTo>
                    <a:pt x="39484" y="9372"/>
                  </a:lnTo>
                  <a:close/>
                </a:path>
                <a:path w="76835" h="25400">
                  <a:moveTo>
                    <a:pt x="46126" y="9182"/>
                  </a:moveTo>
                  <a:lnTo>
                    <a:pt x="44221" y="9182"/>
                  </a:lnTo>
                  <a:lnTo>
                    <a:pt x="43350" y="9423"/>
                  </a:lnTo>
                  <a:lnTo>
                    <a:pt x="41935" y="10312"/>
                  </a:lnTo>
                  <a:lnTo>
                    <a:pt x="41408" y="10909"/>
                  </a:lnTo>
                  <a:lnTo>
                    <a:pt x="40576" y="12636"/>
                  </a:lnTo>
                  <a:lnTo>
                    <a:pt x="40407" y="13525"/>
                  </a:lnTo>
                  <a:lnTo>
                    <a:pt x="40410" y="16116"/>
                  </a:lnTo>
                  <a:lnTo>
                    <a:pt x="44221" y="20459"/>
                  </a:lnTo>
                  <a:lnTo>
                    <a:pt x="46100" y="20459"/>
                  </a:lnTo>
                  <a:lnTo>
                    <a:pt x="46913" y="20231"/>
                  </a:lnTo>
                  <a:lnTo>
                    <a:pt x="48348" y="19291"/>
                  </a:lnTo>
                  <a:lnTo>
                    <a:pt x="48743" y="18757"/>
                  </a:lnTo>
                  <a:lnTo>
                    <a:pt x="44754" y="18757"/>
                  </a:lnTo>
                  <a:lnTo>
                    <a:pt x="43992" y="18427"/>
                  </a:lnTo>
                  <a:lnTo>
                    <a:pt x="42875" y="17094"/>
                  </a:lnTo>
                  <a:lnTo>
                    <a:pt x="42583" y="16116"/>
                  </a:lnTo>
                  <a:lnTo>
                    <a:pt x="42583" y="13525"/>
                  </a:lnTo>
                  <a:lnTo>
                    <a:pt x="42875" y="12547"/>
                  </a:lnTo>
                  <a:lnTo>
                    <a:pt x="44005" y="11239"/>
                  </a:lnTo>
                  <a:lnTo>
                    <a:pt x="44767" y="10909"/>
                  </a:lnTo>
                  <a:lnTo>
                    <a:pt x="48761" y="10909"/>
                  </a:lnTo>
                  <a:lnTo>
                    <a:pt x="48374" y="10375"/>
                  </a:lnTo>
                  <a:lnTo>
                    <a:pt x="46964" y="9423"/>
                  </a:lnTo>
                  <a:lnTo>
                    <a:pt x="46126" y="9182"/>
                  </a:lnTo>
                  <a:close/>
                </a:path>
                <a:path w="76835" h="25400">
                  <a:moveTo>
                    <a:pt x="50990" y="17843"/>
                  </a:moveTo>
                  <a:lnTo>
                    <a:pt x="49047" y="17843"/>
                  </a:lnTo>
                  <a:lnTo>
                    <a:pt x="48883" y="18427"/>
                  </a:lnTo>
                  <a:lnTo>
                    <a:pt x="48806" y="20269"/>
                  </a:lnTo>
                  <a:lnTo>
                    <a:pt x="50990" y="20269"/>
                  </a:lnTo>
                  <a:lnTo>
                    <a:pt x="50990" y="17843"/>
                  </a:lnTo>
                  <a:close/>
                </a:path>
                <a:path w="76835" h="25400">
                  <a:moveTo>
                    <a:pt x="48761" y="10909"/>
                  </a:moveTo>
                  <a:lnTo>
                    <a:pt x="46659" y="10909"/>
                  </a:lnTo>
                  <a:lnTo>
                    <a:pt x="47409" y="11239"/>
                  </a:lnTo>
                  <a:lnTo>
                    <a:pt x="47967" y="11899"/>
                  </a:lnTo>
                  <a:lnTo>
                    <a:pt x="48552" y="12547"/>
                  </a:lnTo>
                  <a:lnTo>
                    <a:pt x="48831" y="13525"/>
                  </a:lnTo>
                  <a:lnTo>
                    <a:pt x="48831" y="16116"/>
                  </a:lnTo>
                  <a:lnTo>
                    <a:pt x="48552" y="17094"/>
                  </a:lnTo>
                  <a:lnTo>
                    <a:pt x="47409" y="18427"/>
                  </a:lnTo>
                  <a:lnTo>
                    <a:pt x="46659" y="18757"/>
                  </a:lnTo>
                  <a:lnTo>
                    <a:pt x="48743" y="18757"/>
                  </a:lnTo>
                  <a:lnTo>
                    <a:pt x="48806" y="17843"/>
                  </a:lnTo>
                  <a:lnTo>
                    <a:pt x="50990" y="17843"/>
                  </a:lnTo>
                  <a:lnTo>
                    <a:pt x="50990" y="11836"/>
                  </a:lnTo>
                  <a:lnTo>
                    <a:pt x="48831" y="11836"/>
                  </a:lnTo>
                  <a:lnTo>
                    <a:pt x="48761" y="10909"/>
                  </a:lnTo>
                  <a:close/>
                </a:path>
                <a:path w="76835" h="25400">
                  <a:moveTo>
                    <a:pt x="49047" y="17843"/>
                  </a:moveTo>
                  <a:lnTo>
                    <a:pt x="48806" y="17843"/>
                  </a:lnTo>
                  <a:lnTo>
                    <a:pt x="48806" y="18673"/>
                  </a:lnTo>
                  <a:lnTo>
                    <a:pt x="49047" y="17843"/>
                  </a:lnTo>
                  <a:close/>
                </a:path>
                <a:path w="76835" h="25400">
                  <a:moveTo>
                    <a:pt x="48888" y="11182"/>
                  </a:moveTo>
                  <a:lnTo>
                    <a:pt x="48831" y="11836"/>
                  </a:lnTo>
                  <a:lnTo>
                    <a:pt x="49072" y="11836"/>
                  </a:lnTo>
                  <a:lnTo>
                    <a:pt x="48888" y="11182"/>
                  </a:lnTo>
                  <a:close/>
                </a:path>
                <a:path w="76835" h="25400">
                  <a:moveTo>
                    <a:pt x="51168" y="9372"/>
                  </a:moveTo>
                  <a:lnTo>
                    <a:pt x="49047" y="9372"/>
                  </a:lnTo>
                  <a:lnTo>
                    <a:pt x="48997" y="11569"/>
                  </a:lnTo>
                  <a:lnTo>
                    <a:pt x="49072" y="11836"/>
                  </a:lnTo>
                  <a:lnTo>
                    <a:pt x="50990" y="11836"/>
                  </a:lnTo>
                  <a:lnTo>
                    <a:pt x="51168" y="9372"/>
                  </a:lnTo>
                  <a:close/>
                </a:path>
                <a:path w="76835" h="25400">
                  <a:moveTo>
                    <a:pt x="54813" y="22123"/>
                  </a:moveTo>
                  <a:lnTo>
                    <a:pt x="58102" y="25107"/>
                  </a:lnTo>
                  <a:lnTo>
                    <a:pt x="60769" y="25107"/>
                  </a:lnTo>
                  <a:lnTo>
                    <a:pt x="62052" y="24676"/>
                  </a:lnTo>
                  <a:lnTo>
                    <a:pt x="63357" y="23380"/>
                  </a:lnTo>
                  <a:lnTo>
                    <a:pt x="58458" y="23380"/>
                  </a:lnTo>
                  <a:lnTo>
                    <a:pt x="57962" y="23342"/>
                  </a:lnTo>
                  <a:lnTo>
                    <a:pt x="57010" y="23164"/>
                  </a:lnTo>
                  <a:lnTo>
                    <a:pt x="56553" y="23025"/>
                  </a:lnTo>
                  <a:lnTo>
                    <a:pt x="55689" y="22669"/>
                  </a:lnTo>
                  <a:lnTo>
                    <a:pt x="55257" y="22428"/>
                  </a:lnTo>
                  <a:lnTo>
                    <a:pt x="54813" y="22123"/>
                  </a:lnTo>
                  <a:close/>
                </a:path>
                <a:path w="76835" h="25400">
                  <a:moveTo>
                    <a:pt x="64236" y="17399"/>
                  </a:moveTo>
                  <a:lnTo>
                    <a:pt x="62306" y="17399"/>
                  </a:lnTo>
                  <a:lnTo>
                    <a:pt x="62139" y="17983"/>
                  </a:lnTo>
                  <a:lnTo>
                    <a:pt x="62090" y="21310"/>
                  </a:lnTo>
                  <a:lnTo>
                    <a:pt x="61823" y="22059"/>
                  </a:lnTo>
                  <a:lnTo>
                    <a:pt x="60769" y="23114"/>
                  </a:lnTo>
                  <a:lnTo>
                    <a:pt x="59994" y="23380"/>
                  </a:lnTo>
                  <a:lnTo>
                    <a:pt x="63357" y="23380"/>
                  </a:lnTo>
                  <a:lnTo>
                    <a:pt x="63792" y="22948"/>
                  </a:lnTo>
                  <a:lnTo>
                    <a:pt x="64236" y="21691"/>
                  </a:lnTo>
                  <a:lnTo>
                    <a:pt x="64236" y="17399"/>
                  </a:lnTo>
                  <a:close/>
                </a:path>
                <a:path w="76835" h="25400">
                  <a:moveTo>
                    <a:pt x="59372" y="9182"/>
                  </a:moveTo>
                  <a:lnTo>
                    <a:pt x="57429" y="9182"/>
                  </a:lnTo>
                  <a:lnTo>
                    <a:pt x="56532" y="9423"/>
                  </a:lnTo>
                  <a:lnTo>
                    <a:pt x="53568" y="15760"/>
                  </a:lnTo>
                  <a:lnTo>
                    <a:pt x="53758" y="16687"/>
                  </a:lnTo>
                  <a:lnTo>
                    <a:pt x="54557" y="18300"/>
                  </a:lnTo>
                  <a:lnTo>
                    <a:pt x="55105" y="18910"/>
                  </a:lnTo>
                  <a:lnTo>
                    <a:pt x="56553" y="19799"/>
                  </a:lnTo>
                  <a:lnTo>
                    <a:pt x="57429" y="20015"/>
                  </a:lnTo>
                  <a:lnTo>
                    <a:pt x="59359" y="20015"/>
                  </a:lnTo>
                  <a:lnTo>
                    <a:pt x="60172" y="19773"/>
                  </a:lnTo>
                  <a:lnTo>
                    <a:pt x="61594" y="18846"/>
                  </a:lnTo>
                  <a:lnTo>
                    <a:pt x="62001" y="18300"/>
                  </a:lnTo>
                  <a:lnTo>
                    <a:pt x="57919" y="18288"/>
                  </a:lnTo>
                  <a:lnTo>
                    <a:pt x="57175" y="17983"/>
                  </a:lnTo>
                  <a:lnTo>
                    <a:pt x="56037" y="16662"/>
                  </a:lnTo>
                  <a:lnTo>
                    <a:pt x="55752" y="15760"/>
                  </a:lnTo>
                  <a:lnTo>
                    <a:pt x="55752" y="13398"/>
                  </a:lnTo>
                  <a:lnTo>
                    <a:pt x="56045" y="12496"/>
                  </a:lnTo>
                  <a:lnTo>
                    <a:pt x="57175" y="11226"/>
                  </a:lnTo>
                  <a:lnTo>
                    <a:pt x="57950" y="10909"/>
                  </a:lnTo>
                  <a:lnTo>
                    <a:pt x="61995" y="10909"/>
                  </a:lnTo>
                  <a:lnTo>
                    <a:pt x="61582" y="10350"/>
                  </a:lnTo>
                  <a:lnTo>
                    <a:pt x="60185" y="9423"/>
                  </a:lnTo>
                  <a:lnTo>
                    <a:pt x="59372" y="9182"/>
                  </a:lnTo>
                  <a:close/>
                </a:path>
                <a:path w="76835" h="25400">
                  <a:moveTo>
                    <a:pt x="61995" y="10909"/>
                  </a:moveTo>
                  <a:lnTo>
                    <a:pt x="59893" y="10909"/>
                  </a:lnTo>
                  <a:lnTo>
                    <a:pt x="60651" y="11236"/>
                  </a:lnTo>
                  <a:lnTo>
                    <a:pt x="61793" y="12522"/>
                  </a:lnTo>
                  <a:lnTo>
                    <a:pt x="62064" y="13398"/>
                  </a:lnTo>
                  <a:lnTo>
                    <a:pt x="62064" y="15760"/>
                  </a:lnTo>
                  <a:lnTo>
                    <a:pt x="61785" y="16687"/>
                  </a:lnTo>
                  <a:lnTo>
                    <a:pt x="61136" y="17399"/>
                  </a:lnTo>
                  <a:lnTo>
                    <a:pt x="60642" y="17983"/>
                  </a:lnTo>
                  <a:lnTo>
                    <a:pt x="59893" y="18300"/>
                  </a:lnTo>
                  <a:lnTo>
                    <a:pt x="62001" y="18300"/>
                  </a:lnTo>
                  <a:lnTo>
                    <a:pt x="62090" y="17399"/>
                  </a:lnTo>
                  <a:lnTo>
                    <a:pt x="64236" y="17399"/>
                  </a:lnTo>
                  <a:lnTo>
                    <a:pt x="64236" y="11798"/>
                  </a:lnTo>
                  <a:lnTo>
                    <a:pt x="62280" y="11798"/>
                  </a:lnTo>
                  <a:lnTo>
                    <a:pt x="62090" y="11620"/>
                  </a:lnTo>
                  <a:lnTo>
                    <a:pt x="61995" y="10909"/>
                  </a:lnTo>
                  <a:close/>
                </a:path>
                <a:path w="76835" h="25400">
                  <a:moveTo>
                    <a:pt x="62306" y="17399"/>
                  </a:moveTo>
                  <a:lnTo>
                    <a:pt x="62090" y="17399"/>
                  </a:lnTo>
                  <a:lnTo>
                    <a:pt x="62090" y="18154"/>
                  </a:lnTo>
                  <a:lnTo>
                    <a:pt x="62306" y="17399"/>
                  </a:lnTo>
                  <a:close/>
                </a:path>
                <a:path w="76835" h="25400">
                  <a:moveTo>
                    <a:pt x="62122" y="11236"/>
                  </a:moveTo>
                  <a:lnTo>
                    <a:pt x="62090" y="11620"/>
                  </a:lnTo>
                  <a:lnTo>
                    <a:pt x="62280" y="11798"/>
                  </a:lnTo>
                  <a:lnTo>
                    <a:pt x="62122" y="11236"/>
                  </a:lnTo>
                  <a:close/>
                </a:path>
                <a:path w="76835" h="25400">
                  <a:moveTo>
                    <a:pt x="64401" y="9372"/>
                  </a:moveTo>
                  <a:lnTo>
                    <a:pt x="62280" y="9372"/>
                  </a:lnTo>
                  <a:lnTo>
                    <a:pt x="62216" y="11569"/>
                  </a:lnTo>
                  <a:lnTo>
                    <a:pt x="62280" y="11798"/>
                  </a:lnTo>
                  <a:lnTo>
                    <a:pt x="64236" y="11798"/>
                  </a:lnTo>
                  <a:lnTo>
                    <a:pt x="64300" y="10274"/>
                  </a:lnTo>
                  <a:lnTo>
                    <a:pt x="64401" y="9372"/>
                  </a:lnTo>
                  <a:close/>
                </a:path>
                <a:path w="76835" h="25400">
                  <a:moveTo>
                    <a:pt x="73037" y="9182"/>
                  </a:moveTo>
                  <a:lnTo>
                    <a:pt x="70980" y="9182"/>
                  </a:lnTo>
                  <a:lnTo>
                    <a:pt x="70065" y="9423"/>
                  </a:lnTo>
                  <a:lnTo>
                    <a:pt x="66789" y="16598"/>
                  </a:lnTo>
                  <a:lnTo>
                    <a:pt x="67297" y="17983"/>
                  </a:lnTo>
                  <a:lnTo>
                    <a:pt x="69316" y="19964"/>
                  </a:lnTo>
                  <a:lnTo>
                    <a:pt x="70688" y="20459"/>
                  </a:lnTo>
                  <a:lnTo>
                    <a:pt x="73253" y="20459"/>
                  </a:lnTo>
                  <a:lnTo>
                    <a:pt x="74028" y="20345"/>
                  </a:lnTo>
                  <a:lnTo>
                    <a:pt x="75463" y="19875"/>
                  </a:lnTo>
                  <a:lnTo>
                    <a:pt x="76072" y="19532"/>
                  </a:lnTo>
                  <a:lnTo>
                    <a:pt x="76580" y="19075"/>
                  </a:lnTo>
                  <a:lnTo>
                    <a:pt x="76429" y="18757"/>
                  </a:lnTo>
                  <a:lnTo>
                    <a:pt x="71348" y="18757"/>
                  </a:lnTo>
                  <a:lnTo>
                    <a:pt x="70446" y="18427"/>
                  </a:lnTo>
                  <a:lnTo>
                    <a:pt x="69189" y="17132"/>
                  </a:lnTo>
                  <a:lnTo>
                    <a:pt x="68884" y="16167"/>
                  </a:lnTo>
                  <a:lnTo>
                    <a:pt x="68884" y="15125"/>
                  </a:lnTo>
                  <a:lnTo>
                    <a:pt x="68491" y="15125"/>
                  </a:lnTo>
                  <a:lnTo>
                    <a:pt x="68491" y="13868"/>
                  </a:lnTo>
                  <a:lnTo>
                    <a:pt x="68884" y="13868"/>
                  </a:lnTo>
                  <a:lnTo>
                    <a:pt x="68995" y="13068"/>
                  </a:lnTo>
                  <a:lnTo>
                    <a:pt x="69193" y="12446"/>
                  </a:lnTo>
                  <a:lnTo>
                    <a:pt x="70256" y="11087"/>
                  </a:lnTo>
                  <a:lnTo>
                    <a:pt x="71031" y="10744"/>
                  </a:lnTo>
                  <a:lnTo>
                    <a:pt x="75697" y="10744"/>
                  </a:lnTo>
                  <a:lnTo>
                    <a:pt x="75285" y="10261"/>
                  </a:lnTo>
                  <a:lnTo>
                    <a:pt x="73901" y="9398"/>
                  </a:lnTo>
                  <a:lnTo>
                    <a:pt x="73037" y="9182"/>
                  </a:lnTo>
                  <a:close/>
                </a:path>
                <a:path w="76835" h="25400">
                  <a:moveTo>
                    <a:pt x="75869" y="17589"/>
                  </a:moveTo>
                  <a:lnTo>
                    <a:pt x="75361" y="18008"/>
                  </a:lnTo>
                  <a:lnTo>
                    <a:pt x="74828" y="18313"/>
                  </a:lnTo>
                  <a:lnTo>
                    <a:pt x="73723" y="18669"/>
                  </a:lnTo>
                  <a:lnTo>
                    <a:pt x="73126" y="18757"/>
                  </a:lnTo>
                  <a:lnTo>
                    <a:pt x="76429" y="18757"/>
                  </a:lnTo>
                  <a:lnTo>
                    <a:pt x="75869" y="17589"/>
                  </a:lnTo>
                  <a:close/>
                </a:path>
                <a:path w="76835" h="25400">
                  <a:moveTo>
                    <a:pt x="68884" y="13868"/>
                  </a:moveTo>
                  <a:lnTo>
                    <a:pt x="68491" y="13868"/>
                  </a:lnTo>
                  <a:lnTo>
                    <a:pt x="68491" y="15125"/>
                  </a:lnTo>
                  <a:lnTo>
                    <a:pt x="68884" y="15125"/>
                  </a:lnTo>
                  <a:lnTo>
                    <a:pt x="68884" y="13868"/>
                  </a:lnTo>
                  <a:close/>
                </a:path>
                <a:path w="76835" h="25400">
                  <a:moveTo>
                    <a:pt x="74853" y="13868"/>
                  </a:moveTo>
                  <a:lnTo>
                    <a:pt x="68884" y="13868"/>
                  </a:lnTo>
                  <a:lnTo>
                    <a:pt x="68884" y="15125"/>
                  </a:lnTo>
                  <a:lnTo>
                    <a:pt x="76707" y="15125"/>
                  </a:lnTo>
                  <a:lnTo>
                    <a:pt x="76707" y="14147"/>
                  </a:lnTo>
                  <a:lnTo>
                    <a:pt x="74853" y="14147"/>
                  </a:lnTo>
                  <a:lnTo>
                    <a:pt x="74853" y="13868"/>
                  </a:lnTo>
                  <a:close/>
                </a:path>
                <a:path w="76835" h="25400">
                  <a:moveTo>
                    <a:pt x="75697" y="10744"/>
                  </a:moveTo>
                  <a:lnTo>
                    <a:pt x="72948" y="10744"/>
                  </a:lnTo>
                  <a:lnTo>
                    <a:pt x="73586" y="11010"/>
                  </a:lnTo>
                  <a:lnTo>
                    <a:pt x="74117" y="11645"/>
                  </a:lnTo>
                  <a:lnTo>
                    <a:pt x="74612" y="12230"/>
                  </a:lnTo>
                  <a:lnTo>
                    <a:pt x="74751" y="12712"/>
                  </a:lnTo>
                  <a:lnTo>
                    <a:pt x="74853" y="14147"/>
                  </a:lnTo>
                  <a:lnTo>
                    <a:pt x="75222" y="13868"/>
                  </a:lnTo>
                  <a:lnTo>
                    <a:pt x="76707" y="13868"/>
                  </a:lnTo>
                  <a:lnTo>
                    <a:pt x="76582" y="12712"/>
                  </a:lnTo>
                  <a:lnTo>
                    <a:pt x="76530" y="12446"/>
                  </a:lnTo>
                  <a:lnTo>
                    <a:pt x="75806" y="10871"/>
                  </a:lnTo>
                  <a:lnTo>
                    <a:pt x="75697" y="10744"/>
                  </a:lnTo>
                  <a:close/>
                </a:path>
                <a:path w="76835" h="25400">
                  <a:moveTo>
                    <a:pt x="76707" y="13868"/>
                  </a:moveTo>
                  <a:lnTo>
                    <a:pt x="75222" y="13868"/>
                  </a:lnTo>
                  <a:lnTo>
                    <a:pt x="74853" y="14147"/>
                  </a:lnTo>
                  <a:lnTo>
                    <a:pt x="76707" y="14147"/>
                  </a:lnTo>
                  <a:lnTo>
                    <a:pt x="76707" y="13868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538056" y="2442311"/>
              <a:ext cx="118461" cy="596189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6556065" y="2460322"/>
              <a:ext cx="20320" cy="560705"/>
            </a:xfrm>
            <a:custGeom>
              <a:avLst/>
              <a:gdLst/>
              <a:ahLst/>
              <a:cxnLst/>
              <a:rect l="l" t="t" r="r" b="b"/>
              <a:pathLst>
                <a:path w="20320" h="560705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560158"/>
                  </a:lnTo>
                  <a:lnTo>
                    <a:pt x="19812" y="560158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0A6AFA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65069" y="2699879"/>
              <a:ext cx="55835" cy="338621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6583076" y="2717891"/>
              <a:ext cx="20320" cy="302895"/>
            </a:xfrm>
            <a:custGeom>
              <a:avLst/>
              <a:gdLst/>
              <a:ahLst/>
              <a:cxnLst/>
              <a:rect l="l" t="t" r="r" b="b"/>
              <a:pathLst>
                <a:path w="20320" h="302894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302602"/>
                  </a:lnTo>
                  <a:lnTo>
                    <a:pt x="19812" y="302602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610102" y="2662055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5" h="358775">
                  <a:moveTo>
                    <a:pt x="13982" y="0"/>
                  </a:moveTo>
                  <a:lnTo>
                    <a:pt x="4025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560521" y="3073203"/>
              <a:ext cx="63500" cy="20955"/>
            </a:xfrm>
            <a:custGeom>
              <a:avLst/>
              <a:gdLst/>
              <a:ahLst/>
              <a:cxnLst/>
              <a:rect l="l" t="t" r="r" b="b"/>
              <a:pathLst>
                <a:path w="63500" h="20955">
                  <a:moveTo>
                    <a:pt x="6997" y="673"/>
                  </a:moveTo>
                  <a:lnTo>
                    <a:pt x="0" y="673"/>
                  </a:lnTo>
                  <a:lnTo>
                    <a:pt x="0" y="15913"/>
                  </a:lnTo>
                  <a:lnTo>
                    <a:pt x="6997" y="15913"/>
                  </a:lnTo>
                  <a:lnTo>
                    <a:pt x="8445" y="15621"/>
                  </a:lnTo>
                  <a:lnTo>
                    <a:pt x="10820" y="14427"/>
                  </a:lnTo>
                  <a:lnTo>
                    <a:pt x="11225" y="14033"/>
                  </a:lnTo>
                  <a:lnTo>
                    <a:pt x="2247" y="14033"/>
                  </a:lnTo>
                  <a:lnTo>
                    <a:pt x="2247" y="2552"/>
                  </a:lnTo>
                  <a:lnTo>
                    <a:pt x="11244" y="2552"/>
                  </a:lnTo>
                  <a:lnTo>
                    <a:pt x="10820" y="2146"/>
                  </a:lnTo>
                  <a:lnTo>
                    <a:pt x="8445" y="965"/>
                  </a:lnTo>
                  <a:lnTo>
                    <a:pt x="6997" y="673"/>
                  </a:lnTo>
                  <a:close/>
                </a:path>
                <a:path w="63500" h="20955">
                  <a:moveTo>
                    <a:pt x="11244" y="2552"/>
                  </a:moveTo>
                  <a:lnTo>
                    <a:pt x="7112" y="2552"/>
                  </a:lnTo>
                  <a:lnTo>
                    <a:pt x="8559" y="3035"/>
                  </a:lnTo>
                  <a:lnTo>
                    <a:pt x="10477" y="4914"/>
                  </a:lnTo>
                  <a:lnTo>
                    <a:pt x="10960" y="6350"/>
                  </a:lnTo>
                  <a:lnTo>
                    <a:pt x="10960" y="10210"/>
                  </a:lnTo>
                  <a:lnTo>
                    <a:pt x="10477" y="11658"/>
                  </a:lnTo>
                  <a:lnTo>
                    <a:pt x="8559" y="13563"/>
                  </a:lnTo>
                  <a:lnTo>
                    <a:pt x="7112" y="14033"/>
                  </a:lnTo>
                  <a:lnTo>
                    <a:pt x="11225" y="14033"/>
                  </a:lnTo>
                  <a:lnTo>
                    <a:pt x="11722" y="13550"/>
                  </a:lnTo>
                  <a:lnTo>
                    <a:pt x="12319" y="12407"/>
                  </a:lnTo>
                  <a:lnTo>
                    <a:pt x="12941" y="11277"/>
                  </a:lnTo>
                  <a:lnTo>
                    <a:pt x="13185" y="10210"/>
                  </a:lnTo>
                  <a:lnTo>
                    <a:pt x="13188" y="6350"/>
                  </a:lnTo>
                  <a:lnTo>
                    <a:pt x="12941" y="5283"/>
                  </a:lnTo>
                  <a:lnTo>
                    <a:pt x="12319" y="4152"/>
                  </a:lnTo>
                  <a:lnTo>
                    <a:pt x="11722" y="3009"/>
                  </a:lnTo>
                  <a:lnTo>
                    <a:pt x="11244" y="2552"/>
                  </a:lnTo>
                  <a:close/>
                </a:path>
                <a:path w="63500" h="20955">
                  <a:moveTo>
                    <a:pt x="18288" y="5016"/>
                  </a:moveTo>
                  <a:lnTo>
                    <a:pt x="16103" y="5016"/>
                  </a:lnTo>
                  <a:lnTo>
                    <a:pt x="16103" y="15913"/>
                  </a:lnTo>
                  <a:lnTo>
                    <a:pt x="18288" y="15913"/>
                  </a:lnTo>
                  <a:lnTo>
                    <a:pt x="18288" y="5016"/>
                  </a:lnTo>
                  <a:close/>
                </a:path>
                <a:path w="63500" h="20955">
                  <a:moveTo>
                    <a:pt x="18465" y="482"/>
                  </a:moveTo>
                  <a:lnTo>
                    <a:pt x="15925" y="482"/>
                  </a:lnTo>
                  <a:lnTo>
                    <a:pt x="15925" y="2755"/>
                  </a:lnTo>
                  <a:lnTo>
                    <a:pt x="18465" y="2755"/>
                  </a:lnTo>
                  <a:lnTo>
                    <a:pt x="18465" y="482"/>
                  </a:lnTo>
                  <a:close/>
                </a:path>
                <a:path w="63500" h="20955">
                  <a:moveTo>
                    <a:pt x="22110" y="17767"/>
                  </a:moveTo>
                  <a:lnTo>
                    <a:pt x="25412" y="20751"/>
                  </a:lnTo>
                  <a:lnTo>
                    <a:pt x="28079" y="20751"/>
                  </a:lnTo>
                  <a:lnTo>
                    <a:pt x="29349" y="20320"/>
                  </a:lnTo>
                  <a:lnTo>
                    <a:pt x="30664" y="19024"/>
                  </a:lnTo>
                  <a:lnTo>
                    <a:pt x="25755" y="19024"/>
                  </a:lnTo>
                  <a:lnTo>
                    <a:pt x="25273" y="18986"/>
                  </a:lnTo>
                  <a:lnTo>
                    <a:pt x="24320" y="18808"/>
                  </a:lnTo>
                  <a:lnTo>
                    <a:pt x="23863" y="18669"/>
                  </a:lnTo>
                  <a:lnTo>
                    <a:pt x="22999" y="18313"/>
                  </a:lnTo>
                  <a:lnTo>
                    <a:pt x="22555" y="18072"/>
                  </a:lnTo>
                  <a:lnTo>
                    <a:pt x="22110" y="17767"/>
                  </a:lnTo>
                  <a:close/>
                </a:path>
                <a:path w="63500" h="20955">
                  <a:moveTo>
                    <a:pt x="31534" y="13042"/>
                  </a:moveTo>
                  <a:lnTo>
                    <a:pt x="29616" y="13042"/>
                  </a:lnTo>
                  <a:lnTo>
                    <a:pt x="29449" y="13627"/>
                  </a:lnTo>
                  <a:lnTo>
                    <a:pt x="29400" y="16954"/>
                  </a:lnTo>
                  <a:lnTo>
                    <a:pt x="29133" y="17703"/>
                  </a:lnTo>
                  <a:lnTo>
                    <a:pt x="28079" y="18757"/>
                  </a:lnTo>
                  <a:lnTo>
                    <a:pt x="27305" y="19024"/>
                  </a:lnTo>
                  <a:lnTo>
                    <a:pt x="30664" y="19024"/>
                  </a:lnTo>
                  <a:lnTo>
                    <a:pt x="31102" y="18592"/>
                  </a:lnTo>
                  <a:lnTo>
                    <a:pt x="31407" y="17703"/>
                  </a:lnTo>
                  <a:lnTo>
                    <a:pt x="31534" y="13042"/>
                  </a:lnTo>
                  <a:close/>
                </a:path>
                <a:path w="63500" h="20955">
                  <a:moveTo>
                    <a:pt x="26670" y="4826"/>
                  </a:moveTo>
                  <a:lnTo>
                    <a:pt x="24726" y="4826"/>
                  </a:lnTo>
                  <a:lnTo>
                    <a:pt x="23842" y="5067"/>
                  </a:lnTo>
                  <a:lnTo>
                    <a:pt x="20878" y="11404"/>
                  </a:lnTo>
                  <a:lnTo>
                    <a:pt x="21068" y="12331"/>
                  </a:lnTo>
                  <a:lnTo>
                    <a:pt x="24726" y="15659"/>
                  </a:lnTo>
                  <a:lnTo>
                    <a:pt x="26657" y="15659"/>
                  </a:lnTo>
                  <a:lnTo>
                    <a:pt x="27482" y="15417"/>
                  </a:lnTo>
                  <a:lnTo>
                    <a:pt x="28905" y="14490"/>
                  </a:lnTo>
                  <a:lnTo>
                    <a:pt x="29312" y="13944"/>
                  </a:lnTo>
                  <a:lnTo>
                    <a:pt x="25229" y="13931"/>
                  </a:lnTo>
                  <a:lnTo>
                    <a:pt x="24485" y="13627"/>
                  </a:lnTo>
                  <a:lnTo>
                    <a:pt x="23334" y="12306"/>
                  </a:lnTo>
                  <a:lnTo>
                    <a:pt x="23063" y="11404"/>
                  </a:lnTo>
                  <a:lnTo>
                    <a:pt x="23063" y="9042"/>
                  </a:lnTo>
                  <a:lnTo>
                    <a:pt x="23342" y="8140"/>
                  </a:lnTo>
                  <a:lnTo>
                    <a:pt x="24485" y="6870"/>
                  </a:lnTo>
                  <a:lnTo>
                    <a:pt x="25260" y="6553"/>
                  </a:lnTo>
                  <a:lnTo>
                    <a:pt x="29306" y="6553"/>
                  </a:lnTo>
                  <a:lnTo>
                    <a:pt x="28892" y="5994"/>
                  </a:lnTo>
                  <a:lnTo>
                    <a:pt x="27495" y="5067"/>
                  </a:lnTo>
                  <a:lnTo>
                    <a:pt x="26670" y="4826"/>
                  </a:lnTo>
                  <a:close/>
                </a:path>
                <a:path w="63500" h="20955">
                  <a:moveTo>
                    <a:pt x="29306" y="6553"/>
                  </a:moveTo>
                  <a:lnTo>
                    <a:pt x="27190" y="6553"/>
                  </a:lnTo>
                  <a:lnTo>
                    <a:pt x="27961" y="6880"/>
                  </a:lnTo>
                  <a:lnTo>
                    <a:pt x="29091" y="8166"/>
                  </a:lnTo>
                  <a:lnTo>
                    <a:pt x="29375" y="9042"/>
                  </a:lnTo>
                  <a:lnTo>
                    <a:pt x="29375" y="11404"/>
                  </a:lnTo>
                  <a:lnTo>
                    <a:pt x="29083" y="12331"/>
                  </a:lnTo>
                  <a:lnTo>
                    <a:pt x="27952" y="13627"/>
                  </a:lnTo>
                  <a:lnTo>
                    <a:pt x="27190" y="13944"/>
                  </a:lnTo>
                  <a:lnTo>
                    <a:pt x="29312" y="13944"/>
                  </a:lnTo>
                  <a:lnTo>
                    <a:pt x="29400" y="13042"/>
                  </a:lnTo>
                  <a:lnTo>
                    <a:pt x="31534" y="13042"/>
                  </a:lnTo>
                  <a:lnTo>
                    <a:pt x="31534" y="7442"/>
                  </a:lnTo>
                  <a:lnTo>
                    <a:pt x="29591" y="7442"/>
                  </a:lnTo>
                  <a:lnTo>
                    <a:pt x="29400" y="7264"/>
                  </a:lnTo>
                  <a:lnTo>
                    <a:pt x="29306" y="6553"/>
                  </a:lnTo>
                  <a:close/>
                </a:path>
                <a:path w="63500" h="20955">
                  <a:moveTo>
                    <a:pt x="29616" y="13042"/>
                  </a:moveTo>
                  <a:lnTo>
                    <a:pt x="29400" y="13042"/>
                  </a:lnTo>
                  <a:lnTo>
                    <a:pt x="29400" y="13798"/>
                  </a:lnTo>
                  <a:lnTo>
                    <a:pt x="29616" y="13042"/>
                  </a:lnTo>
                  <a:close/>
                </a:path>
                <a:path w="63500" h="20955">
                  <a:moveTo>
                    <a:pt x="29433" y="6880"/>
                  </a:moveTo>
                  <a:lnTo>
                    <a:pt x="29400" y="7264"/>
                  </a:lnTo>
                  <a:lnTo>
                    <a:pt x="29591" y="7442"/>
                  </a:lnTo>
                  <a:lnTo>
                    <a:pt x="29433" y="6880"/>
                  </a:lnTo>
                  <a:close/>
                </a:path>
                <a:path w="63500" h="20955">
                  <a:moveTo>
                    <a:pt x="31711" y="5016"/>
                  </a:moveTo>
                  <a:lnTo>
                    <a:pt x="29591" y="5016"/>
                  </a:lnTo>
                  <a:lnTo>
                    <a:pt x="29526" y="7213"/>
                  </a:lnTo>
                  <a:lnTo>
                    <a:pt x="29591" y="7442"/>
                  </a:lnTo>
                  <a:lnTo>
                    <a:pt x="31534" y="7442"/>
                  </a:lnTo>
                  <a:lnTo>
                    <a:pt x="31648" y="5461"/>
                  </a:lnTo>
                  <a:lnTo>
                    <a:pt x="31711" y="5016"/>
                  </a:lnTo>
                  <a:close/>
                </a:path>
                <a:path w="63500" h="20955">
                  <a:moveTo>
                    <a:pt x="36906" y="5016"/>
                  </a:moveTo>
                  <a:lnTo>
                    <a:pt x="34721" y="5016"/>
                  </a:lnTo>
                  <a:lnTo>
                    <a:pt x="34721" y="15913"/>
                  </a:lnTo>
                  <a:lnTo>
                    <a:pt x="36906" y="15913"/>
                  </a:lnTo>
                  <a:lnTo>
                    <a:pt x="36906" y="5016"/>
                  </a:lnTo>
                  <a:close/>
                </a:path>
                <a:path w="63500" h="20955">
                  <a:moveTo>
                    <a:pt x="37071" y="482"/>
                  </a:moveTo>
                  <a:lnTo>
                    <a:pt x="34544" y="482"/>
                  </a:lnTo>
                  <a:lnTo>
                    <a:pt x="34544" y="2755"/>
                  </a:lnTo>
                  <a:lnTo>
                    <a:pt x="37071" y="2755"/>
                  </a:lnTo>
                  <a:lnTo>
                    <a:pt x="37071" y="482"/>
                  </a:lnTo>
                  <a:close/>
                </a:path>
                <a:path w="63500" h="20955">
                  <a:moveTo>
                    <a:pt x="42938" y="6705"/>
                  </a:moveTo>
                  <a:lnTo>
                    <a:pt x="40754" y="6705"/>
                  </a:lnTo>
                  <a:lnTo>
                    <a:pt x="40754" y="13538"/>
                  </a:lnTo>
                  <a:lnTo>
                    <a:pt x="41059" y="14503"/>
                  </a:lnTo>
                  <a:lnTo>
                    <a:pt x="42265" y="15786"/>
                  </a:lnTo>
                  <a:lnTo>
                    <a:pt x="43154" y="16103"/>
                  </a:lnTo>
                  <a:lnTo>
                    <a:pt x="44602" y="16103"/>
                  </a:lnTo>
                  <a:lnTo>
                    <a:pt x="44869" y="16078"/>
                  </a:lnTo>
                  <a:lnTo>
                    <a:pt x="45453" y="15976"/>
                  </a:lnTo>
                  <a:lnTo>
                    <a:pt x="45707" y="15913"/>
                  </a:lnTo>
                  <a:lnTo>
                    <a:pt x="45923" y="15824"/>
                  </a:lnTo>
                  <a:lnTo>
                    <a:pt x="45923" y="14312"/>
                  </a:lnTo>
                  <a:lnTo>
                    <a:pt x="44069" y="14312"/>
                  </a:lnTo>
                  <a:lnTo>
                    <a:pt x="43649" y="14135"/>
                  </a:lnTo>
                  <a:lnTo>
                    <a:pt x="43078" y="13449"/>
                  </a:lnTo>
                  <a:lnTo>
                    <a:pt x="42938" y="12877"/>
                  </a:lnTo>
                  <a:lnTo>
                    <a:pt x="42938" y="6705"/>
                  </a:lnTo>
                  <a:close/>
                </a:path>
                <a:path w="63500" h="20955">
                  <a:moveTo>
                    <a:pt x="45923" y="14058"/>
                  </a:moveTo>
                  <a:lnTo>
                    <a:pt x="45339" y="14249"/>
                  </a:lnTo>
                  <a:lnTo>
                    <a:pt x="44894" y="14312"/>
                  </a:lnTo>
                  <a:lnTo>
                    <a:pt x="45923" y="14312"/>
                  </a:lnTo>
                  <a:lnTo>
                    <a:pt x="45923" y="14058"/>
                  </a:lnTo>
                  <a:close/>
                </a:path>
                <a:path w="63500" h="20955">
                  <a:moveTo>
                    <a:pt x="45961" y="5016"/>
                  </a:moveTo>
                  <a:lnTo>
                    <a:pt x="38633" y="5016"/>
                  </a:lnTo>
                  <a:lnTo>
                    <a:pt x="38633" y="6705"/>
                  </a:lnTo>
                  <a:lnTo>
                    <a:pt x="45961" y="6705"/>
                  </a:lnTo>
                  <a:lnTo>
                    <a:pt x="45961" y="5016"/>
                  </a:lnTo>
                  <a:close/>
                </a:path>
                <a:path w="63500" h="20955">
                  <a:moveTo>
                    <a:pt x="42938" y="1562"/>
                  </a:moveTo>
                  <a:lnTo>
                    <a:pt x="40754" y="2146"/>
                  </a:lnTo>
                  <a:lnTo>
                    <a:pt x="40754" y="5016"/>
                  </a:lnTo>
                  <a:lnTo>
                    <a:pt x="42938" y="5016"/>
                  </a:lnTo>
                  <a:lnTo>
                    <a:pt x="42938" y="1562"/>
                  </a:lnTo>
                  <a:close/>
                </a:path>
                <a:path w="63500" h="20955">
                  <a:moveTo>
                    <a:pt x="53073" y="4826"/>
                  </a:moveTo>
                  <a:lnTo>
                    <a:pt x="51155" y="4826"/>
                  </a:lnTo>
                  <a:lnTo>
                    <a:pt x="50297" y="5067"/>
                  </a:lnTo>
                  <a:lnTo>
                    <a:pt x="48882" y="5956"/>
                  </a:lnTo>
                  <a:lnTo>
                    <a:pt x="48355" y="6553"/>
                  </a:lnTo>
                  <a:lnTo>
                    <a:pt x="47523" y="8280"/>
                  </a:lnTo>
                  <a:lnTo>
                    <a:pt x="47354" y="9169"/>
                  </a:lnTo>
                  <a:lnTo>
                    <a:pt x="47357" y="11760"/>
                  </a:lnTo>
                  <a:lnTo>
                    <a:pt x="51155" y="16103"/>
                  </a:lnTo>
                  <a:lnTo>
                    <a:pt x="53047" y="16103"/>
                  </a:lnTo>
                  <a:lnTo>
                    <a:pt x="53860" y="15875"/>
                  </a:lnTo>
                  <a:lnTo>
                    <a:pt x="55295" y="14935"/>
                  </a:lnTo>
                  <a:lnTo>
                    <a:pt x="55690" y="14401"/>
                  </a:lnTo>
                  <a:lnTo>
                    <a:pt x="51701" y="14401"/>
                  </a:lnTo>
                  <a:lnTo>
                    <a:pt x="50939" y="14071"/>
                  </a:lnTo>
                  <a:lnTo>
                    <a:pt x="49809" y="12738"/>
                  </a:lnTo>
                  <a:lnTo>
                    <a:pt x="49530" y="11760"/>
                  </a:lnTo>
                  <a:lnTo>
                    <a:pt x="49530" y="9169"/>
                  </a:lnTo>
                  <a:lnTo>
                    <a:pt x="49809" y="8191"/>
                  </a:lnTo>
                  <a:lnTo>
                    <a:pt x="50952" y="6883"/>
                  </a:lnTo>
                  <a:lnTo>
                    <a:pt x="51714" y="6553"/>
                  </a:lnTo>
                  <a:lnTo>
                    <a:pt x="55708" y="6553"/>
                  </a:lnTo>
                  <a:lnTo>
                    <a:pt x="55321" y="6019"/>
                  </a:lnTo>
                  <a:lnTo>
                    <a:pt x="53911" y="5067"/>
                  </a:lnTo>
                  <a:lnTo>
                    <a:pt x="53073" y="4826"/>
                  </a:lnTo>
                  <a:close/>
                </a:path>
                <a:path w="63500" h="20955">
                  <a:moveTo>
                    <a:pt x="57937" y="13487"/>
                  </a:moveTo>
                  <a:lnTo>
                    <a:pt x="55994" y="13487"/>
                  </a:lnTo>
                  <a:lnTo>
                    <a:pt x="55829" y="14071"/>
                  </a:lnTo>
                  <a:lnTo>
                    <a:pt x="55753" y="15913"/>
                  </a:lnTo>
                  <a:lnTo>
                    <a:pt x="57937" y="15913"/>
                  </a:lnTo>
                  <a:lnTo>
                    <a:pt x="57937" y="13487"/>
                  </a:lnTo>
                  <a:close/>
                </a:path>
                <a:path w="63500" h="20955">
                  <a:moveTo>
                    <a:pt x="55708" y="6553"/>
                  </a:moveTo>
                  <a:lnTo>
                    <a:pt x="53606" y="6553"/>
                  </a:lnTo>
                  <a:lnTo>
                    <a:pt x="54356" y="6883"/>
                  </a:lnTo>
                  <a:lnTo>
                    <a:pt x="55486" y="8191"/>
                  </a:lnTo>
                  <a:lnTo>
                    <a:pt x="55778" y="9169"/>
                  </a:lnTo>
                  <a:lnTo>
                    <a:pt x="55778" y="11760"/>
                  </a:lnTo>
                  <a:lnTo>
                    <a:pt x="55486" y="12738"/>
                  </a:lnTo>
                  <a:lnTo>
                    <a:pt x="54356" y="14071"/>
                  </a:lnTo>
                  <a:lnTo>
                    <a:pt x="53606" y="14401"/>
                  </a:lnTo>
                  <a:lnTo>
                    <a:pt x="55690" y="14401"/>
                  </a:lnTo>
                  <a:lnTo>
                    <a:pt x="55753" y="13487"/>
                  </a:lnTo>
                  <a:lnTo>
                    <a:pt x="57937" y="13487"/>
                  </a:lnTo>
                  <a:lnTo>
                    <a:pt x="57937" y="7480"/>
                  </a:lnTo>
                  <a:lnTo>
                    <a:pt x="55778" y="7480"/>
                  </a:lnTo>
                  <a:lnTo>
                    <a:pt x="55708" y="6553"/>
                  </a:lnTo>
                  <a:close/>
                </a:path>
                <a:path w="63500" h="20955">
                  <a:moveTo>
                    <a:pt x="55994" y="13487"/>
                  </a:moveTo>
                  <a:lnTo>
                    <a:pt x="55753" y="13487"/>
                  </a:lnTo>
                  <a:lnTo>
                    <a:pt x="55753" y="14317"/>
                  </a:lnTo>
                  <a:lnTo>
                    <a:pt x="55994" y="13487"/>
                  </a:lnTo>
                  <a:close/>
                </a:path>
                <a:path w="63500" h="20955">
                  <a:moveTo>
                    <a:pt x="55835" y="6826"/>
                  </a:moveTo>
                  <a:lnTo>
                    <a:pt x="55778" y="7480"/>
                  </a:lnTo>
                  <a:lnTo>
                    <a:pt x="56019" y="7480"/>
                  </a:lnTo>
                  <a:lnTo>
                    <a:pt x="55835" y="6826"/>
                  </a:lnTo>
                  <a:close/>
                </a:path>
                <a:path w="63500" h="20955">
                  <a:moveTo>
                    <a:pt x="58115" y="5016"/>
                  </a:moveTo>
                  <a:lnTo>
                    <a:pt x="55994" y="5016"/>
                  </a:lnTo>
                  <a:lnTo>
                    <a:pt x="55944" y="7213"/>
                  </a:lnTo>
                  <a:lnTo>
                    <a:pt x="56019" y="7480"/>
                  </a:lnTo>
                  <a:lnTo>
                    <a:pt x="57937" y="7480"/>
                  </a:lnTo>
                  <a:lnTo>
                    <a:pt x="58027" y="5956"/>
                  </a:lnTo>
                  <a:lnTo>
                    <a:pt x="58115" y="5016"/>
                  </a:lnTo>
                  <a:close/>
                </a:path>
                <a:path w="63500" h="20955">
                  <a:moveTo>
                    <a:pt x="63309" y="0"/>
                  </a:moveTo>
                  <a:lnTo>
                    <a:pt x="61125" y="0"/>
                  </a:lnTo>
                  <a:lnTo>
                    <a:pt x="61125" y="15913"/>
                  </a:lnTo>
                  <a:lnTo>
                    <a:pt x="63309" y="15913"/>
                  </a:lnTo>
                  <a:lnTo>
                    <a:pt x="63309" y="0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836157" y="3215333"/>
              <a:ext cx="1899920" cy="421004"/>
            </a:xfrm>
            <a:prstGeom prst="rect">
              <a:avLst/>
            </a:prstGeom>
          </p:spPr>
        </p:pic>
      </p:grpSp>
      <p:grpSp>
        <p:nvGrpSpPr>
          <p:cNvPr id="135" name="object 135"/>
          <p:cNvGrpSpPr/>
          <p:nvPr/>
        </p:nvGrpSpPr>
        <p:grpSpPr>
          <a:xfrm>
            <a:off x="406400" y="1955800"/>
            <a:ext cx="7150100" cy="8737600"/>
            <a:chOff x="406400" y="1955800"/>
            <a:chExt cx="7150100" cy="8737600"/>
          </a:xfrm>
        </p:grpSpPr>
        <p:pic>
          <p:nvPicPr>
            <p:cNvPr id="136" name="object 13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6400" y="4770120"/>
              <a:ext cx="3168650" cy="1524000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549220" y="1955800"/>
              <a:ext cx="7007859" cy="8737600"/>
            </a:xfrm>
            <a:custGeom>
              <a:avLst/>
              <a:gdLst/>
              <a:ahLst/>
              <a:cxnLst/>
              <a:rect l="l" t="t" r="r" b="b"/>
              <a:pathLst>
                <a:path w="7007859" h="8737600">
                  <a:moveTo>
                    <a:pt x="7007279" y="4737100"/>
                  </a:moveTo>
                  <a:lnTo>
                    <a:pt x="4693691" y="8737600"/>
                  </a:lnTo>
                  <a:lnTo>
                    <a:pt x="6488428" y="8737600"/>
                  </a:lnTo>
                  <a:lnTo>
                    <a:pt x="6988893" y="7874000"/>
                  </a:lnTo>
                  <a:lnTo>
                    <a:pt x="7007279" y="7874000"/>
                  </a:lnTo>
                  <a:lnTo>
                    <a:pt x="7007279" y="4737100"/>
                  </a:lnTo>
                  <a:close/>
                </a:path>
                <a:path w="7007859" h="8737600">
                  <a:moveTo>
                    <a:pt x="7007279" y="7874000"/>
                  </a:moveTo>
                  <a:lnTo>
                    <a:pt x="6988893" y="7874000"/>
                  </a:lnTo>
                  <a:lnTo>
                    <a:pt x="6998825" y="7924800"/>
                  </a:lnTo>
                  <a:lnTo>
                    <a:pt x="7007279" y="7962900"/>
                  </a:lnTo>
                  <a:lnTo>
                    <a:pt x="7007279" y="7874000"/>
                  </a:lnTo>
                  <a:close/>
                </a:path>
                <a:path w="7007859" h="8737600">
                  <a:moveTo>
                    <a:pt x="3561887" y="6451600"/>
                  </a:moveTo>
                  <a:lnTo>
                    <a:pt x="2981916" y="6451600"/>
                  </a:lnTo>
                  <a:lnTo>
                    <a:pt x="3030082" y="6464300"/>
                  </a:lnTo>
                  <a:lnTo>
                    <a:pt x="3513391" y="6464300"/>
                  </a:lnTo>
                  <a:lnTo>
                    <a:pt x="3561887" y="6451600"/>
                  </a:lnTo>
                  <a:close/>
                </a:path>
                <a:path w="7007859" h="8737600">
                  <a:moveTo>
                    <a:pt x="3658969" y="6438900"/>
                  </a:moveTo>
                  <a:lnTo>
                    <a:pt x="2885675" y="6438900"/>
                  </a:lnTo>
                  <a:lnTo>
                    <a:pt x="2933781" y="6451600"/>
                  </a:lnTo>
                  <a:lnTo>
                    <a:pt x="3610413" y="6451600"/>
                  </a:lnTo>
                  <a:lnTo>
                    <a:pt x="3658969" y="6438900"/>
                  </a:lnTo>
                  <a:close/>
                </a:path>
                <a:path w="7007859" h="8737600">
                  <a:moveTo>
                    <a:pt x="3756172" y="6426200"/>
                  </a:moveTo>
                  <a:lnTo>
                    <a:pt x="2789554" y="6426200"/>
                  </a:lnTo>
                  <a:lnTo>
                    <a:pt x="2837599" y="6438900"/>
                  </a:lnTo>
                  <a:lnTo>
                    <a:pt x="3707556" y="6438900"/>
                  </a:lnTo>
                  <a:lnTo>
                    <a:pt x="3756172" y="6426200"/>
                  </a:lnTo>
                  <a:close/>
                </a:path>
                <a:path w="7007859" h="8737600">
                  <a:moveTo>
                    <a:pt x="1441012" y="0"/>
                  </a:moveTo>
                  <a:lnTo>
                    <a:pt x="497478" y="1625600"/>
                  </a:lnTo>
                  <a:lnTo>
                    <a:pt x="469928" y="1676400"/>
                  </a:lnTo>
                  <a:lnTo>
                    <a:pt x="443162" y="1727200"/>
                  </a:lnTo>
                  <a:lnTo>
                    <a:pt x="417181" y="1778000"/>
                  </a:lnTo>
                  <a:lnTo>
                    <a:pt x="391985" y="1816100"/>
                  </a:lnTo>
                  <a:lnTo>
                    <a:pt x="367573" y="1866900"/>
                  </a:lnTo>
                  <a:lnTo>
                    <a:pt x="343946" y="1917700"/>
                  </a:lnTo>
                  <a:lnTo>
                    <a:pt x="321104" y="1968500"/>
                  </a:lnTo>
                  <a:lnTo>
                    <a:pt x="299046" y="2019300"/>
                  </a:lnTo>
                  <a:lnTo>
                    <a:pt x="277773" y="2057400"/>
                  </a:lnTo>
                  <a:lnTo>
                    <a:pt x="257284" y="2108200"/>
                  </a:lnTo>
                  <a:lnTo>
                    <a:pt x="237581" y="2159000"/>
                  </a:lnTo>
                  <a:lnTo>
                    <a:pt x="218661" y="2209800"/>
                  </a:lnTo>
                  <a:lnTo>
                    <a:pt x="200527" y="2247900"/>
                  </a:lnTo>
                  <a:lnTo>
                    <a:pt x="183177" y="2298700"/>
                  </a:lnTo>
                  <a:lnTo>
                    <a:pt x="166612" y="2349500"/>
                  </a:lnTo>
                  <a:lnTo>
                    <a:pt x="150832" y="2400300"/>
                  </a:lnTo>
                  <a:lnTo>
                    <a:pt x="135836" y="2451100"/>
                  </a:lnTo>
                  <a:lnTo>
                    <a:pt x="121625" y="2489200"/>
                  </a:lnTo>
                  <a:lnTo>
                    <a:pt x="108198" y="2540000"/>
                  </a:lnTo>
                  <a:lnTo>
                    <a:pt x="95556" y="2590800"/>
                  </a:lnTo>
                  <a:lnTo>
                    <a:pt x="83699" y="2641600"/>
                  </a:lnTo>
                  <a:lnTo>
                    <a:pt x="72626" y="2679700"/>
                  </a:lnTo>
                  <a:lnTo>
                    <a:pt x="62338" y="2730500"/>
                  </a:lnTo>
                  <a:lnTo>
                    <a:pt x="52835" y="2781300"/>
                  </a:lnTo>
                  <a:lnTo>
                    <a:pt x="44117" y="2832100"/>
                  </a:lnTo>
                  <a:lnTo>
                    <a:pt x="36183" y="2870200"/>
                  </a:lnTo>
                  <a:lnTo>
                    <a:pt x="29033" y="2921000"/>
                  </a:lnTo>
                  <a:lnTo>
                    <a:pt x="22669" y="2971800"/>
                  </a:lnTo>
                  <a:lnTo>
                    <a:pt x="17089" y="3022600"/>
                  </a:lnTo>
                  <a:lnTo>
                    <a:pt x="12294" y="3060700"/>
                  </a:lnTo>
                  <a:lnTo>
                    <a:pt x="8283" y="3111500"/>
                  </a:lnTo>
                  <a:lnTo>
                    <a:pt x="2616" y="3200400"/>
                  </a:lnTo>
                  <a:lnTo>
                    <a:pt x="959" y="3251200"/>
                  </a:lnTo>
                  <a:lnTo>
                    <a:pt x="87" y="3302000"/>
                  </a:lnTo>
                  <a:lnTo>
                    <a:pt x="0" y="3352800"/>
                  </a:lnTo>
                  <a:lnTo>
                    <a:pt x="697" y="3390900"/>
                  </a:lnTo>
                  <a:lnTo>
                    <a:pt x="2179" y="3441700"/>
                  </a:lnTo>
                  <a:lnTo>
                    <a:pt x="4445" y="3492500"/>
                  </a:lnTo>
                  <a:lnTo>
                    <a:pt x="7497" y="3530600"/>
                  </a:lnTo>
                  <a:lnTo>
                    <a:pt x="11333" y="3581400"/>
                  </a:lnTo>
                  <a:lnTo>
                    <a:pt x="15953" y="3632200"/>
                  </a:lnTo>
                  <a:lnTo>
                    <a:pt x="21358" y="3683000"/>
                  </a:lnTo>
                  <a:lnTo>
                    <a:pt x="27548" y="3721100"/>
                  </a:lnTo>
                  <a:lnTo>
                    <a:pt x="34523" y="3771900"/>
                  </a:lnTo>
                  <a:lnTo>
                    <a:pt x="42282" y="3822700"/>
                  </a:lnTo>
                  <a:lnTo>
                    <a:pt x="50826" y="3860800"/>
                  </a:lnTo>
                  <a:lnTo>
                    <a:pt x="60154" y="3911600"/>
                  </a:lnTo>
                  <a:lnTo>
                    <a:pt x="70268" y="3962400"/>
                  </a:lnTo>
                  <a:lnTo>
                    <a:pt x="81165" y="4000500"/>
                  </a:lnTo>
                  <a:lnTo>
                    <a:pt x="92848" y="4051300"/>
                  </a:lnTo>
                  <a:lnTo>
                    <a:pt x="105315" y="4102100"/>
                  </a:lnTo>
                  <a:lnTo>
                    <a:pt x="118762" y="4140200"/>
                  </a:lnTo>
                  <a:lnTo>
                    <a:pt x="132879" y="4191000"/>
                  </a:lnTo>
                  <a:lnTo>
                    <a:pt x="147665" y="4241800"/>
                  </a:lnTo>
                  <a:lnTo>
                    <a:pt x="163122" y="4279900"/>
                  </a:lnTo>
                  <a:lnTo>
                    <a:pt x="179249" y="4330700"/>
                  </a:lnTo>
                  <a:lnTo>
                    <a:pt x="196047" y="4381500"/>
                  </a:lnTo>
                  <a:lnTo>
                    <a:pt x="213514" y="4419600"/>
                  </a:lnTo>
                  <a:lnTo>
                    <a:pt x="231651" y="4470400"/>
                  </a:lnTo>
                  <a:lnTo>
                    <a:pt x="250459" y="4508500"/>
                  </a:lnTo>
                  <a:lnTo>
                    <a:pt x="269936" y="4559300"/>
                  </a:lnTo>
                  <a:lnTo>
                    <a:pt x="290084" y="4597400"/>
                  </a:lnTo>
                  <a:lnTo>
                    <a:pt x="310902" y="4635500"/>
                  </a:lnTo>
                  <a:lnTo>
                    <a:pt x="332390" y="4686300"/>
                  </a:lnTo>
                  <a:lnTo>
                    <a:pt x="354548" y="4724400"/>
                  </a:lnTo>
                  <a:lnTo>
                    <a:pt x="377376" y="4762500"/>
                  </a:lnTo>
                  <a:lnTo>
                    <a:pt x="400874" y="4813300"/>
                  </a:lnTo>
                  <a:lnTo>
                    <a:pt x="425042" y="4851400"/>
                  </a:lnTo>
                  <a:lnTo>
                    <a:pt x="449881" y="4889500"/>
                  </a:lnTo>
                  <a:lnTo>
                    <a:pt x="475389" y="4927600"/>
                  </a:lnTo>
                  <a:lnTo>
                    <a:pt x="501568" y="4965700"/>
                  </a:lnTo>
                  <a:lnTo>
                    <a:pt x="528417" y="5003800"/>
                  </a:lnTo>
                  <a:lnTo>
                    <a:pt x="555935" y="5041900"/>
                  </a:lnTo>
                  <a:lnTo>
                    <a:pt x="584124" y="5092700"/>
                  </a:lnTo>
                  <a:lnTo>
                    <a:pt x="612984" y="5130800"/>
                  </a:lnTo>
                  <a:lnTo>
                    <a:pt x="642513" y="5156200"/>
                  </a:lnTo>
                  <a:lnTo>
                    <a:pt x="672712" y="5194300"/>
                  </a:lnTo>
                  <a:lnTo>
                    <a:pt x="703581" y="5232400"/>
                  </a:lnTo>
                  <a:lnTo>
                    <a:pt x="735121" y="5270500"/>
                  </a:lnTo>
                  <a:lnTo>
                    <a:pt x="767331" y="5308600"/>
                  </a:lnTo>
                  <a:lnTo>
                    <a:pt x="800210" y="5346700"/>
                  </a:lnTo>
                  <a:lnTo>
                    <a:pt x="833760" y="5384800"/>
                  </a:lnTo>
                  <a:lnTo>
                    <a:pt x="867980" y="5410200"/>
                  </a:lnTo>
                  <a:lnTo>
                    <a:pt x="902870" y="5448300"/>
                  </a:lnTo>
                  <a:lnTo>
                    <a:pt x="938430" y="5486400"/>
                  </a:lnTo>
                  <a:lnTo>
                    <a:pt x="974661" y="5524500"/>
                  </a:lnTo>
                  <a:lnTo>
                    <a:pt x="1011561" y="5549900"/>
                  </a:lnTo>
                  <a:lnTo>
                    <a:pt x="1049132" y="5588000"/>
                  </a:lnTo>
                  <a:lnTo>
                    <a:pt x="1087372" y="5613400"/>
                  </a:lnTo>
                  <a:lnTo>
                    <a:pt x="1126283" y="5651500"/>
                  </a:lnTo>
                  <a:lnTo>
                    <a:pt x="1165864" y="5676900"/>
                  </a:lnTo>
                  <a:lnTo>
                    <a:pt x="1206115" y="5715000"/>
                  </a:lnTo>
                  <a:lnTo>
                    <a:pt x="1247036" y="5740400"/>
                  </a:lnTo>
                  <a:lnTo>
                    <a:pt x="1288628" y="5778500"/>
                  </a:lnTo>
                  <a:lnTo>
                    <a:pt x="1373820" y="5829300"/>
                  </a:lnTo>
                  <a:lnTo>
                    <a:pt x="1417422" y="5867400"/>
                  </a:lnTo>
                  <a:lnTo>
                    <a:pt x="1506636" y="5918200"/>
                  </a:lnTo>
                  <a:lnTo>
                    <a:pt x="1552248" y="5956300"/>
                  </a:lnTo>
                  <a:lnTo>
                    <a:pt x="1598530" y="5981700"/>
                  </a:lnTo>
                  <a:lnTo>
                    <a:pt x="1929876" y="6159500"/>
                  </a:lnTo>
                  <a:lnTo>
                    <a:pt x="1977381" y="6172200"/>
                  </a:lnTo>
                  <a:lnTo>
                    <a:pt x="2072479" y="6223000"/>
                  </a:lnTo>
                  <a:lnTo>
                    <a:pt x="2120074" y="6235700"/>
                  </a:lnTo>
                  <a:lnTo>
                    <a:pt x="2167698" y="6261100"/>
                  </a:lnTo>
                  <a:lnTo>
                    <a:pt x="2215353" y="6273800"/>
                  </a:lnTo>
                  <a:lnTo>
                    <a:pt x="2263038" y="6299200"/>
                  </a:lnTo>
                  <a:lnTo>
                    <a:pt x="2741539" y="6426200"/>
                  </a:lnTo>
                  <a:lnTo>
                    <a:pt x="3804818" y="6426200"/>
                  </a:lnTo>
                  <a:lnTo>
                    <a:pt x="4048500" y="6362700"/>
                  </a:lnTo>
                  <a:lnTo>
                    <a:pt x="4278539" y="6299200"/>
                  </a:lnTo>
                  <a:lnTo>
                    <a:pt x="4323436" y="6273800"/>
                  </a:lnTo>
                  <a:lnTo>
                    <a:pt x="4412117" y="6248400"/>
                  </a:lnTo>
                  <a:lnTo>
                    <a:pt x="4455902" y="6223000"/>
                  </a:lnTo>
                  <a:lnTo>
                    <a:pt x="4499316" y="6210300"/>
                  </a:lnTo>
                  <a:lnTo>
                    <a:pt x="4542360" y="6184900"/>
                  </a:lnTo>
                  <a:lnTo>
                    <a:pt x="4585033" y="6172200"/>
                  </a:lnTo>
                  <a:lnTo>
                    <a:pt x="4669269" y="6121400"/>
                  </a:lnTo>
                  <a:lnTo>
                    <a:pt x="4710830" y="6108700"/>
                  </a:lnTo>
                  <a:lnTo>
                    <a:pt x="4833293" y="6032500"/>
                  </a:lnTo>
                  <a:lnTo>
                    <a:pt x="4952421" y="5956300"/>
                  </a:lnTo>
                  <a:lnTo>
                    <a:pt x="5029987" y="5905500"/>
                  </a:lnTo>
                  <a:lnTo>
                    <a:pt x="5068214" y="5867400"/>
                  </a:lnTo>
                  <a:lnTo>
                    <a:pt x="5143558" y="5816600"/>
                  </a:lnTo>
                  <a:lnTo>
                    <a:pt x="5180673" y="5778500"/>
                  </a:lnTo>
                  <a:lnTo>
                    <a:pt x="5217418" y="5753100"/>
                  </a:lnTo>
                  <a:lnTo>
                    <a:pt x="5253793" y="5715000"/>
                  </a:lnTo>
                  <a:lnTo>
                    <a:pt x="5289797" y="5689600"/>
                  </a:lnTo>
                  <a:lnTo>
                    <a:pt x="5325431" y="5651500"/>
                  </a:lnTo>
                  <a:lnTo>
                    <a:pt x="5360694" y="5626100"/>
                  </a:lnTo>
                  <a:lnTo>
                    <a:pt x="5395587" y="5588000"/>
                  </a:lnTo>
                  <a:lnTo>
                    <a:pt x="5430109" y="5549900"/>
                  </a:lnTo>
                  <a:lnTo>
                    <a:pt x="5464260" y="5511800"/>
                  </a:lnTo>
                  <a:lnTo>
                    <a:pt x="5498041" y="5473700"/>
                  </a:lnTo>
                  <a:lnTo>
                    <a:pt x="5531452" y="5435600"/>
                  </a:lnTo>
                  <a:lnTo>
                    <a:pt x="5564492" y="5397500"/>
                  </a:lnTo>
                  <a:lnTo>
                    <a:pt x="5597161" y="5359400"/>
                  </a:lnTo>
                  <a:lnTo>
                    <a:pt x="5629460" y="5321300"/>
                  </a:lnTo>
                  <a:lnTo>
                    <a:pt x="5661389" y="5283200"/>
                  </a:lnTo>
                  <a:lnTo>
                    <a:pt x="5692947" y="5245100"/>
                  </a:lnTo>
                  <a:lnTo>
                    <a:pt x="5724134" y="5207000"/>
                  </a:lnTo>
                  <a:lnTo>
                    <a:pt x="5754951" y="5156200"/>
                  </a:lnTo>
                  <a:lnTo>
                    <a:pt x="5785397" y="5118100"/>
                  </a:lnTo>
                  <a:lnTo>
                    <a:pt x="5815473" y="5067300"/>
                  </a:lnTo>
                  <a:lnTo>
                    <a:pt x="5845178" y="5029200"/>
                  </a:lnTo>
                  <a:lnTo>
                    <a:pt x="5867179" y="4991100"/>
                  </a:lnTo>
                  <a:lnTo>
                    <a:pt x="3065661" y="4991100"/>
                  </a:lnTo>
                  <a:lnTo>
                    <a:pt x="3018516" y="4978400"/>
                  </a:lnTo>
                  <a:lnTo>
                    <a:pt x="2971429" y="4978400"/>
                  </a:lnTo>
                  <a:lnTo>
                    <a:pt x="2924399" y="4965700"/>
                  </a:lnTo>
                  <a:lnTo>
                    <a:pt x="2877426" y="4965700"/>
                  </a:lnTo>
                  <a:lnTo>
                    <a:pt x="2690110" y="4914900"/>
                  </a:lnTo>
                  <a:lnTo>
                    <a:pt x="2643425" y="4889500"/>
                  </a:lnTo>
                  <a:lnTo>
                    <a:pt x="2596797" y="4876800"/>
                  </a:lnTo>
                  <a:lnTo>
                    <a:pt x="2550226" y="4851400"/>
                  </a:lnTo>
                  <a:lnTo>
                    <a:pt x="2503713" y="4838700"/>
                  </a:lnTo>
                  <a:lnTo>
                    <a:pt x="2364518" y="4762500"/>
                  </a:lnTo>
                  <a:lnTo>
                    <a:pt x="2316875" y="4737100"/>
                  </a:lnTo>
                  <a:lnTo>
                    <a:pt x="2270594" y="4699000"/>
                  </a:lnTo>
                  <a:lnTo>
                    <a:pt x="2225674" y="4673600"/>
                  </a:lnTo>
                  <a:lnTo>
                    <a:pt x="2182117" y="4648200"/>
                  </a:lnTo>
                  <a:lnTo>
                    <a:pt x="2139921" y="4610100"/>
                  </a:lnTo>
                  <a:lnTo>
                    <a:pt x="2099086" y="4584700"/>
                  </a:lnTo>
                  <a:lnTo>
                    <a:pt x="2059614" y="4546600"/>
                  </a:lnTo>
                  <a:lnTo>
                    <a:pt x="2021504" y="4508500"/>
                  </a:lnTo>
                  <a:lnTo>
                    <a:pt x="1984755" y="4483100"/>
                  </a:lnTo>
                  <a:lnTo>
                    <a:pt x="1949368" y="4445000"/>
                  </a:lnTo>
                  <a:lnTo>
                    <a:pt x="1915343" y="4406900"/>
                  </a:lnTo>
                  <a:lnTo>
                    <a:pt x="1882679" y="4368800"/>
                  </a:lnTo>
                  <a:lnTo>
                    <a:pt x="1851378" y="4330700"/>
                  </a:lnTo>
                  <a:lnTo>
                    <a:pt x="1821438" y="4292600"/>
                  </a:lnTo>
                  <a:lnTo>
                    <a:pt x="1792860" y="4254500"/>
                  </a:lnTo>
                  <a:lnTo>
                    <a:pt x="1765644" y="4216400"/>
                  </a:lnTo>
                  <a:lnTo>
                    <a:pt x="1739789" y="4178300"/>
                  </a:lnTo>
                  <a:lnTo>
                    <a:pt x="1715297" y="4127500"/>
                  </a:lnTo>
                  <a:lnTo>
                    <a:pt x="1692166" y="4089400"/>
                  </a:lnTo>
                  <a:lnTo>
                    <a:pt x="1670397" y="4051300"/>
                  </a:lnTo>
                  <a:lnTo>
                    <a:pt x="1649990" y="4000500"/>
                  </a:lnTo>
                  <a:lnTo>
                    <a:pt x="1630944" y="3962400"/>
                  </a:lnTo>
                  <a:lnTo>
                    <a:pt x="1613261" y="3911600"/>
                  </a:lnTo>
                  <a:lnTo>
                    <a:pt x="1596939" y="3860800"/>
                  </a:lnTo>
                  <a:lnTo>
                    <a:pt x="1581979" y="3822700"/>
                  </a:lnTo>
                  <a:lnTo>
                    <a:pt x="1568381" y="3771900"/>
                  </a:lnTo>
                  <a:lnTo>
                    <a:pt x="1556682" y="3721100"/>
                  </a:lnTo>
                  <a:lnTo>
                    <a:pt x="1546462" y="3683000"/>
                  </a:lnTo>
                  <a:lnTo>
                    <a:pt x="1537719" y="3632200"/>
                  </a:lnTo>
                  <a:lnTo>
                    <a:pt x="1530455" y="3581400"/>
                  </a:lnTo>
                  <a:lnTo>
                    <a:pt x="1524669" y="3543300"/>
                  </a:lnTo>
                  <a:lnTo>
                    <a:pt x="1520362" y="3492500"/>
                  </a:lnTo>
                  <a:lnTo>
                    <a:pt x="1517532" y="3441700"/>
                  </a:lnTo>
                  <a:lnTo>
                    <a:pt x="1516181" y="3390900"/>
                  </a:lnTo>
                  <a:lnTo>
                    <a:pt x="1516307" y="3352800"/>
                  </a:lnTo>
                  <a:lnTo>
                    <a:pt x="1517912" y="3302000"/>
                  </a:lnTo>
                  <a:lnTo>
                    <a:pt x="1520995" y="3251200"/>
                  </a:lnTo>
                  <a:lnTo>
                    <a:pt x="1525556" y="3213100"/>
                  </a:lnTo>
                  <a:lnTo>
                    <a:pt x="1531596" y="3162300"/>
                  </a:lnTo>
                  <a:lnTo>
                    <a:pt x="1539114" y="3111500"/>
                  </a:lnTo>
                  <a:lnTo>
                    <a:pt x="1548110" y="3073400"/>
                  </a:lnTo>
                  <a:lnTo>
                    <a:pt x="1558584" y="3022600"/>
                  </a:lnTo>
                  <a:lnTo>
                    <a:pt x="1570536" y="2971800"/>
                  </a:lnTo>
                  <a:lnTo>
                    <a:pt x="1583967" y="2921000"/>
                  </a:lnTo>
                  <a:lnTo>
                    <a:pt x="1598876" y="2882900"/>
                  </a:lnTo>
                  <a:lnTo>
                    <a:pt x="1615263" y="2832100"/>
                  </a:lnTo>
                  <a:lnTo>
                    <a:pt x="1633128" y="2781300"/>
                  </a:lnTo>
                  <a:lnTo>
                    <a:pt x="1652472" y="2743200"/>
                  </a:lnTo>
                  <a:lnTo>
                    <a:pt x="1673294" y="2692400"/>
                  </a:lnTo>
                  <a:lnTo>
                    <a:pt x="1695594" y="2641600"/>
                  </a:lnTo>
                  <a:lnTo>
                    <a:pt x="1719373" y="2590800"/>
                  </a:lnTo>
                  <a:lnTo>
                    <a:pt x="1744629" y="2552700"/>
                  </a:lnTo>
                  <a:lnTo>
                    <a:pt x="1771365" y="2501900"/>
                  </a:lnTo>
                  <a:lnTo>
                    <a:pt x="2972581" y="419100"/>
                  </a:lnTo>
                  <a:lnTo>
                    <a:pt x="1441012" y="0"/>
                  </a:lnTo>
                  <a:close/>
                </a:path>
                <a:path w="7007859" h="8737600">
                  <a:moveTo>
                    <a:pt x="6595256" y="660400"/>
                  </a:moveTo>
                  <a:lnTo>
                    <a:pt x="4582878" y="4127500"/>
                  </a:lnTo>
                  <a:lnTo>
                    <a:pt x="4554878" y="4165600"/>
                  </a:lnTo>
                  <a:lnTo>
                    <a:pt x="4526199" y="4216400"/>
                  </a:lnTo>
                  <a:lnTo>
                    <a:pt x="4496838" y="4254500"/>
                  </a:lnTo>
                  <a:lnTo>
                    <a:pt x="4466797" y="4305300"/>
                  </a:lnTo>
                  <a:lnTo>
                    <a:pt x="4436076" y="4343400"/>
                  </a:lnTo>
                  <a:lnTo>
                    <a:pt x="4404674" y="4381500"/>
                  </a:lnTo>
                  <a:lnTo>
                    <a:pt x="4372592" y="4419600"/>
                  </a:lnTo>
                  <a:lnTo>
                    <a:pt x="4339829" y="4457700"/>
                  </a:lnTo>
                  <a:lnTo>
                    <a:pt x="4306386" y="4495800"/>
                  </a:lnTo>
                  <a:lnTo>
                    <a:pt x="4272262" y="4533900"/>
                  </a:lnTo>
                  <a:lnTo>
                    <a:pt x="4237458" y="4572000"/>
                  </a:lnTo>
                  <a:lnTo>
                    <a:pt x="4201973" y="4597400"/>
                  </a:lnTo>
                  <a:lnTo>
                    <a:pt x="4165807" y="4635500"/>
                  </a:lnTo>
                  <a:lnTo>
                    <a:pt x="4128962" y="4660900"/>
                  </a:lnTo>
                  <a:lnTo>
                    <a:pt x="4091435" y="4686300"/>
                  </a:lnTo>
                  <a:lnTo>
                    <a:pt x="4053228" y="4711700"/>
                  </a:lnTo>
                  <a:lnTo>
                    <a:pt x="4014341" y="4749800"/>
                  </a:lnTo>
                  <a:lnTo>
                    <a:pt x="3974773" y="4775200"/>
                  </a:lnTo>
                  <a:lnTo>
                    <a:pt x="3934524" y="4787900"/>
                  </a:lnTo>
                  <a:lnTo>
                    <a:pt x="3893595" y="4813300"/>
                  </a:lnTo>
                  <a:lnTo>
                    <a:pt x="3851986" y="4838700"/>
                  </a:lnTo>
                  <a:lnTo>
                    <a:pt x="3809695" y="4851400"/>
                  </a:lnTo>
                  <a:lnTo>
                    <a:pt x="3766725" y="4876800"/>
                  </a:lnTo>
                  <a:lnTo>
                    <a:pt x="3678742" y="4902200"/>
                  </a:lnTo>
                  <a:lnTo>
                    <a:pt x="3633729" y="4927600"/>
                  </a:lnTo>
                  <a:lnTo>
                    <a:pt x="3588036" y="4940300"/>
                  </a:lnTo>
                  <a:lnTo>
                    <a:pt x="3492543" y="4965700"/>
                  </a:lnTo>
                  <a:lnTo>
                    <a:pt x="3444883" y="4965700"/>
                  </a:lnTo>
                  <a:lnTo>
                    <a:pt x="3397279" y="4978400"/>
                  </a:lnTo>
                  <a:lnTo>
                    <a:pt x="3349733" y="4978400"/>
                  </a:lnTo>
                  <a:lnTo>
                    <a:pt x="3302244" y="4991100"/>
                  </a:lnTo>
                  <a:lnTo>
                    <a:pt x="5867179" y="4991100"/>
                  </a:lnTo>
                  <a:lnTo>
                    <a:pt x="5874512" y="4978400"/>
                  </a:lnTo>
                  <a:lnTo>
                    <a:pt x="5903477" y="4940300"/>
                  </a:lnTo>
                  <a:lnTo>
                    <a:pt x="5932070" y="4889500"/>
                  </a:lnTo>
                  <a:lnTo>
                    <a:pt x="5960293" y="4851400"/>
                  </a:lnTo>
                  <a:lnTo>
                    <a:pt x="5988146" y="4800600"/>
                  </a:lnTo>
                  <a:lnTo>
                    <a:pt x="7007279" y="3048000"/>
                  </a:lnTo>
                  <a:lnTo>
                    <a:pt x="7007279" y="774700"/>
                  </a:lnTo>
                  <a:lnTo>
                    <a:pt x="6595256" y="660400"/>
                  </a:lnTo>
                  <a:close/>
                </a:path>
              </a:pathLst>
            </a:custGeom>
            <a:solidFill>
              <a:srgbClr val="FFFFFF">
                <a:alpha val="4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26318" y="5233657"/>
              <a:ext cx="142875" cy="279958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93006" y="5233651"/>
              <a:ext cx="142875" cy="279971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00100" y="5020930"/>
              <a:ext cx="2374900" cy="1003301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77568" y="5239726"/>
              <a:ext cx="996378" cy="260756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737943" y="5679807"/>
              <a:ext cx="245401" cy="91948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1183462" y="5713004"/>
              <a:ext cx="563880" cy="74930"/>
            </a:xfrm>
            <a:custGeom>
              <a:avLst/>
              <a:gdLst/>
              <a:ahLst/>
              <a:cxnLst/>
              <a:rect l="l" t="t" r="r" b="b"/>
              <a:pathLst>
                <a:path w="563880" h="74929">
                  <a:moveTo>
                    <a:pt x="59842" y="16230"/>
                  </a:moveTo>
                  <a:lnTo>
                    <a:pt x="52374" y="16230"/>
                  </a:lnTo>
                  <a:lnTo>
                    <a:pt x="49174" y="17094"/>
                  </a:lnTo>
                  <a:lnTo>
                    <a:pt x="37617" y="41402"/>
                  </a:lnTo>
                  <a:lnTo>
                    <a:pt x="38379" y="45085"/>
                  </a:lnTo>
                  <a:lnTo>
                    <a:pt x="41478" y="51384"/>
                  </a:lnTo>
                  <a:lnTo>
                    <a:pt x="43637" y="53822"/>
                  </a:lnTo>
                  <a:lnTo>
                    <a:pt x="49123" y="57277"/>
                  </a:lnTo>
                  <a:lnTo>
                    <a:pt x="52273" y="58140"/>
                  </a:lnTo>
                  <a:lnTo>
                    <a:pt x="58775" y="58140"/>
                  </a:lnTo>
                  <a:lnTo>
                    <a:pt x="61366" y="57632"/>
                  </a:lnTo>
                  <a:lnTo>
                    <a:pt x="65887" y="55600"/>
                  </a:lnTo>
                  <a:lnTo>
                    <a:pt x="67767" y="54203"/>
                  </a:lnTo>
                  <a:lnTo>
                    <a:pt x="68987" y="52730"/>
                  </a:lnTo>
                  <a:lnTo>
                    <a:pt x="53695" y="52730"/>
                  </a:lnTo>
                  <a:lnTo>
                    <a:pt x="51714" y="52171"/>
                  </a:lnTo>
                  <a:lnTo>
                    <a:pt x="43865" y="38633"/>
                  </a:lnTo>
                  <a:lnTo>
                    <a:pt x="42417" y="38633"/>
                  </a:lnTo>
                  <a:lnTo>
                    <a:pt x="42417" y="33680"/>
                  </a:lnTo>
                  <a:lnTo>
                    <a:pt x="43865" y="33680"/>
                  </a:lnTo>
                  <a:lnTo>
                    <a:pt x="43988" y="31826"/>
                  </a:lnTo>
                  <a:lnTo>
                    <a:pt x="53695" y="21640"/>
                  </a:lnTo>
                  <a:lnTo>
                    <a:pt x="69173" y="21640"/>
                  </a:lnTo>
                  <a:lnTo>
                    <a:pt x="68249" y="20548"/>
                  </a:lnTo>
                  <a:lnTo>
                    <a:pt x="63068" y="17094"/>
                  </a:lnTo>
                  <a:lnTo>
                    <a:pt x="59842" y="16230"/>
                  </a:lnTo>
                  <a:close/>
                </a:path>
                <a:path w="563880" h="74929">
                  <a:moveTo>
                    <a:pt x="22326" y="9144"/>
                  </a:moveTo>
                  <a:lnTo>
                    <a:pt x="15925" y="9144"/>
                  </a:lnTo>
                  <a:lnTo>
                    <a:pt x="15925" y="57226"/>
                  </a:lnTo>
                  <a:lnTo>
                    <a:pt x="22326" y="57226"/>
                  </a:lnTo>
                  <a:lnTo>
                    <a:pt x="22326" y="9144"/>
                  </a:lnTo>
                  <a:close/>
                </a:path>
                <a:path w="563880" h="74929">
                  <a:moveTo>
                    <a:pt x="72440" y="46405"/>
                  </a:moveTo>
                  <a:lnTo>
                    <a:pt x="66116" y="46405"/>
                  </a:lnTo>
                  <a:lnTo>
                    <a:pt x="65354" y="48437"/>
                  </a:lnTo>
                  <a:lnTo>
                    <a:pt x="64160" y="50012"/>
                  </a:lnTo>
                  <a:lnTo>
                    <a:pt x="62534" y="51130"/>
                  </a:lnTo>
                  <a:lnTo>
                    <a:pt x="60909" y="52197"/>
                  </a:lnTo>
                  <a:lnTo>
                    <a:pt x="58673" y="52730"/>
                  </a:lnTo>
                  <a:lnTo>
                    <a:pt x="68987" y="52730"/>
                  </a:lnTo>
                  <a:lnTo>
                    <a:pt x="70764" y="50647"/>
                  </a:lnTo>
                  <a:lnTo>
                    <a:pt x="71831" y="48641"/>
                  </a:lnTo>
                  <a:lnTo>
                    <a:pt x="72440" y="46405"/>
                  </a:lnTo>
                  <a:close/>
                </a:path>
                <a:path w="563880" h="74929">
                  <a:moveTo>
                    <a:pt x="43865" y="33680"/>
                  </a:moveTo>
                  <a:lnTo>
                    <a:pt x="42417" y="33680"/>
                  </a:lnTo>
                  <a:lnTo>
                    <a:pt x="42417" y="38633"/>
                  </a:lnTo>
                  <a:lnTo>
                    <a:pt x="43865" y="38633"/>
                  </a:lnTo>
                  <a:lnTo>
                    <a:pt x="43865" y="33680"/>
                  </a:lnTo>
                  <a:close/>
                </a:path>
                <a:path w="563880" h="74929">
                  <a:moveTo>
                    <a:pt x="69173" y="21640"/>
                  </a:moveTo>
                  <a:lnTo>
                    <a:pt x="59029" y="21640"/>
                  </a:lnTo>
                  <a:lnTo>
                    <a:pt x="61696" y="22682"/>
                  </a:lnTo>
                  <a:lnTo>
                    <a:pt x="63830" y="24765"/>
                  </a:lnTo>
                  <a:lnTo>
                    <a:pt x="66014" y="26797"/>
                  </a:lnTo>
                  <a:lnTo>
                    <a:pt x="67157" y="29768"/>
                  </a:lnTo>
                  <a:lnTo>
                    <a:pt x="67259" y="33680"/>
                  </a:lnTo>
                  <a:lnTo>
                    <a:pt x="43865" y="33680"/>
                  </a:lnTo>
                  <a:lnTo>
                    <a:pt x="43865" y="38633"/>
                  </a:lnTo>
                  <a:lnTo>
                    <a:pt x="73431" y="38633"/>
                  </a:lnTo>
                  <a:lnTo>
                    <a:pt x="73507" y="31826"/>
                  </a:lnTo>
                  <a:lnTo>
                    <a:pt x="72847" y="28651"/>
                  </a:lnTo>
                  <a:lnTo>
                    <a:pt x="70205" y="22860"/>
                  </a:lnTo>
                  <a:lnTo>
                    <a:pt x="69173" y="21640"/>
                  </a:lnTo>
                  <a:close/>
                </a:path>
                <a:path w="563880" h="74929">
                  <a:moveTo>
                    <a:pt x="60172" y="0"/>
                  </a:moveTo>
                  <a:lnTo>
                    <a:pt x="46837" y="9753"/>
                  </a:lnTo>
                  <a:lnTo>
                    <a:pt x="49580" y="13868"/>
                  </a:lnTo>
                  <a:lnTo>
                    <a:pt x="63830" y="5181"/>
                  </a:lnTo>
                  <a:lnTo>
                    <a:pt x="60172" y="0"/>
                  </a:lnTo>
                  <a:close/>
                </a:path>
                <a:path w="563880" h="74929">
                  <a:moveTo>
                    <a:pt x="38252" y="3886"/>
                  </a:moveTo>
                  <a:lnTo>
                    <a:pt x="0" y="3886"/>
                  </a:lnTo>
                  <a:lnTo>
                    <a:pt x="0" y="9144"/>
                  </a:lnTo>
                  <a:lnTo>
                    <a:pt x="38252" y="9144"/>
                  </a:lnTo>
                  <a:lnTo>
                    <a:pt x="38252" y="3886"/>
                  </a:lnTo>
                  <a:close/>
                </a:path>
                <a:path w="563880" h="74929">
                  <a:moveTo>
                    <a:pt x="88772" y="2362"/>
                  </a:moveTo>
                  <a:lnTo>
                    <a:pt x="82372" y="2362"/>
                  </a:lnTo>
                  <a:lnTo>
                    <a:pt x="82372" y="57226"/>
                  </a:lnTo>
                  <a:lnTo>
                    <a:pt x="88772" y="57226"/>
                  </a:lnTo>
                  <a:lnTo>
                    <a:pt x="88772" y="2362"/>
                  </a:lnTo>
                  <a:close/>
                </a:path>
                <a:path w="563880" h="74929">
                  <a:moveTo>
                    <a:pt x="120192" y="16230"/>
                  </a:moveTo>
                  <a:lnTo>
                    <a:pt x="112725" y="16230"/>
                  </a:lnTo>
                  <a:lnTo>
                    <a:pt x="109524" y="17094"/>
                  </a:lnTo>
                  <a:lnTo>
                    <a:pt x="97967" y="41402"/>
                  </a:lnTo>
                  <a:lnTo>
                    <a:pt x="98729" y="45085"/>
                  </a:lnTo>
                  <a:lnTo>
                    <a:pt x="101828" y="51384"/>
                  </a:lnTo>
                  <a:lnTo>
                    <a:pt x="103987" y="53822"/>
                  </a:lnTo>
                  <a:lnTo>
                    <a:pt x="109473" y="57277"/>
                  </a:lnTo>
                  <a:lnTo>
                    <a:pt x="112623" y="58140"/>
                  </a:lnTo>
                  <a:lnTo>
                    <a:pt x="119125" y="58140"/>
                  </a:lnTo>
                  <a:lnTo>
                    <a:pt x="121716" y="57632"/>
                  </a:lnTo>
                  <a:lnTo>
                    <a:pt x="126237" y="55600"/>
                  </a:lnTo>
                  <a:lnTo>
                    <a:pt x="128117" y="54203"/>
                  </a:lnTo>
                  <a:lnTo>
                    <a:pt x="129338" y="52730"/>
                  </a:lnTo>
                  <a:lnTo>
                    <a:pt x="114045" y="52730"/>
                  </a:lnTo>
                  <a:lnTo>
                    <a:pt x="112064" y="52171"/>
                  </a:lnTo>
                  <a:lnTo>
                    <a:pt x="104216" y="38633"/>
                  </a:lnTo>
                  <a:lnTo>
                    <a:pt x="102768" y="38633"/>
                  </a:lnTo>
                  <a:lnTo>
                    <a:pt x="102768" y="33680"/>
                  </a:lnTo>
                  <a:lnTo>
                    <a:pt x="104216" y="33680"/>
                  </a:lnTo>
                  <a:lnTo>
                    <a:pt x="104339" y="31826"/>
                  </a:lnTo>
                  <a:lnTo>
                    <a:pt x="114045" y="21640"/>
                  </a:lnTo>
                  <a:lnTo>
                    <a:pt x="129524" y="21640"/>
                  </a:lnTo>
                  <a:lnTo>
                    <a:pt x="128600" y="20548"/>
                  </a:lnTo>
                  <a:lnTo>
                    <a:pt x="123418" y="17094"/>
                  </a:lnTo>
                  <a:lnTo>
                    <a:pt x="120192" y="16230"/>
                  </a:lnTo>
                  <a:close/>
                </a:path>
                <a:path w="563880" h="74929">
                  <a:moveTo>
                    <a:pt x="132791" y="46405"/>
                  </a:moveTo>
                  <a:lnTo>
                    <a:pt x="126466" y="46405"/>
                  </a:lnTo>
                  <a:lnTo>
                    <a:pt x="125704" y="48437"/>
                  </a:lnTo>
                  <a:lnTo>
                    <a:pt x="124510" y="50012"/>
                  </a:lnTo>
                  <a:lnTo>
                    <a:pt x="122885" y="51130"/>
                  </a:lnTo>
                  <a:lnTo>
                    <a:pt x="121259" y="52197"/>
                  </a:lnTo>
                  <a:lnTo>
                    <a:pt x="119024" y="52730"/>
                  </a:lnTo>
                  <a:lnTo>
                    <a:pt x="129338" y="52730"/>
                  </a:lnTo>
                  <a:lnTo>
                    <a:pt x="131114" y="50647"/>
                  </a:lnTo>
                  <a:lnTo>
                    <a:pt x="132181" y="48641"/>
                  </a:lnTo>
                  <a:lnTo>
                    <a:pt x="132791" y="46405"/>
                  </a:lnTo>
                  <a:close/>
                </a:path>
                <a:path w="563880" h="74929">
                  <a:moveTo>
                    <a:pt x="104216" y="33680"/>
                  </a:moveTo>
                  <a:lnTo>
                    <a:pt x="102768" y="33680"/>
                  </a:lnTo>
                  <a:lnTo>
                    <a:pt x="102768" y="38633"/>
                  </a:lnTo>
                  <a:lnTo>
                    <a:pt x="104216" y="38633"/>
                  </a:lnTo>
                  <a:lnTo>
                    <a:pt x="104216" y="33680"/>
                  </a:lnTo>
                  <a:close/>
                </a:path>
                <a:path w="563880" h="74929">
                  <a:moveTo>
                    <a:pt x="129524" y="21640"/>
                  </a:moveTo>
                  <a:lnTo>
                    <a:pt x="119379" y="21640"/>
                  </a:lnTo>
                  <a:lnTo>
                    <a:pt x="122046" y="22682"/>
                  </a:lnTo>
                  <a:lnTo>
                    <a:pt x="124180" y="24765"/>
                  </a:lnTo>
                  <a:lnTo>
                    <a:pt x="126364" y="26797"/>
                  </a:lnTo>
                  <a:lnTo>
                    <a:pt x="127507" y="29768"/>
                  </a:lnTo>
                  <a:lnTo>
                    <a:pt x="127609" y="33680"/>
                  </a:lnTo>
                  <a:lnTo>
                    <a:pt x="104216" y="33680"/>
                  </a:lnTo>
                  <a:lnTo>
                    <a:pt x="104216" y="38633"/>
                  </a:lnTo>
                  <a:lnTo>
                    <a:pt x="133781" y="38633"/>
                  </a:lnTo>
                  <a:lnTo>
                    <a:pt x="133857" y="31826"/>
                  </a:lnTo>
                  <a:lnTo>
                    <a:pt x="133197" y="28651"/>
                  </a:lnTo>
                  <a:lnTo>
                    <a:pt x="130555" y="22860"/>
                  </a:lnTo>
                  <a:lnTo>
                    <a:pt x="129524" y="21640"/>
                  </a:lnTo>
                  <a:close/>
                </a:path>
                <a:path w="563880" h="74929">
                  <a:moveTo>
                    <a:pt x="120522" y="0"/>
                  </a:moveTo>
                  <a:lnTo>
                    <a:pt x="107187" y="9753"/>
                  </a:lnTo>
                  <a:lnTo>
                    <a:pt x="109931" y="13868"/>
                  </a:lnTo>
                  <a:lnTo>
                    <a:pt x="124180" y="5181"/>
                  </a:lnTo>
                  <a:lnTo>
                    <a:pt x="120522" y="0"/>
                  </a:lnTo>
                  <a:close/>
                </a:path>
                <a:path w="563880" h="74929">
                  <a:moveTo>
                    <a:pt x="164591" y="16230"/>
                  </a:moveTo>
                  <a:lnTo>
                    <a:pt x="156362" y="16230"/>
                  </a:lnTo>
                  <a:lnTo>
                    <a:pt x="153111" y="17119"/>
                  </a:lnTo>
                  <a:lnTo>
                    <a:pt x="150266" y="18897"/>
                  </a:lnTo>
                  <a:lnTo>
                    <a:pt x="147421" y="20624"/>
                  </a:lnTo>
                  <a:lnTo>
                    <a:pt x="145186" y="23063"/>
                  </a:lnTo>
                  <a:lnTo>
                    <a:pt x="141935" y="29311"/>
                  </a:lnTo>
                  <a:lnTo>
                    <a:pt x="141122" y="32969"/>
                  </a:lnTo>
                  <a:lnTo>
                    <a:pt x="141122" y="41351"/>
                  </a:lnTo>
                  <a:lnTo>
                    <a:pt x="156362" y="58140"/>
                  </a:lnTo>
                  <a:lnTo>
                    <a:pt x="164541" y="58140"/>
                  </a:lnTo>
                  <a:lnTo>
                    <a:pt x="168351" y="56896"/>
                  </a:lnTo>
                  <a:lnTo>
                    <a:pt x="171449" y="54406"/>
                  </a:lnTo>
                  <a:lnTo>
                    <a:pt x="173571" y="52730"/>
                  </a:lnTo>
                  <a:lnTo>
                    <a:pt x="158165" y="52730"/>
                  </a:lnTo>
                  <a:lnTo>
                    <a:pt x="156514" y="52400"/>
                  </a:lnTo>
                  <a:lnTo>
                    <a:pt x="147675" y="39725"/>
                  </a:lnTo>
                  <a:lnTo>
                    <a:pt x="147675" y="33782"/>
                  </a:lnTo>
                  <a:lnTo>
                    <a:pt x="157606" y="21717"/>
                  </a:lnTo>
                  <a:lnTo>
                    <a:pt x="173774" y="21717"/>
                  </a:lnTo>
                  <a:lnTo>
                    <a:pt x="171449" y="19888"/>
                  </a:lnTo>
                  <a:lnTo>
                    <a:pt x="168401" y="17449"/>
                  </a:lnTo>
                  <a:lnTo>
                    <a:pt x="164591" y="16230"/>
                  </a:lnTo>
                  <a:close/>
                </a:path>
                <a:path w="563880" h="74929">
                  <a:moveTo>
                    <a:pt x="177393" y="44653"/>
                  </a:moveTo>
                  <a:lnTo>
                    <a:pt x="170840" y="44653"/>
                  </a:lnTo>
                  <a:lnTo>
                    <a:pt x="170484" y="46329"/>
                  </a:lnTo>
                  <a:lnTo>
                    <a:pt x="169773" y="47777"/>
                  </a:lnTo>
                  <a:lnTo>
                    <a:pt x="168706" y="48996"/>
                  </a:lnTo>
                  <a:lnTo>
                    <a:pt x="167690" y="50215"/>
                  </a:lnTo>
                  <a:lnTo>
                    <a:pt x="166420" y="51155"/>
                  </a:lnTo>
                  <a:lnTo>
                    <a:pt x="164896" y="51816"/>
                  </a:lnTo>
                  <a:lnTo>
                    <a:pt x="163423" y="52425"/>
                  </a:lnTo>
                  <a:lnTo>
                    <a:pt x="161772" y="52730"/>
                  </a:lnTo>
                  <a:lnTo>
                    <a:pt x="173571" y="52730"/>
                  </a:lnTo>
                  <a:lnTo>
                    <a:pt x="174599" y="51917"/>
                  </a:lnTo>
                  <a:lnTo>
                    <a:pt x="176580" y="48666"/>
                  </a:lnTo>
                  <a:lnTo>
                    <a:pt x="177393" y="44653"/>
                  </a:lnTo>
                  <a:close/>
                </a:path>
                <a:path w="563880" h="74929">
                  <a:moveTo>
                    <a:pt x="173774" y="21717"/>
                  </a:moveTo>
                  <a:lnTo>
                    <a:pt x="162636" y="21717"/>
                  </a:lnTo>
                  <a:lnTo>
                    <a:pt x="164972" y="22428"/>
                  </a:lnTo>
                  <a:lnTo>
                    <a:pt x="166954" y="23850"/>
                  </a:lnTo>
                  <a:lnTo>
                    <a:pt x="168986" y="25222"/>
                  </a:lnTo>
                  <a:lnTo>
                    <a:pt x="170281" y="27178"/>
                  </a:lnTo>
                  <a:lnTo>
                    <a:pt x="170840" y="29718"/>
                  </a:lnTo>
                  <a:lnTo>
                    <a:pt x="177393" y="29718"/>
                  </a:lnTo>
                  <a:lnTo>
                    <a:pt x="176529" y="25603"/>
                  </a:lnTo>
                  <a:lnTo>
                    <a:pt x="174610" y="22428"/>
                  </a:lnTo>
                  <a:lnTo>
                    <a:pt x="173774" y="21717"/>
                  </a:lnTo>
                  <a:close/>
                </a:path>
                <a:path w="563880" h="74929">
                  <a:moveTo>
                    <a:pt x="193103" y="2362"/>
                  </a:moveTo>
                  <a:lnTo>
                    <a:pt x="186702" y="2362"/>
                  </a:lnTo>
                  <a:lnTo>
                    <a:pt x="186702" y="57226"/>
                  </a:lnTo>
                  <a:lnTo>
                    <a:pt x="193103" y="57226"/>
                  </a:lnTo>
                  <a:lnTo>
                    <a:pt x="193103" y="31851"/>
                  </a:lnTo>
                  <a:lnTo>
                    <a:pt x="193611" y="29514"/>
                  </a:lnTo>
                  <a:lnTo>
                    <a:pt x="194627" y="27584"/>
                  </a:lnTo>
                  <a:lnTo>
                    <a:pt x="195694" y="25654"/>
                  </a:lnTo>
                  <a:lnTo>
                    <a:pt x="197091" y="24206"/>
                  </a:lnTo>
                  <a:lnTo>
                    <a:pt x="198136" y="23622"/>
                  </a:lnTo>
                  <a:lnTo>
                    <a:pt x="193103" y="23622"/>
                  </a:lnTo>
                  <a:lnTo>
                    <a:pt x="193103" y="2362"/>
                  </a:lnTo>
                  <a:close/>
                </a:path>
                <a:path w="563880" h="74929">
                  <a:moveTo>
                    <a:pt x="218014" y="21717"/>
                  </a:moveTo>
                  <a:lnTo>
                    <a:pt x="207479" y="21717"/>
                  </a:lnTo>
                  <a:lnTo>
                    <a:pt x="209816" y="22656"/>
                  </a:lnTo>
                  <a:lnTo>
                    <a:pt x="211543" y="24536"/>
                  </a:lnTo>
                  <a:lnTo>
                    <a:pt x="213271" y="26365"/>
                  </a:lnTo>
                  <a:lnTo>
                    <a:pt x="214134" y="29108"/>
                  </a:lnTo>
                  <a:lnTo>
                    <a:pt x="214134" y="57226"/>
                  </a:lnTo>
                  <a:lnTo>
                    <a:pt x="220459" y="57226"/>
                  </a:lnTo>
                  <a:lnTo>
                    <a:pt x="220459" y="28473"/>
                  </a:lnTo>
                  <a:lnTo>
                    <a:pt x="219875" y="25501"/>
                  </a:lnTo>
                  <a:lnTo>
                    <a:pt x="218706" y="23164"/>
                  </a:lnTo>
                  <a:lnTo>
                    <a:pt x="218014" y="21717"/>
                  </a:lnTo>
                  <a:close/>
                </a:path>
                <a:path w="563880" h="74929">
                  <a:moveTo>
                    <a:pt x="209003" y="16230"/>
                  </a:moveTo>
                  <a:lnTo>
                    <a:pt x="203263" y="16230"/>
                  </a:lnTo>
                  <a:lnTo>
                    <a:pt x="200799" y="16891"/>
                  </a:lnTo>
                  <a:lnTo>
                    <a:pt x="196227" y="19532"/>
                  </a:lnTo>
                  <a:lnTo>
                    <a:pt x="194424" y="21336"/>
                  </a:lnTo>
                  <a:lnTo>
                    <a:pt x="193103" y="23622"/>
                  </a:lnTo>
                  <a:lnTo>
                    <a:pt x="198136" y="23622"/>
                  </a:lnTo>
                  <a:lnTo>
                    <a:pt x="200545" y="22225"/>
                  </a:lnTo>
                  <a:lnTo>
                    <a:pt x="202450" y="21717"/>
                  </a:lnTo>
                  <a:lnTo>
                    <a:pt x="218014" y="21717"/>
                  </a:lnTo>
                  <a:lnTo>
                    <a:pt x="217589" y="20828"/>
                  </a:lnTo>
                  <a:lnTo>
                    <a:pt x="215938" y="19100"/>
                  </a:lnTo>
                  <a:lnTo>
                    <a:pt x="213753" y="17983"/>
                  </a:lnTo>
                  <a:lnTo>
                    <a:pt x="211620" y="16814"/>
                  </a:lnTo>
                  <a:lnTo>
                    <a:pt x="209003" y="16230"/>
                  </a:lnTo>
                  <a:close/>
                </a:path>
                <a:path w="563880" h="74929">
                  <a:moveTo>
                    <a:pt x="259823" y="21640"/>
                  </a:moveTo>
                  <a:lnTo>
                    <a:pt x="248958" y="21640"/>
                  </a:lnTo>
                  <a:lnTo>
                    <a:pt x="250786" y="22072"/>
                  </a:lnTo>
                  <a:lnTo>
                    <a:pt x="253530" y="23799"/>
                  </a:lnTo>
                  <a:lnTo>
                    <a:pt x="254520" y="25095"/>
                  </a:lnTo>
                  <a:lnTo>
                    <a:pt x="255695" y="28422"/>
                  </a:lnTo>
                  <a:lnTo>
                    <a:pt x="255750" y="28625"/>
                  </a:lnTo>
                  <a:lnTo>
                    <a:pt x="256044" y="30708"/>
                  </a:lnTo>
                  <a:lnTo>
                    <a:pt x="256044" y="33299"/>
                  </a:lnTo>
                  <a:lnTo>
                    <a:pt x="242811" y="33299"/>
                  </a:lnTo>
                  <a:lnTo>
                    <a:pt x="239966" y="33782"/>
                  </a:lnTo>
                  <a:lnTo>
                    <a:pt x="229900" y="48183"/>
                  </a:lnTo>
                  <a:lnTo>
                    <a:pt x="230339" y="49961"/>
                  </a:lnTo>
                  <a:lnTo>
                    <a:pt x="240499" y="58140"/>
                  </a:lnTo>
                  <a:lnTo>
                    <a:pt x="245173" y="58140"/>
                  </a:lnTo>
                  <a:lnTo>
                    <a:pt x="254947" y="52730"/>
                  </a:lnTo>
                  <a:lnTo>
                    <a:pt x="242785" y="52730"/>
                  </a:lnTo>
                  <a:lnTo>
                    <a:pt x="241338" y="52425"/>
                  </a:lnTo>
                  <a:lnTo>
                    <a:pt x="236537" y="44043"/>
                  </a:lnTo>
                  <a:lnTo>
                    <a:pt x="236867" y="42824"/>
                  </a:lnTo>
                  <a:lnTo>
                    <a:pt x="262445" y="38252"/>
                  </a:lnTo>
                  <a:lnTo>
                    <a:pt x="262403" y="28422"/>
                  </a:lnTo>
                  <a:lnTo>
                    <a:pt x="261944" y="26187"/>
                  </a:lnTo>
                  <a:lnTo>
                    <a:pt x="261825" y="25781"/>
                  </a:lnTo>
                  <a:lnTo>
                    <a:pt x="259823" y="21640"/>
                  </a:lnTo>
                  <a:close/>
                </a:path>
                <a:path w="563880" h="74929">
                  <a:moveTo>
                    <a:pt x="262445" y="50368"/>
                  </a:moveTo>
                  <a:lnTo>
                    <a:pt x="256349" y="50368"/>
                  </a:lnTo>
                  <a:lnTo>
                    <a:pt x="256730" y="57226"/>
                  </a:lnTo>
                  <a:lnTo>
                    <a:pt x="262445" y="57226"/>
                  </a:lnTo>
                  <a:lnTo>
                    <a:pt x="262445" y="50368"/>
                  </a:lnTo>
                  <a:close/>
                </a:path>
                <a:path w="563880" h="74929">
                  <a:moveTo>
                    <a:pt x="262445" y="38252"/>
                  </a:moveTo>
                  <a:lnTo>
                    <a:pt x="256044" y="38252"/>
                  </a:lnTo>
                  <a:lnTo>
                    <a:pt x="256036" y="40843"/>
                  </a:lnTo>
                  <a:lnTo>
                    <a:pt x="255765" y="42494"/>
                  </a:lnTo>
                  <a:lnTo>
                    <a:pt x="246138" y="52730"/>
                  </a:lnTo>
                  <a:lnTo>
                    <a:pt x="254947" y="52730"/>
                  </a:lnTo>
                  <a:lnTo>
                    <a:pt x="255247" y="52349"/>
                  </a:lnTo>
                  <a:lnTo>
                    <a:pt x="255841" y="51435"/>
                  </a:lnTo>
                  <a:lnTo>
                    <a:pt x="256349" y="50368"/>
                  </a:lnTo>
                  <a:lnTo>
                    <a:pt x="262445" y="50368"/>
                  </a:lnTo>
                  <a:lnTo>
                    <a:pt x="262445" y="38252"/>
                  </a:lnTo>
                  <a:close/>
                </a:path>
                <a:path w="563880" h="74929">
                  <a:moveTo>
                    <a:pt x="250278" y="16230"/>
                  </a:moveTo>
                  <a:lnTo>
                    <a:pt x="244132" y="16230"/>
                  </a:lnTo>
                  <a:lnTo>
                    <a:pt x="241719" y="16713"/>
                  </a:lnTo>
                  <a:lnTo>
                    <a:pt x="239433" y="17678"/>
                  </a:lnTo>
                  <a:lnTo>
                    <a:pt x="237197" y="18592"/>
                  </a:lnTo>
                  <a:lnTo>
                    <a:pt x="235343" y="19964"/>
                  </a:lnTo>
                  <a:lnTo>
                    <a:pt x="232397" y="23571"/>
                  </a:lnTo>
                  <a:lnTo>
                    <a:pt x="231508" y="25781"/>
                  </a:lnTo>
                  <a:lnTo>
                    <a:pt x="231203" y="28422"/>
                  </a:lnTo>
                  <a:lnTo>
                    <a:pt x="237756" y="28422"/>
                  </a:lnTo>
                  <a:lnTo>
                    <a:pt x="238163" y="26187"/>
                  </a:lnTo>
                  <a:lnTo>
                    <a:pt x="239179" y="24511"/>
                  </a:lnTo>
                  <a:lnTo>
                    <a:pt x="240804" y="23393"/>
                  </a:lnTo>
                  <a:lnTo>
                    <a:pt x="242430" y="22225"/>
                  </a:lnTo>
                  <a:lnTo>
                    <a:pt x="244386" y="21640"/>
                  </a:lnTo>
                  <a:lnTo>
                    <a:pt x="259823" y="21640"/>
                  </a:lnTo>
                  <a:lnTo>
                    <a:pt x="259651" y="21285"/>
                  </a:lnTo>
                  <a:lnTo>
                    <a:pt x="257924" y="19481"/>
                  </a:lnTo>
                  <a:lnTo>
                    <a:pt x="255587" y="18211"/>
                  </a:lnTo>
                  <a:lnTo>
                    <a:pt x="253250" y="16891"/>
                  </a:lnTo>
                  <a:lnTo>
                    <a:pt x="250278" y="16230"/>
                  </a:lnTo>
                  <a:close/>
                </a:path>
                <a:path w="563880" h="74929">
                  <a:moveTo>
                    <a:pt x="278815" y="17145"/>
                  </a:moveTo>
                  <a:lnTo>
                    <a:pt x="273024" y="17145"/>
                  </a:lnTo>
                  <a:lnTo>
                    <a:pt x="273024" y="57226"/>
                  </a:lnTo>
                  <a:lnTo>
                    <a:pt x="279425" y="57226"/>
                  </a:lnTo>
                  <a:lnTo>
                    <a:pt x="279425" y="32816"/>
                  </a:lnTo>
                  <a:lnTo>
                    <a:pt x="279755" y="30835"/>
                  </a:lnTo>
                  <a:lnTo>
                    <a:pt x="284550" y="24460"/>
                  </a:lnTo>
                  <a:lnTo>
                    <a:pt x="279272" y="24460"/>
                  </a:lnTo>
                  <a:lnTo>
                    <a:pt x="278815" y="17145"/>
                  </a:lnTo>
                  <a:close/>
                </a:path>
                <a:path w="563880" h="74929">
                  <a:moveTo>
                    <a:pt x="295351" y="16230"/>
                  </a:moveTo>
                  <a:lnTo>
                    <a:pt x="292709" y="16230"/>
                  </a:lnTo>
                  <a:lnTo>
                    <a:pt x="290321" y="16535"/>
                  </a:lnTo>
                  <a:lnTo>
                    <a:pt x="279272" y="24460"/>
                  </a:lnTo>
                  <a:lnTo>
                    <a:pt x="284550" y="24460"/>
                  </a:lnTo>
                  <a:lnTo>
                    <a:pt x="285546" y="23952"/>
                  </a:lnTo>
                  <a:lnTo>
                    <a:pt x="288391" y="23139"/>
                  </a:lnTo>
                  <a:lnTo>
                    <a:pt x="289864" y="22936"/>
                  </a:lnTo>
                  <a:lnTo>
                    <a:pt x="295351" y="22936"/>
                  </a:lnTo>
                  <a:lnTo>
                    <a:pt x="295351" y="16230"/>
                  </a:lnTo>
                  <a:close/>
                </a:path>
                <a:path w="563880" h="74929">
                  <a:moveTo>
                    <a:pt x="304723" y="52946"/>
                  </a:moveTo>
                  <a:lnTo>
                    <a:pt x="299453" y="65405"/>
                  </a:lnTo>
                  <a:lnTo>
                    <a:pt x="300189" y="67665"/>
                  </a:lnTo>
                  <a:lnTo>
                    <a:pt x="301663" y="69494"/>
                  </a:lnTo>
                  <a:lnTo>
                    <a:pt x="303187" y="71323"/>
                  </a:lnTo>
                  <a:lnTo>
                    <a:pt x="305295" y="72669"/>
                  </a:lnTo>
                  <a:lnTo>
                    <a:pt x="307987" y="73533"/>
                  </a:lnTo>
                  <a:lnTo>
                    <a:pt x="310730" y="74447"/>
                  </a:lnTo>
                  <a:lnTo>
                    <a:pt x="313905" y="74904"/>
                  </a:lnTo>
                  <a:lnTo>
                    <a:pt x="321576" y="74904"/>
                  </a:lnTo>
                  <a:lnTo>
                    <a:pt x="324878" y="74269"/>
                  </a:lnTo>
                  <a:lnTo>
                    <a:pt x="327418" y="72999"/>
                  </a:lnTo>
                  <a:lnTo>
                    <a:pt x="330009" y="71780"/>
                  </a:lnTo>
                  <a:lnTo>
                    <a:pt x="331889" y="70205"/>
                  </a:lnTo>
                  <a:lnTo>
                    <a:pt x="332227" y="69646"/>
                  </a:lnTo>
                  <a:lnTo>
                    <a:pt x="315175" y="69646"/>
                  </a:lnTo>
                  <a:lnTo>
                    <a:pt x="313118" y="69367"/>
                  </a:lnTo>
                  <a:lnTo>
                    <a:pt x="305701" y="60731"/>
                  </a:lnTo>
                  <a:lnTo>
                    <a:pt x="306133" y="59309"/>
                  </a:lnTo>
                  <a:lnTo>
                    <a:pt x="307860" y="56362"/>
                  </a:lnTo>
                  <a:lnTo>
                    <a:pt x="309740" y="55067"/>
                  </a:lnTo>
                  <a:lnTo>
                    <a:pt x="311093" y="54544"/>
                  </a:lnTo>
                  <a:lnTo>
                    <a:pt x="308648" y="54127"/>
                  </a:lnTo>
                  <a:lnTo>
                    <a:pt x="306920" y="53721"/>
                  </a:lnTo>
                  <a:lnTo>
                    <a:pt x="305549" y="53263"/>
                  </a:lnTo>
                  <a:lnTo>
                    <a:pt x="304723" y="52946"/>
                  </a:lnTo>
                  <a:close/>
                </a:path>
                <a:path w="563880" h="74929">
                  <a:moveTo>
                    <a:pt x="327334" y="51358"/>
                  </a:moveTo>
                  <a:lnTo>
                    <a:pt x="307759" y="51358"/>
                  </a:lnTo>
                  <a:lnTo>
                    <a:pt x="312635" y="53949"/>
                  </a:lnTo>
                  <a:lnTo>
                    <a:pt x="311093" y="54544"/>
                  </a:lnTo>
                  <a:lnTo>
                    <a:pt x="312813" y="54838"/>
                  </a:lnTo>
                  <a:lnTo>
                    <a:pt x="315404" y="55118"/>
                  </a:lnTo>
                  <a:lnTo>
                    <a:pt x="318503" y="55321"/>
                  </a:lnTo>
                  <a:lnTo>
                    <a:pt x="322465" y="55524"/>
                  </a:lnTo>
                  <a:lnTo>
                    <a:pt x="325132" y="56210"/>
                  </a:lnTo>
                  <a:lnTo>
                    <a:pt x="326504" y="57378"/>
                  </a:lnTo>
                  <a:lnTo>
                    <a:pt x="327875" y="58597"/>
                  </a:lnTo>
                  <a:lnTo>
                    <a:pt x="328499" y="60121"/>
                  </a:lnTo>
                  <a:lnTo>
                    <a:pt x="328561" y="63881"/>
                  </a:lnTo>
                  <a:lnTo>
                    <a:pt x="328082" y="65176"/>
                  </a:lnTo>
                  <a:lnTo>
                    <a:pt x="327091" y="66344"/>
                  </a:lnTo>
                  <a:lnTo>
                    <a:pt x="326326" y="67335"/>
                  </a:lnTo>
                  <a:lnTo>
                    <a:pt x="325056" y="68173"/>
                  </a:lnTo>
                  <a:lnTo>
                    <a:pt x="323380" y="68732"/>
                  </a:lnTo>
                  <a:lnTo>
                    <a:pt x="321754" y="69342"/>
                  </a:lnTo>
                  <a:lnTo>
                    <a:pt x="319798" y="69646"/>
                  </a:lnTo>
                  <a:lnTo>
                    <a:pt x="332227" y="69646"/>
                  </a:lnTo>
                  <a:lnTo>
                    <a:pt x="334276" y="66344"/>
                  </a:lnTo>
                  <a:lnTo>
                    <a:pt x="334886" y="64312"/>
                  </a:lnTo>
                  <a:lnTo>
                    <a:pt x="334785" y="59309"/>
                  </a:lnTo>
                  <a:lnTo>
                    <a:pt x="334403" y="57683"/>
                  </a:lnTo>
                  <a:lnTo>
                    <a:pt x="332473" y="54279"/>
                  </a:lnTo>
                  <a:lnTo>
                    <a:pt x="330898" y="52933"/>
                  </a:lnTo>
                  <a:lnTo>
                    <a:pt x="327334" y="51358"/>
                  </a:lnTo>
                  <a:close/>
                </a:path>
                <a:path w="563880" h="74929">
                  <a:moveTo>
                    <a:pt x="307759" y="51358"/>
                  </a:moveTo>
                  <a:lnTo>
                    <a:pt x="305574" y="52374"/>
                  </a:lnTo>
                  <a:lnTo>
                    <a:pt x="304723" y="52946"/>
                  </a:lnTo>
                  <a:lnTo>
                    <a:pt x="305549" y="53263"/>
                  </a:lnTo>
                  <a:lnTo>
                    <a:pt x="306920" y="53721"/>
                  </a:lnTo>
                  <a:lnTo>
                    <a:pt x="308648" y="54127"/>
                  </a:lnTo>
                  <a:lnTo>
                    <a:pt x="311093" y="54544"/>
                  </a:lnTo>
                  <a:lnTo>
                    <a:pt x="312635" y="53949"/>
                  </a:lnTo>
                  <a:lnTo>
                    <a:pt x="307759" y="51358"/>
                  </a:lnTo>
                  <a:close/>
                </a:path>
                <a:path w="563880" h="74929">
                  <a:moveTo>
                    <a:pt x="306652" y="41387"/>
                  </a:moveTo>
                  <a:lnTo>
                    <a:pt x="299834" y="47929"/>
                  </a:lnTo>
                  <a:lnTo>
                    <a:pt x="299861" y="49707"/>
                  </a:lnTo>
                  <a:lnTo>
                    <a:pt x="300608" y="50393"/>
                  </a:lnTo>
                  <a:lnTo>
                    <a:pt x="304723" y="52946"/>
                  </a:lnTo>
                  <a:lnTo>
                    <a:pt x="305574" y="52374"/>
                  </a:lnTo>
                  <a:lnTo>
                    <a:pt x="307759" y="51358"/>
                  </a:lnTo>
                  <a:lnTo>
                    <a:pt x="327334" y="51358"/>
                  </a:lnTo>
                  <a:lnTo>
                    <a:pt x="326529" y="51003"/>
                  </a:lnTo>
                  <a:lnTo>
                    <a:pt x="323608" y="50393"/>
                  </a:lnTo>
                  <a:lnTo>
                    <a:pt x="317309" y="49936"/>
                  </a:lnTo>
                  <a:lnTo>
                    <a:pt x="315175" y="49707"/>
                  </a:lnTo>
                  <a:lnTo>
                    <a:pt x="313575" y="49453"/>
                  </a:lnTo>
                  <a:lnTo>
                    <a:pt x="305168" y="49453"/>
                  </a:lnTo>
                  <a:lnTo>
                    <a:pt x="306158" y="46558"/>
                  </a:lnTo>
                  <a:lnTo>
                    <a:pt x="308682" y="46558"/>
                  </a:lnTo>
                  <a:lnTo>
                    <a:pt x="311593" y="44158"/>
                  </a:lnTo>
                  <a:lnTo>
                    <a:pt x="311416" y="44119"/>
                  </a:lnTo>
                  <a:lnTo>
                    <a:pt x="309130" y="42900"/>
                  </a:lnTo>
                  <a:lnTo>
                    <a:pt x="306895" y="41630"/>
                  </a:lnTo>
                  <a:lnTo>
                    <a:pt x="306652" y="41387"/>
                  </a:lnTo>
                  <a:close/>
                </a:path>
                <a:path w="563880" h="74929">
                  <a:moveTo>
                    <a:pt x="306158" y="46558"/>
                  </a:moveTo>
                  <a:lnTo>
                    <a:pt x="305168" y="49453"/>
                  </a:lnTo>
                  <a:lnTo>
                    <a:pt x="307513" y="47521"/>
                  </a:lnTo>
                  <a:lnTo>
                    <a:pt x="306158" y="46558"/>
                  </a:lnTo>
                  <a:close/>
                </a:path>
                <a:path w="563880" h="74929">
                  <a:moveTo>
                    <a:pt x="307513" y="47521"/>
                  </a:moveTo>
                  <a:lnTo>
                    <a:pt x="305168" y="49453"/>
                  </a:lnTo>
                  <a:lnTo>
                    <a:pt x="313575" y="49453"/>
                  </a:lnTo>
                  <a:lnTo>
                    <a:pt x="311975" y="49199"/>
                  </a:lnTo>
                  <a:lnTo>
                    <a:pt x="310730" y="48945"/>
                  </a:lnTo>
                  <a:lnTo>
                    <a:pt x="309816" y="48691"/>
                  </a:lnTo>
                  <a:lnTo>
                    <a:pt x="308952" y="48387"/>
                  </a:lnTo>
                  <a:lnTo>
                    <a:pt x="308267" y="48056"/>
                  </a:lnTo>
                  <a:lnTo>
                    <a:pt x="307513" y="47521"/>
                  </a:lnTo>
                  <a:close/>
                </a:path>
                <a:path w="563880" h="74929">
                  <a:moveTo>
                    <a:pt x="308682" y="46558"/>
                  </a:moveTo>
                  <a:lnTo>
                    <a:pt x="306158" y="46558"/>
                  </a:lnTo>
                  <a:lnTo>
                    <a:pt x="307513" y="47521"/>
                  </a:lnTo>
                  <a:lnTo>
                    <a:pt x="308682" y="46558"/>
                  </a:lnTo>
                  <a:close/>
                </a:path>
                <a:path w="563880" h="74929">
                  <a:moveTo>
                    <a:pt x="328917" y="40690"/>
                  </a:moveTo>
                  <a:lnTo>
                    <a:pt x="307378" y="40690"/>
                  </a:lnTo>
                  <a:lnTo>
                    <a:pt x="313397" y="42672"/>
                  </a:lnTo>
                  <a:lnTo>
                    <a:pt x="311593" y="44158"/>
                  </a:lnTo>
                  <a:lnTo>
                    <a:pt x="314185" y="44729"/>
                  </a:lnTo>
                  <a:lnTo>
                    <a:pt x="320738" y="44729"/>
                  </a:lnTo>
                  <a:lnTo>
                    <a:pt x="323507" y="44119"/>
                  </a:lnTo>
                  <a:lnTo>
                    <a:pt x="325742" y="42900"/>
                  </a:lnTo>
                  <a:lnTo>
                    <a:pt x="327977" y="41630"/>
                  </a:lnTo>
                  <a:lnTo>
                    <a:pt x="328917" y="40690"/>
                  </a:lnTo>
                  <a:close/>
                </a:path>
                <a:path w="563880" h="74929">
                  <a:moveTo>
                    <a:pt x="307378" y="40690"/>
                  </a:moveTo>
                  <a:lnTo>
                    <a:pt x="306652" y="41387"/>
                  </a:lnTo>
                  <a:lnTo>
                    <a:pt x="306895" y="41630"/>
                  </a:lnTo>
                  <a:lnTo>
                    <a:pt x="309130" y="42900"/>
                  </a:lnTo>
                  <a:lnTo>
                    <a:pt x="311416" y="44119"/>
                  </a:lnTo>
                  <a:lnTo>
                    <a:pt x="311593" y="44158"/>
                  </a:lnTo>
                  <a:lnTo>
                    <a:pt x="313397" y="42672"/>
                  </a:lnTo>
                  <a:lnTo>
                    <a:pt x="307378" y="40690"/>
                  </a:lnTo>
                  <a:close/>
                </a:path>
                <a:path w="563880" h="74929">
                  <a:moveTo>
                    <a:pt x="320738" y="16230"/>
                  </a:moveTo>
                  <a:lnTo>
                    <a:pt x="314236" y="16230"/>
                  </a:lnTo>
                  <a:lnTo>
                    <a:pt x="311492" y="16865"/>
                  </a:lnTo>
                  <a:lnTo>
                    <a:pt x="302345" y="33477"/>
                  </a:lnTo>
                  <a:lnTo>
                    <a:pt x="302856" y="35610"/>
                  </a:lnTo>
                  <a:lnTo>
                    <a:pt x="305193" y="39928"/>
                  </a:lnTo>
                  <a:lnTo>
                    <a:pt x="306652" y="41387"/>
                  </a:lnTo>
                  <a:lnTo>
                    <a:pt x="307378" y="40690"/>
                  </a:lnTo>
                  <a:lnTo>
                    <a:pt x="328917" y="40690"/>
                  </a:lnTo>
                  <a:lnTo>
                    <a:pt x="329679" y="39928"/>
                  </a:lnTo>
                  <a:lnTo>
                    <a:pt x="329926" y="39471"/>
                  </a:lnTo>
                  <a:lnTo>
                    <a:pt x="314642" y="39471"/>
                  </a:lnTo>
                  <a:lnTo>
                    <a:pt x="312407" y="38735"/>
                  </a:lnTo>
                  <a:lnTo>
                    <a:pt x="310730" y="37261"/>
                  </a:lnTo>
                  <a:lnTo>
                    <a:pt x="309105" y="35737"/>
                  </a:lnTo>
                  <a:lnTo>
                    <a:pt x="308292" y="33477"/>
                  </a:lnTo>
                  <a:lnTo>
                    <a:pt x="308292" y="27482"/>
                  </a:lnTo>
                  <a:lnTo>
                    <a:pt x="309130" y="25247"/>
                  </a:lnTo>
                  <a:lnTo>
                    <a:pt x="310807" y="23774"/>
                  </a:lnTo>
                  <a:lnTo>
                    <a:pt x="312534" y="22301"/>
                  </a:lnTo>
                  <a:lnTo>
                    <a:pt x="314744" y="21564"/>
                  </a:lnTo>
                  <a:lnTo>
                    <a:pt x="323793" y="21564"/>
                  </a:lnTo>
                  <a:lnTo>
                    <a:pt x="322237" y="17145"/>
                  </a:lnTo>
                  <a:lnTo>
                    <a:pt x="323998" y="17145"/>
                  </a:lnTo>
                  <a:lnTo>
                    <a:pt x="323507" y="16865"/>
                  </a:lnTo>
                  <a:lnTo>
                    <a:pt x="320738" y="16230"/>
                  </a:lnTo>
                  <a:close/>
                </a:path>
                <a:path w="563880" h="74929">
                  <a:moveTo>
                    <a:pt x="323793" y="21564"/>
                  </a:moveTo>
                  <a:lnTo>
                    <a:pt x="320281" y="21564"/>
                  </a:lnTo>
                  <a:lnTo>
                    <a:pt x="322491" y="22301"/>
                  </a:lnTo>
                  <a:lnTo>
                    <a:pt x="325640" y="25247"/>
                  </a:lnTo>
                  <a:lnTo>
                    <a:pt x="326428" y="27482"/>
                  </a:lnTo>
                  <a:lnTo>
                    <a:pt x="326428" y="33477"/>
                  </a:lnTo>
                  <a:lnTo>
                    <a:pt x="325640" y="35737"/>
                  </a:lnTo>
                  <a:lnTo>
                    <a:pt x="324065" y="37261"/>
                  </a:lnTo>
                  <a:lnTo>
                    <a:pt x="322491" y="38735"/>
                  </a:lnTo>
                  <a:lnTo>
                    <a:pt x="320281" y="39471"/>
                  </a:lnTo>
                  <a:lnTo>
                    <a:pt x="329926" y="39471"/>
                  </a:lnTo>
                  <a:lnTo>
                    <a:pt x="332016" y="35610"/>
                  </a:lnTo>
                  <a:lnTo>
                    <a:pt x="332527" y="33477"/>
                  </a:lnTo>
                  <a:lnTo>
                    <a:pt x="332526" y="27482"/>
                  </a:lnTo>
                  <a:lnTo>
                    <a:pt x="332016" y="25374"/>
                  </a:lnTo>
                  <a:lnTo>
                    <a:pt x="330472" y="22555"/>
                  </a:lnTo>
                  <a:lnTo>
                    <a:pt x="324142" y="22555"/>
                  </a:lnTo>
                  <a:lnTo>
                    <a:pt x="323793" y="21564"/>
                  </a:lnTo>
                  <a:close/>
                </a:path>
                <a:path w="563880" h="74929">
                  <a:moveTo>
                    <a:pt x="323998" y="17145"/>
                  </a:moveTo>
                  <a:lnTo>
                    <a:pt x="322237" y="17145"/>
                  </a:lnTo>
                  <a:lnTo>
                    <a:pt x="324142" y="22555"/>
                  </a:lnTo>
                  <a:lnTo>
                    <a:pt x="330322" y="22282"/>
                  </a:lnTo>
                  <a:lnTo>
                    <a:pt x="329679" y="21107"/>
                  </a:lnTo>
                  <a:lnTo>
                    <a:pt x="327977" y="19405"/>
                  </a:lnTo>
                  <a:lnTo>
                    <a:pt x="323998" y="17145"/>
                  </a:lnTo>
                  <a:close/>
                </a:path>
                <a:path w="563880" h="74929">
                  <a:moveTo>
                    <a:pt x="330322" y="22282"/>
                  </a:moveTo>
                  <a:lnTo>
                    <a:pt x="324142" y="22555"/>
                  </a:lnTo>
                  <a:lnTo>
                    <a:pt x="330472" y="22555"/>
                  </a:lnTo>
                  <a:lnTo>
                    <a:pt x="330322" y="22282"/>
                  </a:lnTo>
                  <a:close/>
                </a:path>
                <a:path w="563880" h="74929">
                  <a:moveTo>
                    <a:pt x="337934" y="17145"/>
                  </a:moveTo>
                  <a:lnTo>
                    <a:pt x="323998" y="17145"/>
                  </a:lnTo>
                  <a:lnTo>
                    <a:pt x="327977" y="19405"/>
                  </a:lnTo>
                  <a:lnTo>
                    <a:pt x="329679" y="21107"/>
                  </a:lnTo>
                  <a:lnTo>
                    <a:pt x="330322" y="22282"/>
                  </a:lnTo>
                  <a:lnTo>
                    <a:pt x="337934" y="21945"/>
                  </a:lnTo>
                  <a:lnTo>
                    <a:pt x="337934" y="17145"/>
                  </a:lnTo>
                  <a:close/>
                </a:path>
                <a:path w="563880" h="74929">
                  <a:moveTo>
                    <a:pt x="364782" y="16230"/>
                  </a:moveTo>
                  <a:lnTo>
                    <a:pt x="357314" y="16230"/>
                  </a:lnTo>
                  <a:lnTo>
                    <a:pt x="354114" y="17094"/>
                  </a:lnTo>
                  <a:lnTo>
                    <a:pt x="342557" y="41402"/>
                  </a:lnTo>
                  <a:lnTo>
                    <a:pt x="343319" y="45085"/>
                  </a:lnTo>
                  <a:lnTo>
                    <a:pt x="346417" y="51384"/>
                  </a:lnTo>
                  <a:lnTo>
                    <a:pt x="348576" y="53822"/>
                  </a:lnTo>
                  <a:lnTo>
                    <a:pt x="354063" y="57277"/>
                  </a:lnTo>
                  <a:lnTo>
                    <a:pt x="357212" y="58140"/>
                  </a:lnTo>
                  <a:lnTo>
                    <a:pt x="363715" y="58140"/>
                  </a:lnTo>
                  <a:lnTo>
                    <a:pt x="366306" y="57632"/>
                  </a:lnTo>
                  <a:lnTo>
                    <a:pt x="370827" y="55600"/>
                  </a:lnTo>
                  <a:lnTo>
                    <a:pt x="372706" y="54203"/>
                  </a:lnTo>
                  <a:lnTo>
                    <a:pt x="373927" y="52730"/>
                  </a:lnTo>
                  <a:lnTo>
                    <a:pt x="358635" y="52730"/>
                  </a:lnTo>
                  <a:lnTo>
                    <a:pt x="356654" y="52171"/>
                  </a:lnTo>
                  <a:lnTo>
                    <a:pt x="348805" y="38633"/>
                  </a:lnTo>
                  <a:lnTo>
                    <a:pt x="347357" y="38633"/>
                  </a:lnTo>
                  <a:lnTo>
                    <a:pt x="347357" y="33680"/>
                  </a:lnTo>
                  <a:lnTo>
                    <a:pt x="348805" y="33680"/>
                  </a:lnTo>
                  <a:lnTo>
                    <a:pt x="348928" y="31826"/>
                  </a:lnTo>
                  <a:lnTo>
                    <a:pt x="358635" y="21640"/>
                  </a:lnTo>
                  <a:lnTo>
                    <a:pt x="374113" y="21640"/>
                  </a:lnTo>
                  <a:lnTo>
                    <a:pt x="373189" y="20548"/>
                  </a:lnTo>
                  <a:lnTo>
                    <a:pt x="368007" y="17094"/>
                  </a:lnTo>
                  <a:lnTo>
                    <a:pt x="364782" y="16230"/>
                  </a:lnTo>
                  <a:close/>
                </a:path>
                <a:path w="563880" h="74929">
                  <a:moveTo>
                    <a:pt x="377380" y="46405"/>
                  </a:moveTo>
                  <a:lnTo>
                    <a:pt x="371055" y="46405"/>
                  </a:lnTo>
                  <a:lnTo>
                    <a:pt x="370293" y="48437"/>
                  </a:lnTo>
                  <a:lnTo>
                    <a:pt x="369100" y="50012"/>
                  </a:lnTo>
                  <a:lnTo>
                    <a:pt x="367474" y="51130"/>
                  </a:lnTo>
                  <a:lnTo>
                    <a:pt x="365848" y="52197"/>
                  </a:lnTo>
                  <a:lnTo>
                    <a:pt x="363613" y="52730"/>
                  </a:lnTo>
                  <a:lnTo>
                    <a:pt x="373927" y="52730"/>
                  </a:lnTo>
                  <a:lnTo>
                    <a:pt x="375704" y="50647"/>
                  </a:lnTo>
                  <a:lnTo>
                    <a:pt x="376770" y="48641"/>
                  </a:lnTo>
                  <a:lnTo>
                    <a:pt x="377380" y="46405"/>
                  </a:lnTo>
                  <a:close/>
                </a:path>
                <a:path w="563880" h="74929">
                  <a:moveTo>
                    <a:pt x="348805" y="33680"/>
                  </a:moveTo>
                  <a:lnTo>
                    <a:pt x="347357" y="33680"/>
                  </a:lnTo>
                  <a:lnTo>
                    <a:pt x="347357" y="38633"/>
                  </a:lnTo>
                  <a:lnTo>
                    <a:pt x="348805" y="38633"/>
                  </a:lnTo>
                  <a:lnTo>
                    <a:pt x="348805" y="33680"/>
                  </a:lnTo>
                  <a:close/>
                </a:path>
                <a:path w="563880" h="74929">
                  <a:moveTo>
                    <a:pt x="374113" y="21640"/>
                  </a:moveTo>
                  <a:lnTo>
                    <a:pt x="363969" y="21640"/>
                  </a:lnTo>
                  <a:lnTo>
                    <a:pt x="366636" y="22682"/>
                  </a:lnTo>
                  <a:lnTo>
                    <a:pt x="368769" y="24765"/>
                  </a:lnTo>
                  <a:lnTo>
                    <a:pt x="370954" y="26797"/>
                  </a:lnTo>
                  <a:lnTo>
                    <a:pt x="372097" y="29768"/>
                  </a:lnTo>
                  <a:lnTo>
                    <a:pt x="372198" y="33680"/>
                  </a:lnTo>
                  <a:lnTo>
                    <a:pt x="348805" y="33680"/>
                  </a:lnTo>
                  <a:lnTo>
                    <a:pt x="348805" y="38633"/>
                  </a:lnTo>
                  <a:lnTo>
                    <a:pt x="378371" y="38633"/>
                  </a:lnTo>
                  <a:lnTo>
                    <a:pt x="378447" y="31826"/>
                  </a:lnTo>
                  <a:lnTo>
                    <a:pt x="377786" y="28651"/>
                  </a:lnTo>
                  <a:lnTo>
                    <a:pt x="375145" y="22860"/>
                  </a:lnTo>
                  <a:lnTo>
                    <a:pt x="374113" y="21640"/>
                  </a:lnTo>
                  <a:close/>
                </a:path>
                <a:path w="563880" h="74929">
                  <a:moveTo>
                    <a:pt x="393115" y="17145"/>
                  </a:moveTo>
                  <a:lnTo>
                    <a:pt x="387324" y="17145"/>
                  </a:lnTo>
                  <a:lnTo>
                    <a:pt x="387324" y="57226"/>
                  </a:lnTo>
                  <a:lnTo>
                    <a:pt x="393725" y="57226"/>
                  </a:lnTo>
                  <a:lnTo>
                    <a:pt x="393725" y="31597"/>
                  </a:lnTo>
                  <a:lnTo>
                    <a:pt x="394182" y="29311"/>
                  </a:lnTo>
                  <a:lnTo>
                    <a:pt x="396011" y="25552"/>
                  </a:lnTo>
                  <a:lnTo>
                    <a:pt x="397205" y="24130"/>
                  </a:lnTo>
                  <a:lnTo>
                    <a:pt x="399520" y="22631"/>
                  </a:lnTo>
                  <a:lnTo>
                    <a:pt x="393420" y="22631"/>
                  </a:lnTo>
                  <a:lnTo>
                    <a:pt x="393115" y="17145"/>
                  </a:lnTo>
                  <a:close/>
                </a:path>
                <a:path w="563880" h="74929">
                  <a:moveTo>
                    <a:pt x="416189" y="21717"/>
                  </a:moveTo>
                  <a:lnTo>
                    <a:pt x="406272" y="21717"/>
                  </a:lnTo>
                  <a:lnTo>
                    <a:pt x="408381" y="22606"/>
                  </a:lnTo>
                  <a:lnTo>
                    <a:pt x="411530" y="26162"/>
                  </a:lnTo>
                  <a:lnTo>
                    <a:pt x="412318" y="28854"/>
                  </a:lnTo>
                  <a:lnTo>
                    <a:pt x="412318" y="57226"/>
                  </a:lnTo>
                  <a:lnTo>
                    <a:pt x="418718" y="57226"/>
                  </a:lnTo>
                  <a:lnTo>
                    <a:pt x="418718" y="31597"/>
                  </a:lnTo>
                  <a:lnTo>
                    <a:pt x="419150" y="29311"/>
                  </a:lnTo>
                  <a:lnTo>
                    <a:pt x="420014" y="27432"/>
                  </a:lnTo>
                  <a:lnTo>
                    <a:pt x="420928" y="25552"/>
                  </a:lnTo>
                  <a:lnTo>
                    <a:pt x="422122" y="24130"/>
                  </a:lnTo>
                  <a:lnTo>
                    <a:pt x="423014" y="23545"/>
                  </a:lnTo>
                  <a:lnTo>
                    <a:pt x="417042" y="23545"/>
                  </a:lnTo>
                  <a:lnTo>
                    <a:pt x="416331" y="21920"/>
                  </a:lnTo>
                  <a:lnTo>
                    <a:pt x="416189" y="21717"/>
                  </a:lnTo>
                  <a:close/>
                </a:path>
                <a:path w="563880" h="74929">
                  <a:moveTo>
                    <a:pt x="441267" y="21717"/>
                  </a:moveTo>
                  <a:lnTo>
                    <a:pt x="431317" y="21717"/>
                  </a:lnTo>
                  <a:lnTo>
                    <a:pt x="433450" y="22606"/>
                  </a:lnTo>
                  <a:lnTo>
                    <a:pt x="436600" y="26162"/>
                  </a:lnTo>
                  <a:lnTo>
                    <a:pt x="437387" y="28854"/>
                  </a:lnTo>
                  <a:lnTo>
                    <a:pt x="437387" y="57226"/>
                  </a:lnTo>
                  <a:lnTo>
                    <a:pt x="443712" y="57226"/>
                  </a:lnTo>
                  <a:lnTo>
                    <a:pt x="443712" y="28321"/>
                  </a:lnTo>
                  <a:lnTo>
                    <a:pt x="443128" y="25450"/>
                  </a:lnTo>
                  <a:lnTo>
                    <a:pt x="441692" y="22606"/>
                  </a:lnTo>
                  <a:lnTo>
                    <a:pt x="441267" y="21717"/>
                  </a:lnTo>
                  <a:close/>
                </a:path>
                <a:path w="563880" h="74929">
                  <a:moveTo>
                    <a:pt x="432485" y="16230"/>
                  </a:moveTo>
                  <a:lnTo>
                    <a:pt x="427050" y="16230"/>
                  </a:lnTo>
                  <a:lnTo>
                    <a:pt x="424662" y="16865"/>
                  </a:lnTo>
                  <a:lnTo>
                    <a:pt x="420141" y="19354"/>
                  </a:lnTo>
                  <a:lnTo>
                    <a:pt x="418363" y="21158"/>
                  </a:lnTo>
                  <a:lnTo>
                    <a:pt x="417042" y="23545"/>
                  </a:lnTo>
                  <a:lnTo>
                    <a:pt x="423014" y="23545"/>
                  </a:lnTo>
                  <a:lnTo>
                    <a:pt x="425119" y="22199"/>
                  </a:lnTo>
                  <a:lnTo>
                    <a:pt x="426796" y="21717"/>
                  </a:lnTo>
                  <a:lnTo>
                    <a:pt x="441267" y="21717"/>
                  </a:lnTo>
                  <a:lnTo>
                    <a:pt x="440842" y="20828"/>
                  </a:lnTo>
                  <a:lnTo>
                    <a:pt x="439216" y="19100"/>
                  </a:lnTo>
                  <a:lnTo>
                    <a:pt x="437083" y="17983"/>
                  </a:lnTo>
                  <a:lnTo>
                    <a:pt x="435000" y="16814"/>
                  </a:lnTo>
                  <a:lnTo>
                    <a:pt x="432485" y="16230"/>
                  </a:lnTo>
                  <a:close/>
                </a:path>
                <a:path w="563880" h="74929">
                  <a:moveTo>
                    <a:pt x="406857" y="16230"/>
                  </a:moveTo>
                  <a:lnTo>
                    <a:pt x="402640" y="16230"/>
                  </a:lnTo>
                  <a:lnTo>
                    <a:pt x="400456" y="16814"/>
                  </a:lnTo>
                  <a:lnTo>
                    <a:pt x="398373" y="17983"/>
                  </a:lnTo>
                  <a:lnTo>
                    <a:pt x="396290" y="19100"/>
                  </a:lnTo>
                  <a:lnTo>
                    <a:pt x="394639" y="20650"/>
                  </a:lnTo>
                  <a:lnTo>
                    <a:pt x="393420" y="22631"/>
                  </a:lnTo>
                  <a:lnTo>
                    <a:pt x="399520" y="22631"/>
                  </a:lnTo>
                  <a:lnTo>
                    <a:pt x="400202" y="22199"/>
                  </a:lnTo>
                  <a:lnTo>
                    <a:pt x="401853" y="21717"/>
                  </a:lnTo>
                  <a:lnTo>
                    <a:pt x="416189" y="21717"/>
                  </a:lnTo>
                  <a:lnTo>
                    <a:pt x="415391" y="20574"/>
                  </a:lnTo>
                  <a:lnTo>
                    <a:pt x="414223" y="19507"/>
                  </a:lnTo>
                  <a:lnTo>
                    <a:pt x="413054" y="18389"/>
                  </a:lnTo>
                  <a:lnTo>
                    <a:pt x="411683" y="17576"/>
                  </a:lnTo>
                  <a:lnTo>
                    <a:pt x="410108" y="17068"/>
                  </a:lnTo>
                  <a:lnTo>
                    <a:pt x="408584" y="16510"/>
                  </a:lnTo>
                  <a:lnTo>
                    <a:pt x="406857" y="16230"/>
                  </a:lnTo>
                  <a:close/>
                </a:path>
                <a:path w="563880" h="74929">
                  <a:moveTo>
                    <a:pt x="474916" y="16230"/>
                  </a:moveTo>
                  <a:lnTo>
                    <a:pt x="467448" y="16230"/>
                  </a:lnTo>
                  <a:lnTo>
                    <a:pt x="464248" y="17094"/>
                  </a:lnTo>
                  <a:lnTo>
                    <a:pt x="452691" y="41402"/>
                  </a:lnTo>
                  <a:lnTo>
                    <a:pt x="453453" y="45085"/>
                  </a:lnTo>
                  <a:lnTo>
                    <a:pt x="456552" y="51384"/>
                  </a:lnTo>
                  <a:lnTo>
                    <a:pt x="458711" y="53822"/>
                  </a:lnTo>
                  <a:lnTo>
                    <a:pt x="464197" y="57277"/>
                  </a:lnTo>
                  <a:lnTo>
                    <a:pt x="467347" y="58140"/>
                  </a:lnTo>
                  <a:lnTo>
                    <a:pt x="473849" y="58140"/>
                  </a:lnTo>
                  <a:lnTo>
                    <a:pt x="476440" y="57632"/>
                  </a:lnTo>
                  <a:lnTo>
                    <a:pt x="480961" y="55600"/>
                  </a:lnTo>
                  <a:lnTo>
                    <a:pt x="482841" y="54203"/>
                  </a:lnTo>
                  <a:lnTo>
                    <a:pt x="484061" y="52730"/>
                  </a:lnTo>
                  <a:lnTo>
                    <a:pt x="468769" y="52730"/>
                  </a:lnTo>
                  <a:lnTo>
                    <a:pt x="466788" y="52171"/>
                  </a:lnTo>
                  <a:lnTo>
                    <a:pt x="458939" y="38633"/>
                  </a:lnTo>
                  <a:lnTo>
                    <a:pt x="457492" y="38633"/>
                  </a:lnTo>
                  <a:lnTo>
                    <a:pt x="457492" y="33680"/>
                  </a:lnTo>
                  <a:lnTo>
                    <a:pt x="458939" y="33680"/>
                  </a:lnTo>
                  <a:lnTo>
                    <a:pt x="459062" y="31826"/>
                  </a:lnTo>
                  <a:lnTo>
                    <a:pt x="468769" y="21640"/>
                  </a:lnTo>
                  <a:lnTo>
                    <a:pt x="484248" y="21640"/>
                  </a:lnTo>
                  <a:lnTo>
                    <a:pt x="483323" y="20548"/>
                  </a:lnTo>
                  <a:lnTo>
                    <a:pt x="478142" y="17094"/>
                  </a:lnTo>
                  <a:lnTo>
                    <a:pt x="474916" y="16230"/>
                  </a:lnTo>
                  <a:close/>
                </a:path>
                <a:path w="563880" h="74929">
                  <a:moveTo>
                    <a:pt x="487514" y="46405"/>
                  </a:moveTo>
                  <a:lnTo>
                    <a:pt x="481190" y="46405"/>
                  </a:lnTo>
                  <a:lnTo>
                    <a:pt x="480428" y="48437"/>
                  </a:lnTo>
                  <a:lnTo>
                    <a:pt x="479234" y="50012"/>
                  </a:lnTo>
                  <a:lnTo>
                    <a:pt x="477608" y="51130"/>
                  </a:lnTo>
                  <a:lnTo>
                    <a:pt x="475983" y="52197"/>
                  </a:lnTo>
                  <a:lnTo>
                    <a:pt x="473748" y="52730"/>
                  </a:lnTo>
                  <a:lnTo>
                    <a:pt x="484061" y="52730"/>
                  </a:lnTo>
                  <a:lnTo>
                    <a:pt x="485838" y="50647"/>
                  </a:lnTo>
                  <a:lnTo>
                    <a:pt x="486905" y="48641"/>
                  </a:lnTo>
                  <a:lnTo>
                    <a:pt x="487514" y="46405"/>
                  </a:lnTo>
                  <a:close/>
                </a:path>
                <a:path w="563880" h="74929">
                  <a:moveTo>
                    <a:pt x="458939" y="33680"/>
                  </a:moveTo>
                  <a:lnTo>
                    <a:pt x="457492" y="33680"/>
                  </a:lnTo>
                  <a:lnTo>
                    <a:pt x="457492" y="38633"/>
                  </a:lnTo>
                  <a:lnTo>
                    <a:pt x="458939" y="38633"/>
                  </a:lnTo>
                  <a:lnTo>
                    <a:pt x="458939" y="33680"/>
                  </a:lnTo>
                  <a:close/>
                </a:path>
                <a:path w="563880" h="74929">
                  <a:moveTo>
                    <a:pt x="484248" y="21640"/>
                  </a:moveTo>
                  <a:lnTo>
                    <a:pt x="474103" y="21640"/>
                  </a:lnTo>
                  <a:lnTo>
                    <a:pt x="476770" y="22682"/>
                  </a:lnTo>
                  <a:lnTo>
                    <a:pt x="478904" y="24765"/>
                  </a:lnTo>
                  <a:lnTo>
                    <a:pt x="481088" y="26797"/>
                  </a:lnTo>
                  <a:lnTo>
                    <a:pt x="482231" y="29768"/>
                  </a:lnTo>
                  <a:lnTo>
                    <a:pt x="482333" y="33680"/>
                  </a:lnTo>
                  <a:lnTo>
                    <a:pt x="458939" y="33680"/>
                  </a:lnTo>
                  <a:lnTo>
                    <a:pt x="458939" y="38633"/>
                  </a:lnTo>
                  <a:lnTo>
                    <a:pt x="488505" y="38633"/>
                  </a:lnTo>
                  <a:lnTo>
                    <a:pt x="488581" y="31826"/>
                  </a:lnTo>
                  <a:lnTo>
                    <a:pt x="487921" y="28651"/>
                  </a:lnTo>
                  <a:lnTo>
                    <a:pt x="485279" y="22860"/>
                  </a:lnTo>
                  <a:lnTo>
                    <a:pt x="484248" y="21640"/>
                  </a:lnTo>
                  <a:close/>
                </a:path>
                <a:path w="563880" h="74929">
                  <a:moveTo>
                    <a:pt x="503250" y="17145"/>
                  </a:moveTo>
                  <a:lnTo>
                    <a:pt x="497458" y="17145"/>
                  </a:lnTo>
                  <a:lnTo>
                    <a:pt x="497458" y="57226"/>
                  </a:lnTo>
                  <a:lnTo>
                    <a:pt x="503859" y="57226"/>
                  </a:lnTo>
                  <a:lnTo>
                    <a:pt x="503859" y="31343"/>
                  </a:lnTo>
                  <a:lnTo>
                    <a:pt x="504342" y="29108"/>
                  </a:lnTo>
                  <a:lnTo>
                    <a:pt x="505307" y="27279"/>
                  </a:lnTo>
                  <a:lnTo>
                    <a:pt x="506323" y="25450"/>
                  </a:lnTo>
                  <a:lnTo>
                    <a:pt x="507669" y="24079"/>
                  </a:lnTo>
                  <a:lnTo>
                    <a:pt x="508787" y="23469"/>
                  </a:lnTo>
                  <a:lnTo>
                    <a:pt x="503554" y="23469"/>
                  </a:lnTo>
                  <a:lnTo>
                    <a:pt x="503250" y="17145"/>
                  </a:lnTo>
                  <a:close/>
                </a:path>
                <a:path w="563880" h="74929">
                  <a:moveTo>
                    <a:pt x="528391" y="21717"/>
                  </a:moveTo>
                  <a:lnTo>
                    <a:pt x="517778" y="21717"/>
                  </a:lnTo>
                  <a:lnTo>
                    <a:pt x="520115" y="22606"/>
                  </a:lnTo>
                  <a:lnTo>
                    <a:pt x="521842" y="24384"/>
                  </a:lnTo>
                  <a:lnTo>
                    <a:pt x="523620" y="26162"/>
                  </a:lnTo>
                  <a:lnTo>
                    <a:pt x="524509" y="28829"/>
                  </a:lnTo>
                  <a:lnTo>
                    <a:pt x="524509" y="57226"/>
                  </a:lnTo>
                  <a:lnTo>
                    <a:pt x="530910" y="57226"/>
                  </a:lnTo>
                  <a:lnTo>
                    <a:pt x="530910" y="28194"/>
                  </a:lnTo>
                  <a:lnTo>
                    <a:pt x="530301" y="25298"/>
                  </a:lnTo>
                  <a:lnTo>
                    <a:pt x="528391" y="21717"/>
                  </a:lnTo>
                  <a:close/>
                </a:path>
                <a:path w="563880" h="74929">
                  <a:moveTo>
                    <a:pt x="519226" y="16230"/>
                  </a:moveTo>
                  <a:lnTo>
                    <a:pt x="513384" y="16230"/>
                  </a:lnTo>
                  <a:lnTo>
                    <a:pt x="510819" y="16865"/>
                  </a:lnTo>
                  <a:lnTo>
                    <a:pt x="506399" y="19405"/>
                  </a:lnTo>
                  <a:lnTo>
                    <a:pt x="504723" y="21183"/>
                  </a:lnTo>
                  <a:lnTo>
                    <a:pt x="503554" y="23469"/>
                  </a:lnTo>
                  <a:lnTo>
                    <a:pt x="508787" y="23469"/>
                  </a:lnTo>
                  <a:lnTo>
                    <a:pt x="511022" y="22199"/>
                  </a:lnTo>
                  <a:lnTo>
                    <a:pt x="512851" y="21717"/>
                  </a:lnTo>
                  <a:lnTo>
                    <a:pt x="528391" y="21717"/>
                  </a:lnTo>
                  <a:lnTo>
                    <a:pt x="527862" y="20726"/>
                  </a:lnTo>
                  <a:lnTo>
                    <a:pt x="526160" y="19024"/>
                  </a:lnTo>
                  <a:lnTo>
                    <a:pt x="521792" y="16789"/>
                  </a:lnTo>
                  <a:lnTo>
                    <a:pt x="519226" y="16230"/>
                  </a:lnTo>
                  <a:close/>
                </a:path>
                <a:path w="563880" h="74929">
                  <a:moveTo>
                    <a:pt x="552322" y="22555"/>
                  </a:moveTo>
                  <a:lnTo>
                    <a:pt x="545922" y="22555"/>
                  </a:lnTo>
                  <a:lnTo>
                    <a:pt x="545922" y="48539"/>
                  </a:lnTo>
                  <a:lnTo>
                    <a:pt x="554761" y="57226"/>
                  </a:lnTo>
                  <a:lnTo>
                    <a:pt x="563524" y="57226"/>
                  </a:lnTo>
                  <a:lnTo>
                    <a:pt x="563524" y="51739"/>
                  </a:lnTo>
                  <a:lnTo>
                    <a:pt x="556437" y="51739"/>
                  </a:lnTo>
                  <a:lnTo>
                    <a:pt x="554735" y="51333"/>
                  </a:lnTo>
                  <a:lnTo>
                    <a:pt x="553770" y="50520"/>
                  </a:lnTo>
                  <a:lnTo>
                    <a:pt x="552805" y="49657"/>
                  </a:lnTo>
                  <a:lnTo>
                    <a:pt x="552322" y="48031"/>
                  </a:lnTo>
                  <a:lnTo>
                    <a:pt x="552322" y="22555"/>
                  </a:lnTo>
                  <a:close/>
                </a:path>
                <a:path w="563880" h="74929">
                  <a:moveTo>
                    <a:pt x="563676" y="17145"/>
                  </a:moveTo>
                  <a:lnTo>
                    <a:pt x="538911" y="17145"/>
                  </a:lnTo>
                  <a:lnTo>
                    <a:pt x="538911" y="22555"/>
                  </a:lnTo>
                  <a:lnTo>
                    <a:pt x="563676" y="22555"/>
                  </a:lnTo>
                  <a:lnTo>
                    <a:pt x="563676" y="17145"/>
                  </a:lnTo>
                  <a:close/>
                </a:path>
                <a:path w="563880" h="74929">
                  <a:moveTo>
                    <a:pt x="552322" y="7162"/>
                  </a:moveTo>
                  <a:lnTo>
                    <a:pt x="546760" y="7162"/>
                  </a:lnTo>
                  <a:lnTo>
                    <a:pt x="545922" y="17145"/>
                  </a:lnTo>
                  <a:lnTo>
                    <a:pt x="552322" y="17145"/>
                  </a:lnTo>
                  <a:lnTo>
                    <a:pt x="552322" y="7162"/>
                  </a:lnTo>
                  <a:close/>
                </a:path>
              </a:pathLst>
            </a:custGeom>
            <a:solidFill>
              <a:srgbClr val="FFFFFF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81100" y="5833731"/>
              <a:ext cx="1803400" cy="25400"/>
            </a:xfrm>
            <a:custGeom>
              <a:avLst/>
              <a:gdLst/>
              <a:ahLst/>
              <a:cxnLst/>
              <a:rect l="l" t="t" r="r" b="b"/>
              <a:pathLst>
                <a:path w="1803400" h="25400">
                  <a:moveTo>
                    <a:pt x="1797710" y="0"/>
                  </a:moveTo>
                  <a:lnTo>
                    <a:pt x="5689" y="0"/>
                  </a:lnTo>
                  <a:lnTo>
                    <a:pt x="0" y="5689"/>
                  </a:lnTo>
                  <a:lnTo>
                    <a:pt x="0" y="12700"/>
                  </a:lnTo>
                  <a:lnTo>
                    <a:pt x="0" y="19710"/>
                  </a:lnTo>
                  <a:lnTo>
                    <a:pt x="5689" y="25400"/>
                  </a:lnTo>
                  <a:lnTo>
                    <a:pt x="1797710" y="25400"/>
                  </a:lnTo>
                  <a:lnTo>
                    <a:pt x="1803400" y="19710"/>
                  </a:lnTo>
                  <a:lnTo>
                    <a:pt x="1803400" y="5689"/>
                  </a:lnTo>
                  <a:lnTo>
                    <a:pt x="1797710" y="0"/>
                  </a:lnTo>
                  <a:close/>
                </a:path>
              </a:pathLst>
            </a:custGeom>
            <a:solidFill>
              <a:srgbClr val="D9D9D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81100" y="5833731"/>
              <a:ext cx="1308100" cy="25400"/>
            </a:xfrm>
            <a:custGeom>
              <a:avLst/>
              <a:gdLst/>
              <a:ahLst/>
              <a:cxnLst/>
              <a:rect l="l" t="t" r="r" b="b"/>
              <a:pathLst>
                <a:path w="1308100" h="25400">
                  <a:moveTo>
                    <a:pt x="1302410" y="0"/>
                  </a:moveTo>
                  <a:lnTo>
                    <a:pt x="5689" y="0"/>
                  </a:lnTo>
                  <a:lnTo>
                    <a:pt x="0" y="5689"/>
                  </a:lnTo>
                  <a:lnTo>
                    <a:pt x="0" y="12700"/>
                  </a:lnTo>
                  <a:lnTo>
                    <a:pt x="0" y="19710"/>
                  </a:lnTo>
                  <a:lnTo>
                    <a:pt x="5689" y="25400"/>
                  </a:lnTo>
                  <a:lnTo>
                    <a:pt x="1302410" y="25400"/>
                  </a:lnTo>
                  <a:lnTo>
                    <a:pt x="1308100" y="19710"/>
                  </a:lnTo>
                  <a:lnTo>
                    <a:pt x="1308100" y="5689"/>
                  </a:lnTo>
                  <a:lnTo>
                    <a:pt x="1302410" y="0"/>
                  </a:lnTo>
                  <a:close/>
                </a:path>
              </a:pathLst>
            </a:custGeom>
            <a:solidFill>
              <a:srgbClr val="D9D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28424" y="5795360"/>
              <a:ext cx="102155" cy="102142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982084" y="5082539"/>
              <a:ext cx="2752648" cy="300227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982161" y="5545835"/>
              <a:ext cx="3054451" cy="452729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16305" y="7175880"/>
              <a:ext cx="2719730" cy="123571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14324" y="7565135"/>
              <a:ext cx="1317790" cy="97942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64042" y="7792415"/>
              <a:ext cx="3025533" cy="1165961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981450" y="7132320"/>
              <a:ext cx="3168650" cy="2082800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4632297" y="4427951"/>
              <a:ext cx="2924810" cy="6265545"/>
            </a:xfrm>
            <a:custGeom>
              <a:avLst/>
              <a:gdLst/>
              <a:ahLst/>
              <a:cxnLst/>
              <a:rect l="l" t="t" r="r" b="b"/>
              <a:pathLst>
                <a:path w="2924809" h="6265545">
                  <a:moveTo>
                    <a:pt x="1440982" y="0"/>
                  </a:moveTo>
                  <a:lnTo>
                    <a:pt x="497461" y="1634236"/>
                  </a:lnTo>
                  <a:lnTo>
                    <a:pt x="469909" y="1682617"/>
                  </a:lnTo>
                  <a:lnTo>
                    <a:pt x="443143" y="1730964"/>
                  </a:lnTo>
                  <a:lnTo>
                    <a:pt x="417161" y="1779277"/>
                  </a:lnTo>
                  <a:lnTo>
                    <a:pt x="391964" y="1827556"/>
                  </a:lnTo>
                  <a:lnTo>
                    <a:pt x="367552" y="1875800"/>
                  </a:lnTo>
                  <a:lnTo>
                    <a:pt x="343924" y="1924009"/>
                  </a:lnTo>
                  <a:lnTo>
                    <a:pt x="321081" y="1972185"/>
                  </a:lnTo>
                  <a:lnTo>
                    <a:pt x="299023" y="2020326"/>
                  </a:lnTo>
                  <a:lnTo>
                    <a:pt x="277749" y="2068433"/>
                  </a:lnTo>
                  <a:lnTo>
                    <a:pt x="257261" y="2116505"/>
                  </a:lnTo>
                  <a:lnTo>
                    <a:pt x="237556" y="2164543"/>
                  </a:lnTo>
                  <a:lnTo>
                    <a:pt x="218637" y="2212547"/>
                  </a:lnTo>
                  <a:lnTo>
                    <a:pt x="200502" y="2260516"/>
                  </a:lnTo>
                  <a:lnTo>
                    <a:pt x="183152" y="2308451"/>
                  </a:lnTo>
                  <a:lnTo>
                    <a:pt x="166586" y="2356351"/>
                  </a:lnTo>
                  <a:lnTo>
                    <a:pt x="150805" y="2404218"/>
                  </a:lnTo>
                  <a:lnTo>
                    <a:pt x="135809" y="2452049"/>
                  </a:lnTo>
                  <a:lnTo>
                    <a:pt x="121597" y="2499847"/>
                  </a:lnTo>
                  <a:lnTo>
                    <a:pt x="108171" y="2547610"/>
                  </a:lnTo>
                  <a:lnTo>
                    <a:pt x="95528" y="2595339"/>
                  </a:lnTo>
                  <a:lnTo>
                    <a:pt x="83671" y="2643033"/>
                  </a:lnTo>
                  <a:lnTo>
                    <a:pt x="72598" y="2690693"/>
                  </a:lnTo>
                  <a:lnTo>
                    <a:pt x="62310" y="2738319"/>
                  </a:lnTo>
                  <a:lnTo>
                    <a:pt x="52807" y="2785910"/>
                  </a:lnTo>
                  <a:lnTo>
                    <a:pt x="44088" y="2833467"/>
                  </a:lnTo>
                  <a:lnTo>
                    <a:pt x="36154" y="2880990"/>
                  </a:lnTo>
                  <a:lnTo>
                    <a:pt x="29004" y="2928478"/>
                  </a:lnTo>
                  <a:lnTo>
                    <a:pt x="22639" y="2975932"/>
                  </a:lnTo>
                  <a:lnTo>
                    <a:pt x="17059" y="3023351"/>
                  </a:lnTo>
                  <a:lnTo>
                    <a:pt x="12264" y="3070736"/>
                  </a:lnTo>
                  <a:lnTo>
                    <a:pt x="8253" y="3118087"/>
                  </a:lnTo>
                  <a:lnTo>
                    <a:pt x="5027" y="3165403"/>
                  </a:lnTo>
                  <a:lnTo>
                    <a:pt x="2586" y="3212685"/>
                  </a:lnTo>
                  <a:lnTo>
                    <a:pt x="929" y="3259933"/>
                  </a:lnTo>
                  <a:lnTo>
                    <a:pt x="57" y="3307146"/>
                  </a:lnTo>
                  <a:lnTo>
                    <a:pt x="0" y="3356368"/>
                  </a:lnTo>
                  <a:lnTo>
                    <a:pt x="667" y="3401470"/>
                  </a:lnTo>
                  <a:lnTo>
                    <a:pt x="2148" y="3448580"/>
                  </a:lnTo>
                  <a:lnTo>
                    <a:pt x="4415" y="3495656"/>
                  </a:lnTo>
                  <a:lnTo>
                    <a:pt x="7526" y="3543424"/>
                  </a:lnTo>
                  <a:lnTo>
                    <a:pt x="11340" y="3590085"/>
                  </a:lnTo>
                  <a:lnTo>
                    <a:pt x="15926" y="3636705"/>
                  </a:lnTo>
                  <a:lnTo>
                    <a:pt x="21328" y="3683615"/>
                  </a:lnTo>
                  <a:lnTo>
                    <a:pt x="27518" y="3730519"/>
                  </a:lnTo>
                  <a:lnTo>
                    <a:pt x="34492" y="3777388"/>
                  </a:lnTo>
                  <a:lnTo>
                    <a:pt x="42251" y="3824224"/>
                  </a:lnTo>
                  <a:lnTo>
                    <a:pt x="50847" y="3871282"/>
                  </a:lnTo>
                  <a:lnTo>
                    <a:pt x="60124" y="3917791"/>
                  </a:lnTo>
                  <a:lnTo>
                    <a:pt x="70237" y="3964523"/>
                  </a:lnTo>
                  <a:lnTo>
                    <a:pt x="81135" y="4011220"/>
                  </a:lnTo>
                  <a:lnTo>
                    <a:pt x="92817" y="4057884"/>
                  </a:lnTo>
                  <a:lnTo>
                    <a:pt x="105285" y="4104513"/>
                  </a:lnTo>
                  <a:lnTo>
                    <a:pt x="118731" y="4151840"/>
                  </a:lnTo>
                  <a:lnTo>
                    <a:pt x="132848" y="4198771"/>
                  </a:lnTo>
                  <a:lnTo>
                    <a:pt x="147635" y="4245305"/>
                  </a:lnTo>
                  <a:lnTo>
                    <a:pt x="163092" y="4291442"/>
                  </a:lnTo>
                  <a:lnTo>
                    <a:pt x="179219" y="4337183"/>
                  </a:lnTo>
                  <a:lnTo>
                    <a:pt x="196017" y="4382528"/>
                  </a:lnTo>
                  <a:lnTo>
                    <a:pt x="213484" y="4427476"/>
                  </a:lnTo>
                  <a:lnTo>
                    <a:pt x="231622" y="4472027"/>
                  </a:lnTo>
                  <a:lnTo>
                    <a:pt x="250429" y="4516182"/>
                  </a:lnTo>
                  <a:lnTo>
                    <a:pt x="269907" y="4559940"/>
                  </a:lnTo>
                  <a:lnTo>
                    <a:pt x="290055" y="4603301"/>
                  </a:lnTo>
                  <a:lnTo>
                    <a:pt x="310873" y="4646266"/>
                  </a:lnTo>
                  <a:lnTo>
                    <a:pt x="332361" y="4688835"/>
                  </a:lnTo>
                  <a:lnTo>
                    <a:pt x="354519" y="4731007"/>
                  </a:lnTo>
                  <a:lnTo>
                    <a:pt x="377348" y="4772782"/>
                  </a:lnTo>
                  <a:lnTo>
                    <a:pt x="400846" y="4814161"/>
                  </a:lnTo>
                  <a:lnTo>
                    <a:pt x="425015" y="4855143"/>
                  </a:lnTo>
                  <a:lnTo>
                    <a:pt x="449853" y="4895728"/>
                  </a:lnTo>
                  <a:lnTo>
                    <a:pt x="475362" y="4935917"/>
                  </a:lnTo>
                  <a:lnTo>
                    <a:pt x="501541" y="4975710"/>
                  </a:lnTo>
                  <a:lnTo>
                    <a:pt x="528390" y="5015106"/>
                  </a:lnTo>
                  <a:lnTo>
                    <a:pt x="555909" y="5054105"/>
                  </a:lnTo>
                  <a:lnTo>
                    <a:pt x="584098" y="5092708"/>
                  </a:lnTo>
                  <a:lnTo>
                    <a:pt x="612957" y="5130914"/>
                  </a:lnTo>
                  <a:lnTo>
                    <a:pt x="642487" y="5168723"/>
                  </a:lnTo>
                  <a:lnTo>
                    <a:pt x="672686" y="5206137"/>
                  </a:lnTo>
                  <a:lnTo>
                    <a:pt x="703556" y="5243153"/>
                  </a:lnTo>
                  <a:lnTo>
                    <a:pt x="735096" y="5279773"/>
                  </a:lnTo>
                  <a:lnTo>
                    <a:pt x="767305" y="5315996"/>
                  </a:lnTo>
                  <a:lnTo>
                    <a:pt x="800185" y="5351823"/>
                  </a:lnTo>
                  <a:lnTo>
                    <a:pt x="833735" y="5387254"/>
                  </a:lnTo>
                  <a:lnTo>
                    <a:pt x="867955" y="5422287"/>
                  </a:lnTo>
                  <a:lnTo>
                    <a:pt x="902845" y="5456925"/>
                  </a:lnTo>
                  <a:lnTo>
                    <a:pt x="938405" y="5491165"/>
                  </a:lnTo>
                  <a:lnTo>
                    <a:pt x="974636" y="5525009"/>
                  </a:lnTo>
                  <a:lnTo>
                    <a:pt x="1011536" y="5558457"/>
                  </a:lnTo>
                  <a:lnTo>
                    <a:pt x="1049107" y="5591508"/>
                  </a:lnTo>
                  <a:lnTo>
                    <a:pt x="1087347" y="5624162"/>
                  </a:lnTo>
                  <a:lnTo>
                    <a:pt x="1126258" y="5656420"/>
                  </a:lnTo>
                  <a:lnTo>
                    <a:pt x="1165839" y="5688282"/>
                  </a:lnTo>
                  <a:lnTo>
                    <a:pt x="1206089" y="5719747"/>
                  </a:lnTo>
                  <a:lnTo>
                    <a:pt x="1247010" y="5750815"/>
                  </a:lnTo>
                  <a:lnTo>
                    <a:pt x="1288601" y="5781487"/>
                  </a:lnTo>
                  <a:lnTo>
                    <a:pt x="1330862" y="5811762"/>
                  </a:lnTo>
                  <a:lnTo>
                    <a:pt x="1373793" y="5841641"/>
                  </a:lnTo>
                  <a:lnTo>
                    <a:pt x="1417395" y="5871123"/>
                  </a:lnTo>
                  <a:lnTo>
                    <a:pt x="1461666" y="5900209"/>
                  </a:lnTo>
                  <a:lnTo>
                    <a:pt x="1506607" y="5928898"/>
                  </a:lnTo>
                  <a:lnTo>
                    <a:pt x="1552219" y="5957190"/>
                  </a:lnTo>
                  <a:lnTo>
                    <a:pt x="1598500" y="5985086"/>
                  </a:lnTo>
                  <a:lnTo>
                    <a:pt x="1645452" y="6012586"/>
                  </a:lnTo>
                  <a:lnTo>
                    <a:pt x="1692775" y="6039498"/>
                  </a:lnTo>
                  <a:lnTo>
                    <a:pt x="1740129" y="6065605"/>
                  </a:lnTo>
                  <a:lnTo>
                    <a:pt x="1787513" y="6090908"/>
                  </a:lnTo>
                  <a:lnTo>
                    <a:pt x="1834927" y="6115407"/>
                  </a:lnTo>
                  <a:lnTo>
                    <a:pt x="1882372" y="6139101"/>
                  </a:lnTo>
                  <a:lnTo>
                    <a:pt x="1929846" y="6161991"/>
                  </a:lnTo>
                  <a:lnTo>
                    <a:pt x="1977350" y="6184077"/>
                  </a:lnTo>
                  <a:lnTo>
                    <a:pt x="2024884" y="6205358"/>
                  </a:lnTo>
                  <a:lnTo>
                    <a:pt x="2072449" y="6225835"/>
                  </a:lnTo>
                  <a:lnTo>
                    <a:pt x="2120043" y="6245508"/>
                  </a:lnTo>
                  <a:lnTo>
                    <a:pt x="2167668" y="6264376"/>
                  </a:lnTo>
                  <a:lnTo>
                    <a:pt x="2170495" y="6265448"/>
                  </a:lnTo>
                  <a:lnTo>
                    <a:pt x="2924202" y="6265448"/>
                  </a:lnTo>
                  <a:lnTo>
                    <a:pt x="2924202" y="4977240"/>
                  </a:lnTo>
                  <a:lnTo>
                    <a:pt x="2877396" y="4968227"/>
                  </a:lnTo>
                  <a:lnTo>
                    <a:pt x="2830481" y="4957643"/>
                  </a:lnTo>
                  <a:lnTo>
                    <a:pt x="2783623" y="4945521"/>
                  </a:lnTo>
                  <a:lnTo>
                    <a:pt x="2736823" y="4931861"/>
                  </a:lnTo>
                  <a:lnTo>
                    <a:pt x="2690080" y="4916661"/>
                  </a:lnTo>
                  <a:lnTo>
                    <a:pt x="2643394" y="4899924"/>
                  </a:lnTo>
                  <a:lnTo>
                    <a:pt x="2596766" y="4881647"/>
                  </a:lnTo>
                  <a:lnTo>
                    <a:pt x="2550195" y="4861832"/>
                  </a:lnTo>
                  <a:lnTo>
                    <a:pt x="2503682" y="4840479"/>
                  </a:lnTo>
                  <a:lnTo>
                    <a:pt x="2457227" y="4817586"/>
                  </a:lnTo>
                  <a:lnTo>
                    <a:pt x="2410828" y="4793155"/>
                  </a:lnTo>
                  <a:lnTo>
                    <a:pt x="2364488" y="4767186"/>
                  </a:lnTo>
                  <a:lnTo>
                    <a:pt x="2316844" y="4738837"/>
                  </a:lnTo>
                  <a:lnTo>
                    <a:pt x="2270563" y="4709708"/>
                  </a:lnTo>
                  <a:lnTo>
                    <a:pt x="2225644" y="4679797"/>
                  </a:lnTo>
                  <a:lnTo>
                    <a:pt x="2182086" y="4649106"/>
                  </a:lnTo>
                  <a:lnTo>
                    <a:pt x="2139890" y="4617634"/>
                  </a:lnTo>
                  <a:lnTo>
                    <a:pt x="2099056" y="4585380"/>
                  </a:lnTo>
                  <a:lnTo>
                    <a:pt x="2059584" y="4552346"/>
                  </a:lnTo>
                  <a:lnTo>
                    <a:pt x="2021473" y="4518531"/>
                  </a:lnTo>
                  <a:lnTo>
                    <a:pt x="1984725" y="4483935"/>
                  </a:lnTo>
                  <a:lnTo>
                    <a:pt x="1949338" y="4448558"/>
                  </a:lnTo>
                  <a:lnTo>
                    <a:pt x="1915313" y="4412400"/>
                  </a:lnTo>
                  <a:lnTo>
                    <a:pt x="1882650" y="4375461"/>
                  </a:lnTo>
                  <a:lnTo>
                    <a:pt x="1851349" y="4337742"/>
                  </a:lnTo>
                  <a:lnTo>
                    <a:pt x="1821409" y="4299241"/>
                  </a:lnTo>
                  <a:lnTo>
                    <a:pt x="1792832" y="4259959"/>
                  </a:lnTo>
                  <a:lnTo>
                    <a:pt x="1765616" y="4219897"/>
                  </a:lnTo>
                  <a:lnTo>
                    <a:pt x="1739762" y="4179053"/>
                  </a:lnTo>
                  <a:lnTo>
                    <a:pt x="1715270" y="4137429"/>
                  </a:lnTo>
                  <a:lnTo>
                    <a:pt x="1692140" y="4095023"/>
                  </a:lnTo>
                  <a:lnTo>
                    <a:pt x="1670372" y="4051837"/>
                  </a:lnTo>
                  <a:lnTo>
                    <a:pt x="1649966" y="4007870"/>
                  </a:lnTo>
                  <a:lnTo>
                    <a:pt x="1630921" y="3963121"/>
                  </a:lnTo>
                  <a:lnTo>
                    <a:pt x="1613239" y="3917592"/>
                  </a:lnTo>
                  <a:lnTo>
                    <a:pt x="1596836" y="3871024"/>
                  </a:lnTo>
                  <a:lnTo>
                    <a:pt x="1581959" y="3824191"/>
                  </a:lnTo>
                  <a:lnTo>
                    <a:pt x="1568363" y="3776319"/>
                  </a:lnTo>
                  <a:lnTo>
                    <a:pt x="1556663" y="3729822"/>
                  </a:lnTo>
                  <a:lnTo>
                    <a:pt x="1546441" y="3683284"/>
                  </a:lnTo>
                  <a:lnTo>
                    <a:pt x="1537694" y="3636677"/>
                  </a:lnTo>
                  <a:lnTo>
                    <a:pt x="1530386" y="3589704"/>
                  </a:lnTo>
                  <a:lnTo>
                    <a:pt x="1524647" y="3543424"/>
                  </a:lnTo>
                  <a:lnTo>
                    <a:pt x="1520339" y="3496721"/>
                  </a:lnTo>
                  <a:lnTo>
                    <a:pt x="1517509" y="3449978"/>
                  </a:lnTo>
                  <a:lnTo>
                    <a:pt x="1516157" y="3403193"/>
                  </a:lnTo>
                  <a:lnTo>
                    <a:pt x="1516284" y="3356368"/>
                  </a:lnTo>
                  <a:lnTo>
                    <a:pt x="1517889" y="3309501"/>
                  </a:lnTo>
                  <a:lnTo>
                    <a:pt x="1520972" y="3262593"/>
                  </a:lnTo>
                  <a:lnTo>
                    <a:pt x="1525533" y="3215644"/>
                  </a:lnTo>
                  <a:lnTo>
                    <a:pt x="1531573" y="3168654"/>
                  </a:lnTo>
                  <a:lnTo>
                    <a:pt x="1539091" y="3121623"/>
                  </a:lnTo>
                  <a:lnTo>
                    <a:pt x="1548087" y="3074550"/>
                  </a:lnTo>
                  <a:lnTo>
                    <a:pt x="1558562" y="3027437"/>
                  </a:lnTo>
                  <a:lnTo>
                    <a:pt x="1570515" y="2980282"/>
                  </a:lnTo>
                  <a:lnTo>
                    <a:pt x="1583946" y="2933086"/>
                  </a:lnTo>
                  <a:lnTo>
                    <a:pt x="1598855" y="2885849"/>
                  </a:lnTo>
                  <a:lnTo>
                    <a:pt x="1615243" y="2838571"/>
                  </a:lnTo>
                  <a:lnTo>
                    <a:pt x="1633109" y="2791252"/>
                  </a:lnTo>
                  <a:lnTo>
                    <a:pt x="1652453" y="2743891"/>
                  </a:lnTo>
                  <a:lnTo>
                    <a:pt x="1673275" y="2696490"/>
                  </a:lnTo>
                  <a:lnTo>
                    <a:pt x="1695576" y="2649047"/>
                  </a:lnTo>
                  <a:lnTo>
                    <a:pt x="1719355" y="2601563"/>
                  </a:lnTo>
                  <a:lnTo>
                    <a:pt x="1744612" y="2554038"/>
                  </a:lnTo>
                  <a:lnTo>
                    <a:pt x="1771347" y="2506472"/>
                  </a:lnTo>
                  <a:lnTo>
                    <a:pt x="2924202" y="509650"/>
                  </a:lnTo>
                  <a:lnTo>
                    <a:pt x="2924202" y="412462"/>
                  </a:lnTo>
                  <a:lnTo>
                    <a:pt x="1440982" y="0"/>
                  </a:lnTo>
                  <a:close/>
                </a:path>
              </a:pathLst>
            </a:custGeom>
            <a:solidFill>
              <a:srgbClr val="FFFFFF">
                <a:alpha val="4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171231" y="7366000"/>
              <a:ext cx="1336625" cy="1697794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097002" y="7347444"/>
              <a:ext cx="1485080" cy="1846234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42231" y="7366000"/>
              <a:ext cx="1228521" cy="1623568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4208338" y="7366001"/>
              <a:ext cx="38735" cy="1623695"/>
            </a:xfrm>
            <a:custGeom>
              <a:avLst/>
              <a:gdLst/>
              <a:ahLst/>
              <a:cxnLst/>
              <a:rect l="l" t="t" r="r" b="b"/>
              <a:pathLst>
                <a:path w="38735" h="1623695">
                  <a:moveTo>
                    <a:pt x="38544" y="0"/>
                  </a:moveTo>
                  <a:lnTo>
                    <a:pt x="28905" y="0"/>
                  </a:lnTo>
                  <a:lnTo>
                    <a:pt x="17653" y="2271"/>
                  </a:lnTo>
                  <a:lnTo>
                    <a:pt x="8466" y="8466"/>
                  </a:lnTo>
                  <a:lnTo>
                    <a:pt x="2271" y="17653"/>
                  </a:lnTo>
                  <a:lnTo>
                    <a:pt x="0" y="28905"/>
                  </a:lnTo>
                  <a:lnTo>
                    <a:pt x="0" y="1594662"/>
                  </a:lnTo>
                  <a:lnTo>
                    <a:pt x="2271" y="1605914"/>
                  </a:lnTo>
                  <a:lnTo>
                    <a:pt x="8466" y="1615101"/>
                  </a:lnTo>
                  <a:lnTo>
                    <a:pt x="17653" y="1621296"/>
                  </a:lnTo>
                  <a:lnTo>
                    <a:pt x="28905" y="1623568"/>
                  </a:lnTo>
                  <a:lnTo>
                    <a:pt x="38544" y="1623568"/>
                  </a:lnTo>
                  <a:lnTo>
                    <a:pt x="38544" y="0"/>
                  </a:lnTo>
                  <a:close/>
                </a:path>
              </a:pathLst>
            </a:custGeom>
            <a:solidFill>
              <a:srgbClr val="41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631731" y="7366000"/>
              <a:ext cx="1336625" cy="1697794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557502" y="7347444"/>
              <a:ext cx="1485080" cy="1846234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702731" y="7366000"/>
              <a:ext cx="1228521" cy="1623568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5668838" y="7366001"/>
              <a:ext cx="38735" cy="1623695"/>
            </a:xfrm>
            <a:custGeom>
              <a:avLst/>
              <a:gdLst/>
              <a:ahLst/>
              <a:cxnLst/>
              <a:rect l="l" t="t" r="r" b="b"/>
              <a:pathLst>
                <a:path w="38735" h="1623695">
                  <a:moveTo>
                    <a:pt x="38544" y="0"/>
                  </a:moveTo>
                  <a:lnTo>
                    <a:pt x="28905" y="0"/>
                  </a:lnTo>
                  <a:lnTo>
                    <a:pt x="17653" y="2271"/>
                  </a:lnTo>
                  <a:lnTo>
                    <a:pt x="8466" y="8466"/>
                  </a:lnTo>
                  <a:lnTo>
                    <a:pt x="2271" y="17653"/>
                  </a:lnTo>
                  <a:lnTo>
                    <a:pt x="0" y="28905"/>
                  </a:lnTo>
                  <a:lnTo>
                    <a:pt x="0" y="1594662"/>
                  </a:lnTo>
                  <a:lnTo>
                    <a:pt x="2271" y="1605914"/>
                  </a:lnTo>
                  <a:lnTo>
                    <a:pt x="8466" y="1615101"/>
                  </a:lnTo>
                  <a:lnTo>
                    <a:pt x="17653" y="1621296"/>
                  </a:lnTo>
                  <a:lnTo>
                    <a:pt x="28905" y="1623568"/>
                  </a:lnTo>
                  <a:lnTo>
                    <a:pt x="38544" y="1623568"/>
                  </a:lnTo>
                  <a:lnTo>
                    <a:pt x="38544" y="0"/>
                  </a:lnTo>
                  <a:close/>
                </a:path>
              </a:pathLst>
            </a:custGeom>
            <a:solidFill>
              <a:srgbClr val="D34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7650" y="1003300"/>
            <a:ext cx="1931136" cy="1524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352" y="1485767"/>
            <a:ext cx="1616075" cy="18670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7327" y="1485767"/>
            <a:ext cx="1616075" cy="18670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2302" y="1485767"/>
            <a:ext cx="1616075" cy="186703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97277" y="1485767"/>
            <a:ext cx="1616075" cy="186703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4239" y="3707336"/>
            <a:ext cx="736587" cy="14828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9994" y="4012695"/>
            <a:ext cx="6249784" cy="518871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82352" y="4737100"/>
            <a:ext cx="1637664" cy="762000"/>
            <a:chOff x="406400" y="8331330"/>
            <a:chExt cx="1637664" cy="762000"/>
          </a:xfrm>
        </p:grpSpPr>
        <p:sp>
          <p:nvSpPr>
            <p:cNvPr id="28" name="object 28"/>
            <p:cNvSpPr/>
            <p:nvPr/>
          </p:nvSpPr>
          <p:spPr>
            <a:xfrm>
              <a:off x="406400" y="8331330"/>
              <a:ext cx="1637664" cy="762000"/>
            </a:xfrm>
            <a:custGeom>
              <a:avLst/>
              <a:gdLst/>
              <a:ahLst/>
              <a:cxnLst/>
              <a:rect l="l" t="t" r="r" b="b"/>
              <a:pathLst>
                <a:path w="1637664" h="762000">
                  <a:moveTo>
                    <a:pt x="1582077" y="0"/>
                  </a:moveTo>
                  <a:lnTo>
                    <a:pt x="55079" y="0"/>
                  </a:lnTo>
                  <a:lnTo>
                    <a:pt x="33641" y="4328"/>
                  </a:lnTo>
                  <a:lnTo>
                    <a:pt x="16133" y="16133"/>
                  </a:lnTo>
                  <a:lnTo>
                    <a:pt x="4328" y="33641"/>
                  </a:lnTo>
                  <a:lnTo>
                    <a:pt x="0" y="55079"/>
                  </a:lnTo>
                  <a:lnTo>
                    <a:pt x="0" y="706920"/>
                  </a:lnTo>
                  <a:lnTo>
                    <a:pt x="4328" y="728358"/>
                  </a:lnTo>
                  <a:lnTo>
                    <a:pt x="16133" y="745866"/>
                  </a:lnTo>
                  <a:lnTo>
                    <a:pt x="33641" y="757671"/>
                  </a:lnTo>
                  <a:lnTo>
                    <a:pt x="55079" y="761999"/>
                  </a:lnTo>
                  <a:lnTo>
                    <a:pt x="1582077" y="761999"/>
                  </a:lnTo>
                  <a:lnTo>
                    <a:pt x="1603515" y="757671"/>
                  </a:lnTo>
                  <a:lnTo>
                    <a:pt x="1621023" y="745866"/>
                  </a:lnTo>
                  <a:lnTo>
                    <a:pt x="1632828" y="728358"/>
                  </a:lnTo>
                  <a:lnTo>
                    <a:pt x="1637157" y="706920"/>
                  </a:lnTo>
                  <a:lnTo>
                    <a:pt x="1637157" y="55079"/>
                  </a:lnTo>
                  <a:lnTo>
                    <a:pt x="1632828" y="33641"/>
                  </a:lnTo>
                  <a:lnTo>
                    <a:pt x="1621023" y="16133"/>
                  </a:lnTo>
                  <a:lnTo>
                    <a:pt x="1603515" y="4328"/>
                  </a:lnTo>
                  <a:lnTo>
                    <a:pt x="1582077" y="0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850" y="8502783"/>
              <a:ext cx="114300" cy="1143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59917" y="8830291"/>
              <a:ext cx="598170" cy="73660"/>
            </a:xfrm>
            <a:custGeom>
              <a:avLst/>
              <a:gdLst/>
              <a:ahLst/>
              <a:cxnLst/>
              <a:rect l="l" t="t" r="r" b="b"/>
              <a:pathLst>
                <a:path w="598169" h="73659">
                  <a:moveTo>
                    <a:pt x="85661" y="20421"/>
                  </a:moveTo>
                  <a:lnTo>
                    <a:pt x="75501" y="20421"/>
                  </a:lnTo>
                  <a:lnTo>
                    <a:pt x="71107" y="21501"/>
                  </a:lnTo>
                  <a:lnTo>
                    <a:pt x="67373" y="23672"/>
                  </a:lnTo>
                  <a:lnTo>
                    <a:pt x="63652" y="25768"/>
                  </a:lnTo>
                  <a:lnTo>
                    <a:pt x="60769" y="28816"/>
                  </a:lnTo>
                  <a:lnTo>
                    <a:pt x="58737" y="32816"/>
                  </a:lnTo>
                  <a:lnTo>
                    <a:pt x="56705" y="36741"/>
                  </a:lnTo>
                  <a:lnTo>
                    <a:pt x="55689" y="41452"/>
                  </a:lnTo>
                  <a:lnTo>
                    <a:pt x="55689" y="52425"/>
                  </a:lnTo>
                  <a:lnTo>
                    <a:pt x="75501" y="73456"/>
                  </a:lnTo>
                  <a:lnTo>
                    <a:pt x="85661" y="73456"/>
                  </a:lnTo>
                  <a:lnTo>
                    <a:pt x="90068" y="72402"/>
                  </a:lnTo>
                  <a:lnTo>
                    <a:pt x="97586" y="68135"/>
                  </a:lnTo>
                  <a:lnTo>
                    <a:pt x="100167" y="65430"/>
                  </a:lnTo>
                  <a:lnTo>
                    <a:pt x="76111" y="65430"/>
                  </a:lnTo>
                  <a:lnTo>
                    <a:pt x="72555" y="63868"/>
                  </a:lnTo>
                  <a:lnTo>
                    <a:pt x="69913" y="60756"/>
                  </a:lnTo>
                  <a:lnTo>
                    <a:pt x="67348" y="57645"/>
                  </a:lnTo>
                  <a:lnTo>
                    <a:pt x="66052" y="53035"/>
                  </a:lnTo>
                  <a:lnTo>
                    <a:pt x="66052" y="40843"/>
                  </a:lnTo>
                  <a:lnTo>
                    <a:pt x="67373" y="36271"/>
                  </a:lnTo>
                  <a:lnTo>
                    <a:pt x="70015" y="33223"/>
                  </a:lnTo>
                  <a:lnTo>
                    <a:pt x="72656" y="30111"/>
                  </a:lnTo>
                  <a:lnTo>
                    <a:pt x="76187" y="28549"/>
                  </a:lnTo>
                  <a:lnTo>
                    <a:pt x="100240" y="28549"/>
                  </a:lnTo>
                  <a:lnTo>
                    <a:pt x="97586" y="25768"/>
                  </a:lnTo>
                  <a:lnTo>
                    <a:pt x="93789" y="23672"/>
                  </a:lnTo>
                  <a:lnTo>
                    <a:pt x="90068" y="21501"/>
                  </a:lnTo>
                  <a:lnTo>
                    <a:pt x="85661" y="20421"/>
                  </a:lnTo>
                  <a:close/>
                </a:path>
                <a:path w="598169" h="73659">
                  <a:moveTo>
                    <a:pt x="35051" y="9753"/>
                  </a:moveTo>
                  <a:lnTo>
                    <a:pt x="24485" y="9753"/>
                  </a:lnTo>
                  <a:lnTo>
                    <a:pt x="24485" y="72542"/>
                  </a:lnTo>
                  <a:lnTo>
                    <a:pt x="35051" y="72542"/>
                  </a:lnTo>
                  <a:lnTo>
                    <a:pt x="35051" y="9753"/>
                  </a:lnTo>
                  <a:close/>
                </a:path>
                <a:path w="598169" h="73659">
                  <a:moveTo>
                    <a:pt x="100240" y="28549"/>
                  </a:moveTo>
                  <a:lnTo>
                    <a:pt x="85051" y="28549"/>
                  </a:lnTo>
                  <a:lnTo>
                    <a:pt x="88607" y="30111"/>
                  </a:lnTo>
                  <a:lnTo>
                    <a:pt x="91249" y="33223"/>
                  </a:lnTo>
                  <a:lnTo>
                    <a:pt x="93891" y="36271"/>
                  </a:lnTo>
                  <a:lnTo>
                    <a:pt x="95211" y="40843"/>
                  </a:lnTo>
                  <a:lnTo>
                    <a:pt x="95211" y="53035"/>
                  </a:lnTo>
                  <a:lnTo>
                    <a:pt x="93891" y="57645"/>
                  </a:lnTo>
                  <a:lnTo>
                    <a:pt x="88607" y="63868"/>
                  </a:lnTo>
                  <a:lnTo>
                    <a:pt x="85051" y="65430"/>
                  </a:lnTo>
                  <a:lnTo>
                    <a:pt x="100167" y="65430"/>
                  </a:lnTo>
                  <a:lnTo>
                    <a:pt x="100495" y="65087"/>
                  </a:lnTo>
                  <a:lnTo>
                    <a:pt x="102527" y="61163"/>
                  </a:lnTo>
                  <a:lnTo>
                    <a:pt x="104635" y="57162"/>
                  </a:lnTo>
                  <a:lnTo>
                    <a:pt x="105676" y="52425"/>
                  </a:lnTo>
                  <a:lnTo>
                    <a:pt x="105676" y="41452"/>
                  </a:lnTo>
                  <a:lnTo>
                    <a:pt x="104635" y="36741"/>
                  </a:lnTo>
                  <a:lnTo>
                    <a:pt x="102527" y="32816"/>
                  </a:lnTo>
                  <a:lnTo>
                    <a:pt x="100495" y="28816"/>
                  </a:lnTo>
                  <a:lnTo>
                    <a:pt x="100240" y="28549"/>
                  </a:lnTo>
                  <a:close/>
                </a:path>
                <a:path w="598169" h="73659">
                  <a:moveTo>
                    <a:pt x="59537" y="914"/>
                  </a:moveTo>
                  <a:lnTo>
                    <a:pt x="0" y="914"/>
                  </a:lnTo>
                  <a:lnTo>
                    <a:pt x="0" y="9753"/>
                  </a:lnTo>
                  <a:lnTo>
                    <a:pt x="59537" y="9753"/>
                  </a:lnTo>
                  <a:lnTo>
                    <a:pt x="59537" y="914"/>
                  </a:lnTo>
                  <a:close/>
                </a:path>
                <a:path w="598169" h="73659">
                  <a:moveTo>
                    <a:pt x="125602" y="21336"/>
                  </a:moveTo>
                  <a:lnTo>
                    <a:pt x="115341" y="21336"/>
                  </a:lnTo>
                  <a:lnTo>
                    <a:pt x="115412" y="60147"/>
                  </a:lnTo>
                  <a:lnTo>
                    <a:pt x="116865" y="65087"/>
                  </a:lnTo>
                  <a:lnTo>
                    <a:pt x="119913" y="68478"/>
                  </a:lnTo>
                  <a:lnTo>
                    <a:pt x="123024" y="71793"/>
                  </a:lnTo>
                  <a:lnTo>
                    <a:pt x="127673" y="73456"/>
                  </a:lnTo>
                  <a:lnTo>
                    <a:pt x="137960" y="73456"/>
                  </a:lnTo>
                  <a:lnTo>
                    <a:pt x="150140" y="65227"/>
                  </a:lnTo>
                  <a:lnTo>
                    <a:pt x="132676" y="65227"/>
                  </a:lnTo>
                  <a:lnTo>
                    <a:pt x="130009" y="64211"/>
                  </a:lnTo>
                  <a:lnTo>
                    <a:pt x="126479" y="60147"/>
                  </a:lnTo>
                  <a:lnTo>
                    <a:pt x="125602" y="56997"/>
                  </a:lnTo>
                  <a:lnTo>
                    <a:pt x="125602" y="21336"/>
                  </a:lnTo>
                  <a:close/>
                </a:path>
                <a:path w="598169" h="73659">
                  <a:moveTo>
                    <a:pt x="160147" y="61569"/>
                  </a:moveTo>
                  <a:lnTo>
                    <a:pt x="151511" y="61569"/>
                  </a:lnTo>
                  <a:lnTo>
                    <a:pt x="150193" y="65087"/>
                  </a:lnTo>
                  <a:lnTo>
                    <a:pt x="150190" y="72542"/>
                  </a:lnTo>
                  <a:lnTo>
                    <a:pt x="160147" y="72542"/>
                  </a:lnTo>
                  <a:lnTo>
                    <a:pt x="160147" y="61569"/>
                  </a:lnTo>
                  <a:close/>
                </a:path>
                <a:path w="598169" h="73659">
                  <a:moveTo>
                    <a:pt x="160147" y="21336"/>
                  </a:moveTo>
                  <a:lnTo>
                    <a:pt x="149885" y="21336"/>
                  </a:lnTo>
                  <a:lnTo>
                    <a:pt x="149885" y="54864"/>
                  </a:lnTo>
                  <a:lnTo>
                    <a:pt x="148628" y="58458"/>
                  </a:lnTo>
                  <a:lnTo>
                    <a:pt x="143624" y="63868"/>
                  </a:lnTo>
                  <a:lnTo>
                    <a:pt x="140335" y="65227"/>
                  </a:lnTo>
                  <a:lnTo>
                    <a:pt x="150140" y="65227"/>
                  </a:lnTo>
                  <a:lnTo>
                    <a:pt x="150190" y="61569"/>
                  </a:lnTo>
                  <a:lnTo>
                    <a:pt x="160147" y="61569"/>
                  </a:lnTo>
                  <a:lnTo>
                    <a:pt x="160147" y="21336"/>
                  </a:lnTo>
                  <a:close/>
                </a:path>
                <a:path w="598169" h="73659">
                  <a:moveTo>
                    <a:pt x="151511" y="61569"/>
                  </a:moveTo>
                  <a:lnTo>
                    <a:pt x="150190" y="61569"/>
                  </a:lnTo>
                  <a:lnTo>
                    <a:pt x="150190" y="65095"/>
                  </a:lnTo>
                  <a:lnTo>
                    <a:pt x="151511" y="61569"/>
                  </a:lnTo>
                  <a:close/>
                </a:path>
                <a:path w="598169" h="73659">
                  <a:moveTo>
                    <a:pt x="173139" y="60248"/>
                  </a:moveTo>
                  <a:lnTo>
                    <a:pt x="169989" y="67259"/>
                  </a:lnTo>
                  <a:lnTo>
                    <a:pt x="172364" y="69227"/>
                  </a:lnTo>
                  <a:lnTo>
                    <a:pt x="175348" y="70751"/>
                  </a:lnTo>
                  <a:lnTo>
                    <a:pt x="182524" y="72910"/>
                  </a:lnTo>
                  <a:lnTo>
                    <a:pt x="186448" y="73456"/>
                  </a:lnTo>
                  <a:lnTo>
                    <a:pt x="194919" y="73456"/>
                  </a:lnTo>
                  <a:lnTo>
                    <a:pt x="198577" y="72847"/>
                  </a:lnTo>
                  <a:lnTo>
                    <a:pt x="204812" y="70408"/>
                  </a:lnTo>
                  <a:lnTo>
                    <a:pt x="207251" y="68618"/>
                  </a:lnTo>
                  <a:lnTo>
                    <a:pt x="209235" y="65938"/>
                  </a:lnTo>
                  <a:lnTo>
                    <a:pt x="187642" y="65938"/>
                  </a:lnTo>
                  <a:lnTo>
                    <a:pt x="184518" y="65468"/>
                  </a:lnTo>
                  <a:lnTo>
                    <a:pt x="178422" y="63563"/>
                  </a:lnTo>
                  <a:lnTo>
                    <a:pt x="175653" y="62141"/>
                  </a:lnTo>
                  <a:lnTo>
                    <a:pt x="173139" y="60248"/>
                  </a:lnTo>
                  <a:close/>
                </a:path>
                <a:path w="598169" h="73659">
                  <a:moveTo>
                    <a:pt x="195732" y="20421"/>
                  </a:moveTo>
                  <a:lnTo>
                    <a:pt x="187807" y="20421"/>
                  </a:lnTo>
                  <a:lnTo>
                    <a:pt x="184188" y="21094"/>
                  </a:lnTo>
                  <a:lnTo>
                    <a:pt x="171513" y="33121"/>
                  </a:lnTo>
                  <a:lnTo>
                    <a:pt x="171614" y="40030"/>
                  </a:lnTo>
                  <a:lnTo>
                    <a:pt x="197192" y="52362"/>
                  </a:lnTo>
                  <a:lnTo>
                    <a:pt x="199123" y="53174"/>
                  </a:lnTo>
                  <a:lnTo>
                    <a:pt x="200266" y="54254"/>
                  </a:lnTo>
                  <a:lnTo>
                    <a:pt x="201485" y="55333"/>
                  </a:lnTo>
                  <a:lnTo>
                    <a:pt x="202095" y="56756"/>
                  </a:lnTo>
                  <a:lnTo>
                    <a:pt x="202095" y="60820"/>
                  </a:lnTo>
                  <a:lnTo>
                    <a:pt x="201155" y="62649"/>
                  </a:lnTo>
                  <a:lnTo>
                    <a:pt x="199250" y="64008"/>
                  </a:lnTo>
                  <a:lnTo>
                    <a:pt x="197358" y="65290"/>
                  </a:lnTo>
                  <a:lnTo>
                    <a:pt x="194551" y="65938"/>
                  </a:lnTo>
                  <a:lnTo>
                    <a:pt x="209235" y="65938"/>
                  </a:lnTo>
                  <a:lnTo>
                    <a:pt x="210769" y="63868"/>
                  </a:lnTo>
                  <a:lnTo>
                    <a:pt x="211645" y="61099"/>
                  </a:lnTo>
                  <a:lnTo>
                    <a:pt x="211645" y="54254"/>
                  </a:lnTo>
                  <a:lnTo>
                    <a:pt x="210502" y="51346"/>
                  </a:lnTo>
                  <a:lnTo>
                    <a:pt x="205892" y="47002"/>
                  </a:lnTo>
                  <a:lnTo>
                    <a:pt x="202437" y="45453"/>
                  </a:lnTo>
                  <a:lnTo>
                    <a:pt x="188074" y="42570"/>
                  </a:lnTo>
                  <a:lnTo>
                    <a:pt x="185635" y="41960"/>
                  </a:lnTo>
                  <a:lnTo>
                    <a:pt x="183845" y="41109"/>
                  </a:lnTo>
                  <a:lnTo>
                    <a:pt x="182689" y="40030"/>
                  </a:lnTo>
                  <a:lnTo>
                    <a:pt x="181610" y="38874"/>
                  </a:lnTo>
                  <a:lnTo>
                    <a:pt x="181063" y="37426"/>
                  </a:lnTo>
                  <a:lnTo>
                    <a:pt x="181182" y="33121"/>
                  </a:lnTo>
                  <a:lnTo>
                    <a:pt x="181978" y="31496"/>
                  </a:lnTo>
                  <a:lnTo>
                    <a:pt x="185635" y="28651"/>
                  </a:lnTo>
                  <a:lnTo>
                    <a:pt x="188455" y="27940"/>
                  </a:lnTo>
                  <a:lnTo>
                    <a:pt x="210047" y="27940"/>
                  </a:lnTo>
                  <a:lnTo>
                    <a:pt x="210629" y="26720"/>
                  </a:lnTo>
                  <a:lnTo>
                    <a:pt x="208470" y="24688"/>
                  </a:lnTo>
                  <a:lnTo>
                    <a:pt x="205752" y="23126"/>
                  </a:lnTo>
                  <a:lnTo>
                    <a:pt x="199250" y="20967"/>
                  </a:lnTo>
                  <a:lnTo>
                    <a:pt x="195732" y="20421"/>
                  </a:lnTo>
                  <a:close/>
                </a:path>
                <a:path w="598169" h="73659">
                  <a:moveTo>
                    <a:pt x="210047" y="27940"/>
                  </a:moveTo>
                  <a:lnTo>
                    <a:pt x="194957" y="27940"/>
                  </a:lnTo>
                  <a:lnTo>
                    <a:pt x="197624" y="28448"/>
                  </a:lnTo>
                  <a:lnTo>
                    <a:pt x="200266" y="29464"/>
                  </a:lnTo>
                  <a:lnTo>
                    <a:pt x="202907" y="30416"/>
                  </a:lnTo>
                  <a:lnTo>
                    <a:pt x="205282" y="31762"/>
                  </a:lnTo>
                  <a:lnTo>
                    <a:pt x="207378" y="33528"/>
                  </a:lnTo>
                  <a:lnTo>
                    <a:pt x="210047" y="27940"/>
                  </a:lnTo>
                  <a:close/>
                </a:path>
                <a:path w="598169" h="73659">
                  <a:moveTo>
                    <a:pt x="255917" y="21336"/>
                  </a:moveTo>
                  <a:lnTo>
                    <a:pt x="245960" y="21336"/>
                  </a:lnTo>
                  <a:lnTo>
                    <a:pt x="246166" y="23469"/>
                  </a:lnTo>
                  <a:lnTo>
                    <a:pt x="246468" y="27635"/>
                  </a:lnTo>
                  <a:lnTo>
                    <a:pt x="246668" y="29632"/>
                  </a:lnTo>
                  <a:lnTo>
                    <a:pt x="246773" y="72542"/>
                  </a:lnTo>
                  <a:lnTo>
                    <a:pt x="257035" y="72542"/>
                  </a:lnTo>
                  <a:lnTo>
                    <a:pt x="257035" y="38950"/>
                  </a:lnTo>
                  <a:lnTo>
                    <a:pt x="258318" y="35356"/>
                  </a:lnTo>
                  <a:lnTo>
                    <a:pt x="261474" y="32105"/>
                  </a:lnTo>
                  <a:lnTo>
                    <a:pt x="255612" y="32105"/>
                  </a:lnTo>
                  <a:lnTo>
                    <a:pt x="256607" y="29667"/>
                  </a:lnTo>
                  <a:lnTo>
                    <a:pt x="255917" y="21336"/>
                  </a:lnTo>
                  <a:close/>
                </a:path>
                <a:path w="598169" h="73659">
                  <a:moveTo>
                    <a:pt x="290770" y="28651"/>
                  </a:moveTo>
                  <a:lnTo>
                    <a:pt x="274916" y="28651"/>
                  </a:lnTo>
                  <a:lnTo>
                    <a:pt x="277622" y="29667"/>
                  </a:lnTo>
                  <a:lnTo>
                    <a:pt x="279387" y="31699"/>
                  </a:lnTo>
                  <a:lnTo>
                    <a:pt x="281216" y="33667"/>
                  </a:lnTo>
                  <a:lnTo>
                    <a:pt x="282130" y="36918"/>
                  </a:lnTo>
                  <a:lnTo>
                    <a:pt x="282130" y="72542"/>
                  </a:lnTo>
                  <a:lnTo>
                    <a:pt x="292392" y="72542"/>
                  </a:lnTo>
                  <a:lnTo>
                    <a:pt x="292330" y="33667"/>
                  </a:lnTo>
                  <a:lnTo>
                    <a:pt x="290830" y="28714"/>
                  </a:lnTo>
                  <a:close/>
                </a:path>
                <a:path w="598169" h="73659">
                  <a:moveTo>
                    <a:pt x="256622" y="29632"/>
                  </a:moveTo>
                  <a:lnTo>
                    <a:pt x="255612" y="32105"/>
                  </a:lnTo>
                  <a:lnTo>
                    <a:pt x="256832" y="32105"/>
                  </a:lnTo>
                  <a:lnTo>
                    <a:pt x="256622" y="29632"/>
                  </a:lnTo>
                  <a:close/>
                </a:path>
                <a:path w="598169" h="73659">
                  <a:moveTo>
                    <a:pt x="280123" y="20421"/>
                  </a:moveTo>
                  <a:lnTo>
                    <a:pt x="269836" y="20421"/>
                  </a:lnTo>
                  <a:lnTo>
                    <a:pt x="266077" y="21437"/>
                  </a:lnTo>
                  <a:lnTo>
                    <a:pt x="262826" y="23469"/>
                  </a:lnTo>
                  <a:lnTo>
                    <a:pt x="259575" y="25438"/>
                  </a:lnTo>
                  <a:lnTo>
                    <a:pt x="257162" y="28308"/>
                  </a:lnTo>
                  <a:lnTo>
                    <a:pt x="256622" y="29632"/>
                  </a:lnTo>
                  <a:lnTo>
                    <a:pt x="256832" y="32105"/>
                  </a:lnTo>
                  <a:lnTo>
                    <a:pt x="261474" y="32105"/>
                  </a:lnTo>
                  <a:lnTo>
                    <a:pt x="263461" y="30010"/>
                  </a:lnTo>
                  <a:lnTo>
                    <a:pt x="266915" y="28651"/>
                  </a:lnTo>
                  <a:lnTo>
                    <a:pt x="290770" y="28651"/>
                  </a:lnTo>
                  <a:lnTo>
                    <a:pt x="287718" y="25400"/>
                  </a:lnTo>
                  <a:lnTo>
                    <a:pt x="284670" y="22085"/>
                  </a:lnTo>
                  <a:lnTo>
                    <a:pt x="280123" y="20421"/>
                  </a:lnTo>
                  <a:close/>
                </a:path>
                <a:path w="598169" h="73659">
                  <a:moveTo>
                    <a:pt x="315226" y="21336"/>
                  </a:moveTo>
                  <a:lnTo>
                    <a:pt x="304965" y="21336"/>
                  </a:lnTo>
                  <a:lnTo>
                    <a:pt x="304965" y="72542"/>
                  </a:lnTo>
                  <a:lnTo>
                    <a:pt x="315226" y="72542"/>
                  </a:lnTo>
                  <a:lnTo>
                    <a:pt x="315226" y="21336"/>
                  </a:lnTo>
                  <a:close/>
                </a:path>
                <a:path w="598169" h="73659">
                  <a:moveTo>
                    <a:pt x="316039" y="0"/>
                  </a:moveTo>
                  <a:lnTo>
                    <a:pt x="304152" y="0"/>
                  </a:lnTo>
                  <a:lnTo>
                    <a:pt x="304152" y="10668"/>
                  </a:lnTo>
                  <a:lnTo>
                    <a:pt x="316039" y="10668"/>
                  </a:lnTo>
                  <a:lnTo>
                    <a:pt x="316039" y="0"/>
                  </a:lnTo>
                  <a:close/>
                </a:path>
                <a:path w="598169" h="73659">
                  <a:moveTo>
                    <a:pt x="332295" y="21336"/>
                  </a:moveTo>
                  <a:lnTo>
                    <a:pt x="321322" y="21336"/>
                  </a:lnTo>
                  <a:lnTo>
                    <a:pt x="343268" y="72542"/>
                  </a:lnTo>
                  <a:lnTo>
                    <a:pt x="352615" y="72542"/>
                  </a:lnTo>
                  <a:lnTo>
                    <a:pt x="356246" y="64109"/>
                  </a:lnTo>
                  <a:lnTo>
                    <a:pt x="346621" y="64109"/>
                  </a:lnTo>
                  <a:lnTo>
                    <a:pt x="348107" y="60493"/>
                  </a:lnTo>
                  <a:lnTo>
                    <a:pt x="332295" y="21336"/>
                  </a:lnTo>
                  <a:close/>
                </a:path>
                <a:path w="598169" h="73659">
                  <a:moveTo>
                    <a:pt x="348107" y="60493"/>
                  </a:moveTo>
                  <a:lnTo>
                    <a:pt x="346621" y="64109"/>
                  </a:lnTo>
                  <a:lnTo>
                    <a:pt x="349567" y="64109"/>
                  </a:lnTo>
                  <a:lnTo>
                    <a:pt x="348107" y="60493"/>
                  </a:lnTo>
                  <a:close/>
                </a:path>
                <a:path w="598169" h="73659">
                  <a:moveTo>
                    <a:pt x="374662" y="21336"/>
                  </a:moveTo>
                  <a:lnTo>
                    <a:pt x="364197" y="21336"/>
                  </a:lnTo>
                  <a:lnTo>
                    <a:pt x="348107" y="60493"/>
                  </a:lnTo>
                  <a:lnTo>
                    <a:pt x="349567" y="64109"/>
                  </a:lnTo>
                  <a:lnTo>
                    <a:pt x="356246" y="64109"/>
                  </a:lnTo>
                  <a:lnTo>
                    <a:pt x="374662" y="21336"/>
                  </a:lnTo>
                  <a:close/>
                </a:path>
                <a:path w="598169" h="73659">
                  <a:moveTo>
                    <a:pt x="406323" y="20421"/>
                  </a:moveTo>
                  <a:lnTo>
                    <a:pt x="396646" y="20421"/>
                  </a:lnTo>
                  <a:lnTo>
                    <a:pt x="392341" y="21539"/>
                  </a:lnTo>
                  <a:lnTo>
                    <a:pt x="376936" y="41694"/>
                  </a:lnTo>
                  <a:lnTo>
                    <a:pt x="376936" y="55308"/>
                  </a:lnTo>
                  <a:lnTo>
                    <a:pt x="379298" y="61772"/>
                  </a:lnTo>
                  <a:lnTo>
                    <a:pt x="388785" y="71120"/>
                  </a:lnTo>
                  <a:lnTo>
                    <a:pt x="395287" y="73456"/>
                  </a:lnTo>
                  <a:lnTo>
                    <a:pt x="407339" y="73456"/>
                  </a:lnTo>
                  <a:lnTo>
                    <a:pt x="422960" y="66954"/>
                  </a:lnTo>
                  <a:lnTo>
                    <a:pt x="422231" y="65430"/>
                  </a:lnTo>
                  <a:lnTo>
                    <a:pt x="398335" y="65430"/>
                  </a:lnTo>
                  <a:lnTo>
                    <a:pt x="394131" y="63906"/>
                  </a:lnTo>
                  <a:lnTo>
                    <a:pt x="391147" y="60858"/>
                  </a:lnTo>
                  <a:lnTo>
                    <a:pt x="388239" y="57810"/>
                  </a:lnTo>
                  <a:lnTo>
                    <a:pt x="386791" y="53276"/>
                  </a:lnTo>
                  <a:lnTo>
                    <a:pt x="386791" y="48361"/>
                  </a:lnTo>
                  <a:lnTo>
                    <a:pt x="384949" y="48361"/>
                  </a:lnTo>
                  <a:lnTo>
                    <a:pt x="384949" y="42468"/>
                  </a:lnTo>
                  <a:lnTo>
                    <a:pt x="386791" y="42468"/>
                  </a:lnTo>
                  <a:lnTo>
                    <a:pt x="386899" y="40093"/>
                  </a:lnTo>
                  <a:lnTo>
                    <a:pt x="388073" y="35966"/>
                  </a:lnTo>
                  <a:lnTo>
                    <a:pt x="390652" y="32715"/>
                  </a:lnTo>
                  <a:lnTo>
                    <a:pt x="393217" y="29400"/>
                  </a:lnTo>
                  <a:lnTo>
                    <a:pt x="396875" y="27736"/>
                  </a:lnTo>
                  <a:lnTo>
                    <a:pt x="418772" y="27736"/>
                  </a:lnTo>
                  <a:lnTo>
                    <a:pt x="416852" y="25501"/>
                  </a:lnTo>
                  <a:lnTo>
                    <a:pt x="410349" y="21437"/>
                  </a:lnTo>
                  <a:lnTo>
                    <a:pt x="406323" y="20421"/>
                  </a:lnTo>
                  <a:close/>
                </a:path>
                <a:path w="598169" h="73659">
                  <a:moveTo>
                    <a:pt x="419608" y="59944"/>
                  </a:moveTo>
                  <a:lnTo>
                    <a:pt x="406730" y="65430"/>
                  </a:lnTo>
                  <a:lnTo>
                    <a:pt x="422231" y="65430"/>
                  </a:lnTo>
                  <a:lnTo>
                    <a:pt x="419608" y="59944"/>
                  </a:lnTo>
                  <a:close/>
                </a:path>
                <a:path w="598169" h="73659">
                  <a:moveTo>
                    <a:pt x="386791" y="42468"/>
                  </a:moveTo>
                  <a:lnTo>
                    <a:pt x="384949" y="42468"/>
                  </a:lnTo>
                  <a:lnTo>
                    <a:pt x="384949" y="48361"/>
                  </a:lnTo>
                  <a:lnTo>
                    <a:pt x="386791" y="48361"/>
                  </a:lnTo>
                  <a:lnTo>
                    <a:pt x="386791" y="42468"/>
                  </a:lnTo>
                  <a:close/>
                </a:path>
                <a:path w="598169" h="73659">
                  <a:moveTo>
                    <a:pt x="414832" y="42468"/>
                  </a:moveTo>
                  <a:lnTo>
                    <a:pt x="386791" y="42468"/>
                  </a:lnTo>
                  <a:lnTo>
                    <a:pt x="386791" y="48361"/>
                  </a:lnTo>
                  <a:lnTo>
                    <a:pt x="423557" y="48361"/>
                  </a:lnTo>
                  <a:lnTo>
                    <a:pt x="423557" y="43789"/>
                  </a:lnTo>
                  <a:lnTo>
                    <a:pt x="414832" y="43789"/>
                  </a:lnTo>
                  <a:lnTo>
                    <a:pt x="414832" y="42468"/>
                  </a:lnTo>
                  <a:close/>
                </a:path>
                <a:path w="598169" h="73659">
                  <a:moveTo>
                    <a:pt x="418772" y="27736"/>
                  </a:moveTo>
                  <a:lnTo>
                    <a:pt x="405892" y="27736"/>
                  </a:lnTo>
                  <a:lnTo>
                    <a:pt x="409130" y="29159"/>
                  </a:lnTo>
                  <a:lnTo>
                    <a:pt x="411365" y="32004"/>
                  </a:lnTo>
                  <a:lnTo>
                    <a:pt x="413677" y="34785"/>
                  </a:lnTo>
                  <a:lnTo>
                    <a:pt x="414832" y="38709"/>
                  </a:lnTo>
                  <a:lnTo>
                    <a:pt x="414832" y="43789"/>
                  </a:lnTo>
                  <a:lnTo>
                    <a:pt x="416547" y="42468"/>
                  </a:lnTo>
                  <a:lnTo>
                    <a:pt x="423557" y="42468"/>
                  </a:lnTo>
                  <a:lnTo>
                    <a:pt x="423557" y="40093"/>
                  </a:lnTo>
                  <a:lnTo>
                    <a:pt x="422719" y="35763"/>
                  </a:lnTo>
                  <a:lnTo>
                    <a:pt x="419328" y="28384"/>
                  </a:lnTo>
                  <a:lnTo>
                    <a:pt x="418772" y="27736"/>
                  </a:lnTo>
                  <a:close/>
                </a:path>
                <a:path w="598169" h="73659">
                  <a:moveTo>
                    <a:pt x="423557" y="42468"/>
                  </a:moveTo>
                  <a:lnTo>
                    <a:pt x="416547" y="42468"/>
                  </a:lnTo>
                  <a:lnTo>
                    <a:pt x="414832" y="43789"/>
                  </a:lnTo>
                  <a:lnTo>
                    <a:pt x="423557" y="43789"/>
                  </a:lnTo>
                  <a:lnTo>
                    <a:pt x="423557" y="42468"/>
                  </a:lnTo>
                  <a:close/>
                </a:path>
                <a:path w="598169" h="73659">
                  <a:moveTo>
                    <a:pt x="457390" y="20421"/>
                  </a:moveTo>
                  <a:lnTo>
                    <a:pt x="448373" y="20421"/>
                  </a:lnTo>
                  <a:lnTo>
                    <a:pt x="444411" y="21501"/>
                  </a:lnTo>
                  <a:lnTo>
                    <a:pt x="441032" y="23672"/>
                  </a:lnTo>
                  <a:lnTo>
                    <a:pt x="437642" y="25768"/>
                  </a:lnTo>
                  <a:lnTo>
                    <a:pt x="435000" y="28790"/>
                  </a:lnTo>
                  <a:lnTo>
                    <a:pt x="433013" y="32918"/>
                  </a:lnTo>
                  <a:lnTo>
                    <a:pt x="431279" y="36639"/>
                  </a:lnTo>
                  <a:lnTo>
                    <a:pt x="430470" y="40843"/>
                  </a:lnTo>
                  <a:lnTo>
                    <a:pt x="430482" y="53035"/>
                  </a:lnTo>
                  <a:lnTo>
                    <a:pt x="448373" y="73456"/>
                  </a:lnTo>
                  <a:lnTo>
                    <a:pt x="457250" y="73456"/>
                  </a:lnTo>
                  <a:lnTo>
                    <a:pt x="461073" y="72377"/>
                  </a:lnTo>
                  <a:lnTo>
                    <a:pt x="467779" y="67970"/>
                  </a:lnTo>
                  <a:lnTo>
                    <a:pt x="469665" y="65430"/>
                  </a:lnTo>
                  <a:lnTo>
                    <a:pt x="450913" y="65430"/>
                  </a:lnTo>
                  <a:lnTo>
                    <a:pt x="447332" y="63868"/>
                  </a:lnTo>
                  <a:lnTo>
                    <a:pt x="442048" y="57645"/>
                  </a:lnTo>
                  <a:lnTo>
                    <a:pt x="440728" y="53035"/>
                  </a:lnTo>
                  <a:lnTo>
                    <a:pt x="440728" y="40843"/>
                  </a:lnTo>
                  <a:lnTo>
                    <a:pt x="442048" y="36271"/>
                  </a:lnTo>
                  <a:lnTo>
                    <a:pt x="447395" y="30111"/>
                  </a:lnTo>
                  <a:lnTo>
                    <a:pt x="450989" y="28549"/>
                  </a:lnTo>
                  <a:lnTo>
                    <a:pt x="469749" y="28549"/>
                  </a:lnTo>
                  <a:lnTo>
                    <a:pt x="467918" y="26009"/>
                  </a:lnTo>
                  <a:lnTo>
                    <a:pt x="461276" y="21539"/>
                  </a:lnTo>
                  <a:lnTo>
                    <a:pt x="457390" y="20421"/>
                  </a:lnTo>
                  <a:close/>
                </a:path>
                <a:path w="598169" h="73659">
                  <a:moveTo>
                    <a:pt x="480250" y="61163"/>
                  </a:moveTo>
                  <a:lnTo>
                    <a:pt x="471106" y="61163"/>
                  </a:lnTo>
                  <a:lnTo>
                    <a:pt x="470014" y="64960"/>
                  </a:lnTo>
                  <a:lnTo>
                    <a:pt x="469988" y="72542"/>
                  </a:lnTo>
                  <a:lnTo>
                    <a:pt x="480250" y="72542"/>
                  </a:lnTo>
                  <a:lnTo>
                    <a:pt x="480250" y="61163"/>
                  </a:lnTo>
                  <a:close/>
                </a:path>
                <a:path w="598169" h="73659">
                  <a:moveTo>
                    <a:pt x="469749" y="28549"/>
                  </a:moveTo>
                  <a:lnTo>
                    <a:pt x="459854" y="28549"/>
                  </a:lnTo>
                  <a:lnTo>
                    <a:pt x="463384" y="30111"/>
                  </a:lnTo>
                  <a:lnTo>
                    <a:pt x="466026" y="33223"/>
                  </a:lnTo>
                  <a:lnTo>
                    <a:pt x="468731" y="36271"/>
                  </a:lnTo>
                  <a:lnTo>
                    <a:pt x="470090" y="40843"/>
                  </a:lnTo>
                  <a:lnTo>
                    <a:pt x="470090" y="53035"/>
                  </a:lnTo>
                  <a:lnTo>
                    <a:pt x="468731" y="57645"/>
                  </a:lnTo>
                  <a:lnTo>
                    <a:pt x="466026" y="60756"/>
                  </a:lnTo>
                  <a:lnTo>
                    <a:pt x="463384" y="63868"/>
                  </a:lnTo>
                  <a:lnTo>
                    <a:pt x="459854" y="65430"/>
                  </a:lnTo>
                  <a:lnTo>
                    <a:pt x="469665" y="65430"/>
                  </a:lnTo>
                  <a:lnTo>
                    <a:pt x="469863" y="65163"/>
                  </a:lnTo>
                  <a:lnTo>
                    <a:pt x="469988" y="61163"/>
                  </a:lnTo>
                  <a:lnTo>
                    <a:pt x="480250" y="61163"/>
                  </a:lnTo>
                  <a:lnTo>
                    <a:pt x="480250" y="32918"/>
                  </a:lnTo>
                  <a:lnTo>
                    <a:pt x="470090" y="32918"/>
                  </a:lnTo>
                  <a:lnTo>
                    <a:pt x="470336" y="30111"/>
                  </a:lnTo>
                  <a:lnTo>
                    <a:pt x="470288" y="29667"/>
                  </a:lnTo>
                  <a:lnTo>
                    <a:pt x="470115" y="29057"/>
                  </a:lnTo>
                  <a:lnTo>
                    <a:pt x="469749" y="28549"/>
                  </a:lnTo>
                  <a:close/>
                </a:path>
                <a:path w="598169" h="73659">
                  <a:moveTo>
                    <a:pt x="471106" y="61163"/>
                  </a:moveTo>
                  <a:lnTo>
                    <a:pt x="469988" y="61163"/>
                  </a:lnTo>
                  <a:lnTo>
                    <a:pt x="469988" y="64994"/>
                  </a:lnTo>
                  <a:lnTo>
                    <a:pt x="471106" y="61163"/>
                  </a:lnTo>
                  <a:close/>
                </a:path>
                <a:path w="598169" h="73659">
                  <a:moveTo>
                    <a:pt x="470355" y="29902"/>
                  </a:moveTo>
                  <a:lnTo>
                    <a:pt x="470090" y="32918"/>
                  </a:lnTo>
                  <a:lnTo>
                    <a:pt x="471208" y="32918"/>
                  </a:lnTo>
                  <a:lnTo>
                    <a:pt x="470355" y="29902"/>
                  </a:lnTo>
                  <a:close/>
                </a:path>
                <a:path w="598169" h="73659">
                  <a:moveTo>
                    <a:pt x="481063" y="21336"/>
                  </a:moveTo>
                  <a:lnTo>
                    <a:pt x="471106" y="21336"/>
                  </a:lnTo>
                  <a:lnTo>
                    <a:pt x="470473" y="28549"/>
                  </a:lnTo>
                  <a:lnTo>
                    <a:pt x="470414" y="30111"/>
                  </a:lnTo>
                  <a:lnTo>
                    <a:pt x="471208" y="32918"/>
                  </a:lnTo>
                  <a:lnTo>
                    <a:pt x="480250" y="32918"/>
                  </a:lnTo>
                  <a:lnTo>
                    <a:pt x="480374" y="28790"/>
                  </a:lnTo>
                  <a:lnTo>
                    <a:pt x="480453" y="27635"/>
                  </a:lnTo>
                  <a:lnTo>
                    <a:pt x="481063" y="21336"/>
                  </a:lnTo>
                  <a:close/>
                </a:path>
                <a:path w="598169" h="73659">
                  <a:moveTo>
                    <a:pt x="503148" y="21336"/>
                  </a:moveTo>
                  <a:lnTo>
                    <a:pt x="492887" y="21336"/>
                  </a:lnTo>
                  <a:lnTo>
                    <a:pt x="492957" y="60147"/>
                  </a:lnTo>
                  <a:lnTo>
                    <a:pt x="494411" y="65087"/>
                  </a:lnTo>
                  <a:lnTo>
                    <a:pt x="497459" y="68478"/>
                  </a:lnTo>
                  <a:lnTo>
                    <a:pt x="500570" y="71793"/>
                  </a:lnTo>
                  <a:lnTo>
                    <a:pt x="505206" y="73456"/>
                  </a:lnTo>
                  <a:lnTo>
                    <a:pt x="515505" y="73456"/>
                  </a:lnTo>
                  <a:lnTo>
                    <a:pt x="527686" y="65227"/>
                  </a:lnTo>
                  <a:lnTo>
                    <a:pt x="510222" y="65227"/>
                  </a:lnTo>
                  <a:lnTo>
                    <a:pt x="507542" y="64211"/>
                  </a:lnTo>
                  <a:lnTo>
                    <a:pt x="504024" y="60147"/>
                  </a:lnTo>
                  <a:lnTo>
                    <a:pt x="503148" y="56997"/>
                  </a:lnTo>
                  <a:lnTo>
                    <a:pt x="503148" y="21336"/>
                  </a:lnTo>
                  <a:close/>
                </a:path>
                <a:path w="598169" h="73659">
                  <a:moveTo>
                    <a:pt x="537692" y="61569"/>
                  </a:moveTo>
                  <a:lnTo>
                    <a:pt x="529056" y="61569"/>
                  </a:lnTo>
                  <a:lnTo>
                    <a:pt x="527738" y="65087"/>
                  </a:lnTo>
                  <a:lnTo>
                    <a:pt x="527735" y="72542"/>
                  </a:lnTo>
                  <a:lnTo>
                    <a:pt x="537692" y="72542"/>
                  </a:lnTo>
                  <a:lnTo>
                    <a:pt x="537692" y="61569"/>
                  </a:lnTo>
                  <a:close/>
                </a:path>
                <a:path w="598169" h="73659">
                  <a:moveTo>
                    <a:pt x="537692" y="21336"/>
                  </a:moveTo>
                  <a:lnTo>
                    <a:pt x="527431" y="21336"/>
                  </a:lnTo>
                  <a:lnTo>
                    <a:pt x="527431" y="54864"/>
                  </a:lnTo>
                  <a:lnTo>
                    <a:pt x="526173" y="58458"/>
                  </a:lnTo>
                  <a:lnTo>
                    <a:pt x="521157" y="63868"/>
                  </a:lnTo>
                  <a:lnTo>
                    <a:pt x="517880" y="65227"/>
                  </a:lnTo>
                  <a:lnTo>
                    <a:pt x="527686" y="65227"/>
                  </a:lnTo>
                  <a:lnTo>
                    <a:pt x="527735" y="61569"/>
                  </a:lnTo>
                  <a:lnTo>
                    <a:pt x="537692" y="61569"/>
                  </a:lnTo>
                  <a:lnTo>
                    <a:pt x="537692" y="21336"/>
                  </a:lnTo>
                  <a:close/>
                </a:path>
                <a:path w="598169" h="73659">
                  <a:moveTo>
                    <a:pt x="529056" y="61569"/>
                  </a:moveTo>
                  <a:lnTo>
                    <a:pt x="527735" y="61569"/>
                  </a:lnTo>
                  <a:lnTo>
                    <a:pt x="527735" y="65095"/>
                  </a:lnTo>
                  <a:lnTo>
                    <a:pt x="529056" y="61569"/>
                  </a:lnTo>
                  <a:close/>
                </a:path>
                <a:path w="598169" h="73659">
                  <a:moveTo>
                    <a:pt x="564665" y="46131"/>
                  </a:moveTo>
                  <a:lnTo>
                    <a:pt x="543369" y="72542"/>
                  </a:lnTo>
                  <a:lnTo>
                    <a:pt x="555561" y="72542"/>
                  </a:lnTo>
                  <a:lnTo>
                    <a:pt x="570592" y="53436"/>
                  </a:lnTo>
                  <a:lnTo>
                    <a:pt x="568769" y="51104"/>
                  </a:lnTo>
                  <a:lnTo>
                    <a:pt x="580555" y="51104"/>
                  </a:lnTo>
                  <a:lnTo>
                    <a:pt x="578509" y="48564"/>
                  </a:lnTo>
                  <a:lnTo>
                    <a:pt x="566635" y="48564"/>
                  </a:lnTo>
                  <a:lnTo>
                    <a:pt x="564665" y="46131"/>
                  </a:lnTo>
                  <a:close/>
                </a:path>
                <a:path w="598169" h="73659">
                  <a:moveTo>
                    <a:pt x="580555" y="51104"/>
                  </a:moveTo>
                  <a:lnTo>
                    <a:pt x="572427" y="51104"/>
                  </a:lnTo>
                  <a:lnTo>
                    <a:pt x="570592" y="53436"/>
                  </a:lnTo>
                  <a:lnTo>
                    <a:pt x="585533" y="72542"/>
                  </a:lnTo>
                  <a:lnTo>
                    <a:pt x="597827" y="72542"/>
                  </a:lnTo>
                  <a:lnTo>
                    <a:pt x="580555" y="51104"/>
                  </a:lnTo>
                  <a:close/>
                </a:path>
                <a:path w="598169" h="73659">
                  <a:moveTo>
                    <a:pt x="572427" y="51104"/>
                  </a:moveTo>
                  <a:lnTo>
                    <a:pt x="568769" y="51104"/>
                  </a:lnTo>
                  <a:lnTo>
                    <a:pt x="570592" y="53436"/>
                  </a:lnTo>
                  <a:lnTo>
                    <a:pt x="572427" y="51104"/>
                  </a:lnTo>
                  <a:close/>
                </a:path>
                <a:path w="598169" h="73659">
                  <a:moveTo>
                    <a:pt x="566635" y="43688"/>
                  </a:moveTo>
                  <a:lnTo>
                    <a:pt x="564665" y="46131"/>
                  </a:lnTo>
                  <a:lnTo>
                    <a:pt x="566635" y="48564"/>
                  </a:lnTo>
                  <a:lnTo>
                    <a:pt x="566635" y="43688"/>
                  </a:lnTo>
                  <a:close/>
                </a:path>
                <a:path w="598169" h="73659">
                  <a:moveTo>
                    <a:pt x="578507" y="43688"/>
                  </a:moveTo>
                  <a:lnTo>
                    <a:pt x="566635" y="43688"/>
                  </a:lnTo>
                  <a:lnTo>
                    <a:pt x="566635" y="48564"/>
                  </a:lnTo>
                  <a:lnTo>
                    <a:pt x="578509" y="48564"/>
                  </a:lnTo>
                  <a:lnTo>
                    <a:pt x="574662" y="48463"/>
                  </a:lnTo>
                  <a:lnTo>
                    <a:pt x="574662" y="43789"/>
                  </a:lnTo>
                  <a:lnTo>
                    <a:pt x="578425" y="43789"/>
                  </a:lnTo>
                  <a:close/>
                </a:path>
                <a:path w="598169" h="73659">
                  <a:moveTo>
                    <a:pt x="574662" y="43789"/>
                  </a:moveTo>
                  <a:lnTo>
                    <a:pt x="574662" y="48463"/>
                  </a:lnTo>
                  <a:lnTo>
                    <a:pt x="576544" y="46125"/>
                  </a:lnTo>
                  <a:lnTo>
                    <a:pt x="574662" y="43789"/>
                  </a:lnTo>
                  <a:close/>
                </a:path>
                <a:path w="598169" h="73659">
                  <a:moveTo>
                    <a:pt x="576544" y="46125"/>
                  </a:moveTo>
                  <a:lnTo>
                    <a:pt x="574662" y="48463"/>
                  </a:lnTo>
                  <a:lnTo>
                    <a:pt x="578427" y="48463"/>
                  </a:lnTo>
                  <a:lnTo>
                    <a:pt x="576544" y="46125"/>
                  </a:lnTo>
                  <a:close/>
                </a:path>
                <a:path w="598169" h="73659">
                  <a:moveTo>
                    <a:pt x="556882" y="21336"/>
                  </a:moveTo>
                  <a:lnTo>
                    <a:pt x="544588" y="21336"/>
                  </a:lnTo>
                  <a:lnTo>
                    <a:pt x="564665" y="46131"/>
                  </a:lnTo>
                  <a:lnTo>
                    <a:pt x="566635" y="43688"/>
                  </a:lnTo>
                  <a:lnTo>
                    <a:pt x="578507" y="43688"/>
                  </a:lnTo>
                  <a:lnTo>
                    <a:pt x="580389" y="41351"/>
                  </a:lnTo>
                  <a:lnTo>
                    <a:pt x="568769" y="41351"/>
                  </a:lnTo>
                  <a:lnTo>
                    <a:pt x="570598" y="38996"/>
                  </a:lnTo>
                  <a:lnTo>
                    <a:pt x="556882" y="21336"/>
                  </a:lnTo>
                  <a:close/>
                </a:path>
                <a:path w="598169" h="73659">
                  <a:moveTo>
                    <a:pt x="578425" y="43789"/>
                  </a:moveTo>
                  <a:lnTo>
                    <a:pt x="574662" y="43789"/>
                  </a:lnTo>
                  <a:lnTo>
                    <a:pt x="576544" y="46125"/>
                  </a:lnTo>
                  <a:lnTo>
                    <a:pt x="578425" y="43789"/>
                  </a:lnTo>
                  <a:close/>
                </a:path>
                <a:path w="598169" h="73659">
                  <a:moveTo>
                    <a:pt x="570598" y="38996"/>
                  </a:moveTo>
                  <a:lnTo>
                    <a:pt x="568769" y="41351"/>
                  </a:lnTo>
                  <a:lnTo>
                    <a:pt x="572427" y="41351"/>
                  </a:lnTo>
                  <a:lnTo>
                    <a:pt x="570598" y="38996"/>
                  </a:lnTo>
                  <a:close/>
                </a:path>
                <a:path w="598169" h="73659">
                  <a:moveTo>
                    <a:pt x="596506" y="21336"/>
                  </a:moveTo>
                  <a:lnTo>
                    <a:pt x="584314" y="21336"/>
                  </a:lnTo>
                  <a:lnTo>
                    <a:pt x="570598" y="38996"/>
                  </a:lnTo>
                  <a:lnTo>
                    <a:pt x="572427" y="41351"/>
                  </a:lnTo>
                  <a:lnTo>
                    <a:pt x="580389" y="41351"/>
                  </a:lnTo>
                  <a:lnTo>
                    <a:pt x="596506" y="21336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80307" y="4737100"/>
            <a:ext cx="1637157" cy="7619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78250" y="4737100"/>
            <a:ext cx="1637156" cy="7619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76205" y="4737100"/>
            <a:ext cx="1637157" cy="761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18</Words>
  <Application>Microsoft Office PowerPoint</Application>
  <PresentationFormat>Personnalisé</PresentationFormat>
  <Paragraphs>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user</cp:lastModifiedBy>
  <cp:revision>18</cp:revision>
  <dcterms:created xsi:type="dcterms:W3CDTF">2024-10-31T09:58:06Z</dcterms:created>
  <dcterms:modified xsi:type="dcterms:W3CDTF">2024-10-31T13:09:08Z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2024-09-25T00:00:00Z</vt:filetime>
  </property>
  <property fmtid="{D5CDD505-2E9C-101B-9397-08002B2CF9AE}" pid="3" name="LastSaved">
    <vt:filetime>2024-10-31T00:00:00Z</vt:filetime>
  </property>
  <property fmtid="{D5CDD505-2E9C-101B-9397-08002B2CF9AE}" pid="4" name="Producer">
    <vt:lpwstr>macOS Version 14.4.1 (assemblage 23E224) Quartz PDFContext</vt:lpwstr>
  </property>
</Properties>
</file>