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067"/>
            <a:ext cx="7556500" cy="10693400"/>
            <a:chOff x="0" y="0"/>
            <a:chExt cx="7556500" cy="106934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56500" cy="10693400"/>
            </a:xfrm>
            <a:custGeom>
              <a:avLst/>
              <a:gdLst/>
              <a:ahLst/>
              <a:cxnLst/>
              <a:rect l="l" t="t" r="r" b="b"/>
              <a:pathLst>
                <a:path w="7556500" h="10693400">
                  <a:moveTo>
                    <a:pt x="7556500" y="1993900"/>
                  </a:moveTo>
                  <a:lnTo>
                    <a:pt x="0" y="9550400"/>
                  </a:lnTo>
                  <a:lnTo>
                    <a:pt x="0" y="10693400"/>
                  </a:lnTo>
                  <a:lnTo>
                    <a:pt x="2319127" y="10693400"/>
                  </a:lnTo>
                  <a:lnTo>
                    <a:pt x="4155036" y="8864600"/>
                  </a:lnTo>
                  <a:lnTo>
                    <a:pt x="5987925" y="8864600"/>
                  </a:lnTo>
                  <a:lnTo>
                    <a:pt x="5980645" y="8801100"/>
                  </a:lnTo>
                  <a:lnTo>
                    <a:pt x="5975714" y="8750300"/>
                  </a:lnTo>
                  <a:lnTo>
                    <a:pt x="5971527" y="8699500"/>
                  </a:lnTo>
                  <a:lnTo>
                    <a:pt x="5968087" y="8648700"/>
                  </a:lnTo>
                  <a:lnTo>
                    <a:pt x="5965395" y="8597900"/>
                  </a:lnTo>
                  <a:lnTo>
                    <a:pt x="5963453" y="8547100"/>
                  </a:lnTo>
                  <a:lnTo>
                    <a:pt x="5962263" y="8496300"/>
                  </a:lnTo>
                  <a:lnTo>
                    <a:pt x="5961827" y="8445500"/>
                  </a:lnTo>
                  <a:lnTo>
                    <a:pt x="5961637" y="8407400"/>
                  </a:lnTo>
                  <a:lnTo>
                    <a:pt x="5962119" y="8356600"/>
                  </a:lnTo>
                  <a:lnTo>
                    <a:pt x="5963272" y="8318500"/>
                  </a:lnTo>
                  <a:lnTo>
                    <a:pt x="5965097" y="8267700"/>
                  </a:lnTo>
                  <a:lnTo>
                    <a:pt x="5967593" y="8229600"/>
                  </a:lnTo>
                  <a:lnTo>
                    <a:pt x="5970760" y="8178800"/>
                  </a:lnTo>
                  <a:lnTo>
                    <a:pt x="5974599" y="8140700"/>
                  </a:lnTo>
                  <a:lnTo>
                    <a:pt x="5979110" y="8089900"/>
                  </a:lnTo>
                  <a:lnTo>
                    <a:pt x="5984292" y="8039100"/>
                  </a:lnTo>
                  <a:lnTo>
                    <a:pt x="5990145" y="8001000"/>
                  </a:lnTo>
                  <a:lnTo>
                    <a:pt x="5996670" y="7950200"/>
                  </a:lnTo>
                  <a:lnTo>
                    <a:pt x="6003866" y="7912100"/>
                  </a:lnTo>
                  <a:lnTo>
                    <a:pt x="6011734" y="7861300"/>
                  </a:lnTo>
                  <a:lnTo>
                    <a:pt x="6020273" y="7823200"/>
                  </a:lnTo>
                  <a:lnTo>
                    <a:pt x="6029484" y="7772400"/>
                  </a:lnTo>
                  <a:lnTo>
                    <a:pt x="6039366" y="7734300"/>
                  </a:lnTo>
                  <a:lnTo>
                    <a:pt x="6049919" y="7683500"/>
                  </a:lnTo>
                  <a:lnTo>
                    <a:pt x="6061144" y="7645400"/>
                  </a:lnTo>
                  <a:lnTo>
                    <a:pt x="6073041" y="7594600"/>
                  </a:lnTo>
                  <a:lnTo>
                    <a:pt x="6085609" y="7556500"/>
                  </a:lnTo>
                  <a:lnTo>
                    <a:pt x="6098848" y="7518400"/>
                  </a:lnTo>
                  <a:lnTo>
                    <a:pt x="6112759" y="7467600"/>
                  </a:lnTo>
                  <a:lnTo>
                    <a:pt x="6127341" y="7429500"/>
                  </a:lnTo>
                  <a:lnTo>
                    <a:pt x="6142595" y="7378700"/>
                  </a:lnTo>
                  <a:lnTo>
                    <a:pt x="6158520" y="7340600"/>
                  </a:lnTo>
                  <a:lnTo>
                    <a:pt x="6175116" y="7289800"/>
                  </a:lnTo>
                  <a:lnTo>
                    <a:pt x="6192385" y="7251700"/>
                  </a:lnTo>
                  <a:lnTo>
                    <a:pt x="6210324" y="7200900"/>
                  </a:lnTo>
                  <a:lnTo>
                    <a:pt x="6228935" y="7162800"/>
                  </a:lnTo>
                  <a:lnTo>
                    <a:pt x="6248217" y="7124700"/>
                  </a:lnTo>
                  <a:lnTo>
                    <a:pt x="6268171" y="7073900"/>
                  </a:lnTo>
                  <a:lnTo>
                    <a:pt x="6288797" y="7035800"/>
                  </a:lnTo>
                  <a:lnTo>
                    <a:pt x="6310094" y="6985000"/>
                  </a:lnTo>
                  <a:lnTo>
                    <a:pt x="6332062" y="6946900"/>
                  </a:lnTo>
                  <a:lnTo>
                    <a:pt x="6354702" y="6908800"/>
                  </a:lnTo>
                  <a:lnTo>
                    <a:pt x="6378013" y="6858000"/>
                  </a:lnTo>
                  <a:lnTo>
                    <a:pt x="6401995" y="6819900"/>
                  </a:lnTo>
                  <a:lnTo>
                    <a:pt x="6426650" y="6781800"/>
                  </a:lnTo>
                  <a:lnTo>
                    <a:pt x="6451975" y="6731000"/>
                  </a:lnTo>
                  <a:lnTo>
                    <a:pt x="6477972" y="6692900"/>
                  </a:lnTo>
                  <a:lnTo>
                    <a:pt x="6504641" y="6642100"/>
                  </a:lnTo>
                  <a:lnTo>
                    <a:pt x="6531981" y="6604000"/>
                  </a:lnTo>
                  <a:lnTo>
                    <a:pt x="6559992" y="6565900"/>
                  </a:lnTo>
                  <a:lnTo>
                    <a:pt x="6588675" y="6515100"/>
                  </a:lnTo>
                  <a:lnTo>
                    <a:pt x="6618029" y="6477000"/>
                  </a:lnTo>
                  <a:lnTo>
                    <a:pt x="6648055" y="6438900"/>
                  </a:lnTo>
                  <a:lnTo>
                    <a:pt x="6678752" y="6388100"/>
                  </a:lnTo>
                  <a:lnTo>
                    <a:pt x="6710121" y="6350000"/>
                  </a:lnTo>
                  <a:lnTo>
                    <a:pt x="6742161" y="6311900"/>
                  </a:lnTo>
                  <a:lnTo>
                    <a:pt x="6774873" y="6273800"/>
                  </a:lnTo>
                  <a:lnTo>
                    <a:pt x="6808256" y="6223000"/>
                  </a:lnTo>
                  <a:lnTo>
                    <a:pt x="6842311" y="6184900"/>
                  </a:lnTo>
                  <a:lnTo>
                    <a:pt x="6877037" y="6146800"/>
                  </a:lnTo>
                  <a:lnTo>
                    <a:pt x="6912434" y="6096000"/>
                  </a:lnTo>
                  <a:lnTo>
                    <a:pt x="6948503" y="6057900"/>
                  </a:lnTo>
                  <a:lnTo>
                    <a:pt x="6985244" y="6019800"/>
                  </a:lnTo>
                  <a:lnTo>
                    <a:pt x="7022656" y="5981700"/>
                  </a:lnTo>
                  <a:lnTo>
                    <a:pt x="7060739" y="5930900"/>
                  </a:lnTo>
                  <a:lnTo>
                    <a:pt x="7099494" y="5892800"/>
                  </a:lnTo>
                  <a:lnTo>
                    <a:pt x="7138920" y="5854700"/>
                  </a:lnTo>
                  <a:lnTo>
                    <a:pt x="7179018" y="5816600"/>
                  </a:lnTo>
                  <a:lnTo>
                    <a:pt x="7219787" y="5765800"/>
                  </a:lnTo>
                  <a:lnTo>
                    <a:pt x="7552358" y="5461000"/>
                  </a:lnTo>
                  <a:lnTo>
                    <a:pt x="7556500" y="5461000"/>
                  </a:lnTo>
                  <a:lnTo>
                    <a:pt x="7556500" y="1993900"/>
                  </a:lnTo>
                  <a:close/>
                </a:path>
                <a:path w="7556500" h="10693400">
                  <a:moveTo>
                    <a:pt x="5987925" y="8864600"/>
                  </a:moveTo>
                  <a:lnTo>
                    <a:pt x="4155036" y="8864600"/>
                  </a:lnTo>
                  <a:lnTo>
                    <a:pt x="4151860" y="8915400"/>
                  </a:lnTo>
                  <a:lnTo>
                    <a:pt x="4149159" y="8966200"/>
                  </a:lnTo>
                  <a:lnTo>
                    <a:pt x="4146931" y="9017000"/>
                  </a:lnTo>
                  <a:lnTo>
                    <a:pt x="4145177" y="9067800"/>
                  </a:lnTo>
                  <a:lnTo>
                    <a:pt x="4143897" y="9105900"/>
                  </a:lnTo>
                  <a:lnTo>
                    <a:pt x="4143091" y="9156700"/>
                  </a:lnTo>
                  <a:lnTo>
                    <a:pt x="4142842" y="9194800"/>
                  </a:lnTo>
                  <a:lnTo>
                    <a:pt x="4142866" y="9245600"/>
                  </a:lnTo>
                  <a:lnTo>
                    <a:pt x="4143517" y="9309100"/>
                  </a:lnTo>
                  <a:lnTo>
                    <a:pt x="4144607" y="9359900"/>
                  </a:lnTo>
                  <a:lnTo>
                    <a:pt x="4146171" y="9410700"/>
                  </a:lnTo>
                  <a:lnTo>
                    <a:pt x="4148209" y="9448800"/>
                  </a:lnTo>
                  <a:lnTo>
                    <a:pt x="4150721" y="9499600"/>
                  </a:lnTo>
                  <a:lnTo>
                    <a:pt x="4153706" y="9550400"/>
                  </a:lnTo>
                  <a:lnTo>
                    <a:pt x="4157166" y="9601200"/>
                  </a:lnTo>
                  <a:lnTo>
                    <a:pt x="4161099" y="9652000"/>
                  </a:lnTo>
                  <a:lnTo>
                    <a:pt x="4165507" y="9690100"/>
                  </a:lnTo>
                  <a:lnTo>
                    <a:pt x="4170388" y="9740900"/>
                  </a:lnTo>
                  <a:lnTo>
                    <a:pt x="4175743" y="9791700"/>
                  </a:lnTo>
                  <a:lnTo>
                    <a:pt x="4181573" y="9842500"/>
                  </a:lnTo>
                  <a:lnTo>
                    <a:pt x="4187876" y="9880600"/>
                  </a:lnTo>
                  <a:lnTo>
                    <a:pt x="4194653" y="9931400"/>
                  </a:lnTo>
                  <a:lnTo>
                    <a:pt x="4201904" y="9982200"/>
                  </a:lnTo>
                  <a:lnTo>
                    <a:pt x="4209629" y="10020300"/>
                  </a:lnTo>
                  <a:lnTo>
                    <a:pt x="4217828" y="10071100"/>
                  </a:lnTo>
                  <a:lnTo>
                    <a:pt x="4226501" y="10121900"/>
                  </a:lnTo>
                  <a:lnTo>
                    <a:pt x="4235648" y="10160000"/>
                  </a:lnTo>
                  <a:lnTo>
                    <a:pt x="4245268" y="10210800"/>
                  </a:lnTo>
                  <a:lnTo>
                    <a:pt x="4255363" y="10261600"/>
                  </a:lnTo>
                  <a:lnTo>
                    <a:pt x="4265932" y="10299700"/>
                  </a:lnTo>
                  <a:lnTo>
                    <a:pt x="4276974" y="10350500"/>
                  </a:lnTo>
                  <a:lnTo>
                    <a:pt x="4288491" y="10401300"/>
                  </a:lnTo>
                  <a:lnTo>
                    <a:pt x="4300481" y="10439400"/>
                  </a:lnTo>
                  <a:lnTo>
                    <a:pt x="4312946" y="10490200"/>
                  </a:lnTo>
                  <a:lnTo>
                    <a:pt x="4325884" y="10528300"/>
                  </a:lnTo>
                  <a:lnTo>
                    <a:pt x="4339297" y="10579100"/>
                  </a:lnTo>
                  <a:lnTo>
                    <a:pt x="4353183" y="10617200"/>
                  </a:lnTo>
                  <a:lnTo>
                    <a:pt x="4367543" y="10668000"/>
                  </a:lnTo>
                  <a:lnTo>
                    <a:pt x="4378241" y="10693400"/>
                  </a:lnTo>
                  <a:lnTo>
                    <a:pt x="6825737" y="10693400"/>
                  </a:lnTo>
                  <a:lnTo>
                    <a:pt x="6792026" y="10668000"/>
                  </a:lnTo>
                  <a:lnTo>
                    <a:pt x="6759271" y="10629900"/>
                  </a:lnTo>
                  <a:lnTo>
                    <a:pt x="6727101" y="10579100"/>
                  </a:lnTo>
                  <a:lnTo>
                    <a:pt x="6695518" y="10541000"/>
                  </a:lnTo>
                  <a:lnTo>
                    <a:pt x="6664530" y="10502900"/>
                  </a:lnTo>
                  <a:lnTo>
                    <a:pt x="6634139" y="10464800"/>
                  </a:lnTo>
                  <a:lnTo>
                    <a:pt x="6604352" y="10426700"/>
                  </a:lnTo>
                  <a:lnTo>
                    <a:pt x="6575172" y="10388600"/>
                  </a:lnTo>
                  <a:lnTo>
                    <a:pt x="6546604" y="10337800"/>
                  </a:lnTo>
                  <a:lnTo>
                    <a:pt x="6518654" y="10299700"/>
                  </a:lnTo>
                  <a:lnTo>
                    <a:pt x="6491326" y="10261600"/>
                  </a:lnTo>
                  <a:lnTo>
                    <a:pt x="6464625" y="10223500"/>
                  </a:lnTo>
                  <a:lnTo>
                    <a:pt x="6438555" y="10172700"/>
                  </a:lnTo>
                  <a:lnTo>
                    <a:pt x="6413122" y="10134600"/>
                  </a:lnTo>
                  <a:lnTo>
                    <a:pt x="6388330" y="10083800"/>
                  </a:lnTo>
                  <a:lnTo>
                    <a:pt x="6364183" y="10045700"/>
                  </a:lnTo>
                  <a:lnTo>
                    <a:pt x="6340688" y="9994900"/>
                  </a:lnTo>
                  <a:lnTo>
                    <a:pt x="6317848" y="9956800"/>
                  </a:lnTo>
                  <a:lnTo>
                    <a:pt x="6295668" y="9906000"/>
                  </a:lnTo>
                  <a:lnTo>
                    <a:pt x="6274153" y="9867900"/>
                  </a:lnTo>
                  <a:lnTo>
                    <a:pt x="6253307" y="9817100"/>
                  </a:lnTo>
                  <a:lnTo>
                    <a:pt x="6233137" y="9766300"/>
                  </a:lnTo>
                  <a:lnTo>
                    <a:pt x="6213659" y="9728200"/>
                  </a:lnTo>
                  <a:lnTo>
                    <a:pt x="6194892" y="9677400"/>
                  </a:lnTo>
                  <a:lnTo>
                    <a:pt x="6176838" y="9626600"/>
                  </a:lnTo>
                  <a:lnTo>
                    <a:pt x="6159499" y="9588500"/>
                  </a:lnTo>
                  <a:lnTo>
                    <a:pt x="6142877" y="9537700"/>
                  </a:lnTo>
                  <a:lnTo>
                    <a:pt x="6126972" y="9486900"/>
                  </a:lnTo>
                  <a:lnTo>
                    <a:pt x="6111787" y="9436100"/>
                  </a:lnTo>
                  <a:lnTo>
                    <a:pt x="6097323" y="9398000"/>
                  </a:lnTo>
                  <a:lnTo>
                    <a:pt x="6083583" y="9347200"/>
                  </a:lnTo>
                  <a:lnTo>
                    <a:pt x="6070567" y="9296400"/>
                  </a:lnTo>
                  <a:lnTo>
                    <a:pt x="6058278" y="9245600"/>
                  </a:lnTo>
                  <a:lnTo>
                    <a:pt x="6046717" y="9194800"/>
                  </a:lnTo>
                  <a:lnTo>
                    <a:pt x="6035886" y="9144000"/>
                  </a:lnTo>
                  <a:lnTo>
                    <a:pt x="6025787" y="9105900"/>
                  </a:lnTo>
                  <a:lnTo>
                    <a:pt x="6016420" y="9055100"/>
                  </a:lnTo>
                  <a:lnTo>
                    <a:pt x="6007789" y="9004300"/>
                  </a:lnTo>
                  <a:lnTo>
                    <a:pt x="5999894" y="8953500"/>
                  </a:lnTo>
                  <a:lnTo>
                    <a:pt x="5992737" y="8902700"/>
                  </a:lnTo>
                  <a:lnTo>
                    <a:pt x="5987925" y="8864600"/>
                  </a:lnTo>
                  <a:close/>
                </a:path>
                <a:path w="7556500" h="10693400">
                  <a:moveTo>
                    <a:pt x="24877" y="2984500"/>
                  </a:moveTo>
                  <a:lnTo>
                    <a:pt x="0" y="2984500"/>
                  </a:lnTo>
                  <a:lnTo>
                    <a:pt x="0" y="5346700"/>
                  </a:lnTo>
                  <a:lnTo>
                    <a:pt x="42992" y="5359400"/>
                  </a:lnTo>
                  <a:lnTo>
                    <a:pt x="531594" y="5359400"/>
                  </a:lnTo>
                  <a:lnTo>
                    <a:pt x="579541" y="5346700"/>
                  </a:lnTo>
                  <a:lnTo>
                    <a:pt x="722693" y="5346700"/>
                  </a:lnTo>
                  <a:lnTo>
                    <a:pt x="770181" y="5334000"/>
                  </a:lnTo>
                  <a:lnTo>
                    <a:pt x="864811" y="5334000"/>
                  </a:lnTo>
                  <a:lnTo>
                    <a:pt x="911953" y="5321300"/>
                  </a:lnTo>
                  <a:lnTo>
                    <a:pt x="958981" y="5321300"/>
                  </a:lnTo>
                  <a:lnTo>
                    <a:pt x="1052692" y="5295900"/>
                  </a:lnTo>
                  <a:lnTo>
                    <a:pt x="1099375" y="5295900"/>
                  </a:lnTo>
                  <a:lnTo>
                    <a:pt x="1145943" y="5283200"/>
                  </a:lnTo>
                  <a:lnTo>
                    <a:pt x="1192396" y="5283200"/>
                  </a:lnTo>
                  <a:lnTo>
                    <a:pt x="1377059" y="5232400"/>
                  </a:lnTo>
                  <a:lnTo>
                    <a:pt x="1422937" y="5232400"/>
                  </a:lnTo>
                  <a:lnTo>
                    <a:pt x="1650605" y="5168900"/>
                  </a:lnTo>
                  <a:lnTo>
                    <a:pt x="1695794" y="5143500"/>
                  </a:lnTo>
                  <a:lnTo>
                    <a:pt x="1875400" y="5092700"/>
                  </a:lnTo>
                  <a:lnTo>
                    <a:pt x="1920014" y="5067300"/>
                  </a:lnTo>
                  <a:lnTo>
                    <a:pt x="2008897" y="5041900"/>
                  </a:lnTo>
                  <a:lnTo>
                    <a:pt x="2053167" y="5016500"/>
                  </a:lnTo>
                  <a:lnTo>
                    <a:pt x="2097321" y="5003800"/>
                  </a:lnTo>
                  <a:lnTo>
                    <a:pt x="2141360" y="4978400"/>
                  </a:lnTo>
                  <a:lnTo>
                    <a:pt x="2185285" y="4965700"/>
                  </a:lnTo>
                  <a:lnTo>
                    <a:pt x="2229094" y="4940300"/>
                  </a:lnTo>
                  <a:lnTo>
                    <a:pt x="2272789" y="4927600"/>
                  </a:lnTo>
                  <a:lnTo>
                    <a:pt x="2359834" y="4876800"/>
                  </a:lnTo>
                  <a:lnTo>
                    <a:pt x="2403183" y="4864100"/>
                  </a:lnTo>
                  <a:lnTo>
                    <a:pt x="2532543" y="4787900"/>
                  </a:lnTo>
                  <a:lnTo>
                    <a:pt x="2575433" y="4775200"/>
                  </a:lnTo>
                  <a:lnTo>
                    <a:pt x="2830360" y="4622800"/>
                  </a:lnTo>
                  <a:lnTo>
                    <a:pt x="2872446" y="4584700"/>
                  </a:lnTo>
                  <a:lnTo>
                    <a:pt x="3039639" y="4483100"/>
                  </a:lnTo>
                  <a:lnTo>
                    <a:pt x="3081150" y="4445000"/>
                  </a:lnTo>
                  <a:lnTo>
                    <a:pt x="3163827" y="4394200"/>
                  </a:lnTo>
                  <a:lnTo>
                    <a:pt x="3204993" y="4356100"/>
                  </a:lnTo>
                  <a:lnTo>
                    <a:pt x="3246044" y="4330700"/>
                  </a:lnTo>
                  <a:lnTo>
                    <a:pt x="3286980" y="4292600"/>
                  </a:lnTo>
                  <a:lnTo>
                    <a:pt x="3327801" y="4267200"/>
                  </a:lnTo>
                  <a:lnTo>
                    <a:pt x="3409099" y="4191000"/>
                  </a:lnTo>
                  <a:lnTo>
                    <a:pt x="3449575" y="4165600"/>
                  </a:lnTo>
                  <a:lnTo>
                    <a:pt x="3530184" y="4089400"/>
                  </a:lnTo>
                  <a:lnTo>
                    <a:pt x="3570315" y="4064000"/>
                  </a:lnTo>
                  <a:lnTo>
                    <a:pt x="3848019" y="3797300"/>
                  </a:lnTo>
                  <a:lnTo>
                    <a:pt x="3887231" y="3759200"/>
                  </a:lnTo>
                  <a:lnTo>
                    <a:pt x="4654325" y="2997200"/>
                  </a:lnTo>
                  <a:lnTo>
                    <a:pt x="73799" y="2997200"/>
                  </a:lnTo>
                  <a:lnTo>
                    <a:pt x="24877" y="2984500"/>
                  </a:lnTo>
                  <a:close/>
                </a:path>
                <a:path w="7556500" h="10693400">
                  <a:moveTo>
                    <a:pt x="7556500" y="0"/>
                  </a:moveTo>
                  <a:lnTo>
                    <a:pt x="4184715" y="0"/>
                  </a:lnTo>
                  <a:lnTo>
                    <a:pt x="2020788" y="2159000"/>
                  </a:lnTo>
                  <a:lnTo>
                    <a:pt x="1941258" y="2235200"/>
                  </a:lnTo>
                  <a:lnTo>
                    <a:pt x="1820371" y="2349500"/>
                  </a:lnTo>
                  <a:lnTo>
                    <a:pt x="1779652" y="2374900"/>
                  </a:lnTo>
                  <a:lnTo>
                    <a:pt x="1738720" y="2413000"/>
                  </a:lnTo>
                  <a:lnTo>
                    <a:pt x="1697576" y="2438400"/>
                  </a:lnTo>
                  <a:lnTo>
                    <a:pt x="1656221" y="2476500"/>
                  </a:lnTo>
                  <a:lnTo>
                    <a:pt x="1614653" y="2501900"/>
                  </a:lnTo>
                  <a:lnTo>
                    <a:pt x="1572873" y="2540000"/>
                  </a:lnTo>
                  <a:lnTo>
                    <a:pt x="1488677" y="2590800"/>
                  </a:lnTo>
                  <a:lnTo>
                    <a:pt x="1230999" y="2743200"/>
                  </a:lnTo>
                  <a:lnTo>
                    <a:pt x="1187311" y="2755900"/>
                  </a:lnTo>
                  <a:lnTo>
                    <a:pt x="1143410" y="2781300"/>
                  </a:lnTo>
                  <a:lnTo>
                    <a:pt x="1099298" y="2794000"/>
                  </a:lnTo>
                  <a:lnTo>
                    <a:pt x="1054973" y="2819400"/>
                  </a:lnTo>
                  <a:lnTo>
                    <a:pt x="1010436" y="2832100"/>
                  </a:lnTo>
                  <a:lnTo>
                    <a:pt x="965687" y="2857500"/>
                  </a:lnTo>
                  <a:lnTo>
                    <a:pt x="646506" y="2946400"/>
                  </a:lnTo>
                  <a:lnTo>
                    <a:pt x="600061" y="2946400"/>
                  </a:lnTo>
                  <a:lnTo>
                    <a:pt x="506533" y="2971800"/>
                  </a:lnTo>
                  <a:lnTo>
                    <a:pt x="459451" y="2971800"/>
                  </a:lnTo>
                  <a:lnTo>
                    <a:pt x="412158" y="2984500"/>
                  </a:lnTo>
                  <a:lnTo>
                    <a:pt x="269003" y="2984500"/>
                  </a:lnTo>
                  <a:lnTo>
                    <a:pt x="220861" y="2997200"/>
                  </a:lnTo>
                  <a:lnTo>
                    <a:pt x="4654325" y="2997200"/>
                  </a:lnTo>
                  <a:lnTo>
                    <a:pt x="7556500" y="114300"/>
                  </a:lnTo>
                  <a:lnTo>
                    <a:pt x="7556500" y="0"/>
                  </a:lnTo>
                  <a:close/>
                </a:path>
                <a:path w="7556500" h="10693400">
                  <a:moveTo>
                    <a:pt x="4184715" y="0"/>
                  </a:moveTo>
                  <a:lnTo>
                    <a:pt x="0" y="0"/>
                  </a:lnTo>
                  <a:lnTo>
                    <a:pt x="0" y="2984500"/>
                  </a:lnTo>
                  <a:lnTo>
                    <a:pt x="4184715" y="0"/>
                  </a:lnTo>
                  <a:close/>
                </a:path>
              </a:pathLst>
            </a:custGeom>
            <a:solidFill>
              <a:srgbClr val="000000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2449033"/>
              <a:ext cx="7556500" cy="75438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05FD813-7469-4639-AB15-D57B74769921}"/>
              </a:ext>
            </a:extLst>
          </p:cNvPr>
          <p:cNvSpPr/>
          <p:nvPr/>
        </p:nvSpPr>
        <p:spPr>
          <a:xfrm>
            <a:off x="730250" y="317500"/>
            <a:ext cx="61722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ysClr val="windowText" lastClr="000000"/>
                </a:solidFill>
              </a:rPr>
              <a:t>Maîtriser les techniques de recrutement efficaces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1639D9-22F9-4460-B548-F092B5D3A26D}"/>
              </a:ext>
            </a:extLst>
          </p:cNvPr>
          <p:cNvSpPr txBox="1"/>
          <p:nvPr/>
        </p:nvSpPr>
        <p:spPr>
          <a:xfrm>
            <a:off x="702129" y="31369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Réussir le recrutement de commerciaux et acquérir les compétences pour dénicher le candidat idéal.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63091"/>
            <a:ext cx="5286120" cy="1828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9100" y="1346200"/>
            <a:ext cx="127000" cy="127000"/>
            <a:chOff x="419100" y="1346200"/>
            <a:chExt cx="127000" cy="127000"/>
          </a:xfrm>
        </p:grpSpPr>
        <p:sp>
          <p:nvSpPr>
            <p:cNvPr id="4" name="object 4"/>
            <p:cNvSpPr/>
            <p:nvPr/>
          </p:nvSpPr>
          <p:spPr>
            <a:xfrm>
              <a:off x="419100" y="1346200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0"/>
                  </a:move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4990" y="88214"/>
                  </a:lnTo>
                  <a:lnTo>
                    <a:pt x="18600" y="108399"/>
                  </a:lnTo>
                  <a:lnTo>
                    <a:pt x="38785" y="122009"/>
                  </a:lnTo>
                  <a:lnTo>
                    <a:pt x="63500" y="127000"/>
                  </a:lnTo>
                  <a:lnTo>
                    <a:pt x="88214" y="122009"/>
                  </a:lnTo>
                  <a:lnTo>
                    <a:pt x="108399" y="108399"/>
                  </a:lnTo>
                  <a:lnTo>
                    <a:pt x="122009" y="88214"/>
                  </a:lnTo>
                  <a:lnTo>
                    <a:pt x="127000" y="63500"/>
                  </a:lnTo>
                  <a:lnTo>
                    <a:pt x="122009" y="38785"/>
                  </a:lnTo>
                  <a:lnTo>
                    <a:pt x="108399" y="18600"/>
                  </a:lnTo>
                  <a:lnTo>
                    <a:pt x="88214" y="499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10" y="1388109"/>
              <a:ext cx="20955" cy="53340"/>
            </a:xfrm>
            <a:custGeom>
              <a:avLst/>
              <a:gdLst/>
              <a:ahLst/>
              <a:cxnLst/>
              <a:rect l="l" t="t" r="r" b="b"/>
              <a:pathLst>
                <a:path w="20954" h="53340">
                  <a:moveTo>
                    <a:pt x="20573" y="0"/>
                  </a:moveTo>
                  <a:lnTo>
                    <a:pt x="14935" y="0"/>
                  </a:lnTo>
                  <a:lnTo>
                    <a:pt x="0" y="6553"/>
                  </a:lnTo>
                  <a:lnTo>
                    <a:pt x="0" y="14249"/>
                  </a:lnTo>
                  <a:lnTo>
                    <a:pt x="11201" y="10439"/>
                  </a:lnTo>
                  <a:lnTo>
                    <a:pt x="11201" y="53340"/>
                  </a:lnTo>
                  <a:lnTo>
                    <a:pt x="20573" y="53340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F8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872" y="1358391"/>
            <a:ext cx="4560392" cy="4967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2070100"/>
            <a:ext cx="127000" cy="127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668" y="2069490"/>
            <a:ext cx="4385259" cy="5186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2781300"/>
            <a:ext cx="127000" cy="127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2909" y="2782722"/>
            <a:ext cx="4419282" cy="37693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00700" y="1384300"/>
            <a:ext cx="254000" cy="254000"/>
            <a:chOff x="5600700" y="1384300"/>
            <a:chExt cx="254000" cy="2540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1384300"/>
              <a:ext cx="254000" cy="254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26100" y="14097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016015" y="1380553"/>
            <a:ext cx="438784" cy="120014"/>
          </a:xfrm>
          <a:custGeom>
            <a:avLst/>
            <a:gdLst/>
            <a:ahLst/>
            <a:cxnLst/>
            <a:rect l="l" t="t" r="r" b="b"/>
            <a:pathLst>
              <a:path w="438785" h="120015">
                <a:moveTo>
                  <a:pt x="48209" y="77927"/>
                </a:moveTo>
                <a:lnTo>
                  <a:pt x="33185" y="77927"/>
                </a:lnTo>
                <a:lnTo>
                  <a:pt x="33185" y="111607"/>
                </a:lnTo>
                <a:lnTo>
                  <a:pt x="48209" y="111607"/>
                </a:lnTo>
                <a:lnTo>
                  <a:pt x="48209" y="77927"/>
                </a:lnTo>
                <a:close/>
              </a:path>
              <a:path w="438785" h="120015">
                <a:moveTo>
                  <a:pt x="81229" y="63398"/>
                </a:moveTo>
                <a:lnTo>
                  <a:pt x="0" y="63398"/>
                </a:lnTo>
                <a:lnTo>
                  <a:pt x="0" y="77927"/>
                </a:lnTo>
                <a:lnTo>
                  <a:pt x="81229" y="77927"/>
                </a:lnTo>
                <a:lnTo>
                  <a:pt x="81229" y="63398"/>
                </a:lnTo>
                <a:close/>
              </a:path>
              <a:path w="438785" h="120015">
                <a:moveTo>
                  <a:pt x="48209" y="30543"/>
                </a:moveTo>
                <a:lnTo>
                  <a:pt x="33185" y="30543"/>
                </a:lnTo>
                <a:lnTo>
                  <a:pt x="33185" y="63398"/>
                </a:lnTo>
                <a:lnTo>
                  <a:pt x="48209" y="63398"/>
                </a:lnTo>
                <a:lnTo>
                  <a:pt x="48209" y="30543"/>
                </a:lnTo>
                <a:close/>
              </a:path>
              <a:path w="438785" h="120015">
                <a:moveTo>
                  <a:pt x="107086" y="90309"/>
                </a:moveTo>
                <a:lnTo>
                  <a:pt x="100152" y="106324"/>
                </a:lnTo>
                <a:lnTo>
                  <a:pt x="103238" y="109080"/>
                </a:lnTo>
                <a:lnTo>
                  <a:pt x="106921" y="111442"/>
                </a:lnTo>
                <a:lnTo>
                  <a:pt x="135369" y="119697"/>
                </a:lnTo>
                <a:lnTo>
                  <a:pt x="149237" y="119697"/>
                </a:lnTo>
                <a:lnTo>
                  <a:pt x="156832" y="118097"/>
                </a:lnTo>
                <a:lnTo>
                  <a:pt x="169710" y="111607"/>
                </a:lnTo>
                <a:lnTo>
                  <a:pt x="174663" y="107099"/>
                </a:lnTo>
                <a:lnTo>
                  <a:pt x="177783" y="101866"/>
                </a:lnTo>
                <a:lnTo>
                  <a:pt x="134162" y="101866"/>
                </a:lnTo>
                <a:lnTo>
                  <a:pt x="128435" y="100926"/>
                </a:lnTo>
                <a:lnTo>
                  <a:pt x="122936" y="99059"/>
                </a:lnTo>
                <a:lnTo>
                  <a:pt x="117538" y="97078"/>
                </a:lnTo>
                <a:lnTo>
                  <a:pt x="112255" y="94157"/>
                </a:lnTo>
                <a:lnTo>
                  <a:pt x="107086" y="90309"/>
                </a:lnTo>
                <a:close/>
              </a:path>
              <a:path w="438785" h="120015">
                <a:moveTo>
                  <a:pt x="178558" y="61417"/>
                </a:moveTo>
                <a:lnTo>
                  <a:pt x="147980" y="61417"/>
                </a:lnTo>
                <a:lnTo>
                  <a:pt x="153263" y="63347"/>
                </a:lnTo>
                <a:lnTo>
                  <a:pt x="157163" y="67246"/>
                </a:lnTo>
                <a:lnTo>
                  <a:pt x="160959" y="70942"/>
                </a:lnTo>
                <a:lnTo>
                  <a:pt x="162890" y="75895"/>
                </a:lnTo>
                <a:lnTo>
                  <a:pt x="162890" y="88112"/>
                </a:lnTo>
                <a:lnTo>
                  <a:pt x="160858" y="92951"/>
                </a:lnTo>
                <a:lnTo>
                  <a:pt x="152819" y="100101"/>
                </a:lnTo>
                <a:lnTo>
                  <a:pt x="147256" y="101866"/>
                </a:lnTo>
                <a:lnTo>
                  <a:pt x="177783" y="101866"/>
                </a:lnTo>
                <a:lnTo>
                  <a:pt x="181597" y="95542"/>
                </a:lnTo>
                <a:lnTo>
                  <a:pt x="183362" y="88823"/>
                </a:lnTo>
                <a:lnTo>
                  <a:pt x="183362" y="73748"/>
                </a:lnTo>
                <a:lnTo>
                  <a:pt x="181825" y="67246"/>
                </a:lnTo>
                <a:lnTo>
                  <a:pt x="178558" y="61417"/>
                </a:lnTo>
                <a:close/>
              </a:path>
              <a:path w="438785" h="120015">
                <a:moveTo>
                  <a:pt x="176098" y="1650"/>
                </a:moveTo>
                <a:lnTo>
                  <a:pt x="103784" y="1650"/>
                </a:lnTo>
                <a:lnTo>
                  <a:pt x="103784" y="72478"/>
                </a:lnTo>
                <a:lnTo>
                  <a:pt x="117817" y="72478"/>
                </a:lnTo>
                <a:lnTo>
                  <a:pt x="120904" y="68732"/>
                </a:lnTo>
                <a:lnTo>
                  <a:pt x="124371" y="65989"/>
                </a:lnTo>
                <a:lnTo>
                  <a:pt x="128219" y="64223"/>
                </a:lnTo>
                <a:lnTo>
                  <a:pt x="132181" y="62356"/>
                </a:lnTo>
                <a:lnTo>
                  <a:pt x="136525" y="61417"/>
                </a:lnTo>
                <a:lnTo>
                  <a:pt x="178558" y="61417"/>
                </a:lnTo>
                <a:lnTo>
                  <a:pt x="175653" y="56133"/>
                </a:lnTo>
                <a:lnTo>
                  <a:pt x="118808" y="56133"/>
                </a:lnTo>
                <a:lnTo>
                  <a:pt x="121666" y="52285"/>
                </a:lnTo>
                <a:lnTo>
                  <a:pt x="123926" y="50516"/>
                </a:lnTo>
                <a:lnTo>
                  <a:pt x="123926" y="19151"/>
                </a:lnTo>
                <a:lnTo>
                  <a:pt x="176098" y="19151"/>
                </a:lnTo>
                <a:lnTo>
                  <a:pt x="176098" y="1650"/>
                </a:lnTo>
                <a:close/>
              </a:path>
              <a:path w="438785" h="120015">
                <a:moveTo>
                  <a:pt x="123926" y="50516"/>
                </a:moveTo>
                <a:lnTo>
                  <a:pt x="121666" y="52285"/>
                </a:lnTo>
                <a:lnTo>
                  <a:pt x="118808" y="56133"/>
                </a:lnTo>
                <a:lnTo>
                  <a:pt x="123926" y="56133"/>
                </a:lnTo>
                <a:lnTo>
                  <a:pt x="123926" y="50516"/>
                </a:lnTo>
                <a:close/>
              </a:path>
              <a:path w="438785" h="120015">
                <a:moveTo>
                  <a:pt x="153860" y="44081"/>
                </a:moveTo>
                <a:lnTo>
                  <a:pt x="140436" y="44081"/>
                </a:lnTo>
                <a:lnTo>
                  <a:pt x="135039" y="45123"/>
                </a:lnTo>
                <a:lnTo>
                  <a:pt x="125463" y="49314"/>
                </a:lnTo>
                <a:lnTo>
                  <a:pt x="123926" y="50516"/>
                </a:lnTo>
                <a:lnTo>
                  <a:pt x="123926" y="56133"/>
                </a:lnTo>
                <a:lnTo>
                  <a:pt x="175653" y="56133"/>
                </a:lnTo>
                <a:lnTo>
                  <a:pt x="171361" y="51790"/>
                </a:lnTo>
                <a:lnTo>
                  <a:pt x="160362" y="45618"/>
                </a:lnTo>
                <a:lnTo>
                  <a:pt x="153860" y="44081"/>
                </a:lnTo>
                <a:close/>
              </a:path>
              <a:path w="438785" h="120015">
                <a:moveTo>
                  <a:pt x="253796" y="0"/>
                </a:moveTo>
                <a:lnTo>
                  <a:pt x="247523" y="0"/>
                </a:lnTo>
                <a:lnTo>
                  <a:pt x="239876" y="454"/>
                </a:lnTo>
                <a:lnTo>
                  <a:pt x="206320" y="21875"/>
                </a:lnTo>
                <a:lnTo>
                  <a:pt x="196894" y="62903"/>
                </a:lnTo>
                <a:lnTo>
                  <a:pt x="197580" y="74854"/>
                </a:lnTo>
                <a:lnTo>
                  <a:pt x="215370" y="111151"/>
                </a:lnTo>
                <a:lnTo>
                  <a:pt x="242735" y="119697"/>
                </a:lnTo>
                <a:lnTo>
                  <a:pt x="250444" y="119697"/>
                </a:lnTo>
                <a:lnTo>
                  <a:pt x="275623" y="102857"/>
                </a:lnTo>
                <a:lnTo>
                  <a:pt x="237502" y="102857"/>
                </a:lnTo>
                <a:lnTo>
                  <a:pt x="233921" y="101980"/>
                </a:lnTo>
                <a:lnTo>
                  <a:pt x="220941" y="77266"/>
                </a:lnTo>
                <a:lnTo>
                  <a:pt x="221818" y="73520"/>
                </a:lnTo>
                <a:lnTo>
                  <a:pt x="223577" y="70332"/>
                </a:lnTo>
                <a:lnTo>
                  <a:pt x="214998" y="70332"/>
                </a:lnTo>
                <a:lnTo>
                  <a:pt x="215894" y="64668"/>
                </a:lnTo>
                <a:lnTo>
                  <a:pt x="216976" y="61912"/>
                </a:lnTo>
                <a:lnTo>
                  <a:pt x="217090" y="55803"/>
                </a:lnTo>
                <a:lnTo>
                  <a:pt x="237451" y="17830"/>
                </a:lnTo>
                <a:lnTo>
                  <a:pt x="279884" y="17830"/>
                </a:lnTo>
                <a:lnTo>
                  <a:pt x="282028" y="13042"/>
                </a:lnTo>
                <a:lnTo>
                  <a:pt x="277622" y="8864"/>
                </a:lnTo>
                <a:lnTo>
                  <a:pt x="272338" y="5664"/>
                </a:lnTo>
                <a:lnTo>
                  <a:pt x="266179" y="3467"/>
                </a:lnTo>
                <a:lnTo>
                  <a:pt x="260019" y="1155"/>
                </a:lnTo>
                <a:lnTo>
                  <a:pt x="253796" y="0"/>
                </a:lnTo>
                <a:close/>
              </a:path>
              <a:path w="438785" h="120015">
                <a:moveTo>
                  <a:pt x="276541" y="60096"/>
                </a:moveTo>
                <a:lnTo>
                  <a:pt x="245643" y="60096"/>
                </a:lnTo>
                <a:lnTo>
                  <a:pt x="249224" y="61036"/>
                </a:lnTo>
                <a:lnTo>
                  <a:pt x="252310" y="62903"/>
                </a:lnTo>
                <a:lnTo>
                  <a:pt x="255384" y="64668"/>
                </a:lnTo>
                <a:lnTo>
                  <a:pt x="257759" y="67144"/>
                </a:lnTo>
                <a:lnTo>
                  <a:pt x="259410" y="70332"/>
                </a:lnTo>
                <a:lnTo>
                  <a:pt x="261175" y="73520"/>
                </a:lnTo>
                <a:lnTo>
                  <a:pt x="262051" y="77266"/>
                </a:lnTo>
                <a:lnTo>
                  <a:pt x="261927" y="86267"/>
                </a:lnTo>
                <a:lnTo>
                  <a:pt x="261175" y="89484"/>
                </a:lnTo>
                <a:lnTo>
                  <a:pt x="259410" y="92786"/>
                </a:lnTo>
                <a:lnTo>
                  <a:pt x="257759" y="95973"/>
                </a:lnTo>
                <a:lnTo>
                  <a:pt x="255384" y="98450"/>
                </a:lnTo>
                <a:lnTo>
                  <a:pt x="249224" y="101980"/>
                </a:lnTo>
                <a:lnTo>
                  <a:pt x="245643" y="102857"/>
                </a:lnTo>
                <a:lnTo>
                  <a:pt x="275623" y="102857"/>
                </a:lnTo>
                <a:lnTo>
                  <a:pt x="280162" y="94932"/>
                </a:lnTo>
                <a:lnTo>
                  <a:pt x="281863" y="88214"/>
                </a:lnTo>
                <a:lnTo>
                  <a:pt x="281863" y="73469"/>
                </a:lnTo>
                <a:lnTo>
                  <a:pt x="280327" y="67030"/>
                </a:lnTo>
                <a:lnTo>
                  <a:pt x="277241" y="61417"/>
                </a:lnTo>
                <a:lnTo>
                  <a:pt x="276541" y="60096"/>
                </a:lnTo>
                <a:close/>
              </a:path>
              <a:path w="438785" h="120015">
                <a:moveTo>
                  <a:pt x="216979" y="61904"/>
                </a:moveTo>
                <a:lnTo>
                  <a:pt x="215874" y="64719"/>
                </a:lnTo>
                <a:lnTo>
                  <a:pt x="214998" y="70332"/>
                </a:lnTo>
                <a:lnTo>
                  <a:pt x="216979" y="70332"/>
                </a:lnTo>
                <a:lnTo>
                  <a:pt x="216979" y="61904"/>
                </a:lnTo>
                <a:close/>
              </a:path>
              <a:path w="438785" h="120015">
                <a:moveTo>
                  <a:pt x="253517" y="43421"/>
                </a:moveTo>
                <a:lnTo>
                  <a:pt x="241198" y="43421"/>
                </a:lnTo>
                <a:lnTo>
                  <a:pt x="236181" y="44526"/>
                </a:lnTo>
                <a:lnTo>
                  <a:pt x="231673" y="46723"/>
                </a:lnTo>
                <a:lnTo>
                  <a:pt x="227164" y="48818"/>
                </a:lnTo>
                <a:lnTo>
                  <a:pt x="223469" y="51892"/>
                </a:lnTo>
                <a:lnTo>
                  <a:pt x="220611" y="55968"/>
                </a:lnTo>
                <a:lnTo>
                  <a:pt x="217754" y="59931"/>
                </a:lnTo>
                <a:lnTo>
                  <a:pt x="216979" y="61904"/>
                </a:lnTo>
                <a:lnTo>
                  <a:pt x="216979" y="70332"/>
                </a:lnTo>
                <a:lnTo>
                  <a:pt x="223577" y="70332"/>
                </a:lnTo>
                <a:lnTo>
                  <a:pt x="225336" y="67144"/>
                </a:lnTo>
                <a:lnTo>
                  <a:pt x="227761" y="64668"/>
                </a:lnTo>
                <a:lnTo>
                  <a:pt x="230847" y="62903"/>
                </a:lnTo>
                <a:lnTo>
                  <a:pt x="233921" y="61036"/>
                </a:lnTo>
                <a:lnTo>
                  <a:pt x="237502" y="60096"/>
                </a:lnTo>
                <a:lnTo>
                  <a:pt x="276541" y="60096"/>
                </a:lnTo>
                <a:lnTo>
                  <a:pt x="274269" y="55803"/>
                </a:lnTo>
                <a:lnTo>
                  <a:pt x="270141" y="51396"/>
                </a:lnTo>
                <a:lnTo>
                  <a:pt x="259575" y="45021"/>
                </a:lnTo>
                <a:lnTo>
                  <a:pt x="253517" y="43421"/>
                </a:lnTo>
                <a:close/>
              </a:path>
              <a:path w="438785" h="120015">
                <a:moveTo>
                  <a:pt x="279884" y="17830"/>
                </a:moveTo>
                <a:lnTo>
                  <a:pt x="252196" y="17830"/>
                </a:lnTo>
                <a:lnTo>
                  <a:pt x="256984" y="18770"/>
                </a:lnTo>
                <a:lnTo>
                  <a:pt x="261721" y="20637"/>
                </a:lnTo>
                <a:lnTo>
                  <a:pt x="266446" y="22402"/>
                </a:lnTo>
                <a:lnTo>
                  <a:pt x="270852" y="25145"/>
                </a:lnTo>
                <a:lnTo>
                  <a:pt x="274929" y="28892"/>
                </a:lnTo>
                <a:lnTo>
                  <a:pt x="279884" y="17830"/>
                </a:lnTo>
                <a:close/>
              </a:path>
              <a:path w="438785" h="120015">
                <a:moveTo>
                  <a:pt x="417779" y="48539"/>
                </a:moveTo>
                <a:lnTo>
                  <a:pt x="399186" y="48539"/>
                </a:lnTo>
                <a:lnTo>
                  <a:pt x="391858" y="51676"/>
                </a:lnTo>
                <a:lnTo>
                  <a:pt x="378548" y="83870"/>
                </a:lnTo>
                <a:lnTo>
                  <a:pt x="379042" y="91681"/>
                </a:lnTo>
                <a:lnTo>
                  <a:pt x="399072" y="119697"/>
                </a:lnTo>
                <a:lnTo>
                  <a:pt x="417779" y="119697"/>
                </a:lnTo>
                <a:lnTo>
                  <a:pt x="425107" y="116509"/>
                </a:lnTo>
                <a:lnTo>
                  <a:pt x="430390" y="110121"/>
                </a:lnTo>
                <a:lnTo>
                  <a:pt x="432878" y="106324"/>
                </a:lnTo>
                <a:lnTo>
                  <a:pt x="404355" y="106324"/>
                </a:lnTo>
                <a:lnTo>
                  <a:pt x="401167" y="104559"/>
                </a:lnTo>
                <a:lnTo>
                  <a:pt x="398856" y="101041"/>
                </a:lnTo>
                <a:lnTo>
                  <a:pt x="396646" y="97523"/>
                </a:lnTo>
                <a:lnTo>
                  <a:pt x="395554" y="91795"/>
                </a:lnTo>
                <a:lnTo>
                  <a:pt x="395566" y="75998"/>
                </a:lnTo>
                <a:lnTo>
                  <a:pt x="396646" y="70446"/>
                </a:lnTo>
                <a:lnTo>
                  <a:pt x="398856" y="67030"/>
                </a:lnTo>
                <a:lnTo>
                  <a:pt x="401167" y="63512"/>
                </a:lnTo>
                <a:lnTo>
                  <a:pt x="404355" y="61747"/>
                </a:lnTo>
                <a:lnTo>
                  <a:pt x="432840" y="61747"/>
                </a:lnTo>
                <a:lnTo>
                  <a:pt x="430390" y="58115"/>
                </a:lnTo>
                <a:lnTo>
                  <a:pt x="425107" y="51727"/>
                </a:lnTo>
                <a:lnTo>
                  <a:pt x="417779" y="48539"/>
                </a:lnTo>
                <a:close/>
              </a:path>
              <a:path w="438785" h="120015">
                <a:moveTo>
                  <a:pt x="409752" y="1650"/>
                </a:moveTo>
                <a:lnTo>
                  <a:pt x="392087" y="1650"/>
                </a:lnTo>
                <a:lnTo>
                  <a:pt x="323405" y="118046"/>
                </a:lnTo>
                <a:lnTo>
                  <a:pt x="341071" y="118046"/>
                </a:lnTo>
                <a:lnTo>
                  <a:pt x="409752" y="1650"/>
                </a:lnTo>
                <a:close/>
              </a:path>
              <a:path w="438785" h="120015">
                <a:moveTo>
                  <a:pt x="432840" y="61747"/>
                </a:moveTo>
                <a:lnTo>
                  <a:pt x="412496" y="61747"/>
                </a:lnTo>
                <a:lnTo>
                  <a:pt x="415632" y="63512"/>
                </a:lnTo>
                <a:lnTo>
                  <a:pt x="417842" y="67030"/>
                </a:lnTo>
                <a:lnTo>
                  <a:pt x="420154" y="70446"/>
                </a:lnTo>
                <a:lnTo>
                  <a:pt x="421297" y="75998"/>
                </a:lnTo>
                <a:lnTo>
                  <a:pt x="421286" y="91795"/>
                </a:lnTo>
                <a:lnTo>
                  <a:pt x="420154" y="97408"/>
                </a:lnTo>
                <a:lnTo>
                  <a:pt x="415632" y="104559"/>
                </a:lnTo>
                <a:lnTo>
                  <a:pt x="412496" y="106324"/>
                </a:lnTo>
                <a:lnTo>
                  <a:pt x="432878" y="106324"/>
                </a:lnTo>
                <a:lnTo>
                  <a:pt x="433857" y="104830"/>
                </a:lnTo>
                <a:lnTo>
                  <a:pt x="436333" y="98691"/>
                </a:lnTo>
                <a:lnTo>
                  <a:pt x="437821" y="91681"/>
                </a:lnTo>
                <a:lnTo>
                  <a:pt x="438315" y="83870"/>
                </a:lnTo>
                <a:lnTo>
                  <a:pt x="437819" y="76131"/>
                </a:lnTo>
                <a:lnTo>
                  <a:pt x="436333" y="69259"/>
                </a:lnTo>
                <a:lnTo>
                  <a:pt x="433857" y="63253"/>
                </a:lnTo>
                <a:lnTo>
                  <a:pt x="432840" y="61747"/>
                </a:lnTo>
                <a:close/>
              </a:path>
              <a:path w="438785" h="120015">
                <a:moveTo>
                  <a:pt x="334073" y="0"/>
                </a:moveTo>
                <a:lnTo>
                  <a:pt x="315480" y="0"/>
                </a:lnTo>
                <a:lnTo>
                  <a:pt x="308152" y="3136"/>
                </a:lnTo>
                <a:lnTo>
                  <a:pt x="294843" y="35496"/>
                </a:lnTo>
                <a:lnTo>
                  <a:pt x="295331" y="43205"/>
                </a:lnTo>
                <a:lnTo>
                  <a:pt x="315366" y="71158"/>
                </a:lnTo>
                <a:lnTo>
                  <a:pt x="334073" y="71158"/>
                </a:lnTo>
                <a:lnTo>
                  <a:pt x="341401" y="67970"/>
                </a:lnTo>
                <a:lnTo>
                  <a:pt x="346684" y="61582"/>
                </a:lnTo>
                <a:lnTo>
                  <a:pt x="349095" y="57950"/>
                </a:lnTo>
                <a:lnTo>
                  <a:pt x="320649" y="57950"/>
                </a:lnTo>
                <a:lnTo>
                  <a:pt x="317461" y="56184"/>
                </a:lnTo>
                <a:lnTo>
                  <a:pt x="315046" y="52501"/>
                </a:lnTo>
                <a:lnTo>
                  <a:pt x="312940" y="49148"/>
                </a:lnTo>
                <a:lnTo>
                  <a:pt x="311848" y="43421"/>
                </a:lnTo>
                <a:lnTo>
                  <a:pt x="311848" y="27571"/>
                </a:lnTo>
                <a:lnTo>
                  <a:pt x="312940" y="21907"/>
                </a:lnTo>
                <a:lnTo>
                  <a:pt x="315150" y="18491"/>
                </a:lnTo>
                <a:lnTo>
                  <a:pt x="317461" y="15074"/>
                </a:lnTo>
                <a:lnTo>
                  <a:pt x="320649" y="13373"/>
                </a:lnTo>
                <a:lnTo>
                  <a:pt x="349210" y="13373"/>
                </a:lnTo>
                <a:lnTo>
                  <a:pt x="346684" y="9575"/>
                </a:lnTo>
                <a:lnTo>
                  <a:pt x="341401" y="3187"/>
                </a:lnTo>
                <a:lnTo>
                  <a:pt x="334073" y="0"/>
                </a:lnTo>
                <a:close/>
              </a:path>
              <a:path w="438785" h="120015">
                <a:moveTo>
                  <a:pt x="349210" y="13373"/>
                </a:moveTo>
                <a:lnTo>
                  <a:pt x="328790" y="13373"/>
                </a:lnTo>
                <a:lnTo>
                  <a:pt x="331927" y="15138"/>
                </a:lnTo>
                <a:lnTo>
                  <a:pt x="334137" y="18656"/>
                </a:lnTo>
                <a:lnTo>
                  <a:pt x="336448" y="22072"/>
                </a:lnTo>
                <a:lnTo>
                  <a:pt x="337580" y="27571"/>
                </a:lnTo>
                <a:lnTo>
                  <a:pt x="337560" y="43421"/>
                </a:lnTo>
                <a:lnTo>
                  <a:pt x="336448" y="48869"/>
                </a:lnTo>
                <a:lnTo>
                  <a:pt x="334036" y="52666"/>
                </a:lnTo>
                <a:lnTo>
                  <a:pt x="331927" y="56133"/>
                </a:lnTo>
                <a:lnTo>
                  <a:pt x="328790" y="57950"/>
                </a:lnTo>
                <a:lnTo>
                  <a:pt x="349095" y="57950"/>
                </a:lnTo>
                <a:lnTo>
                  <a:pt x="354609" y="35496"/>
                </a:lnTo>
                <a:lnTo>
                  <a:pt x="354114" y="27747"/>
                </a:lnTo>
                <a:lnTo>
                  <a:pt x="352628" y="20845"/>
                </a:lnTo>
                <a:lnTo>
                  <a:pt x="350151" y="14788"/>
                </a:lnTo>
                <a:lnTo>
                  <a:pt x="349210" y="13373"/>
                </a:lnTo>
                <a:close/>
              </a:path>
            </a:pathLst>
          </a:custGeom>
          <a:solidFill>
            <a:srgbClr val="0A6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2864" y="1587093"/>
            <a:ext cx="1004265" cy="9855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600700" y="2114550"/>
            <a:ext cx="254000" cy="254000"/>
            <a:chOff x="5600700" y="2114550"/>
            <a:chExt cx="254000" cy="25400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0700" y="2114550"/>
              <a:ext cx="254000" cy="254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26100" y="213995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320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2032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016015" y="2110803"/>
            <a:ext cx="537845" cy="120014"/>
          </a:xfrm>
          <a:custGeom>
            <a:avLst/>
            <a:gdLst/>
            <a:ahLst/>
            <a:cxnLst/>
            <a:rect l="l" t="t" r="r" b="b"/>
            <a:pathLst>
              <a:path w="537845" h="120014">
                <a:moveTo>
                  <a:pt x="48209" y="77927"/>
                </a:moveTo>
                <a:lnTo>
                  <a:pt x="33185" y="77927"/>
                </a:lnTo>
                <a:lnTo>
                  <a:pt x="33185" y="111607"/>
                </a:lnTo>
                <a:lnTo>
                  <a:pt x="48209" y="111607"/>
                </a:lnTo>
                <a:lnTo>
                  <a:pt x="48209" y="77927"/>
                </a:lnTo>
                <a:close/>
              </a:path>
              <a:path w="537845" h="120014">
                <a:moveTo>
                  <a:pt x="81229" y="63398"/>
                </a:moveTo>
                <a:lnTo>
                  <a:pt x="0" y="63398"/>
                </a:lnTo>
                <a:lnTo>
                  <a:pt x="0" y="77927"/>
                </a:lnTo>
                <a:lnTo>
                  <a:pt x="81229" y="77927"/>
                </a:lnTo>
                <a:lnTo>
                  <a:pt x="81229" y="63398"/>
                </a:lnTo>
                <a:close/>
              </a:path>
              <a:path w="537845" h="120014">
                <a:moveTo>
                  <a:pt x="48209" y="30543"/>
                </a:moveTo>
                <a:lnTo>
                  <a:pt x="33185" y="30543"/>
                </a:lnTo>
                <a:lnTo>
                  <a:pt x="33185" y="63398"/>
                </a:lnTo>
                <a:lnTo>
                  <a:pt x="48209" y="63398"/>
                </a:lnTo>
                <a:lnTo>
                  <a:pt x="48209" y="30543"/>
                </a:lnTo>
                <a:close/>
              </a:path>
              <a:path w="537845" h="120014">
                <a:moveTo>
                  <a:pt x="181546" y="100380"/>
                </a:moveTo>
                <a:lnTo>
                  <a:pt x="108407" y="100380"/>
                </a:lnTo>
                <a:lnTo>
                  <a:pt x="108407" y="118046"/>
                </a:lnTo>
                <a:lnTo>
                  <a:pt x="181546" y="118046"/>
                </a:lnTo>
                <a:lnTo>
                  <a:pt x="181546" y="100380"/>
                </a:lnTo>
                <a:close/>
              </a:path>
              <a:path w="537845" h="120014">
                <a:moveTo>
                  <a:pt x="156451" y="19481"/>
                </a:moveTo>
                <a:lnTo>
                  <a:pt x="145389" y="19481"/>
                </a:lnTo>
                <a:lnTo>
                  <a:pt x="135153" y="25584"/>
                </a:lnTo>
                <a:lnTo>
                  <a:pt x="135153" y="100380"/>
                </a:lnTo>
                <a:lnTo>
                  <a:pt x="156451" y="100380"/>
                </a:lnTo>
                <a:lnTo>
                  <a:pt x="156451" y="19481"/>
                </a:lnTo>
                <a:close/>
              </a:path>
              <a:path w="537845" h="120014">
                <a:moveTo>
                  <a:pt x="156451" y="1650"/>
                </a:moveTo>
                <a:lnTo>
                  <a:pt x="141262" y="1650"/>
                </a:lnTo>
                <a:lnTo>
                  <a:pt x="111048" y="19811"/>
                </a:lnTo>
                <a:lnTo>
                  <a:pt x="111048" y="39954"/>
                </a:lnTo>
                <a:lnTo>
                  <a:pt x="135153" y="25584"/>
                </a:lnTo>
                <a:lnTo>
                  <a:pt x="135153" y="19481"/>
                </a:lnTo>
                <a:lnTo>
                  <a:pt x="156451" y="19481"/>
                </a:lnTo>
                <a:lnTo>
                  <a:pt x="156451" y="1650"/>
                </a:lnTo>
                <a:close/>
              </a:path>
              <a:path w="537845" h="120014">
                <a:moveTo>
                  <a:pt x="145389" y="19481"/>
                </a:moveTo>
                <a:lnTo>
                  <a:pt x="135153" y="19481"/>
                </a:lnTo>
                <a:lnTo>
                  <a:pt x="135153" y="25584"/>
                </a:lnTo>
                <a:lnTo>
                  <a:pt x="145389" y="19481"/>
                </a:lnTo>
                <a:close/>
              </a:path>
              <a:path w="537845" h="120014">
                <a:moveTo>
                  <a:pt x="238607" y="0"/>
                </a:moveTo>
                <a:lnTo>
                  <a:pt x="202232" y="23659"/>
                </a:lnTo>
                <a:lnTo>
                  <a:pt x="196011" y="59601"/>
                </a:lnTo>
                <a:lnTo>
                  <a:pt x="196702" y="73224"/>
                </a:lnTo>
                <a:lnTo>
                  <a:pt x="213188" y="110969"/>
                </a:lnTo>
                <a:lnTo>
                  <a:pt x="238607" y="119697"/>
                </a:lnTo>
                <a:lnTo>
                  <a:pt x="248315" y="118728"/>
                </a:lnTo>
                <a:lnTo>
                  <a:pt x="256808" y="115819"/>
                </a:lnTo>
                <a:lnTo>
                  <a:pt x="264083" y="110969"/>
                </a:lnTo>
                <a:lnTo>
                  <a:pt x="270141" y="104178"/>
                </a:lnTo>
                <a:lnTo>
                  <a:pt x="271245" y="102196"/>
                </a:lnTo>
                <a:lnTo>
                  <a:pt x="231228" y="102196"/>
                </a:lnTo>
                <a:lnTo>
                  <a:pt x="225666" y="98780"/>
                </a:lnTo>
                <a:lnTo>
                  <a:pt x="216484" y="59435"/>
                </a:lnTo>
                <a:lnTo>
                  <a:pt x="216824" y="49139"/>
                </a:lnTo>
                <a:lnTo>
                  <a:pt x="231228" y="17335"/>
                </a:lnTo>
                <a:lnTo>
                  <a:pt x="271368" y="17335"/>
                </a:lnTo>
                <a:lnTo>
                  <a:pt x="270141" y="15189"/>
                </a:lnTo>
                <a:lnTo>
                  <a:pt x="264083" y="8545"/>
                </a:lnTo>
                <a:lnTo>
                  <a:pt x="256808" y="3798"/>
                </a:lnTo>
                <a:lnTo>
                  <a:pt x="248315" y="949"/>
                </a:lnTo>
                <a:lnTo>
                  <a:pt x="238607" y="0"/>
                </a:lnTo>
                <a:close/>
              </a:path>
              <a:path w="537845" h="120014">
                <a:moveTo>
                  <a:pt x="271368" y="17335"/>
                </a:moveTo>
                <a:lnTo>
                  <a:pt x="246087" y="17335"/>
                </a:lnTo>
                <a:lnTo>
                  <a:pt x="251650" y="20688"/>
                </a:lnTo>
                <a:lnTo>
                  <a:pt x="255282" y="27406"/>
                </a:lnTo>
                <a:lnTo>
                  <a:pt x="257666" y="33123"/>
                </a:lnTo>
                <a:lnTo>
                  <a:pt x="259368" y="40368"/>
                </a:lnTo>
                <a:lnTo>
                  <a:pt x="260390" y="49139"/>
                </a:lnTo>
                <a:lnTo>
                  <a:pt x="260725" y="59601"/>
                </a:lnTo>
                <a:lnTo>
                  <a:pt x="260390" y="69763"/>
                </a:lnTo>
                <a:lnTo>
                  <a:pt x="246087" y="102196"/>
                </a:lnTo>
                <a:lnTo>
                  <a:pt x="271245" y="102196"/>
                </a:lnTo>
                <a:lnTo>
                  <a:pt x="274977" y="95501"/>
                </a:lnTo>
                <a:lnTo>
                  <a:pt x="278434" y="85150"/>
                </a:lnTo>
                <a:lnTo>
                  <a:pt x="280510" y="73127"/>
                </a:lnTo>
                <a:lnTo>
                  <a:pt x="281203" y="59435"/>
                </a:lnTo>
                <a:lnTo>
                  <a:pt x="280510" y="45775"/>
                </a:lnTo>
                <a:lnTo>
                  <a:pt x="278434" y="33845"/>
                </a:lnTo>
                <a:lnTo>
                  <a:pt x="274977" y="23649"/>
                </a:lnTo>
                <a:lnTo>
                  <a:pt x="271368" y="17335"/>
                </a:lnTo>
                <a:close/>
              </a:path>
              <a:path w="537845" h="120014">
                <a:moveTo>
                  <a:pt x="337604" y="0"/>
                </a:moveTo>
                <a:lnTo>
                  <a:pt x="301228" y="23659"/>
                </a:lnTo>
                <a:lnTo>
                  <a:pt x="295008" y="59601"/>
                </a:lnTo>
                <a:lnTo>
                  <a:pt x="295699" y="73224"/>
                </a:lnTo>
                <a:lnTo>
                  <a:pt x="312184" y="110969"/>
                </a:lnTo>
                <a:lnTo>
                  <a:pt x="337604" y="119697"/>
                </a:lnTo>
                <a:lnTo>
                  <a:pt x="347312" y="118728"/>
                </a:lnTo>
                <a:lnTo>
                  <a:pt x="355804" y="115819"/>
                </a:lnTo>
                <a:lnTo>
                  <a:pt x="363080" y="110969"/>
                </a:lnTo>
                <a:lnTo>
                  <a:pt x="369138" y="104178"/>
                </a:lnTo>
                <a:lnTo>
                  <a:pt x="370242" y="102196"/>
                </a:lnTo>
                <a:lnTo>
                  <a:pt x="330225" y="102196"/>
                </a:lnTo>
                <a:lnTo>
                  <a:pt x="324662" y="98780"/>
                </a:lnTo>
                <a:lnTo>
                  <a:pt x="315480" y="59435"/>
                </a:lnTo>
                <a:lnTo>
                  <a:pt x="315821" y="49139"/>
                </a:lnTo>
                <a:lnTo>
                  <a:pt x="330225" y="17335"/>
                </a:lnTo>
                <a:lnTo>
                  <a:pt x="370365" y="17335"/>
                </a:lnTo>
                <a:lnTo>
                  <a:pt x="369138" y="15189"/>
                </a:lnTo>
                <a:lnTo>
                  <a:pt x="363080" y="8545"/>
                </a:lnTo>
                <a:lnTo>
                  <a:pt x="355804" y="3798"/>
                </a:lnTo>
                <a:lnTo>
                  <a:pt x="347312" y="949"/>
                </a:lnTo>
                <a:lnTo>
                  <a:pt x="337604" y="0"/>
                </a:lnTo>
                <a:close/>
              </a:path>
              <a:path w="537845" h="120014">
                <a:moveTo>
                  <a:pt x="370365" y="17335"/>
                </a:moveTo>
                <a:lnTo>
                  <a:pt x="345084" y="17335"/>
                </a:lnTo>
                <a:lnTo>
                  <a:pt x="350647" y="20688"/>
                </a:lnTo>
                <a:lnTo>
                  <a:pt x="354279" y="27406"/>
                </a:lnTo>
                <a:lnTo>
                  <a:pt x="356662" y="33123"/>
                </a:lnTo>
                <a:lnTo>
                  <a:pt x="358365" y="40368"/>
                </a:lnTo>
                <a:lnTo>
                  <a:pt x="359386" y="49139"/>
                </a:lnTo>
                <a:lnTo>
                  <a:pt x="359722" y="59601"/>
                </a:lnTo>
                <a:lnTo>
                  <a:pt x="359386" y="69763"/>
                </a:lnTo>
                <a:lnTo>
                  <a:pt x="345084" y="102196"/>
                </a:lnTo>
                <a:lnTo>
                  <a:pt x="370242" y="102196"/>
                </a:lnTo>
                <a:lnTo>
                  <a:pt x="373974" y="95501"/>
                </a:lnTo>
                <a:lnTo>
                  <a:pt x="377431" y="85150"/>
                </a:lnTo>
                <a:lnTo>
                  <a:pt x="379507" y="73127"/>
                </a:lnTo>
                <a:lnTo>
                  <a:pt x="380199" y="59435"/>
                </a:lnTo>
                <a:lnTo>
                  <a:pt x="379507" y="45775"/>
                </a:lnTo>
                <a:lnTo>
                  <a:pt x="377431" y="33845"/>
                </a:lnTo>
                <a:lnTo>
                  <a:pt x="373974" y="23649"/>
                </a:lnTo>
                <a:lnTo>
                  <a:pt x="370365" y="17335"/>
                </a:lnTo>
                <a:close/>
              </a:path>
              <a:path w="537845" h="120014">
                <a:moveTo>
                  <a:pt x="516775" y="48539"/>
                </a:moveTo>
                <a:lnTo>
                  <a:pt x="498182" y="48539"/>
                </a:lnTo>
                <a:lnTo>
                  <a:pt x="490855" y="51676"/>
                </a:lnTo>
                <a:lnTo>
                  <a:pt x="477545" y="83870"/>
                </a:lnTo>
                <a:lnTo>
                  <a:pt x="478039" y="91681"/>
                </a:lnTo>
                <a:lnTo>
                  <a:pt x="498068" y="119697"/>
                </a:lnTo>
                <a:lnTo>
                  <a:pt x="516775" y="119697"/>
                </a:lnTo>
                <a:lnTo>
                  <a:pt x="524103" y="116509"/>
                </a:lnTo>
                <a:lnTo>
                  <a:pt x="529386" y="110121"/>
                </a:lnTo>
                <a:lnTo>
                  <a:pt x="531875" y="106324"/>
                </a:lnTo>
                <a:lnTo>
                  <a:pt x="503351" y="106324"/>
                </a:lnTo>
                <a:lnTo>
                  <a:pt x="500164" y="104559"/>
                </a:lnTo>
                <a:lnTo>
                  <a:pt x="497852" y="101041"/>
                </a:lnTo>
                <a:lnTo>
                  <a:pt x="495642" y="97523"/>
                </a:lnTo>
                <a:lnTo>
                  <a:pt x="494550" y="91795"/>
                </a:lnTo>
                <a:lnTo>
                  <a:pt x="494562" y="75998"/>
                </a:lnTo>
                <a:lnTo>
                  <a:pt x="495642" y="70446"/>
                </a:lnTo>
                <a:lnTo>
                  <a:pt x="497852" y="67030"/>
                </a:lnTo>
                <a:lnTo>
                  <a:pt x="500164" y="63512"/>
                </a:lnTo>
                <a:lnTo>
                  <a:pt x="503351" y="61747"/>
                </a:lnTo>
                <a:lnTo>
                  <a:pt x="531837" y="61747"/>
                </a:lnTo>
                <a:lnTo>
                  <a:pt x="529386" y="58115"/>
                </a:lnTo>
                <a:lnTo>
                  <a:pt x="524103" y="51727"/>
                </a:lnTo>
                <a:lnTo>
                  <a:pt x="516775" y="48539"/>
                </a:lnTo>
                <a:close/>
              </a:path>
              <a:path w="537845" h="120014">
                <a:moveTo>
                  <a:pt x="508749" y="1650"/>
                </a:moveTo>
                <a:lnTo>
                  <a:pt x="491083" y="1650"/>
                </a:lnTo>
                <a:lnTo>
                  <a:pt x="422402" y="118046"/>
                </a:lnTo>
                <a:lnTo>
                  <a:pt x="440067" y="118046"/>
                </a:lnTo>
                <a:lnTo>
                  <a:pt x="508749" y="1650"/>
                </a:lnTo>
                <a:close/>
              </a:path>
              <a:path w="537845" h="120014">
                <a:moveTo>
                  <a:pt x="531837" y="61747"/>
                </a:moveTo>
                <a:lnTo>
                  <a:pt x="511492" y="61747"/>
                </a:lnTo>
                <a:lnTo>
                  <a:pt x="514629" y="63512"/>
                </a:lnTo>
                <a:lnTo>
                  <a:pt x="516839" y="67030"/>
                </a:lnTo>
                <a:lnTo>
                  <a:pt x="519150" y="70446"/>
                </a:lnTo>
                <a:lnTo>
                  <a:pt x="520293" y="75998"/>
                </a:lnTo>
                <a:lnTo>
                  <a:pt x="520283" y="91795"/>
                </a:lnTo>
                <a:lnTo>
                  <a:pt x="519150" y="97408"/>
                </a:lnTo>
                <a:lnTo>
                  <a:pt x="514629" y="104559"/>
                </a:lnTo>
                <a:lnTo>
                  <a:pt x="511492" y="106324"/>
                </a:lnTo>
                <a:lnTo>
                  <a:pt x="531875" y="106324"/>
                </a:lnTo>
                <a:lnTo>
                  <a:pt x="532853" y="104830"/>
                </a:lnTo>
                <a:lnTo>
                  <a:pt x="535330" y="98691"/>
                </a:lnTo>
                <a:lnTo>
                  <a:pt x="536817" y="91681"/>
                </a:lnTo>
                <a:lnTo>
                  <a:pt x="537311" y="83870"/>
                </a:lnTo>
                <a:lnTo>
                  <a:pt x="536816" y="76131"/>
                </a:lnTo>
                <a:lnTo>
                  <a:pt x="535330" y="69259"/>
                </a:lnTo>
                <a:lnTo>
                  <a:pt x="532853" y="63253"/>
                </a:lnTo>
                <a:lnTo>
                  <a:pt x="531837" y="61747"/>
                </a:lnTo>
                <a:close/>
              </a:path>
              <a:path w="537845" h="120014">
                <a:moveTo>
                  <a:pt x="433070" y="0"/>
                </a:moveTo>
                <a:lnTo>
                  <a:pt x="414477" y="0"/>
                </a:lnTo>
                <a:lnTo>
                  <a:pt x="407149" y="3136"/>
                </a:lnTo>
                <a:lnTo>
                  <a:pt x="393839" y="35496"/>
                </a:lnTo>
                <a:lnTo>
                  <a:pt x="394327" y="43205"/>
                </a:lnTo>
                <a:lnTo>
                  <a:pt x="414362" y="71158"/>
                </a:lnTo>
                <a:lnTo>
                  <a:pt x="433070" y="71158"/>
                </a:lnTo>
                <a:lnTo>
                  <a:pt x="440397" y="67970"/>
                </a:lnTo>
                <a:lnTo>
                  <a:pt x="445681" y="61582"/>
                </a:lnTo>
                <a:lnTo>
                  <a:pt x="448092" y="57950"/>
                </a:lnTo>
                <a:lnTo>
                  <a:pt x="419646" y="57950"/>
                </a:lnTo>
                <a:lnTo>
                  <a:pt x="416458" y="56184"/>
                </a:lnTo>
                <a:lnTo>
                  <a:pt x="414043" y="52501"/>
                </a:lnTo>
                <a:lnTo>
                  <a:pt x="411937" y="49148"/>
                </a:lnTo>
                <a:lnTo>
                  <a:pt x="410845" y="43421"/>
                </a:lnTo>
                <a:lnTo>
                  <a:pt x="410845" y="27571"/>
                </a:lnTo>
                <a:lnTo>
                  <a:pt x="411937" y="21907"/>
                </a:lnTo>
                <a:lnTo>
                  <a:pt x="414147" y="18491"/>
                </a:lnTo>
                <a:lnTo>
                  <a:pt x="416458" y="15074"/>
                </a:lnTo>
                <a:lnTo>
                  <a:pt x="419646" y="13373"/>
                </a:lnTo>
                <a:lnTo>
                  <a:pt x="448206" y="13373"/>
                </a:lnTo>
                <a:lnTo>
                  <a:pt x="445681" y="9575"/>
                </a:lnTo>
                <a:lnTo>
                  <a:pt x="440397" y="3187"/>
                </a:lnTo>
                <a:lnTo>
                  <a:pt x="433070" y="0"/>
                </a:lnTo>
                <a:close/>
              </a:path>
              <a:path w="537845" h="120014">
                <a:moveTo>
                  <a:pt x="448206" y="13373"/>
                </a:moveTo>
                <a:lnTo>
                  <a:pt x="427786" y="13373"/>
                </a:lnTo>
                <a:lnTo>
                  <a:pt x="430923" y="15138"/>
                </a:lnTo>
                <a:lnTo>
                  <a:pt x="433133" y="18656"/>
                </a:lnTo>
                <a:lnTo>
                  <a:pt x="435444" y="22072"/>
                </a:lnTo>
                <a:lnTo>
                  <a:pt x="436577" y="27571"/>
                </a:lnTo>
                <a:lnTo>
                  <a:pt x="436556" y="43421"/>
                </a:lnTo>
                <a:lnTo>
                  <a:pt x="435444" y="48869"/>
                </a:lnTo>
                <a:lnTo>
                  <a:pt x="433033" y="52666"/>
                </a:lnTo>
                <a:lnTo>
                  <a:pt x="430923" y="56133"/>
                </a:lnTo>
                <a:lnTo>
                  <a:pt x="427786" y="57950"/>
                </a:lnTo>
                <a:lnTo>
                  <a:pt x="448092" y="57950"/>
                </a:lnTo>
                <a:lnTo>
                  <a:pt x="453605" y="35496"/>
                </a:lnTo>
                <a:lnTo>
                  <a:pt x="453110" y="27747"/>
                </a:lnTo>
                <a:lnTo>
                  <a:pt x="451624" y="20845"/>
                </a:lnTo>
                <a:lnTo>
                  <a:pt x="449148" y="14788"/>
                </a:lnTo>
                <a:lnTo>
                  <a:pt x="448206" y="13373"/>
                </a:lnTo>
                <a:close/>
              </a:path>
            </a:pathLst>
          </a:custGeom>
          <a:solidFill>
            <a:srgbClr val="0A6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2138" y="2318766"/>
            <a:ext cx="898944" cy="7609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0" y="10640"/>
            <a:ext cx="7556500" cy="7823200"/>
            <a:chOff x="0" y="10640"/>
            <a:chExt cx="7556500" cy="782320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0700" y="2844800"/>
              <a:ext cx="254000" cy="254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0640"/>
              <a:ext cx="7556500" cy="782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33691"/>
            <a:ext cx="2078824" cy="186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426" y="1129791"/>
            <a:ext cx="4246956" cy="997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80" y="1974088"/>
            <a:ext cx="1392656" cy="1164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096" y="2191766"/>
            <a:ext cx="971397" cy="7609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430310" y="1435100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79" y="0"/>
                </a:moveTo>
                <a:lnTo>
                  <a:pt x="0" y="0"/>
                </a:lnTo>
                <a:lnTo>
                  <a:pt x="0" y="383578"/>
                </a:lnTo>
                <a:lnTo>
                  <a:pt x="16179" y="38357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235200" y="1905000"/>
            <a:ext cx="406400" cy="406400"/>
            <a:chOff x="2235200" y="1905000"/>
            <a:chExt cx="406400" cy="406400"/>
          </a:xfrm>
        </p:grpSpPr>
        <p:sp>
          <p:nvSpPr>
            <p:cNvPr id="13" name="object 13"/>
            <p:cNvSpPr/>
            <p:nvPr/>
          </p:nvSpPr>
          <p:spPr>
            <a:xfrm>
              <a:off x="2235200" y="19050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1400" y="1974850"/>
              <a:ext cx="254000" cy="254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1400" y="197485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54000" y="25400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430310" y="2397721"/>
            <a:ext cx="16510" cy="384175"/>
          </a:xfrm>
          <a:custGeom>
            <a:avLst/>
            <a:gdLst/>
            <a:ahLst/>
            <a:cxnLst/>
            <a:rect l="l" t="t" r="r" b="b"/>
            <a:pathLst>
              <a:path w="16510" h="384175">
                <a:moveTo>
                  <a:pt x="16179" y="0"/>
                </a:moveTo>
                <a:lnTo>
                  <a:pt x="0" y="0"/>
                </a:lnTo>
                <a:lnTo>
                  <a:pt x="0" y="383578"/>
                </a:lnTo>
                <a:lnTo>
                  <a:pt x="16179" y="38357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900" y="1746250"/>
            <a:ext cx="4140200" cy="7239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1002" y="3332988"/>
            <a:ext cx="829030" cy="11643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430310" y="2781300"/>
            <a:ext cx="16510" cy="314325"/>
          </a:xfrm>
          <a:custGeom>
            <a:avLst/>
            <a:gdLst/>
            <a:ahLst/>
            <a:cxnLst/>
            <a:rect l="l" t="t" r="r" b="b"/>
            <a:pathLst>
              <a:path w="16510" h="314325">
                <a:moveTo>
                  <a:pt x="16179" y="0"/>
                </a:moveTo>
                <a:lnTo>
                  <a:pt x="0" y="0"/>
                </a:lnTo>
                <a:lnTo>
                  <a:pt x="0" y="313728"/>
                </a:lnTo>
                <a:lnTo>
                  <a:pt x="16179" y="313728"/>
                </a:lnTo>
                <a:lnTo>
                  <a:pt x="16179" y="0"/>
                </a:lnTo>
                <a:close/>
              </a:path>
            </a:pathLst>
          </a:custGeom>
          <a:solidFill>
            <a:srgbClr val="E1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7556500" cy="10261600"/>
            <a:chOff x="0" y="0"/>
            <a:chExt cx="7556500" cy="10261600"/>
          </a:xfrm>
        </p:grpSpPr>
        <p:sp>
          <p:nvSpPr>
            <p:cNvPr id="21" name="object 21"/>
            <p:cNvSpPr/>
            <p:nvPr/>
          </p:nvSpPr>
          <p:spPr>
            <a:xfrm>
              <a:off x="2235200" y="3181349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3200" y="0"/>
                  </a:moveTo>
                  <a:lnTo>
                    <a:pt x="156606" y="5366"/>
                  </a:lnTo>
                  <a:lnTo>
                    <a:pt x="113835" y="20652"/>
                  </a:lnTo>
                  <a:lnTo>
                    <a:pt x="76106" y="44638"/>
                  </a:lnTo>
                  <a:lnTo>
                    <a:pt x="44638" y="76106"/>
                  </a:lnTo>
                  <a:lnTo>
                    <a:pt x="20652" y="113835"/>
                  </a:lnTo>
                  <a:lnTo>
                    <a:pt x="5366" y="156606"/>
                  </a:lnTo>
                  <a:lnTo>
                    <a:pt x="0" y="203200"/>
                  </a:lnTo>
                  <a:lnTo>
                    <a:pt x="5366" y="249793"/>
                  </a:lnTo>
                  <a:lnTo>
                    <a:pt x="20652" y="292564"/>
                  </a:lnTo>
                  <a:lnTo>
                    <a:pt x="44638" y="330293"/>
                  </a:lnTo>
                  <a:lnTo>
                    <a:pt x="76106" y="361761"/>
                  </a:lnTo>
                  <a:lnTo>
                    <a:pt x="113835" y="385747"/>
                  </a:lnTo>
                  <a:lnTo>
                    <a:pt x="156606" y="401033"/>
                  </a:lnTo>
                  <a:lnTo>
                    <a:pt x="203200" y="406400"/>
                  </a:lnTo>
                  <a:lnTo>
                    <a:pt x="249793" y="401033"/>
                  </a:lnTo>
                  <a:lnTo>
                    <a:pt x="292564" y="385747"/>
                  </a:lnTo>
                  <a:lnTo>
                    <a:pt x="330293" y="361761"/>
                  </a:lnTo>
                  <a:lnTo>
                    <a:pt x="361761" y="330293"/>
                  </a:lnTo>
                  <a:lnTo>
                    <a:pt x="385747" y="292564"/>
                  </a:lnTo>
                  <a:lnTo>
                    <a:pt x="401033" y="249793"/>
                  </a:lnTo>
                  <a:lnTo>
                    <a:pt x="406400" y="203200"/>
                  </a:lnTo>
                  <a:lnTo>
                    <a:pt x="401033" y="156606"/>
                  </a:lnTo>
                  <a:lnTo>
                    <a:pt x="385747" y="113835"/>
                  </a:lnTo>
                  <a:lnTo>
                    <a:pt x="361761" y="76106"/>
                  </a:lnTo>
                  <a:lnTo>
                    <a:pt x="330293" y="44638"/>
                  </a:lnTo>
                  <a:lnTo>
                    <a:pt x="292564" y="20652"/>
                  </a:lnTo>
                  <a:lnTo>
                    <a:pt x="249793" y="536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6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1400" y="3251199"/>
              <a:ext cx="254000" cy="254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7556500" cy="1026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3400"/>
          </a:xfrm>
          <a:custGeom>
            <a:avLst/>
            <a:gdLst/>
            <a:ahLst/>
            <a:cxnLst/>
            <a:rect l="l" t="t" r="r" b="b"/>
            <a:pathLst>
              <a:path w="7556500" h="10185400">
                <a:moveTo>
                  <a:pt x="0" y="10185400"/>
                </a:moveTo>
                <a:lnTo>
                  <a:pt x="7556500" y="10185400"/>
                </a:lnTo>
                <a:lnTo>
                  <a:pt x="7556500" y="0"/>
                </a:lnTo>
                <a:lnTo>
                  <a:pt x="0" y="0"/>
                </a:lnTo>
                <a:lnTo>
                  <a:pt x="0" y="1018540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8" y="843597"/>
            <a:ext cx="1301940" cy="176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378" y="1129588"/>
            <a:ext cx="3209493" cy="9966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698500"/>
            <a:ext cx="7556500" cy="9994900"/>
            <a:chOff x="0" y="685800"/>
            <a:chExt cx="7556500" cy="10007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5800"/>
              <a:ext cx="7556500" cy="10007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416" y="2163083"/>
              <a:ext cx="1162014" cy="15072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7824" y="1637588"/>
              <a:ext cx="710183" cy="77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7542" y="1840788"/>
              <a:ext cx="3687470" cy="6333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471" y="2695956"/>
              <a:ext cx="435775" cy="945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857500"/>
              <a:ext cx="7556500" cy="7835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2738" y="4279900"/>
              <a:ext cx="1896961" cy="1524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824" y="3783888"/>
              <a:ext cx="710183" cy="779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67542" y="3988815"/>
              <a:ext cx="3432073" cy="9868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399" y="5136989"/>
              <a:ext cx="7150099" cy="55564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7039" y="6724454"/>
              <a:ext cx="1228985" cy="15051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824" y="6279438"/>
              <a:ext cx="710183" cy="779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399" y="6483045"/>
              <a:ext cx="7150099" cy="42103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4864" y="8851900"/>
              <a:ext cx="1058402" cy="1384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824" y="8432088"/>
              <a:ext cx="710183" cy="779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67542" y="8635695"/>
              <a:ext cx="2692793" cy="4547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4471" y="9312655"/>
              <a:ext cx="435775" cy="9458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67542" y="9511995"/>
              <a:ext cx="1842554" cy="454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114" y="1618692"/>
            <a:ext cx="1816836" cy="1696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50" y="1993900"/>
            <a:ext cx="1892300" cy="14479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5250" y="1993900"/>
            <a:ext cx="1701800" cy="14479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5950" y="1993900"/>
            <a:ext cx="1524000" cy="14479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8850" y="1993900"/>
            <a:ext cx="1346200" cy="14479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5937" y="3796368"/>
            <a:ext cx="736587" cy="1482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1692" y="4101727"/>
            <a:ext cx="6249784" cy="51887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54050" y="4826132"/>
            <a:ext cx="1637664" cy="762000"/>
            <a:chOff x="406400" y="8204330"/>
            <a:chExt cx="1637664" cy="762000"/>
          </a:xfrm>
        </p:grpSpPr>
        <p:sp>
          <p:nvSpPr>
            <p:cNvPr id="28" name="object 28"/>
            <p:cNvSpPr/>
            <p:nvPr/>
          </p:nvSpPr>
          <p:spPr>
            <a:xfrm>
              <a:off x="406400" y="8204330"/>
              <a:ext cx="1637664" cy="762000"/>
            </a:xfrm>
            <a:custGeom>
              <a:avLst/>
              <a:gdLst/>
              <a:ahLst/>
              <a:cxnLst/>
              <a:rect l="l" t="t" r="r" b="b"/>
              <a:pathLst>
                <a:path w="1637664" h="762000">
                  <a:moveTo>
                    <a:pt x="1582077" y="0"/>
                  </a:moveTo>
                  <a:lnTo>
                    <a:pt x="55079" y="0"/>
                  </a:lnTo>
                  <a:lnTo>
                    <a:pt x="33641" y="4328"/>
                  </a:lnTo>
                  <a:lnTo>
                    <a:pt x="16133" y="16133"/>
                  </a:lnTo>
                  <a:lnTo>
                    <a:pt x="4328" y="33641"/>
                  </a:lnTo>
                  <a:lnTo>
                    <a:pt x="0" y="55079"/>
                  </a:lnTo>
                  <a:lnTo>
                    <a:pt x="0" y="706920"/>
                  </a:lnTo>
                  <a:lnTo>
                    <a:pt x="4328" y="728358"/>
                  </a:lnTo>
                  <a:lnTo>
                    <a:pt x="16133" y="745866"/>
                  </a:lnTo>
                  <a:lnTo>
                    <a:pt x="33641" y="757671"/>
                  </a:lnTo>
                  <a:lnTo>
                    <a:pt x="55079" y="761999"/>
                  </a:lnTo>
                  <a:lnTo>
                    <a:pt x="1582077" y="761999"/>
                  </a:lnTo>
                  <a:lnTo>
                    <a:pt x="1603515" y="757671"/>
                  </a:lnTo>
                  <a:lnTo>
                    <a:pt x="1621023" y="745866"/>
                  </a:lnTo>
                  <a:lnTo>
                    <a:pt x="1632828" y="728358"/>
                  </a:lnTo>
                  <a:lnTo>
                    <a:pt x="1637157" y="706920"/>
                  </a:lnTo>
                  <a:lnTo>
                    <a:pt x="1637157" y="55079"/>
                  </a:lnTo>
                  <a:lnTo>
                    <a:pt x="1632828" y="33641"/>
                  </a:lnTo>
                  <a:lnTo>
                    <a:pt x="1621023" y="16133"/>
                  </a:lnTo>
                  <a:lnTo>
                    <a:pt x="1603515" y="4328"/>
                  </a:lnTo>
                  <a:lnTo>
                    <a:pt x="1582077" y="0"/>
                  </a:lnTo>
                  <a:close/>
                </a:path>
              </a:pathLst>
            </a:custGeom>
            <a:solidFill>
              <a:srgbClr val="F6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850" y="8375783"/>
              <a:ext cx="114300" cy="1143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9917" y="8703291"/>
              <a:ext cx="598170" cy="73660"/>
            </a:xfrm>
            <a:custGeom>
              <a:avLst/>
              <a:gdLst/>
              <a:ahLst/>
              <a:cxnLst/>
              <a:rect l="l" t="t" r="r" b="b"/>
              <a:pathLst>
                <a:path w="598169" h="73659">
                  <a:moveTo>
                    <a:pt x="85661" y="20421"/>
                  </a:moveTo>
                  <a:lnTo>
                    <a:pt x="75501" y="20421"/>
                  </a:lnTo>
                  <a:lnTo>
                    <a:pt x="71107" y="21501"/>
                  </a:lnTo>
                  <a:lnTo>
                    <a:pt x="67373" y="23672"/>
                  </a:lnTo>
                  <a:lnTo>
                    <a:pt x="63652" y="25768"/>
                  </a:lnTo>
                  <a:lnTo>
                    <a:pt x="60769" y="28816"/>
                  </a:lnTo>
                  <a:lnTo>
                    <a:pt x="58737" y="32816"/>
                  </a:lnTo>
                  <a:lnTo>
                    <a:pt x="56705" y="36741"/>
                  </a:lnTo>
                  <a:lnTo>
                    <a:pt x="55689" y="41452"/>
                  </a:lnTo>
                  <a:lnTo>
                    <a:pt x="55689" y="52425"/>
                  </a:lnTo>
                  <a:lnTo>
                    <a:pt x="75501" y="73456"/>
                  </a:lnTo>
                  <a:lnTo>
                    <a:pt x="85661" y="73456"/>
                  </a:lnTo>
                  <a:lnTo>
                    <a:pt x="90068" y="72402"/>
                  </a:lnTo>
                  <a:lnTo>
                    <a:pt x="97586" y="68135"/>
                  </a:lnTo>
                  <a:lnTo>
                    <a:pt x="100167" y="65430"/>
                  </a:lnTo>
                  <a:lnTo>
                    <a:pt x="76111" y="65430"/>
                  </a:lnTo>
                  <a:lnTo>
                    <a:pt x="72555" y="63868"/>
                  </a:lnTo>
                  <a:lnTo>
                    <a:pt x="69913" y="60756"/>
                  </a:lnTo>
                  <a:lnTo>
                    <a:pt x="67348" y="57645"/>
                  </a:lnTo>
                  <a:lnTo>
                    <a:pt x="66052" y="53035"/>
                  </a:lnTo>
                  <a:lnTo>
                    <a:pt x="66052" y="40843"/>
                  </a:lnTo>
                  <a:lnTo>
                    <a:pt x="67373" y="36271"/>
                  </a:lnTo>
                  <a:lnTo>
                    <a:pt x="70015" y="33223"/>
                  </a:lnTo>
                  <a:lnTo>
                    <a:pt x="72656" y="30111"/>
                  </a:lnTo>
                  <a:lnTo>
                    <a:pt x="76187" y="28549"/>
                  </a:lnTo>
                  <a:lnTo>
                    <a:pt x="100240" y="28549"/>
                  </a:lnTo>
                  <a:lnTo>
                    <a:pt x="97586" y="25768"/>
                  </a:lnTo>
                  <a:lnTo>
                    <a:pt x="93789" y="23672"/>
                  </a:lnTo>
                  <a:lnTo>
                    <a:pt x="90068" y="21501"/>
                  </a:lnTo>
                  <a:lnTo>
                    <a:pt x="85661" y="20421"/>
                  </a:lnTo>
                  <a:close/>
                </a:path>
                <a:path w="598169" h="73659">
                  <a:moveTo>
                    <a:pt x="35051" y="9753"/>
                  </a:moveTo>
                  <a:lnTo>
                    <a:pt x="24485" y="9753"/>
                  </a:lnTo>
                  <a:lnTo>
                    <a:pt x="24485" y="72542"/>
                  </a:lnTo>
                  <a:lnTo>
                    <a:pt x="35051" y="72542"/>
                  </a:lnTo>
                  <a:lnTo>
                    <a:pt x="35051" y="9753"/>
                  </a:lnTo>
                  <a:close/>
                </a:path>
                <a:path w="598169" h="73659">
                  <a:moveTo>
                    <a:pt x="100240" y="28549"/>
                  </a:moveTo>
                  <a:lnTo>
                    <a:pt x="85051" y="28549"/>
                  </a:lnTo>
                  <a:lnTo>
                    <a:pt x="88607" y="30111"/>
                  </a:lnTo>
                  <a:lnTo>
                    <a:pt x="91249" y="33223"/>
                  </a:lnTo>
                  <a:lnTo>
                    <a:pt x="93891" y="36271"/>
                  </a:lnTo>
                  <a:lnTo>
                    <a:pt x="95211" y="40843"/>
                  </a:lnTo>
                  <a:lnTo>
                    <a:pt x="95211" y="53035"/>
                  </a:lnTo>
                  <a:lnTo>
                    <a:pt x="93891" y="57645"/>
                  </a:lnTo>
                  <a:lnTo>
                    <a:pt x="88607" y="63868"/>
                  </a:lnTo>
                  <a:lnTo>
                    <a:pt x="85051" y="65430"/>
                  </a:lnTo>
                  <a:lnTo>
                    <a:pt x="100167" y="65430"/>
                  </a:lnTo>
                  <a:lnTo>
                    <a:pt x="100495" y="65087"/>
                  </a:lnTo>
                  <a:lnTo>
                    <a:pt x="102527" y="61163"/>
                  </a:lnTo>
                  <a:lnTo>
                    <a:pt x="104635" y="57162"/>
                  </a:lnTo>
                  <a:lnTo>
                    <a:pt x="105676" y="52425"/>
                  </a:lnTo>
                  <a:lnTo>
                    <a:pt x="105676" y="41452"/>
                  </a:lnTo>
                  <a:lnTo>
                    <a:pt x="104635" y="36741"/>
                  </a:lnTo>
                  <a:lnTo>
                    <a:pt x="102527" y="32816"/>
                  </a:lnTo>
                  <a:lnTo>
                    <a:pt x="100495" y="28816"/>
                  </a:lnTo>
                  <a:lnTo>
                    <a:pt x="100240" y="28549"/>
                  </a:lnTo>
                  <a:close/>
                </a:path>
                <a:path w="598169" h="73659">
                  <a:moveTo>
                    <a:pt x="59537" y="914"/>
                  </a:moveTo>
                  <a:lnTo>
                    <a:pt x="0" y="914"/>
                  </a:lnTo>
                  <a:lnTo>
                    <a:pt x="0" y="9753"/>
                  </a:lnTo>
                  <a:lnTo>
                    <a:pt x="59537" y="9753"/>
                  </a:lnTo>
                  <a:lnTo>
                    <a:pt x="59537" y="914"/>
                  </a:lnTo>
                  <a:close/>
                </a:path>
                <a:path w="598169" h="73659">
                  <a:moveTo>
                    <a:pt x="125602" y="21336"/>
                  </a:moveTo>
                  <a:lnTo>
                    <a:pt x="115341" y="21336"/>
                  </a:lnTo>
                  <a:lnTo>
                    <a:pt x="115412" y="60147"/>
                  </a:lnTo>
                  <a:lnTo>
                    <a:pt x="116865" y="65087"/>
                  </a:lnTo>
                  <a:lnTo>
                    <a:pt x="119913" y="68478"/>
                  </a:lnTo>
                  <a:lnTo>
                    <a:pt x="123024" y="71793"/>
                  </a:lnTo>
                  <a:lnTo>
                    <a:pt x="127673" y="73456"/>
                  </a:lnTo>
                  <a:lnTo>
                    <a:pt x="137960" y="73456"/>
                  </a:lnTo>
                  <a:lnTo>
                    <a:pt x="150140" y="65227"/>
                  </a:lnTo>
                  <a:lnTo>
                    <a:pt x="132676" y="65227"/>
                  </a:lnTo>
                  <a:lnTo>
                    <a:pt x="130009" y="64211"/>
                  </a:lnTo>
                  <a:lnTo>
                    <a:pt x="126479" y="60147"/>
                  </a:lnTo>
                  <a:lnTo>
                    <a:pt x="125602" y="56997"/>
                  </a:lnTo>
                  <a:lnTo>
                    <a:pt x="125602" y="21336"/>
                  </a:lnTo>
                  <a:close/>
                </a:path>
                <a:path w="598169" h="73659">
                  <a:moveTo>
                    <a:pt x="160147" y="61569"/>
                  </a:moveTo>
                  <a:lnTo>
                    <a:pt x="151511" y="61569"/>
                  </a:lnTo>
                  <a:lnTo>
                    <a:pt x="150193" y="65087"/>
                  </a:lnTo>
                  <a:lnTo>
                    <a:pt x="150190" y="72542"/>
                  </a:lnTo>
                  <a:lnTo>
                    <a:pt x="160147" y="72542"/>
                  </a:lnTo>
                  <a:lnTo>
                    <a:pt x="160147" y="61569"/>
                  </a:lnTo>
                  <a:close/>
                </a:path>
                <a:path w="598169" h="73659">
                  <a:moveTo>
                    <a:pt x="160147" y="21336"/>
                  </a:moveTo>
                  <a:lnTo>
                    <a:pt x="149885" y="21336"/>
                  </a:lnTo>
                  <a:lnTo>
                    <a:pt x="149885" y="54864"/>
                  </a:lnTo>
                  <a:lnTo>
                    <a:pt x="148628" y="58458"/>
                  </a:lnTo>
                  <a:lnTo>
                    <a:pt x="143624" y="63868"/>
                  </a:lnTo>
                  <a:lnTo>
                    <a:pt x="140335" y="65227"/>
                  </a:lnTo>
                  <a:lnTo>
                    <a:pt x="150140" y="65227"/>
                  </a:lnTo>
                  <a:lnTo>
                    <a:pt x="150190" y="61569"/>
                  </a:lnTo>
                  <a:lnTo>
                    <a:pt x="160147" y="61569"/>
                  </a:lnTo>
                  <a:lnTo>
                    <a:pt x="160147" y="21336"/>
                  </a:lnTo>
                  <a:close/>
                </a:path>
                <a:path w="598169" h="73659">
                  <a:moveTo>
                    <a:pt x="151511" y="61569"/>
                  </a:moveTo>
                  <a:lnTo>
                    <a:pt x="150190" y="61569"/>
                  </a:lnTo>
                  <a:lnTo>
                    <a:pt x="150190" y="65095"/>
                  </a:lnTo>
                  <a:lnTo>
                    <a:pt x="151511" y="61569"/>
                  </a:lnTo>
                  <a:close/>
                </a:path>
                <a:path w="598169" h="73659">
                  <a:moveTo>
                    <a:pt x="173139" y="60248"/>
                  </a:moveTo>
                  <a:lnTo>
                    <a:pt x="169989" y="67259"/>
                  </a:lnTo>
                  <a:lnTo>
                    <a:pt x="172364" y="69227"/>
                  </a:lnTo>
                  <a:lnTo>
                    <a:pt x="175348" y="70751"/>
                  </a:lnTo>
                  <a:lnTo>
                    <a:pt x="182524" y="72910"/>
                  </a:lnTo>
                  <a:lnTo>
                    <a:pt x="186448" y="73456"/>
                  </a:lnTo>
                  <a:lnTo>
                    <a:pt x="194919" y="73456"/>
                  </a:lnTo>
                  <a:lnTo>
                    <a:pt x="198577" y="72847"/>
                  </a:lnTo>
                  <a:lnTo>
                    <a:pt x="204812" y="70408"/>
                  </a:lnTo>
                  <a:lnTo>
                    <a:pt x="207251" y="68618"/>
                  </a:lnTo>
                  <a:lnTo>
                    <a:pt x="209235" y="65938"/>
                  </a:lnTo>
                  <a:lnTo>
                    <a:pt x="187642" y="65938"/>
                  </a:lnTo>
                  <a:lnTo>
                    <a:pt x="184518" y="65468"/>
                  </a:lnTo>
                  <a:lnTo>
                    <a:pt x="178422" y="63563"/>
                  </a:lnTo>
                  <a:lnTo>
                    <a:pt x="175653" y="62141"/>
                  </a:lnTo>
                  <a:lnTo>
                    <a:pt x="173139" y="60248"/>
                  </a:lnTo>
                  <a:close/>
                </a:path>
                <a:path w="598169" h="73659">
                  <a:moveTo>
                    <a:pt x="195732" y="20421"/>
                  </a:moveTo>
                  <a:lnTo>
                    <a:pt x="187807" y="20421"/>
                  </a:lnTo>
                  <a:lnTo>
                    <a:pt x="184188" y="21094"/>
                  </a:lnTo>
                  <a:lnTo>
                    <a:pt x="171513" y="33121"/>
                  </a:lnTo>
                  <a:lnTo>
                    <a:pt x="171614" y="40030"/>
                  </a:lnTo>
                  <a:lnTo>
                    <a:pt x="197192" y="52362"/>
                  </a:lnTo>
                  <a:lnTo>
                    <a:pt x="199123" y="53174"/>
                  </a:lnTo>
                  <a:lnTo>
                    <a:pt x="200266" y="54254"/>
                  </a:lnTo>
                  <a:lnTo>
                    <a:pt x="201485" y="55333"/>
                  </a:lnTo>
                  <a:lnTo>
                    <a:pt x="202095" y="56756"/>
                  </a:lnTo>
                  <a:lnTo>
                    <a:pt x="202095" y="60820"/>
                  </a:lnTo>
                  <a:lnTo>
                    <a:pt x="201155" y="62649"/>
                  </a:lnTo>
                  <a:lnTo>
                    <a:pt x="199250" y="64008"/>
                  </a:lnTo>
                  <a:lnTo>
                    <a:pt x="197358" y="65290"/>
                  </a:lnTo>
                  <a:lnTo>
                    <a:pt x="194551" y="65938"/>
                  </a:lnTo>
                  <a:lnTo>
                    <a:pt x="209235" y="65938"/>
                  </a:lnTo>
                  <a:lnTo>
                    <a:pt x="210769" y="63868"/>
                  </a:lnTo>
                  <a:lnTo>
                    <a:pt x="211645" y="61099"/>
                  </a:lnTo>
                  <a:lnTo>
                    <a:pt x="211645" y="54254"/>
                  </a:lnTo>
                  <a:lnTo>
                    <a:pt x="210502" y="51346"/>
                  </a:lnTo>
                  <a:lnTo>
                    <a:pt x="205892" y="47002"/>
                  </a:lnTo>
                  <a:lnTo>
                    <a:pt x="202437" y="45453"/>
                  </a:lnTo>
                  <a:lnTo>
                    <a:pt x="188074" y="42570"/>
                  </a:lnTo>
                  <a:lnTo>
                    <a:pt x="185635" y="41960"/>
                  </a:lnTo>
                  <a:lnTo>
                    <a:pt x="183845" y="41109"/>
                  </a:lnTo>
                  <a:lnTo>
                    <a:pt x="182689" y="40030"/>
                  </a:lnTo>
                  <a:lnTo>
                    <a:pt x="181610" y="38874"/>
                  </a:lnTo>
                  <a:lnTo>
                    <a:pt x="181063" y="37426"/>
                  </a:lnTo>
                  <a:lnTo>
                    <a:pt x="181182" y="33121"/>
                  </a:lnTo>
                  <a:lnTo>
                    <a:pt x="181978" y="31496"/>
                  </a:lnTo>
                  <a:lnTo>
                    <a:pt x="185635" y="28651"/>
                  </a:lnTo>
                  <a:lnTo>
                    <a:pt x="188455" y="27940"/>
                  </a:lnTo>
                  <a:lnTo>
                    <a:pt x="210047" y="27940"/>
                  </a:lnTo>
                  <a:lnTo>
                    <a:pt x="210629" y="26720"/>
                  </a:lnTo>
                  <a:lnTo>
                    <a:pt x="208470" y="24688"/>
                  </a:lnTo>
                  <a:lnTo>
                    <a:pt x="205752" y="23126"/>
                  </a:lnTo>
                  <a:lnTo>
                    <a:pt x="199250" y="20967"/>
                  </a:lnTo>
                  <a:lnTo>
                    <a:pt x="195732" y="20421"/>
                  </a:lnTo>
                  <a:close/>
                </a:path>
                <a:path w="598169" h="73659">
                  <a:moveTo>
                    <a:pt x="210047" y="27940"/>
                  </a:moveTo>
                  <a:lnTo>
                    <a:pt x="194957" y="27940"/>
                  </a:lnTo>
                  <a:lnTo>
                    <a:pt x="197624" y="28448"/>
                  </a:lnTo>
                  <a:lnTo>
                    <a:pt x="200266" y="29464"/>
                  </a:lnTo>
                  <a:lnTo>
                    <a:pt x="202907" y="30416"/>
                  </a:lnTo>
                  <a:lnTo>
                    <a:pt x="205282" y="31762"/>
                  </a:lnTo>
                  <a:lnTo>
                    <a:pt x="207378" y="33528"/>
                  </a:lnTo>
                  <a:lnTo>
                    <a:pt x="210047" y="27940"/>
                  </a:lnTo>
                  <a:close/>
                </a:path>
                <a:path w="598169" h="73659">
                  <a:moveTo>
                    <a:pt x="255917" y="21336"/>
                  </a:moveTo>
                  <a:lnTo>
                    <a:pt x="245960" y="21336"/>
                  </a:lnTo>
                  <a:lnTo>
                    <a:pt x="246166" y="23469"/>
                  </a:lnTo>
                  <a:lnTo>
                    <a:pt x="246468" y="27635"/>
                  </a:lnTo>
                  <a:lnTo>
                    <a:pt x="246668" y="29632"/>
                  </a:lnTo>
                  <a:lnTo>
                    <a:pt x="246773" y="72542"/>
                  </a:lnTo>
                  <a:lnTo>
                    <a:pt x="257035" y="72542"/>
                  </a:lnTo>
                  <a:lnTo>
                    <a:pt x="257035" y="38950"/>
                  </a:lnTo>
                  <a:lnTo>
                    <a:pt x="258318" y="35356"/>
                  </a:lnTo>
                  <a:lnTo>
                    <a:pt x="261474" y="32105"/>
                  </a:lnTo>
                  <a:lnTo>
                    <a:pt x="255612" y="32105"/>
                  </a:lnTo>
                  <a:lnTo>
                    <a:pt x="256607" y="29667"/>
                  </a:lnTo>
                  <a:lnTo>
                    <a:pt x="255917" y="21336"/>
                  </a:lnTo>
                  <a:close/>
                </a:path>
                <a:path w="598169" h="73659">
                  <a:moveTo>
                    <a:pt x="290770" y="28651"/>
                  </a:moveTo>
                  <a:lnTo>
                    <a:pt x="274916" y="28651"/>
                  </a:lnTo>
                  <a:lnTo>
                    <a:pt x="277622" y="29667"/>
                  </a:lnTo>
                  <a:lnTo>
                    <a:pt x="279387" y="31699"/>
                  </a:lnTo>
                  <a:lnTo>
                    <a:pt x="281216" y="33667"/>
                  </a:lnTo>
                  <a:lnTo>
                    <a:pt x="282130" y="36918"/>
                  </a:lnTo>
                  <a:lnTo>
                    <a:pt x="282130" y="72542"/>
                  </a:lnTo>
                  <a:lnTo>
                    <a:pt x="292392" y="72542"/>
                  </a:lnTo>
                  <a:lnTo>
                    <a:pt x="292330" y="33667"/>
                  </a:lnTo>
                  <a:lnTo>
                    <a:pt x="290830" y="28714"/>
                  </a:lnTo>
                  <a:close/>
                </a:path>
                <a:path w="598169" h="73659">
                  <a:moveTo>
                    <a:pt x="256622" y="29632"/>
                  </a:moveTo>
                  <a:lnTo>
                    <a:pt x="255612" y="32105"/>
                  </a:lnTo>
                  <a:lnTo>
                    <a:pt x="256832" y="32105"/>
                  </a:lnTo>
                  <a:lnTo>
                    <a:pt x="256622" y="29632"/>
                  </a:lnTo>
                  <a:close/>
                </a:path>
                <a:path w="598169" h="73659">
                  <a:moveTo>
                    <a:pt x="280123" y="20421"/>
                  </a:moveTo>
                  <a:lnTo>
                    <a:pt x="269836" y="20421"/>
                  </a:lnTo>
                  <a:lnTo>
                    <a:pt x="266077" y="21437"/>
                  </a:lnTo>
                  <a:lnTo>
                    <a:pt x="262826" y="23469"/>
                  </a:lnTo>
                  <a:lnTo>
                    <a:pt x="259575" y="25438"/>
                  </a:lnTo>
                  <a:lnTo>
                    <a:pt x="257162" y="28308"/>
                  </a:lnTo>
                  <a:lnTo>
                    <a:pt x="256622" y="29632"/>
                  </a:lnTo>
                  <a:lnTo>
                    <a:pt x="256832" y="32105"/>
                  </a:lnTo>
                  <a:lnTo>
                    <a:pt x="261474" y="32105"/>
                  </a:lnTo>
                  <a:lnTo>
                    <a:pt x="263461" y="30010"/>
                  </a:lnTo>
                  <a:lnTo>
                    <a:pt x="266915" y="28651"/>
                  </a:lnTo>
                  <a:lnTo>
                    <a:pt x="290770" y="28651"/>
                  </a:lnTo>
                  <a:lnTo>
                    <a:pt x="287718" y="25400"/>
                  </a:lnTo>
                  <a:lnTo>
                    <a:pt x="284670" y="22085"/>
                  </a:lnTo>
                  <a:lnTo>
                    <a:pt x="280123" y="20421"/>
                  </a:lnTo>
                  <a:close/>
                </a:path>
                <a:path w="598169" h="73659">
                  <a:moveTo>
                    <a:pt x="315226" y="21336"/>
                  </a:moveTo>
                  <a:lnTo>
                    <a:pt x="304965" y="21336"/>
                  </a:lnTo>
                  <a:lnTo>
                    <a:pt x="304965" y="72542"/>
                  </a:lnTo>
                  <a:lnTo>
                    <a:pt x="315226" y="72542"/>
                  </a:lnTo>
                  <a:lnTo>
                    <a:pt x="315226" y="21336"/>
                  </a:lnTo>
                  <a:close/>
                </a:path>
                <a:path w="598169" h="73659">
                  <a:moveTo>
                    <a:pt x="316039" y="0"/>
                  </a:moveTo>
                  <a:lnTo>
                    <a:pt x="304152" y="0"/>
                  </a:lnTo>
                  <a:lnTo>
                    <a:pt x="304152" y="10668"/>
                  </a:lnTo>
                  <a:lnTo>
                    <a:pt x="316039" y="10668"/>
                  </a:lnTo>
                  <a:lnTo>
                    <a:pt x="316039" y="0"/>
                  </a:lnTo>
                  <a:close/>
                </a:path>
                <a:path w="598169" h="73659">
                  <a:moveTo>
                    <a:pt x="332295" y="21336"/>
                  </a:moveTo>
                  <a:lnTo>
                    <a:pt x="321322" y="21336"/>
                  </a:lnTo>
                  <a:lnTo>
                    <a:pt x="343268" y="72542"/>
                  </a:lnTo>
                  <a:lnTo>
                    <a:pt x="352615" y="72542"/>
                  </a:lnTo>
                  <a:lnTo>
                    <a:pt x="356246" y="64109"/>
                  </a:lnTo>
                  <a:lnTo>
                    <a:pt x="346621" y="64109"/>
                  </a:lnTo>
                  <a:lnTo>
                    <a:pt x="348107" y="60493"/>
                  </a:lnTo>
                  <a:lnTo>
                    <a:pt x="332295" y="21336"/>
                  </a:lnTo>
                  <a:close/>
                </a:path>
                <a:path w="598169" h="73659">
                  <a:moveTo>
                    <a:pt x="348107" y="60493"/>
                  </a:moveTo>
                  <a:lnTo>
                    <a:pt x="346621" y="64109"/>
                  </a:lnTo>
                  <a:lnTo>
                    <a:pt x="349567" y="64109"/>
                  </a:lnTo>
                  <a:lnTo>
                    <a:pt x="348107" y="60493"/>
                  </a:lnTo>
                  <a:close/>
                </a:path>
                <a:path w="598169" h="73659">
                  <a:moveTo>
                    <a:pt x="374662" y="21336"/>
                  </a:moveTo>
                  <a:lnTo>
                    <a:pt x="364197" y="21336"/>
                  </a:lnTo>
                  <a:lnTo>
                    <a:pt x="348107" y="60493"/>
                  </a:lnTo>
                  <a:lnTo>
                    <a:pt x="349567" y="64109"/>
                  </a:lnTo>
                  <a:lnTo>
                    <a:pt x="356246" y="64109"/>
                  </a:lnTo>
                  <a:lnTo>
                    <a:pt x="374662" y="21336"/>
                  </a:lnTo>
                  <a:close/>
                </a:path>
                <a:path w="598169" h="73659">
                  <a:moveTo>
                    <a:pt x="406323" y="20421"/>
                  </a:moveTo>
                  <a:lnTo>
                    <a:pt x="396646" y="20421"/>
                  </a:lnTo>
                  <a:lnTo>
                    <a:pt x="392341" y="21539"/>
                  </a:lnTo>
                  <a:lnTo>
                    <a:pt x="376936" y="41694"/>
                  </a:lnTo>
                  <a:lnTo>
                    <a:pt x="376936" y="55308"/>
                  </a:lnTo>
                  <a:lnTo>
                    <a:pt x="379298" y="61772"/>
                  </a:lnTo>
                  <a:lnTo>
                    <a:pt x="388785" y="71120"/>
                  </a:lnTo>
                  <a:lnTo>
                    <a:pt x="395287" y="73456"/>
                  </a:lnTo>
                  <a:lnTo>
                    <a:pt x="407339" y="73456"/>
                  </a:lnTo>
                  <a:lnTo>
                    <a:pt x="422960" y="66954"/>
                  </a:lnTo>
                  <a:lnTo>
                    <a:pt x="422231" y="65430"/>
                  </a:lnTo>
                  <a:lnTo>
                    <a:pt x="398335" y="65430"/>
                  </a:lnTo>
                  <a:lnTo>
                    <a:pt x="394131" y="63906"/>
                  </a:lnTo>
                  <a:lnTo>
                    <a:pt x="391147" y="60858"/>
                  </a:lnTo>
                  <a:lnTo>
                    <a:pt x="388239" y="57810"/>
                  </a:lnTo>
                  <a:lnTo>
                    <a:pt x="386791" y="53276"/>
                  </a:lnTo>
                  <a:lnTo>
                    <a:pt x="386791" y="48361"/>
                  </a:lnTo>
                  <a:lnTo>
                    <a:pt x="384949" y="48361"/>
                  </a:lnTo>
                  <a:lnTo>
                    <a:pt x="384949" y="42468"/>
                  </a:lnTo>
                  <a:lnTo>
                    <a:pt x="386791" y="42468"/>
                  </a:lnTo>
                  <a:lnTo>
                    <a:pt x="386899" y="40093"/>
                  </a:lnTo>
                  <a:lnTo>
                    <a:pt x="388073" y="35966"/>
                  </a:lnTo>
                  <a:lnTo>
                    <a:pt x="390652" y="32715"/>
                  </a:lnTo>
                  <a:lnTo>
                    <a:pt x="393217" y="29400"/>
                  </a:lnTo>
                  <a:lnTo>
                    <a:pt x="396875" y="27736"/>
                  </a:lnTo>
                  <a:lnTo>
                    <a:pt x="418772" y="27736"/>
                  </a:lnTo>
                  <a:lnTo>
                    <a:pt x="416852" y="25501"/>
                  </a:lnTo>
                  <a:lnTo>
                    <a:pt x="410349" y="21437"/>
                  </a:lnTo>
                  <a:lnTo>
                    <a:pt x="406323" y="20421"/>
                  </a:lnTo>
                  <a:close/>
                </a:path>
                <a:path w="598169" h="73659">
                  <a:moveTo>
                    <a:pt x="419608" y="59944"/>
                  </a:moveTo>
                  <a:lnTo>
                    <a:pt x="406730" y="65430"/>
                  </a:lnTo>
                  <a:lnTo>
                    <a:pt x="422231" y="65430"/>
                  </a:lnTo>
                  <a:lnTo>
                    <a:pt x="419608" y="59944"/>
                  </a:lnTo>
                  <a:close/>
                </a:path>
                <a:path w="598169" h="73659">
                  <a:moveTo>
                    <a:pt x="386791" y="42468"/>
                  </a:moveTo>
                  <a:lnTo>
                    <a:pt x="384949" y="42468"/>
                  </a:lnTo>
                  <a:lnTo>
                    <a:pt x="384949" y="48361"/>
                  </a:lnTo>
                  <a:lnTo>
                    <a:pt x="386791" y="48361"/>
                  </a:lnTo>
                  <a:lnTo>
                    <a:pt x="386791" y="42468"/>
                  </a:lnTo>
                  <a:close/>
                </a:path>
                <a:path w="598169" h="73659">
                  <a:moveTo>
                    <a:pt x="414832" y="42468"/>
                  </a:moveTo>
                  <a:lnTo>
                    <a:pt x="386791" y="42468"/>
                  </a:lnTo>
                  <a:lnTo>
                    <a:pt x="386791" y="48361"/>
                  </a:lnTo>
                  <a:lnTo>
                    <a:pt x="423557" y="48361"/>
                  </a:lnTo>
                  <a:lnTo>
                    <a:pt x="423557" y="43789"/>
                  </a:lnTo>
                  <a:lnTo>
                    <a:pt x="414832" y="43789"/>
                  </a:lnTo>
                  <a:lnTo>
                    <a:pt x="414832" y="42468"/>
                  </a:lnTo>
                  <a:close/>
                </a:path>
                <a:path w="598169" h="73659">
                  <a:moveTo>
                    <a:pt x="418772" y="27736"/>
                  </a:moveTo>
                  <a:lnTo>
                    <a:pt x="405892" y="27736"/>
                  </a:lnTo>
                  <a:lnTo>
                    <a:pt x="409130" y="29159"/>
                  </a:lnTo>
                  <a:lnTo>
                    <a:pt x="411365" y="32004"/>
                  </a:lnTo>
                  <a:lnTo>
                    <a:pt x="413677" y="34785"/>
                  </a:lnTo>
                  <a:lnTo>
                    <a:pt x="414832" y="38709"/>
                  </a:lnTo>
                  <a:lnTo>
                    <a:pt x="414832" y="43789"/>
                  </a:lnTo>
                  <a:lnTo>
                    <a:pt x="416547" y="42468"/>
                  </a:lnTo>
                  <a:lnTo>
                    <a:pt x="423557" y="42468"/>
                  </a:lnTo>
                  <a:lnTo>
                    <a:pt x="423557" y="40093"/>
                  </a:lnTo>
                  <a:lnTo>
                    <a:pt x="422719" y="35763"/>
                  </a:lnTo>
                  <a:lnTo>
                    <a:pt x="419328" y="28384"/>
                  </a:lnTo>
                  <a:lnTo>
                    <a:pt x="418772" y="27736"/>
                  </a:lnTo>
                  <a:close/>
                </a:path>
                <a:path w="598169" h="73659">
                  <a:moveTo>
                    <a:pt x="423557" y="42468"/>
                  </a:moveTo>
                  <a:lnTo>
                    <a:pt x="416547" y="42468"/>
                  </a:lnTo>
                  <a:lnTo>
                    <a:pt x="414832" y="43789"/>
                  </a:lnTo>
                  <a:lnTo>
                    <a:pt x="423557" y="43789"/>
                  </a:lnTo>
                  <a:lnTo>
                    <a:pt x="423557" y="42468"/>
                  </a:lnTo>
                  <a:close/>
                </a:path>
                <a:path w="598169" h="73659">
                  <a:moveTo>
                    <a:pt x="457390" y="20421"/>
                  </a:moveTo>
                  <a:lnTo>
                    <a:pt x="448373" y="20421"/>
                  </a:lnTo>
                  <a:lnTo>
                    <a:pt x="444411" y="21501"/>
                  </a:lnTo>
                  <a:lnTo>
                    <a:pt x="441032" y="23672"/>
                  </a:lnTo>
                  <a:lnTo>
                    <a:pt x="437642" y="25768"/>
                  </a:lnTo>
                  <a:lnTo>
                    <a:pt x="435000" y="28790"/>
                  </a:lnTo>
                  <a:lnTo>
                    <a:pt x="433013" y="32918"/>
                  </a:lnTo>
                  <a:lnTo>
                    <a:pt x="431279" y="36639"/>
                  </a:lnTo>
                  <a:lnTo>
                    <a:pt x="430470" y="40843"/>
                  </a:lnTo>
                  <a:lnTo>
                    <a:pt x="430482" y="53035"/>
                  </a:lnTo>
                  <a:lnTo>
                    <a:pt x="448373" y="73456"/>
                  </a:lnTo>
                  <a:lnTo>
                    <a:pt x="457250" y="73456"/>
                  </a:lnTo>
                  <a:lnTo>
                    <a:pt x="461073" y="72377"/>
                  </a:lnTo>
                  <a:lnTo>
                    <a:pt x="467779" y="67970"/>
                  </a:lnTo>
                  <a:lnTo>
                    <a:pt x="469665" y="65430"/>
                  </a:lnTo>
                  <a:lnTo>
                    <a:pt x="450913" y="65430"/>
                  </a:lnTo>
                  <a:lnTo>
                    <a:pt x="447332" y="63868"/>
                  </a:lnTo>
                  <a:lnTo>
                    <a:pt x="442048" y="57645"/>
                  </a:lnTo>
                  <a:lnTo>
                    <a:pt x="440728" y="53035"/>
                  </a:lnTo>
                  <a:lnTo>
                    <a:pt x="440728" y="40843"/>
                  </a:lnTo>
                  <a:lnTo>
                    <a:pt x="442048" y="36271"/>
                  </a:lnTo>
                  <a:lnTo>
                    <a:pt x="447395" y="30111"/>
                  </a:lnTo>
                  <a:lnTo>
                    <a:pt x="450989" y="28549"/>
                  </a:lnTo>
                  <a:lnTo>
                    <a:pt x="469749" y="28549"/>
                  </a:lnTo>
                  <a:lnTo>
                    <a:pt x="467918" y="26009"/>
                  </a:lnTo>
                  <a:lnTo>
                    <a:pt x="461276" y="21539"/>
                  </a:lnTo>
                  <a:lnTo>
                    <a:pt x="457390" y="20421"/>
                  </a:lnTo>
                  <a:close/>
                </a:path>
                <a:path w="598169" h="73659">
                  <a:moveTo>
                    <a:pt x="480250" y="61163"/>
                  </a:moveTo>
                  <a:lnTo>
                    <a:pt x="471106" y="61163"/>
                  </a:lnTo>
                  <a:lnTo>
                    <a:pt x="470014" y="64960"/>
                  </a:lnTo>
                  <a:lnTo>
                    <a:pt x="469988" y="72542"/>
                  </a:lnTo>
                  <a:lnTo>
                    <a:pt x="480250" y="72542"/>
                  </a:lnTo>
                  <a:lnTo>
                    <a:pt x="480250" y="61163"/>
                  </a:lnTo>
                  <a:close/>
                </a:path>
                <a:path w="598169" h="73659">
                  <a:moveTo>
                    <a:pt x="469749" y="28549"/>
                  </a:moveTo>
                  <a:lnTo>
                    <a:pt x="459854" y="28549"/>
                  </a:lnTo>
                  <a:lnTo>
                    <a:pt x="463384" y="30111"/>
                  </a:lnTo>
                  <a:lnTo>
                    <a:pt x="466026" y="33223"/>
                  </a:lnTo>
                  <a:lnTo>
                    <a:pt x="468731" y="36271"/>
                  </a:lnTo>
                  <a:lnTo>
                    <a:pt x="470090" y="40843"/>
                  </a:lnTo>
                  <a:lnTo>
                    <a:pt x="470090" y="53035"/>
                  </a:lnTo>
                  <a:lnTo>
                    <a:pt x="468731" y="57645"/>
                  </a:lnTo>
                  <a:lnTo>
                    <a:pt x="466026" y="60756"/>
                  </a:lnTo>
                  <a:lnTo>
                    <a:pt x="463384" y="63868"/>
                  </a:lnTo>
                  <a:lnTo>
                    <a:pt x="459854" y="65430"/>
                  </a:lnTo>
                  <a:lnTo>
                    <a:pt x="469665" y="65430"/>
                  </a:lnTo>
                  <a:lnTo>
                    <a:pt x="469863" y="65163"/>
                  </a:lnTo>
                  <a:lnTo>
                    <a:pt x="469988" y="61163"/>
                  </a:lnTo>
                  <a:lnTo>
                    <a:pt x="480250" y="61163"/>
                  </a:lnTo>
                  <a:lnTo>
                    <a:pt x="480250" y="32918"/>
                  </a:lnTo>
                  <a:lnTo>
                    <a:pt x="470090" y="32918"/>
                  </a:lnTo>
                  <a:lnTo>
                    <a:pt x="470336" y="30111"/>
                  </a:lnTo>
                  <a:lnTo>
                    <a:pt x="470288" y="29667"/>
                  </a:lnTo>
                  <a:lnTo>
                    <a:pt x="470115" y="29057"/>
                  </a:lnTo>
                  <a:lnTo>
                    <a:pt x="469749" y="28549"/>
                  </a:lnTo>
                  <a:close/>
                </a:path>
                <a:path w="598169" h="73659">
                  <a:moveTo>
                    <a:pt x="471106" y="61163"/>
                  </a:moveTo>
                  <a:lnTo>
                    <a:pt x="469988" y="61163"/>
                  </a:lnTo>
                  <a:lnTo>
                    <a:pt x="469988" y="64994"/>
                  </a:lnTo>
                  <a:lnTo>
                    <a:pt x="471106" y="61163"/>
                  </a:lnTo>
                  <a:close/>
                </a:path>
                <a:path w="598169" h="73659">
                  <a:moveTo>
                    <a:pt x="470355" y="29902"/>
                  </a:moveTo>
                  <a:lnTo>
                    <a:pt x="470090" y="32918"/>
                  </a:lnTo>
                  <a:lnTo>
                    <a:pt x="471208" y="32918"/>
                  </a:lnTo>
                  <a:lnTo>
                    <a:pt x="470355" y="29902"/>
                  </a:lnTo>
                  <a:close/>
                </a:path>
                <a:path w="598169" h="73659">
                  <a:moveTo>
                    <a:pt x="481063" y="21336"/>
                  </a:moveTo>
                  <a:lnTo>
                    <a:pt x="471106" y="21336"/>
                  </a:lnTo>
                  <a:lnTo>
                    <a:pt x="470473" y="28549"/>
                  </a:lnTo>
                  <a:lnTo>
                    <a:pt x="470414" y="30111"/>
                  </a:lnTo>
                  <a:lnTo>
                    <a:pt x="471208" y="32918"/>
                  </a:lnTo>
                  <a:lnTo>
                    <a:pt x="480250" y="32918"/>
                  </a:lnTo>
                  <a:lnTo>
                    <a:pt x="480374" y="28790"/>
                  </a:lnTo>
                  <a:lnTo>
                    <a:pt x="480453" y="27635"/>
                  </a:lnTo>
                  <a:lnTo>
                    <a:pt x="481063" y="21336"/>
                  </a:lnTo>
                  <a:close/>
                </a:path>
                <a:path w="598169" h="73659">
                  <a:moveTo>
                    <a:pt x="503148" y="21336"/>
                  </a:moveTo>
                  <a:lnTo>
                    <a:pt x="492887" y="21336"/>
                  </a:lnTo>
                  <a:lnTo>
                    <a:pt x="492957" y="60147"/>
                  </a:lnTo>
                  <a:lnTo>
                    <a:pt x="494411" y="65087"/>
                  </a:lnTo>
                  <a:lnTo>
                    <a:pt x="497459" y="68478"/>
                  </a:lnTo>
                  <a:lnTo>
                    <a:pt x="500570" y="71793"/>
                  </a:lnTo>
                  <a:lnTo>
                    <a:pt x="505206" y="73456"/>
                  </a:lnTo>
                  <a:lnTo>
                    <a:pt x="515505" y="73456"/>
                  </a:lnTo>
                  <a:lnTo>
                    <a:pt x="527686" y="65227"/>
                  </a:lnTo>
                  <a:lnTo>
                    <a:pt x="510222" y="65227"/>
                  </a:lnTo>
                  <a:lnTo>
                    <a:pt x="507542" y="64211"/>
                  </a:lnTo>
                  <a:lnTo>
                    <a:pt x="504024" y="60147"/>
                  </a:lnTo>
                  <a:lnTo>
                    <a:pt x="503148" y="56997"/>
                  </a:lnTo>
                  <a:lnTo>
                    <a:pt x="503148" y="21336"/>
                  </a:lnTo>
                  <a:close/>
                </a:path>
                <a:path w="598169" h="73659">
                  <a:moveTo>
                    <a:pt x="537692" y="61569"/>
                  </a:moveTo>
                  <a:lnTo>
                    <a:pt x="529056" y="61569"/>
                  </a:lnTo>
                  <a:lnTo>
                    <a:pt x="527738" y="65087"/>
                  </a:lnTo>
                  <a:lnTo>
                    <a:pt x="527735" y="72542"/>
                  </a:lnTo>
                  <a:lnTo>
                    <a:pt x="537692" y="72542"/>
                  </a:lnTo>
                  <a:lnTo>
                    <a:pt x="537692" y="61569"/>
                  </a:lnTo>
                  <a:close/>
                </a:path>
                <a:path w="598169" h="73659">
                  <a:moveTo>
                    <a:pt x="537692" y="21336"/>
                  </a:moveTo>
                  <a:lnTo>
                    <a:pt x="527431" y="21336"/>
                  </a:lnTo>
                  <a:lnTo>
                    <a:pt x="527431" y="54864"/>
                  </a:lnTo>
                  <a:lnTo>
                    <a:pt x="526173" y="58458"/>
                  </a:lnTo>
                  <a:lnTo>
                    <a:pt x="521157" y="63868"/>
                  </a:lnTo>
                  <a:lnTo>
                    <a:pt x="517880" y="65227"/>
                  </a:lnTo>
                  <a:lnTo>
                    <a:pt x="527686" y="65227"/>
                  </a:lnTo>
                  <a:lnTo>
                    <a:pt x="527735" y="61569"/>
                  </a:lnTo>
                  <a:lnTo>
                    <a:pt x="537692" y="61569"/>
                  </a:lnTo>
                  <a:lnTo>
                    <a:pt x="537692" y="21336"/>
                  </a:lnTo>
                  <a:close/>
                </a:path>
                <a:path w="598169" h="73659">
                  <a:moveTo>
                    <a:pt x="529056" y="61569"/>
                  </a:moveTo>
                  <a:lnTo>
                    <a:pt x="527735" y="61569"/>
                  </a:lnTo>
                  <a:lnTo>
                    <a:pt x="527735" y="65095"/>
                  </a:lnTo>
                  <a:lnTo>
                    <a:pt x="529056" y="61569"/>
                  </a:lnTo>
                  <a:close/>
                </a:path>
                <a:path w="598169" h="73659">
                  <a:moveTo>
                    <a:pt x="564665" y="46131"/>
                  </a:moveTo>
                  <a:lnTo>
                    <a:pt x="543369" y="72542"/>
                  </a:lnTo>
                  <a:lnTo>
                    <a:pt x="555561" y="72542"/>
                  </a:lnTo>
                  <a:lnTo>
                    <a:pt x="570592" y="53436"/>
                  </a:lnTo>
                  <a:lnTo>
                    <a:pt x="568769" y="51104"/>
                  </a:lnTo>
                  <a:lnTo>
                    <a:pt x="580555" y="51104"/>
                  </a:lnTo>
                  <a:lnTo>
                    <a:pt x="578509" y="48564"/>
                  </a:lnTo>
                  <a:lnTo>
                    <a:pt x="566635" y="48564"/>
                  </a:lnTo>
                  <a:lnTo>
                    <a:pt x="564665" y="46131"/>
                  </a:lnTo>
                  <a:close/>
                </a:path>
                <a:path w="598169" h="73659">
                  <a:moveTo>
                    <a:pt x="580555" y="51104"/>
                  </a:moveTo>
                  <a:lnTo>
                    <a:pt x="572427" y="51104"/>
                  </a:lnTo>
                  <a:lnTo>
                    <a:pt x="570592" y="53436"/>
                  </a:lnTo>
                  <a:lnTo>
                    <a:pt x="585533" y="72542"/>
                  </a:lnTo>
                  <a:lnTo>
                    <a:pt x="597827" y="72542"/>
                  </a:lnTo>
                  <a:lnTo>
                    <a:pt x="580555" y="51104"/>
                  </a:lnTo>
                  <a:close/>
                </a:path>
                <a:path w="598169" h="73659">
                  <a:moveTo>
                    <a:pt x="572427" y="51104"/>
                  </a:moveTo>
                  <a:lnTo>
                    <a:pt x="568769" y="51104"/>
                  </a:lnTo>
                  <a:lnTo>
                    <a:pt x="570592" y="53436"/>
                  </a:lnTo>
                  <a:lnTo>
                    <a:pt x="572427" y="51104"/>
                  </a:lnTo>
                  <a:close/>
                </a:path>
                <a:path w="598169" h="73659">
                  <a:moveTo>
                    <a:pt x="566635" y="43688"/>
                  </a:moveTo>
                  <a:lnTo>
                    <a:pt x="564665" y="46131"/>
                  </a:lnTo>
                  <a:lnTo>
                    <a:pt x="566635" y="48564"/>
                  </a:lnTo>
                  <a:lnTo>
                    <a:pt x="566635" y="43688"/>
                  </a:lnTo>
                  <a:close/>
                </a:path>
                <a:path w="598169" h="73659">
                  <a:moveTo>
                    <a:pt x="578507" y="43688"/>
                  </a:moveTo>
                  <a:lnTo>
                    <a:pt x="566635" y="43688"/>
                  </a:lnTo>
                  <a:lnTo>
                    <a:pt x="566635" y="48564"/>
                  </a:lnTo>
                  <a:lnTo>
                    <a:pt x="578509" y="48564"/>
                  </a:lnTo>
                  <a:lnTo>
                    <a:pt x="574662" y="48463"/>
                  </a:lnTo>
                  <a:lnTo>
                    <a:pt x="574662" y="43789"/>
                  </a:lnTo>
                  <a:lnTo>
                    <a:pt x="578425" y="43789"/>
                  </a:lnTo>
                  <a:close/>
                </a:path>
                <a:path w="598169" h="73659">
                  <a:moveTo>
                    <a:pt x="574662" y="43789"/>
                  </a:moveTo>
                  <a:lnTo>
                    <a:pt x="574662" y="48463"/>
                  </a:lnTo>
                  <a:lnTo>
                    <a:pt x="576544" y="46125"/>
                  </a:lnTo>
                  <a:lnTo>
                    <a:pt x="574662" y="43789"/>
                  </a:lnTo>
                  <a:close/>
                </a:path>
                <a:path w="598169" h="73659">
                  <a:moveTo>
                    <a:pt x="576544" y="46125"/>
                  </a:moveTo>
                  <a:lnTo>
                    <a:pt x="574662" y="48463"/>
                  </a:lnTo>
                  <a:lnTo>
                    <a:pt x="578427" y="48463"/>
                  </a:lnTo>
                  <a:lnTo>
                    <a:pt x="576544" y="46125"/>
                  </a:lnTo>
                  <a:close/>
                </a:path>
                <a:path w="598169" h="73659">
                  <a:moveTo>
                    <a:pt x="556882" y="21336"/>
                  </a:moveTo>
                  <a:lnTo>
                    <a:pt x="544588" y="21336"/>
                  </a:lnTo>
                  <a:lnTo>
                    <a:pt x="564665" y="46131"/>
                  </a:lnTo>
                  <a:lnTo>
                    <a:pt x="566635" y="43688"/>
                  </a:lnTo>
                  <a:lnTo>
                    <a:pt x="578507" y="43688"/>
                  </a:lnTo>
                  <a:lnTo>
                    <a:pt x="580389" y="41351"/>
                  </a:lnTo>
                  <a:lnTo>
                    <a:pt x="568769" y="41351"/>
                  </a:lnTo>
                  <a:lnTo>
                    <a:pt x="570598" y="38996"/>
                  </a:lnTo>
                  <a:lnTo>
                    <a:pt x="556882" y="21336"/>
                  </a:lnTo>
                  <a:close/>
                </a:path>
                <a:path w="598169" h="73659">
                  <a:moveTo>
                    <a:pt x="578425" y="43789"/>
                  </a:moveTo>
                  <a:lnTo>
                    <a:pt x="574662" y="43789"/>
                  </a:lnTo>
                  <a:lnTo>
                    <a:pt x="576544" y="46125"/>
                  </a:lnTo>
                  <a:lnTo>
                    <a:pt x="578425" y="43789"/>
                  </a:lnTo>
                  <a:close/>
                </a:path>
                <a:path w="598169" h="73659">
                  <a:moveTo>
                    <a:pt x="570598" y="38996"/>
                  </a:moveTo>
                  <a:lnTo>
                    <a:pt x="568769" y="41351"/>
                  </a:lnTo>
                  <a:lnTo>
                    <a:pt x="572427" y="41351"/>
                  </a:lnTo>
                  <a:lnTo>
                    <a:pt x="570598" y="38996"/>
                  </a:lnTo>
                  <a:close/>
                </a:path>
                <a:path w="598169" h="73659">
                  <a:moveTo>
                    <a:pt x="596506" y="21336"/>
                  </a:moveTo>
                  <a:lnTo>
                    <a:pt x="584314" y="21336"/>
                  </a:lnTo>
                  <a:lnTo>
                    <a:pt x="570598" y="38996"/>
                  </a:lnTo>
                  <a:lnTo>
                    <a:pt x="572427" y="41351"/>
                  </a:lnTo>
                  <a:lnTo>
                    <a:pt x="580389" y="41351"/>
                  </a:lnTo>
                  <a:lnTo>
                    <a:pt x="596506" y="21336"/>
                  </a:lnTo>
                  <a:close/>
                </a:path>
              </a:pathLst>
            </a:custGeom>
            <a:solidFill>
              <a:srgbClr val="020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52005" y="4826132"/>
            <a:ext cx="1637157" cy="7619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49948" y="4826132"/>
            <a:ext cx="1637156" cy="7619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7903" y="4826132"/>
            <a:ext cx="1637157" cy="761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21</Words>
  <Application>Microsoft Office PowerPoint</Application>
  <PresentationFormat>Personnalisé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user</cp:lastModifiedBy>
  <cp:revision>14</cp:revision>
  <dcterms:created xsi:type="dcterms:W3CDTF">2024-10-31T10:04:17Z</dcterms:created>
  <dcterms:modified xsi:type="dcterms:W3CDTF">2024-10-31T14:15:23Z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LastSaved">
    <vt:filetime>2024-10-31T00:00:00Z</vt:filetime>
  </property>
</Properties>
</file>