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8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7556500" cy="7128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3935" y="1"/>
            <a:ext cx="7552566" cy="712893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369" y="7734139"/>
            <a:ext cx="4817269" cy="2281259"/>
          </a:xfrm>
        </p:spPr>
        <p:txBody>
          <a:bodyPr anchor="ctr">
            <a:normAutofit/>
          </a:bodyPr>
          <a:lstStyle>
            <a:lvl1pPr algn="r">
              <a:defRPr sz="3636" spc="165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6778" y="7734139"/>
            <a:ext cx="1983581" cy="228125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2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830" indent="0" algn="ctr">
              <a:buNone/>
              <a:defRPr sz="1322"/>
            </a:lvl2pPr>
            <a:lvl3pPr marL="755660" indent="0" algn="ctr">
              <a:buNone/>
              <a:defRPr sz="1322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98095" y="8208106"/>
            <a:ext cx="0" cy="14257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5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3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2" y="1188156"/>
            <a:ext cx="1629370" cy="8435904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967" y="1188156"/>
            <a:ext cx="4699198" cy="843590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6234113" y="521931"/>
            <a:ext cx="0" cy="5667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47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95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7556500" cy="71289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3935" y="1"/>
            <a:ext cx="7552566" cy="712893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9" y="7734139"/>
            <a:ext cx="4817269" cy="2281259"/>
          </a:xfrm>
        </p:spPr>
        <p:txBody>
          <a:bodyPr anchor="ctr">
            <a:normAutofit/>
          </a:bodyPr>
          <a:lstStyle>
            <a:lvl1pPr algn="r">
              <a:defRPr sz="3636" b="0" spc="165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6778" y="7734139"/>
            <a:ext cx="1983581" cy="228125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2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83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98095" y="8208106"/>
            <a:ext cx="0" cy="14257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3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46" y="912504"/>
            <a:ext cx="6024420" cy="23382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746" y="3564467"/>
            <a:ext cx="2947035" cy="627346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2131" y="3564467"/>
            <a:ext cx="2947035" cy="627346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34746" y="912504"/>
            <a:ext cx="6024420" cy="23382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46" y="3398618"/>
            <a:ext cx="2947035" cy="1283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18" b="0" cap="none" baseline="0">
                <a:solidFill>
                  <a:schemeClr val="accent1"/>
                </a:solidFill>
                <a:latin typeface="+mn-lt"/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" y="4627551"/>
            <a:ext cx="2947035" cy="52103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2131" y="3398618"/>
            <a:ext cx="2947035" cy="1283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18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marL="0" lvl="0" indent="0" algn="l" defTabSz="755660" rtl="0" eaLnBrk="1" latinLnBrk="0" hangingPunct="1">
              <a:lnSpc>
                <a:spcPct val="90000"/>
              </a:lnSpc>
              <a:spcBef>
                <a:spcPts val="1488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2131" y="4627551"/>
            <a:ext cx="2947035" cy="52103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0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18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4746" y="735205"/>
            <a:ext cx="2720340" cy="2708995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9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109" y="1283208"/>
            <a:ext cx="3519440" cy="8084210"/>
          </a:xfrm>
        </p:spPr>
        <p:txBody>
          <a:bodyPr>
            <a:normAutofit/>
          </a:bodyPr>
          <a:lstStyle>
            <a:lvl1pPr>
              <a:defRPr sz="1653"/>
            </a:lvl1pPr>
            <a:lvl2pPr>
              <a:defRPr sz="1322"/>
            </a:lvl2pPr>
            <a:lvl3pPr>
              <a:defRPr sz="992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46" y="3520037"/>
            <a:ext cx="2720340" cy="586639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96"/>
              </a:spcBef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0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9" y="7734141"/>
            <a:ext cx="4817269" cy="2281259"/>
          </a:xfrm>
        </p:spPr>
        <p:txBody>
          <a:bodyPr anchor="ctr">
            <a:normAutofit/>
          </a:bodyPr>
          <a:lstStyle>
            <a:lvl1pPr algn="r">
              <a:defRPr sz="3636" spc="165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7554611" cy="7128933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983"/>
            </a:lvl1pPr>
            <a:lvl2pPr marL="283373" indent="0">
              <a:buNone/>
              <a:defRPr sz="1735"/>
            </a:lvl2pPr>
            <a:lvl3pPr marL="566745" indent="0">
              <a:buNone/>
              <a:defRPr sz="1488"/>
            </a:lvl3pPr>
            <a:lvl4pPr marL="850118" indent="0">
              <a:buNone/>
              <a:defRPr sz="1240"/>
            </a:lvl4pPr>
            <a:lvl5pPr marL="1133490" indent="0">
              <a:buNone/>
              <a:defRPr sz="1240"/>
            </a:lvl5pPr>
            <a:lvl6pPr marL="1416863" indent="0">
              <a:buNone/>
              <a:defRPr sz="1240"/>
            </a:lvl6pPr>
            <a:lvl7pPr marL="1700235" indent="0">
              <a:buNone/>
              <a:defRPr sz="1240"/>
            </a:lvl7pPr>
            <a:lvl8pPr marL="1983608" indent="0">
              <a:buNone/>
              <a:defRPr sz="1240"/>
            </a:lvl8pPr>
            <a:lvl9pPr marL="2266980" indent="0">
              <a:buNone/>
              <a:defRPr sz="124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6778" y="7734141"/>
            <a:ext cx="1983581" cy="228125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2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98095" y="8208106"/>
            <a:ext cx="0" cy="14257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5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746" y="912504"/>
            <a:ext cx="6024420" cy="2338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47" y="3564467"/>
            <a:ext cx="6024420" cy="62734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747" y="10089505"/>
            <a:ext cx="1335120" cy="42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1610" y="10089505"/>
            <a:ext cx="3657675" cy="42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6889" y="10089505"/>
            <a:ext cx="603470" cy="42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72281" y="1288453"/>
            <a:ext cx="0" cy="14257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4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755660" rtl="0" eaLnBrk="1" latinLnBrk="0" hangingPunct="1">
        <a:lnSpc>
          <a:spcPct val="80000"/>
        </a:lnSpc>
        <a:spcBef>
          <a:spcPct val="0"/>
        </a:spcBef>
        <a:buNone/>
        <a:defRPr sz="3636" kern="1200" cap="all" spc="83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75566" indent="-75566" algn="l" defTabSz="755660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219141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1322" kern="1200">
          <a:solidFill>
            <a:schemeClr val="tx1"/>
          </a:solidFill>
          <a:latin typeface="+mn-lt"/>
          <a:ea typeface="+mn-ea"/>
          <a:cs typeface="+mn-cs"/>
        </a:defRPr>
      </a:lvl2pPr>
      <a:lvl3pPr marL="370273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491179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642311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755660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876566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005028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1125934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9" Type="http://schemas.openxmlformats.org/officeDocument/2006/relationships/image" Target="../media/image99.png"/><Relationship Id="rId21" Type="http://schemas.openxmlformats.org/officeDocument/2006/relationships/image" Target="../media/image81.png"/><Relationship Id="rId34" Type="http://schemas.openxmlformats.org/officeDocument/2006/relationships/image" Target="../media/image94.png"/><Relationship Id="rId42" Type="http://schemas.openxmlformats.org/officeDocument/2006/relationships/image" Target="../media/image102.png"/><Relationship Id="rId47" Type="http://schemas.openxmlformats.org/officeDocument/2006/relationships/image" Target="../media/image107.png"/><Relationship Id="rId50" Type="http://schemas.openxmlformats.org/officeDocument/2006/relationships/image" Target="../media/image110.png"/><Relationship Id="rId55" Type="http://schemas.openxmlformats.org/officeDocument/2006/relationships/image" Target="../media/image115.png"/><Relationship Id="rId63" Type="http://schemas.openxmlformats.org/officeDocument/2006/relationships/image" Target="../media/image123.png"/><Relationship Id="rId68" Type="http://schemas.openxmlformats.org/officeDocument/2006/relationships/image" Target="../media/image128.png"/><Relationship Id="rId76" Type="http://schemas.openxmlformats.org/officeDocument/2006/relationships/image" Target="../media/image136.png"/><Relationship Id="rId7" Type="http://schemas.openxmlformats.org/officeDocument/2006/relationships/image" Target="../media/image67.png"/><Relationship Id="rId71" Type="http://schemas.openxmlformats.org/officeDocument/2006/relationships/image" Target="../media/image131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9" Type="http://schemas.openxmlformats.org/officeDocument/2006/relationships/image" Target="../media/image89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32" Type="http://schemas.openxmlformats.org/officeDocument/2006/relationships/image" Target="../media/image92.png"/><Relationship Id="rId37" Type="http://schemas.openxmlformats.org/officeDocument/2006/relationships/image" Target="../media/image97.png"/><Relationship Id="rId40" Type="http://schemas.openxmlformats.org/officeDocument/2006/relationships/image" Target="../media/image100.png"/><Relationship Id="rId45" Type="http://schemas.openxmlformats.org/officeDocument/2006/relationships/image" Target="../media/image105.png"/><Relationship Id="rId53" Type="http://schemas.openxmlformats.org/officeDocument/2006/relationships/image" Target="../media/image113.png"/><Relationship Id="rId58" Type="http://schemas.openxmlformats.org/officeDocument/2006/relationships/image" Target="../media/image118.png"/><Relationship Id="rId66" Type="http://schemas.openxmlformats.org/officeDocument/2006/relationships/image" Target="../media/image126.png"/><Relationship Id="rId74" Type="http://schemas.openxmlformats.org/officeDocument/2006/relationships/image" Target="../media/image13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49" Type="http://schemas.openxmlformats.org/officeDocument/2006/relationships/image" Target="../media/image109.png"/><Relationship Id="rId57" Type="http://schemas.openxmlformats.org/officeDocument/2006/relationships/image" Target="../media/image117.png"/><Relationship Id="rId61" Type="http://schemas.openxmlformats.org/officeDocument/2006/relationships/image" Target="../media/image121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31" Type="http://schemas.openxmlformats.org/officeDocument/2006/relationships/image" Target="../media/image91.png"/><Relationship Id="rId44" Type="http://schemas.openxmlformats.org/officeDocument/2006/relationships/image" Target="../media/image104.png"/><Relationship Id="rId52" Type="http://schemas.openxmlformats.org/officeDocument/2006/relationships/image" Target="../media/image112.png"/><Relationship Id="rId60" Type="http://schemas.openxmlformats.org/officeDocument/2006/relationships/image" Target="../media/image120.png"/><Relationship Id="rId65" Type="http://schemas.openxmlformats.org/officeDocument/2006/relationships/image" Target="../media/image125.png"/><Relationship Id="rId73" Type="http://schemas.openxmlformats.org/officeDocument/2006/relationships/image" Target="../media/image133.png"/><Relationship Id="rId78" Type="http://schemas.openxmlformats.org/officeDocument/2006/relationships/image" Target="../media/image138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Relationship Id="rId35" Type="http://schemas.openxmlformats.org/officeDocument/2006/relationships/image" Target="../media/image95.png"/><Relationship Id="rId43" Type="http://schemas.openxmlformats.org/officeDocument/2006/relationships/image" Target="../media/image103.png"/><Relationship Id="rId48" Type="http://schemas.openxmlformats.org/officeDocument/2006/relationships/image" Target="../media/image108.png"/><Relationship Id="rId56" Type="http://schemas.openxmlformats.org/officeDocument/2006/relationships/image" Target="../media/image116.png"/><Relationship Id="rId64" Type="http://schemas.openxmlformats.org/officeDocument/2006/relationships/image" Target="../media/image124.png"/><Relationship Id="rId69" Type="http://schemas.openxmlformats.org/officeDocument/2006/relationships/image" Target="../media/image129.png"/><Relationship Id="rId77" Type="http://schemas.openxmlformats.org/officeDocument/2006/relationships/image" Target="../media/image137.png"/><Relationship Id="rId8" Type="http://schemas.openxmlformats.org/officeDocument/2006/relationships/image" Target="../media/image68.png"/><Relationship Id="rId51" Type="http://schemas.openxmlformats.org/officeDocument/2006/relationships/image" Target="../media/image111.png"/><Relationship Id="rId72" Type="http://schemas.openxmlformats.org/officeDocument/2006/relationships/image" Target="../media/image132.png"/><Relationship Id="rId3" Type="http://schemas.openxmlformats.org/officeDocument/2006/relationships/image" Target="../media/image63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33" Type="http://schemas.openxmlformats.org/officeDocument/2006/relationships/image" Target="../media/image93.png"/><Relationship Id="rId38" Type="http://schemas.openxmlformats.org/officeDocument/2006/relationships/image" Target="../media/image98.png"/><Relationship Id="rId46" Type="http://schemas.openxmlformats.org/officeDocument/2006/relationships/image" Target="../media/image106.png"/><Relationship Id="rId59" Type="http://schemas.openxmlformats.org/officeDocument/2006/relationships/image" Target="../media/image119.png"/><Relationship Id="rId67" Type="http://schemas.openxmlformats.org/officeDocument/2006/relationships/image" Target="../media/image127.png"/><Relationship Id="rId20" Type="http://schemas.openxmlformats.org/officeDocument/2006/relationships/image" Target="../media/image80.png"/><Relationship Id="rId41" Type="http://schemas.openxmlformats.org/officeDocument/2006/relationships/image" Target="../media/image101.png"/><Relationship Id="rId54" Type="http://schemas.openxmlformats.org/officeDocument/2006/relationships/image" Target="../media/image114.png"/><Relationship Id="rId62" Type="http://schemas.openxmlformats.org/officeDocument/2006/relationships/image" Target="../media/image122.png"/><Relationship Id="rId70" Type="http://schemas.openxmlformats.org/officeDocument/2006/relationships/image" Target="../media/image130.png"/><Relationship Id="rId75" Type="http://schemas.openxmlformats.org/officeDocument/2006/relationships/image" Target="../media/image1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2700"/>
            <a:ext cx="7556500" cy="10693400"/>
            <a:chOff x="0" y="0"/>
            <a:chExt cx="7556500" cy="106934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56500" cy="10693400"/>
            </a:xfrm>
            <a:custGeom>
              <a:avLst/>
              <a:gdLst/>
              <a:ahLst/>
              <a:cxnLst/>
              <a:rect l="l" t="t" r="r" b="b"/>
              <a:pathLst>
                <a:path w="7556500" h="10693400">
                  <a:moveTo>
                    <a:pt x="7556499" y="1993900"/>
                  </a:moveTo>
                  <a:lnTo>
                    <a:pt x="0" y="9550400"/>
                  </a:lnTo>
                  <a:lnTo>
                    <a:pt x="0" y="10693400"/>
                  </a:lnTo>
                  <a:lnTo>
                    <a:pt x="2319133" y="10693400"/>
                  </a:lnTo>
                  <a:lnTo>
                    <a:pt x="4155046" y="8864600"/>
                  </a:lnTo>
                  <a:lnTo>
                    <a:pt x="5987922" y="8864600"/>
                  </a:lnTo>
                  <a:lnTo>
                    <a:pt x="5980643" y="8801100"/>
                  </a:lnTo>
                  <a:lnTo>
                    <a:pt x="5975711" y="8750300"/>
                  </a:lnTo>
                  <a:lnTo>
                    <a:pt x="5971524" y="8699500"/>
                  </a:lnTo>
                  <a:lnTo>
                    <a:pt x="5968084" y="8648700"/>
                  </a:lnTo>
                  <a:lnTo>
                    <a:pt x="5965392" y="8597900"/>
                  </a:lnTo>
                  <a:lnTo>
                    <a:pt x="5963450" y="8547100"/>
                  </a:lnTo>
                  <a:lnTo>
                    <a:pt x="5962261" y="8496300"/>
                  </a:lnTo>
                  <a:lnTo>
                    <a:pt x="5961824" y="8445500"/>
                  </a:lnTo>
                  <a:lnTo>
                    <a:pt x="5961634" y="8407400"/>
                  </a:lnTo>
                  <a:lnTo>
                    <a:pt x="5962116" y="8356600"/>
                  </a:lnTo>
                  <a:lnTo>
                    <a:pt x="5963269" y="8318500"/>
                  </a:lnTo>
                  <a:lnTo>
                    <a:pt x="5965094" y="8267700"/>
                  </a:lnTo>
                  <a:lnTo>
                    <a:pt x="5967590" y="8229600"/>
                  </a:lnTo>
                  <a:lnTo>
                    <a:pt x="5970758" y="8178800"/>
                  </a:lnTo>
                  <a:lnTo>
                    <a:pt x="5974597" y="8140700"/>
                  </a:lnTo>
                  <a:lnTo>
                    <a:pt x="5979108" y="8089900"/>
                  </a:lnTo>
                  <a:lnTo>
                    <a:pt x="5984290" y="8039100"/>
                  </a:lnTo>
                  <a:lnTo>
                    <a:pt x="5990143" y="8001000"/>
                  </a:lnTo>
                  <a:lnTo>
                    <a:pt x="5996668" y="7950200"/>
                  </a:lnTo>
                  <a:lnTo>
                    <a:pt x="6003865" y="7912100"/>
                  </a:lnTo>
                  <a:lnTo>
                    <a:pt x="6011733" y="7861300"/>
                  </a:lnTo>
                  <a:lnTo>
                    <a:pt x="6020272" y="7823200"/>
                  </a:lnTo>
                  <a:lnTo>
                    <a:pt x="6029483" y="7772400"/>
                  </a:lnTo>
                  <a:lnTo>
                    <a:pt x="6039365" y="7734300"/>
                  </a:lnTo>
                  <a:lnTo>
                    <a:pt x="6049919" y="7683500"/>
                  </a:lnTo>
                  <a:lnTo>
                    <a:pt x="6061144" y="7645400"/>
                  </a:lnTo>
                  <a:lnTo>
                    <a:pt x="6073041" y="7594600"/>
                  </a:lnTo>
                  <a:lnTo>
                    <a:pt x="6085609" y="7556500"/>
                  </a:lnTo>
                  <a:lnTo>
                    <a:pt x="6098849" y="7518400"/>
                  </a:lnTo>
                  <a:lnTo>
                    <a:pt x="6112760" y="7467600"/>
                  </a:lnTo>
                  <a:lnTo>
                    <a:pt x="6127342" y="7429500"/>
                  </a:lnTo>
                  <a:lnTo>
                    <a:pt x="6142596" y="7378700"/>
                  </a:lnTo>
                  <a:lnTo>
                    <a:pt x="6158522" y="7340600"/>
                  </a:lnTo>
                  <a:lnTo>
                    <a:pt x="6175119" y="7289800"/>
                  </a:lnTo>
                  <a:lnTo>
                    <a:pt x="6192387" y="7251700"/>
                  </a:lnTo>
                  <a:lnTo>
                    <a:pt x="6210327" y="7200900"/>
                  </a:lnTo>
                  <a:lnTo>
                    <a:pt x="6228938" y="7162800"/>
                  </a:lnTo>
                  <a:lnTo>
                    <a:pt x="6248221" y="7124700"/>
                  </a:lnTo>
                  <a:lnTo>
                    <a:pt x="6268175" y="7073900"/>
                  </a:lnTo>
                  <a:lnTo>
                    <a:pt x="6288801" y="7035800"/>
                  </a:lnTo>
                  <a:lnTo>
                    <a:pt x="6310098" y="6985000"/>
                  </a:lnTo>
                  <a:lnTo>
                    <a:pt x="6332066" y="6946900"/>
                  </a:lnTo>
                  <a:lnTo>
                    <a:pt x="6354706" y="6908800"/>
                  </a:lnTo>
                  <a:lnTo>
                    <a:pt x="6378018" y="6858000"/>
                  </a:lnTo>
                  <a:lnTo>
                    <a:pt x="6402001" y="6819900"/>
                  </a:lnTo>
                  <a:lnTo>
                    <a:pt x="6426655" y="6781800"/>
                  </a:lnTo>
                  <a:lnTo>
                    <a:pt x="6451981" y="6731000"/>
                  </a:lnTo>
                  <a:lnTo>
                    <a:pt x="6477978" y="6692900"/>
                  </a:lnTo>
                  <a:lnTo>
                    <a:pt x="6504647" y="6642100"/>
                  </a:lnTo>
                  <a:lnTo>
                    <a:pt x="6531987" y="6604000"/>
                  </a:lnTo>
                  <a:lnTo>
                    <a:pt x="6559999" y="6565900"/>
                  </a:lnTo>
                  <a:lnTo>
                    <a:pt x="6588682" y="6515100"/>
                  </a:lnTo>
                  <a:lnTo>
                    <a:pt x="6618037" y="6477000"/>
                  </a:lnTo>
                  <a:lnTo>
                    <a:pt x="6648063" y="6438900"/>
                  </a:lnTo>
                  <a:lnTo>
                    <a:pt x="6678760" y="6388100"/>
                  </a:lnTo>
                  <a:lnTo>
                    <a:pt x="6710129" y="6350000"/>
                  </a:lnTo>
                  <a:lnTo>
                    <a:pt x="6742170" y="6311900"/>
                  </a:lnTo>
                  <a:lnTo>
                    <a:pt x="6774882" y="6273800"/>
                  </a:lnTo>
                  <a:lnTo>
                    <a:pt x="6808265" y="6223000"/>
                  </a:lnTo>
                  <a:lnTo>
                    <a:pt x="6842320" y="6184900"/>
                  </a:lnTo>
                  <a:lnTo>
                    <a:pt x="6877046" y="6146800"/>
                  </a:lnTo>
                  <a:lnTo>
                    <a:pt x="6912444" y="6096000"/>
                  </a:lnTo>
                  <a:lnTo>
                    <a:pt x="6948513" y="6057900"/>
                  </a:lnTo>
                  <a:lnTo>
                    <a:pt x="6985253" y="6019800"/>
                  </a:lnTo>
                  <a:lnTo>
                    <a:pt x="7022665" y="5981700"/>
                  </a:lnTo>
                  <a:lnTo>
                    <a:pt x="7060749" y="5930900"/>
                  </a:lnTo>
                  <a:lnTo>
                    <a:pt x="7099504" y="5892800"/>
                  </a:lnTo>
                  <a:lnTo>
                    <a:pt x="7138930" y="5854700"/>
                  </a:lnTo>
                  <a:lnTo>
                    <a:pt x="7179028" y="5816600"/>
                  </a:lnTo>
                  <a:lnTo>
                    <a:pt x="7219797" y="5765800"/>
                  </a:lnTo>
                  <a:lnTo>
                    <a:pt x="7552364" y="5461000"/>
                  </a:lnTo>
                  <a:lnTo>
                    <a:pt x="7556499" y="5461000"/>
                  </a:lnTo>
                  <a:lnTo>
                    <a:pt x="7556499" y="1993900"/>
                  </a:lnTo>
                  <a:close/>
                </a:path>
                <a:path w="7556500" h="10693400">
                  <a:moveTo>
                    <a:pt x="5987922" y="8864600"/>
                  </a:moveTo>
                  <a:lnTo>
                    <a:pt x="4155046" y="8864600"/>
                  </a:lnTo>
                  <a:lnTo>
                    <a:pt x="4151870" y="8915400"/>
                  </a:lnTo>
                  <a:lnTo>
                    <a:pt x="4149168" y="8966200"/>
                  </a:lnTo>
                  <a:lnTo>
                    <a:pt x="4146940" y="9017000"/>
                  </a:lnTo>
                  <a:lnTo>
                    <a:pt x="4145185" y="9067800"/>
                  </a:lnTo>
                  <a:lnTo>
                    <a:pt x="4143905" y="9105900"/>
                  </a:lnTo>
                  <a:lnTo>
                    <a:pt x="4143099" y="9156700"/>
                  </a:lnTo>
                  <a:lnTo>
                    <a:pt x="4142850" y="9194800"/>
                  </a:lnTo>
                  <a:lnTo>
                    <a:pt x="4142873" y="9245600"/>
                  </a:lnTo>
                  <a:lnTo>
                    <a:pt x="4143524" y="9309100"/>
                  </a:lnTo>
                  <a:lnTo>
                    <a:pt x="4144613" y="9359900"/>
                  </a:lnTo>
                  <a:lnTo>
                    <a:pt x="4146177" y="9410700"/>
                  </a:lnTo>
                  <a:lnTo>
                    <a:pt x="4148214" y="9448800"/>
                  </a:lnTo>
                  <a:lnTo>
                    <a:pt x="4150726" y="9499600"/>
                  </a:lnTo>
                  <a:lnTo>
                    <a:pt x="4153711" y="9550400"/>
                  </a:lnTo>
                  <a:lnTo>
                    <a:pt x="4157170" y="9601200"/>
                  </a:lnTo>
                  <a:lnTo>
                    <a:pt x="4161103" y="9652000"/>
                  </a:lnTo>
                  <a:lnTo>
                    <a:pt x="4165511" y="9690100"/>
                  </a:lnTo>
                  <a:lnTo>
                    <a:pt x="4170392" y="9740900"/>
                  </a:lnTo>
                  <a:lnTo>
                    <a:pt x="4175747" y="9791700"/>
                  </a:lnTo>
                  <a:lnTo>
                    <a:pt x="4181576" y="9842500"/>
                  </a:lnTo>
                  <a:lnTo>
                    <a:pt x="4187879" y="9880600"/>
                  </a:lnTo>
                  <a:lnTo>
                    <a:pt x="4194656" y="9931400"/>
                  </a:lnTo>
                  <a:lnTo>
                    <a:pt x="4201906" y="9982200"/>
                  </a:lnTo>
                  <a:lnTo>
                    <a:pt x="4209631" y="10020300"/>
                  </a:lnTo>
                  <a:lnTo>
                    <a:pt x="4217830" y="10071100"/>
                  </a:lnTo>
                  <a:lnTo>
                    <a:pt x="4226503" y="10121900"/>
                  </a:lnTo>
                  <a:lnTo>
                    <a:pt x="4235649" y="10160000"/>
                  </a:lnTo>
                  <a:lnTo>
                    <a:pt x="4245270" y="10210800"/>
                  </a:lnTo>
                  <a:lnTo>
                    <a:pt x="4255364" y="10261600"/>
                  </a:lnTo>
                  <a:lnTo>
                    <a:pt x="4265933" y="10299700"/>
                  </a:lnTo>
                  <a:lnTo>
                    <a:pt x="4276975" y="10350500"/>
                  </a:lnTo>
                  <a:lnTo>
                    <a:pt x="4288492" y="10401300"/>
                  </a:lnTo>
                  <a:lnTo>
                    <a:pt x="4300482" y="10439400"/>
                  </a:lnTo>
                  <a:lnTo>
                    <a:pt x="4312946" y="10490200"/>
                  </a:lnTo>
                  <a:lnTo>
                    <a:pt x="4325884" y="10528300"/>
                  </a:lnTo>
                  <a:lnTo>
                    <a:pt x="4339296" y="10579100"/>
                  </a:lnTo>
                  <a:lnTo>
                    <a:pt x="4353183" y="10617200"/>
                  </a:lnTo>
                  <a:lnTo>
                    <a:pt x="4367543" y="10668000"/>
                  </a:lnTo>
                  <a:lnTo>
                    <a:pt x="4378240" y="10693400"/>
                  </a:lnTo>
                  <a:lnTo>
                    <a:pt x="6825739" y="10693400"/>
                  </a:lnTo>
                  <a:lnTo>
                    <a:pt x="6792023" y="10668000"/>
                  </a:lnTo>
                  <a:lnTo>
                    <a:pt x="6759269" y="10629900"/>
                  </a:lnTo>
                  <a:lnTo>
                    <a:pt x="6727098" y="10579100"/>
                  </a:lnTo>
                  <a:lnTo>
                    <a:pt x="6695516" y="10541000"/>
                  </a:lnTo>
                  <a:lnTo>
                    <a:pt x="6664527" y="10502900"/>
                  </a:lnTo>
                  <a:lnTo>
                    <a:pt x="6634136" y="10464800"/>
                  </a:lnTo>
                  <a:lnTo>
                    <a:pt x="6604349" y="10426700"/>
                  </a:lnTo>
                  <a:lnTo>
                    <a:pt x="6575169" y="10388600"/>
                  </a:lnTo>
                  <a:lnTo>
                    <a:pt x="6546602" y="10337800"/>
                  </a:lnTo>
                  <a:lnTo>
                    <a:pt x="6518651" y="10299700"/>
                  </a:lnTo>
                  <a:lnTo>
                    <a:pt x="6491323" y="10261600"/>
                  </a:lnTo>
                  <a:lnTo>
                    <a:pt x="6464622" y="10223500"/>
                  </a:lnTo>
                  <a:lnTo>
                    <a:pt x="6438552" y="10172700"/>
                  </a:lnTo>
                  <a:lnTo>
                    <a:pt x="6413119" y="10134600"/>
                  </a:lnTo>
                  <a:lnTo>
                    <a:pt x="6388327" y="10083800"/>
                  </a:lnTo>
                  <a:lnTo>
                    <a:pt x="6364181" y="10045700"/>
                  </a:lnTo>
                  <a:lnTo>
                    <a:pt x="6340685" y="9994900"/>
                  </a:lnTo>
                  <a:lnTo>
                    <a:pt x="6317845" y="9956800"/>
                  </a:lnTo>
                  <a:lnTo>
                    <a:pt x="6295665" y="9906000"/>
                  </a:lnTo>
                  <a:lnTo>
                    <a:pt x="6274150" y="9867900"/>
                  </a:lnTo>
                  <a:lnTo>
                    <a:pt x="6253305" y="9817100"/>
                  </a:lnTo>
                  <a:lnTo>
                    <a:pt x="6233134" y="9766300"/>
                  </a:lnTo>
                  <a:lnTo>
                    <a:pt x="6213656" y="9728200"/>
                  </a:lnTo>
                  <a:lnTo>
                    <a:pt x="6194889" y="9677400"/>
                  </a:lnTo>
                  <a:lnTo>
                    <a:pt x="6176836" y="9626600"/>
                  </a:lnTo>
                  <a:lnTo>
                    <a:pt x="6159496" y="9588500"/>
                  </a:lnTo>
                  <a:lnTo>
                    <a:pt x="6142874" y="9537700"/>
                  </a:lnTo>
                  <a:lnTo>
                    <a:pt x="6126969" y="9486900"/>
                  </a:lnTo>
                  <a:lnTo>
                    <a:pt x="6111784" y="9436100"/>
                  </a:lnTo>
                  <a:lnTo>
                    <a:pt x="6097321" y="9398000"/>
                  </a:lnTo>
                  <a:lnTo>
                    <a:pt x="6083580" y="9347200"/>
                  </a:lnTo>
                  <a:lnTo>
                    <a:pt x="6070565" y="9296400"/>
                  </a:lnTo>
                  <a:lnTo>
                    <a:pt x="6058276" y="9245600"/>
                  </a:lnTo>
                  <a:lnTo>
                    <a:pt x="6046715" y="9194800"/>
                  </a:lnTo>
                  <a:lnTo>
                    <a:pt x="6035883" y="9144000"/>
                  </a:lnTo>
                  <a:lnTo>
                    <a:pt x="6025784" y="9105900"/>
                  </a:lnTo>
                  <a:lnTo>
                    <a:pt x="6016417" y="9055100"/>
                  </a:lnTo>
                  <a:lnTo>
                    <a:pt x="6007786" y="9004300"/>
                  </a:lnTo>
                  <a:lnTo>
                    <a:pt x="5999891" y="8953500"/>
                  </a:lnTo>
                  <a:lnTo>
                    <a:pt x="5992734" y="8902700"/>
                  </a:lnTo>
                  <a:lnTo>
                    <a:pt x="5987922" y="8864600"/>
                  </a:lnTo>
                  <a:close/>
                </a:path>
                <a:path w="7556500" h="10693400">
                  <a:moveTo>
                    <a:pt x="24882" y="2984500"/>
                  </a:moveTo>
                  <a:lnTo>
                    <a:pt x="0" y="2984500"/>
                  </a:lnTo>
                  <a:lnTo>
                    <a:pt x="0" y="5346700"/>
                  </a:lnTo>
                  <a:lnTo>
                    <a:pt x="42996" y="5359400"/>
                  </a:lnTo>
                  <a:lnTo>
                    <a:pt x="531599" y="5359400"/>
                  </a:lnTo>
                  <a:lnTo>
                    <a:pt x="579546" y="5346700"/>
                  </a:lnTo>
                  <a:lnTo>
                    <a:pt x="722699" y="5346700"/>
                  </a:lnTo>
                  <a:lnTo>
                    <a:pt x="770186" y="5334000"/>
                  </a:lnTo>
                  <a:lnTo>
                    <a:pt x="864817" y="5334000"/>
                  </a:lnTo>
                  <a:lnTo>
                    <a:pt x="911960" y="5321300"/>
                  </a:lnTo>
                  <a:lnTo>
                    <a:pt x="958988" y="5321300"/>
                  </a:lnTo>
                  <a:lnTo>
                    <a:pt x="1052698" y="5295900"/>
                  </a:lnTo>
                  <a:lnTo>
                    <a:pt x="1099382" y="5295900"/>
                  </a:lnTo>
                  <a:lnTo>
                    <a:pt x="1145950" y="5283200"/>
                  </a:lnTo>
                  <a:lnTo>
                    <a:pt x="1192403" y="5283200"/>
                  </a:lnTo>
                  <a:lnTo>
                    <a:pt x="1377066" y="5232400"/>
                  </a:lnTo>
                  <a:lnTo>
                    <a:pt x="1422945" y="5232400"/>
                  </a:lnTo>
                  <a:lnTo>
                    <a:pt x="1650613" y="5168900"/>
                  </a:lnTo>
                  <a:lnTo>
                    <a:pt x="1695802" y="5143500"/>
                  </a:lnTo>
                  <a:lnTo>
                    <a:pt x="1875408" y="5092700"/>
                  </a:lnTo>
                  <a:lnTo>
                    <a:pt x="1920023" y="5067300"/>
                  </a:lnTo>
                  <a:lnTo>
                    <a:pt x="2008906" y="5041900"/>
                  </a:lnTo>
                  <a:lnTo>
                    <a:pt x="2053176" y="5016500"/>
                  </a:lnTo>
                  <a:lnTo>
                    <a:pt x="2097330" y="5003800"/>
                  </a:lnTo>
                  <a:lnTo>
                    <a:pt x="2141369" y="4978400"/>
                  </a:lnTo>
                  <a:lnTo>
                    <a:pt x="2185294" y="4965700"/>
                  </a:lnTo>
                  <a:lnTo>
                    <a:pt x="2229104" y="4940300"/>
                  </a:lnTo>
                  <a:lnTo>
                    <a:pt x="2272798" y="4927600"/>
                  </a:lnTo>
                  <a:lnTo>
                    <a:pt x="2359843" y="4876800"/>
                  </a:lnTo>
                  <a:lnTo>
                    <a:pt x="2403193" y="4864100"/>
                  </a:lnTo>
                  <a:lnTo>
                    <a:pt x="2532553" y="4787900"/>
                  </a:lnTo>
                  <a:lnTo>
                    <a:pt x="2575443" y="4775200"/>
                  </a:lnTo>
                  <a:lnTo>
                    <a:pt x="2830370" y="4622800"/>
                  </a:lnTo>
                  <a:lnTo>
                    <a:pt x="2872456" y="4584700"/>
                  </a:lnTo>
                  <a:lnTo>
                    <a:pt x="3039649" y="4483100"/>
                  </a:lnTo>
                  <a:lnTo>
                    <a:pt x="3081159" y="4445000"/>
                  </a:lnTo>
                  <a:lnTo>
                    <a:pt x="3163836" y="4394200"/>
                  </a:lnTo>
                  <a:lnTo>
                    <a:pt x="3205003" y="4356100"/>
                  </a:lnTo>
                  <a:lnTo>
                    <a:pt x="3246054" y="4330700"/>
                  </a:lnTo>
                  <a:lnTo>
                    <a:pt x="3286990" y="4292600"/>
                  </a:lnTo>
                  <a:lnTo>
                    <a:pt x="3327811" y="4267200"/>
                  </a:lnTo>
                  <a:lnTo>
                    <a:pt x="3409109" y="4191000"/>
                  </a:lnTo>
                  <a:lnTo>
                    <a:pt x="3449585" y="4165600"/>
                  </a:lnTo>
                  <a:lnTo>
                    <a:pt x="3530194" y="4089400"/>
                  </a:lnTo>
                  <a:lnTo>
                    <a:pt x="3570325" y="4064000"/>
                  </a:lnTo>
                  <a:lnTo>
                    <a:pt x="3848029" y="3797300"/>
                  </a:lnTo>
                  <a:lnTo>
                    <a:pt x="3887241" y="3759200"/>
                  </a:lnTo>
                  <a:lnTo>
                    <a:pt x="4654333" y="2997200"/>
                  </a:lnTo>
                  <a:lnTo>
                    <a:pt x="73805" y="2997200"/>
                  </a:lnTo>
                  <a:lnTo>
                    <a:pt x="24882" y="2984500"/>
                  </a:lnTo>
                  <a:close/>
                </a:path>
                <a:path w="7556500" h="10693400">
                  <a:moveTo>
                    <a:pt x="7556500" y="0"/>
                  </a:moveTo>
                  <a:lnTo>
                    <a:pt x="4184715" y="0"/>
                  </a:lnTo>
                  <a:lnTo>
                    <a:pt x="2020798" y="2159000"/>
                  </a:lnTo>
                  <a:lnTo>
                    <a:pt x="1941266" y="2235200"/>
                  </a:lnTo>
                  <a:lnTo>
                    <a:pt x="1820377" y="2349500"/>
                  </a:lnTo>
                  <a:lnTo>
                    <a:pt x="1779657" y="2374900"/>
                  </a:lnTo>
                  <a:lnTo>
                    <a:pt x="1738725" y="2413000"/>
                  </a:lnTo>
                  <a:lnTo>
                    <a:pt x="1697580" y="2438400"/>
                  </a:lnTo>
                  <a:lnTo>
                    <a:pt x="1656224" y="2476500"/>
                  </a:lnTo>
                  <a:lnTo>
                    <a:pt x="1614656" y="2501900"/>
                  </a:lnTo>
                  <a:lnTo>
                    <a:pt x="1572875" y="2540000"/>
                  </a:lnTo>
                  <a:lnTo>
                    <a:pt x="1488679" y="2590800"/>
                  </a:lnTo>
                  <a:lnTo>
                    <a:pt x="1231000" y="2743200"/>
                  </a:lnTo>
                  <a:lnTo>
                    <a:pt x="1187311" y="2755900"/>
                  </a:lnTo>
                  <a:lnTo>
                    <a:pt x="1143410" y="2781300"/>
                  </a:lnTo>
                  <a:lnTo>
                    <a:pt x="1099297" y="2794000"/>
                  </a:lnTo>
                  <a:lnTo>
                    <a:pt x="1054973" y="2819400"/>
                  </a:lnTo>
                  <a:lnTo>
                    <a:pt x="1010436" y="2832100"/>
                  </a:lnTo>
                  <a:lnTo>
                    <a:pt x="965687" y="2857500"/>
                  </a:lnTo>
                  <a:lnTo>
                    <a:pt x="646508" y="2946400"/>
                  </a:lnTo>
                  <a:lnTo>
                    <a:pt x="600062" y="2946400"/>
                  </a:lnTo>
                  <a:lnTo>
                    <a:pt x="506536" y="2971800"/>
                  </a:lnTo>
                  <a:lnTo>
                    <a:pt x="459454" y="2971800"/>
                  </a:lnTo>
                  <a:lnTo>
                    <a:pt x="412161" y="2984500"/>
                  </a:lnTo>
                  <a:lnTo>
                    <a:pt x="269008" y="2984500"/>
                  </a:lnTo>
                  <a:lnTo>
                    <a:pt x="220866" y="2997200"/>
                  </a:lnTo>
                  <a:lnTo>
                    <a:pt x="4654333" y="2997200"/>
                  </a:lnTo>
                  <a:lnTo>
                    <a:pt x="7556500" y="114300"/>
                  </a:lnTo>
                  <a:lnTo>
                    <a:pt x="7556500" y="0"/>
                  </a:lnTo>
                  <a:close/>
                </a:path>
                <a:path w="7556500" h="10693400">
                  <a:moveTo>
                    <a:pt x="4184715" y="0"/>
                  </a:moveTo>
                  <a:lnTo>
                    <a:pt x="0" y="0"/>
                  </a:lnTo>
                  <a:lnTo>
                    <a:pt x="0" y="2984500"/>
                  </a:lnTo>
                  <a:lnTo>
                    <a:pt x="4184715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3594101"/>
              <a:ext cx="7556500" cy="7086599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301A0C-9B28-42D9-B30B-4BE215841CAA}"/>
              </a:ext>
            </a:extLst>
          </p:cNvPr>
          <p:cNvSpPr/>
          <p:nvPr/>
        </p:nvSpPr>
        <p:spPr>
          <a:xfrm>
            <a:off x="730250" y="393700"/>
            <a:ext cx="60960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ysClr val="windowText" lastClr="000000"/>
                </a:solidFill>
              </a:rPr>
              <a:t>Productivité Commerciale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6D4D0EA-D067-4A18-BBCA-40CF63927CAF}"/>
              </a:ext>
            </a:extLst>
          </p:cNvPr>
          <p:cNvSpPr txBox="1"/>
          <p:nvPr/>
        </p:nvSpPr>
        <p:spPr>
          <a:xfrm>
            <a:off x="1086757" y="2670771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Améliorer sa performance en focalisant ses efforts sur des tâches à forte valeur ajoutée.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58" y="859091"/>
            <a:ext cx="4037456" cy="1868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9100" y="1346200"/>
            <a:ext cx="127000" cy="127000"/>
            <a:chOff x="419100" y="1346200"/>
            <a:chExt cx="127000" cy="127000"/>
          </a:xfrm>
        </p:grpSpPr>
        <p:sp>
          <p:nvSpPr>
            <p:cNvPr id="4" name="object 4"/>
            <p:cNvSpPr/>
            <p:nvPr/>
          </p:nvSpPr>
          <p:spPr>
            <a:xfrm>
              <a:off x="419100" y="1346200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3500" y="0"/>
                  </a:moveTo>
                  <a:lnTo>
                    <a:pt x="38783" y="4990"/>
                  </a:lnTo>
                  <a:lnTo>
                    <a:pt x="18598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4990" y="88214"/>
                  </a:lnTo>
                  <a:lnTo>
                    <a:pt x="18598" y="108399"/>
                  </a:lnTo>
                  <a:lnTo>
                    <a:pt x="38783" y="122009"/>
                  </a:lnTo>
                  <a:lnTo>
                    <a:pt x="63500" y="127000"/>
                  </a:lnTo>
                  <a:lnTo>
                    <a:pt x="88216" y="122009"/>
                  </a:lnTo>
                  <a:lnTo>
                    <a:pt x="108401" y="108399"/>
                  </a:lnTo>
                  <a:lnTo>
                    <a:pt x="122009" y="88214"/>
                  </a:lnTo>
                  <a:lnTo>
                    <a:pt x="127000" y="63500"/>
                  </a:lnTo>
                  <a:lnTo>
                    <a:pt x="122009" y="38785"/>
                  </a:lnTo>
                  <a:lnTo>
                    <a:pt x="108401" y="18600"/>
                  </a:lnTo>
                  <a:lnTo>
                    <a:pt x="88216" y="499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0910" y="1388109"/>
              <a:ext cx="20955" cy="53340"/>
            </a:xfrm>
            <a:custGeom>
              <a:avLst/>
              <a:gdLst/>
              <a:ahLst/>
              <a:cxnLst/>
              <a:rect l="l" t="t" r="r" b="b"/>
              <a:pathLst>
                <a:path w="20954" h="53340">
                  <a:moveTo>
                    <a:pt x="20573" y="0"/>
                  </a:moveTo>
                  <a:lnTo>
                    <a:pt x="14935" y="0"/>
                  </a:lnTo>
                  <a:lnTo>
                    <a:pt x="0" y="6553"/>
                  </a:lnTo>
                  <a:lnTo>
                    <a:pt x="0" y="14249"/>
                  </a:lnTo>
                  <a:lnTo>
                    <a:pt x="11201" y="10439"/>
                  </a:lnTo>
                  <a:lnTo>
                    <a:pt x="11201" y="53340"/>
                  </a:lnTo>
                  <a:lnTo>
                    <a:pt x="20573" y="53340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872" y="1358391"/>
            <a:ext cx="4359960" cy="23835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1790700"/>
            <a:ext cx="127000" cy="127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939" y="1790192"/>
            <a:ext cx="4585838" cy="2391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2222500"/>
            <a:ext cx="127000" cy="1270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6872" y="2221992"/>
            <a:ext cx="4496269" cy="2383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9100" y="2654300"/>
            <a:ext cx="127000" cy="1270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9005" y="2655722"/>
            <a:ext cx="4441761" cy="23642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816600" y="1384300"/>
            <a:ext cx="254000" cy="254000"/>
            <a:chOff x="5816600" y="1384300"/>
            <a:chExt cx="254000" cy="25400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6600" y="1384300"/>
              <a:ext cx="254000" cy="254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42000" y="140970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203200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203200" y="2032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231915" y="1380553"/>
            <a:ext cx="438784" cy="120014"/>
          </a:xfrm>
          <a:custGeom>
            <a:avLst/>
            <a:gdLst/>
            <a:ahLst/>
            <a:cxnLst/>
            <a:rect l="l" t="t" r="r" b="b"/>
            <a:pathLst>
              <a:path w="438784" h="120015">
                <a:moveTo>
                  <a:pt x="48209" y="77927"/>
                </a:moveTo>
                <a:lnTo>
                  <a:pt x="33185" y="77927"/>
                </a:lnTo>
                <a:lnTo>
                  <a:pt x="33185" y="111607"/>
                </a:lnTo>
                <a:lnTo>
                  <a:pt x="48209" y="111607"/>
                </a:lnTo>
                <a:lnTo>
                  <a:pt x="48209" y="77927"/>
                </a:lnTo>
                <a:close/>
              </a:path>
              <a:path w="438784" h="120015">
                <a:moveTo>
                  <a:pt x="81229" y="63398"/>
                </a:moveTo>
                <a:lnTo>
                  <a:pt x="0" y="63398"/>
                </a:lnTo>
                <a:lnTo>
                  <a:pt x="0" y="77927"/>
                </a:lnTo>
                <a:lnTo>
                  <a:pt x="81229" y="77927"/>
                </a:lnTo>
                <a:lnTo>
                  <a:pt x="81229" y="63398"/>
                </a:lnTo>
                <a:close/>
              </a:path>
              <a:path w="438784" h="120015">
                <a:moveTo>
                  <a:pt x="48209" y="30543"/>
                </a:moveTo>
                <a:lnTo>
                  <a:pt x="33185" y="30543"/>
                </a:lnTo>
                <a:lnTo>
                  <a:pt x="33185" y="63398"/>
                </a:lnTo>
                <a:lnTo>
                  <a:pt x="48209" y="63398"/>
                </a:lnTo>
                <a:lnTo>
                  <a:pt x="48209" y="30543"/>
                </a:lnTo>
                <a:close/>
              </a:path>
              <a:path w="438784" h="120015">
                <a:moveTo>
                  <a:pt x="103454" y="90309"/>
                </a:moveTo>
                <a:lnTo>
                  <a:pt x="96520" y="106324"/>
                </a:lnTo>
                <a:lnTo>
                  <a:pt x="101257" y="110502"/>
                </a:lnTo>
                <a:lnTo>
                  <a:pt x="107302" y="113804"/>
                </a:lnTo>
                <a:lnTo>
                  <a:pt x="114681" y="116230"/>
                </a:lnTo>
                <a:lnTo>
                  <a:pt x="122059" y="118541"/>
                </a:lnTo>
                <a:lnTo>
                  <a:pt x="129755" y="119697"/>
                </a:lnTo>
                <a:lnTo>
                  <a:pt x="137795" y="119697"/>
                </a:lnTo>
                <a:lnTo>
                  <a:pt x="173982" y="105838"/>
                </a:lnTo>
                <a:lnTo>
                  <a:pt x="176443" y="101866"/>
                </a:lnTo>
                <a:lnTo>
                  <a:pt x="130975" y="101866"/>
                </a:lnTo>
                <a:lnTo>
                  <a:pt x="125082" y="100926"/>
                </a:lnTo>
                <a:lnTo>
                  <a:pt x="113969" y="97193"/>
                </a:lnTo>
                <a:lnTo>
                  <a:pt x="108623" y="94272"/>
                </a:lnTo>
                <a:lnTo>
                  <a:pt x="103454" y="90309"/>
                </a:lnTo>
                <a:close/>
              </a:path>
              <a:path w="438784" h="120015">
                <a:moveTo>
                  <a:pt x="175380" y="17830"/>
                </a:moveTo>
                <a:lnTo>
                  <a:pt x="142798" y="17830"/>
                </a:lnTo>
                <a:lnTo>
                  <a:pt x="147751" y="19151"/>
                </a:lnTo>
                <a:lnTo>
                  <a:pt x="151168" y="21793"/>
                </a:lnTo>
                <a:lnTo>
                  <a:pt x="154686" y="24434"/>
                </a:lnTo>
                <a:lnTo>
                  <a:pt x="156451" y="28282"/>
                </a:lnTo>
                <a:lnTo>
                  <a:pt x="156451" y="38747"/>
                </a:lnTo>
                <a:lnTo>
                  <a:pt x="154584" y="42976"/>
                </a:lnTo>
                <a:lnTo>
                  <a:pt x="147091" y="49149"/>
                </a:lnTo>
                <a:lnTo>
                  <a:pt x="142087" y="50685"/>
                </a:lnTo>
                <a:lnTo>
                  <a:pt x="118808" y="50685"/>
                </a:lnTo>
                <a:lnTo>
                  <a:pt x="118808" y="67690"/>
                </a:lnTo>
                <a:lnTo>
                  <a:pt x="144894" y="67690"/>
                </a:lnTo>
                <a:lnTo>
                  <a:pt x="150393" y="69126"/>
                </a:lnTo>
                <a:lnTo>
                  <a:pt x="154139" y="71983"/>
                </a:lnTo>
                <a:lnTo>
                  <a:pt x="157987" y="74739"/>
                </a:lnTo>
                <a:lnTo>
                  <a:pt x="159918" y="78866"/>
                </a:lnTo>
                <a:lnTo>
                  <a:pt x="159822" y="90309"/>
                </a:lnTo>
                <a:lnTo>
                  <a:pt x="157987" y="94437"/>
                </a:lnTo>
                <a:lnTo>
                  <a:pt x="150291" y="100380"/>
                </a:lnTo>
                <a:lnTo>
                  <a:pt x="144614" y="101866"/>
                </a:lnTo>
                <a:lnTo>
                  <a:pt x="176443" y="101866"/>
                </a:lnTo>
                <a:lnTo>
                  <a:pt x="177542" y="100091"/>
                </a:lnTo>
                <a:lnTo>
                  <a:pt x="179678" y="93540"/>
                </a:lnTo>
                <a:lnTo>
                  <a:pt x="180390" y="86182"/>
                </a:lnTo>
                <a:lnTo>
                  <a:pt x="180390" y="78371"/>
                </a:lnTo>
                <a:lnTo>
                  <a:pt x="178130" y="71869"/>
                </a:lnTo>
                <a:lnTo>
                  <a:pt x="173621" y="66700"/>
                </a:lnTo>
                <a:lnTo>
                  <a:pt x="169214" y="61417"/>
                </a:lnTo>
                <a:lnTo>
                  <a:pt x="164246" y="58775"/>
                </a:lnTo>
                <a:lnTo>
                  <a:pt x="154965" y="58775"/>
                </a:lnTo>
                <a:lnTo>
                  <a:pt x="154965" y="56794"/>
                </a:lnTo>
                <a:lnTo>
                  <a:pt x="162319" y="56794"/>
                </a:lnTo>
                <a:lnTo>
                  <a:pt x="167132" y="53822"/>
                </a:lnTo>
                <a:lnTo>
                  <a:pt x="174942" y="43802"/>
                </a:lnTo>
                <a:lnTo>
                  <a:pt x="176923" y="37807"/>
                </a:lnTo>
                <a:lnTo>
                  <a:pt x="176923" y="21183"/>
                </a:lnTo>
                <a:lnTo>
                  <a:pt x="175380" y="17830"/>
                </a:lnTo>
                <a:close/>
              </a:path>
              <a:path w="438784" h="120015">
                <a:moveTo>
                  <a:pt x="154965" y="56794"/>
                </a:moveTo>
                <a:lnTo>
                  <a:pt x="154965" y="58775"/>
                </a:lnTo>
                <a:lnTo>
                  <a:pt x="159840" y="57595"/>
                </a:lnTo>
                <a:lnTo>
                  <a:pt x="154965" y="56794"/>
                </a:lnTo>
                <a:close/>
              </a:path>
              <a:path w="438784" h="120015">
                <a:moveTo>
                  <a:pt x="159840" y="57595"/>
                </a:moveTo>
                <a:lnTo>
                  <a:pt x="154965" y="58775"/>
                </a:lnTo>
                <a:lnTo>
                  <a:pt x="164246" y="58775"/>
                </a:lnTo>
                <a:lnTo>
                  <a:pt x="163004" y="58115"/>
                </a:lnTo>
                <a:lnTo>
                  <a:pt x="159840" y="57595"/>
                </a:lnTo>
                <a:close/>
              </a:path>
              <a:path w="438784" h="120015">
                <a:moveTo>
                  <a:pt x="162319" y="56794"/>
                </a:moveTo>
                <a:lnTo>
                  <a:pt x="154965" y="56794"/>
                </a:lnTo>
                <a:lnTo>
                  <a:pt x="159840" y="57595"/>
                </a:lnTo>
                <a:lnTo>
                  <a:pt x="161785" y="57124"/>
                </a:lnTo>
                <a:lnTo>
                  <a:pt x="162319" y="56794"/>
                </a:lnTo>
                <a:close/>
              </a:path>
              <a:path w="438784" h="120015">
                <a:moveTo>
                  <a:pt x="138125" y="0"/>
                </a:moveTo>
                <a:lnTo>
                  <a:pt x="130416" y="0"/>
                </a:lnTo>
                <a:lnTo>
                  <a:pt x="123050" y="1206"/>
                </a:lnTo>
                <a:lnTo>
                  <a:pt x="109067" y="6057"/>
                </a:lnTo>
                <a:lnTo>
                  <a:pt x="103238" y="9461"/>
                </a:lnTo>
                <a:lnTo>
                  <a:pt x="98501" y="13868"/>
                </a:lnTo>
                <a:lnTo>
                  <a:pt x="105435" y="29717"/>
                </a:lnTo>
                <a:lnTo>
                  <a:pt x="112379" y="24517"/>
                </a:lnTo>
                <a:lnTo>
                  <a:pt x="119838" y="20802"/>
                </a:lnTo>
                <a:lnTo>
                  <a:pt x="127814" y="18573"/>
                </a:lnTo>
                <a:lnTo>
                  <a:pt x="136309" y="17830"/>
                </a:lnTo>
                <a:lnTo>
                  <a:pt x="175380" y="17830"/>
                </a:lnTo>
                <a:lnTo>
                  <a:pt x="173456" y="13652"/>
                </a:lnTo>
                <a:lnTo>
                  <a:pt x="166522" y="8254"/>
                </a:lnTo>
                <a:lnTo>
                  <a:pt x="160910" y="4645"/>
                </a:lnTo>
                <a:lnTo>
                  <a:pt x="154305" y="2065"/>
                </a:lnTo>
                <a:lnTo>
                  <a:pt x="146709" y="516"/>
                </a:lnTo>
                <a:lnTo>
                  <a:pt x="138125" y="0"/>
                </a:lnTo>
                <a:close/>
              </a:path>
              <a:path w="438784" h="120015">
                <a:moveTo>
                  <a:pt x="238607" y="0"/>
                </a:moveTo>
                <a:lnTo>
                  <a:pt x="202232" y="23659"/>
                </a:lnTo>
                <a:lnTo>
                  <a:pt x="196011" y="59601"/>
                </a:lnTo>
                <a:lnTo>
                  <a:pt x="196702" y="73224"/>
                </a:lnTo>
                <a:lnTo>
                  <a:pt x="213188" y="110969"/>
                </a:lnTo>
                <a:lnTo>
                  <a:pt x="238607" y="119697"/>
                </a:lnTo>
                <a:lnTo>
                  <a:pt x="248315" y="118728"/>
                </a:lnTo>
                <a:lnTo>
                  <a:pt x="256808" y="115819"/>
                </a:lnTo>
                <a:lnTo>
                  <a:pt x="264083" y="110969"/>
                </a:lnTo>
                <a:lnTo>
                  <a:pt x="270141" y="104178"/>
                </a:lnTo>
                <a:lnTo>
                  <a:pt x="271245" y="102196"/>
                </a:lnTo>
                <a:lnTo>
                  <a:pt x="231228" y="102196"/>
                </a:lnTo>
                <a:lnTo>
                  <a:pt x="225666" y="98780"/>
                </a:lnTo>
                <a:lnTo>
                  <a:pt x="216484" y="59435"/>
                </a:lnTo>
                <a:lnTo>
                  <a:pt x="216824" y="49139"/>
                </a:lnTo>
                <a:lnTo>
                  <a:pt x="231228" y="17335"/>
                </a:lnTo>
                <a:lnTo>
                  <a:pt x="271368" y="17335"/>
                </a:lnTo>
                <a:lnTo>
                  <a:pt x="270141" y="15189"/>
                </a:lnTo>
                <a:lnTo>
                  <a:pt x="264083" y="8545"/>
                </a:lnTo>
                <a:lnTo>
                  <a:pt x="256808" y="3798"/>
                </a:lnTo>
                <a:lnTo>
                  <a:pt x="248315" y="949"/>
                </a:lnTo>
                <a:lnTo>
                  <a:pt x="238607" y="0"/>
                </a:lnTo>
                <a:close/>
              </a:path>
              <a:path w="438784" h="120015">
                <a:moveTo>
                  <a:pt x="271368" y="17335"/>
                </a:moveTo>
                <a:lnTo>
                  <a:pt x="246087" y="17335"/>
                </a:lnTo>
                <a:lnTo>
                  <a:pt x="251650" y="20688"/>
                </a:lnTo>
                <a:lnTo>
                  <a:pt x="255282" y="27406"/>
                </a:lnTo>
                <a:lnTo>
                  <a:pt x="257666" y="33123"/>
                </a:lnTo>
                <a:lnTo>
                  <a:pt x="259368" y="40368"/>
                </a:lnTo>
                <a:lnTo>
                  <a:pt x="260390" y="49139"/>
                </a:lnTo>
                <a:lnTo>
                  <a:pt x="260725" y="59601"/>
                </a:lnTo>
                <a:lnTo>
                  <a:pt x="260390" y="69763"/>
                </a:lnTo>
                <a:lnTo>
                  <a:pt x="246087" y="102196"/>
                </a:lnTo>
                <a:lnTo>
                  <a:pt x="271245" y="102196"/>
                </a:lnTo>
                <a:lnTo>
                  <a:pt x="274977" y="95501"/>
                </a:lnTo>
                <a:lnTo>
                  <a:pt x="278434" y="85150"/>
                </a:lnTo>
                <a:lnTo>
                  <a:pt x="280510" y="73127"/>
                </a:lnTo>
                <a:lnTo>
                  <a:pt x="281203" y="59435"/>
                </a:lnTo>
                <a:lnTo>
                  <a:pt x="280510" y="45775"/>
                </a:lnTo>
                <a:lnTo>
                  <a:pt x="278434" y="33845"/>
                </a:lnTo>
                <a:lnTo>
                  <a:pt x="274977" y="23649"/>
                </a:lnTo>
                <a:lnTo>
                  <a:pt x="271368" y="17335"/>
                </a:lnTo>
                <a:close/>
              </a:path>
              <a:path w="438784" h="120015">
                <a:moveTo>
                  <a:pt x="417779" y="48539"/>
                </a:moveTo>
                <a:lnTo>
                  <a:pt x="399186" y="48539"/>
                </a:lnTo>
                <a:lnTo>
                  <a:pt x="391858" y="51676"/>
                </a:lnTo>
                <a:lnTo>
                  <a:pt x="378548" y="83870"/>
                </a:lnTo>
                <a:lnTo>
                  <a:pt x="379042" y="91681"/>
                </a:lnTo>
                <a:lnTo>
                  <a:pt x="399072" y="119697"/>
                </a:lnTo>
                <a:lnTo>
                  <a:pt x="417779" y="119697"/>
                </a:lnTo>
                <a:lnTo>
                  <a:pt x="425107" y="116509"/>
                </a:lnTo>
                <a:lnTo>
                  <a:pt x="430390" y="110121"/>
                </a:lnTo>
                <a:lnTo>
                  <a:pt x="432878" y="106324"/>
                </a:lnTo>
                <a:lnTo>
                  <a:pt x="404355" y="106324"/>
                </a:lnTo>
                <a:lnTo>
                  <a:pt x="401167" y="104559"/>
                </a:lnTo>
                <a:lnTo>
                  <a:pt x="398856" y="101041"/>
                </a:lnTo>
                <a:lnTo>
                  <a:pt x="396646" y="97523"/>
                </a:lnTo>
                <a:lnTo>
                  <a:pt x="395554" y="91795"/>
                </a:lnTo>
                <a:lnTo>
                  <a:pt x="395566" y="75998"/>
                </a:lnTo>
                <a:lnTo>
                  <a:pt x="396646" y="70446"/>
                </a:lnTo>
                <a:lnTo>
                  <a:pt x="398856" y="67030"/>
                </a:lnTo>
                <a:lnTo>
                  <a:pt x="401167" y="63512"/>
                </a:lnTo>
                <a:lnTo>
                  <a:pt x="404355" y="61747"/>
                </a:lnTo>
                <a:lnTo>
                  <a:pt x="432840" y="61747"/>
                </a:lnTo>
                <a:lnTo>
                  <a:pt x="430390" y="58115"/>
                </a:lnTo>
                <a:lnTo>
                  <a:pt x="425107" y="51727"/>
                </a:lnTo>
                <a:lnTo>
                  <a:pt x="417779" y="48539"/>
                </a:lnTo>
                <a:close/>
              </a:path>
              <a:path w="438784" h="120015">
                <a:moveTo>
                  <a:pt x="409752" y="1650"/>
                </a:moveTo>
                <a:lnTo>
                  <a:pt x="392087" y="1650"/>
                </a:lnTo>
                <a:lnTo>
                  <a:pt x="323405" y="118046"/>
                </a:lnTo>
                <a:lnTo>
                  <a:pt x="341071" y="118046"/>
                </a:lnTo>
                <a:lnTo>
                  <a:pt x="409752" y="1650"/>
                </a:lnTo>
                <a:close/>
              </a:path>
              <a:path w="438784" h="120015">
                <a:moveTo>
                  <a:pt x="432840" y="61747"/>
                </a:moveTo>
                <a:lnTo>
                  <a:pt x="412496" y="61747"/>
                </a:lnTo>
                <a:lnTo>
                  <a:pt x="415632" y="63512"/>
                </a:lnTo>
                <a:lnTo>
                  <a:pt x="417842" y="67030"/>
                </a:lnTo>
                <a:lnTo>
                  <a:pt x="420154" y="70446"/>
                </a:lnTo>
                <a:lnTo>
                  <a:pt x="421297" y="75998"/>
                </a:lnTo>
                <a:lnTo>
                  <a:pt x="421286" y="91795"/>
                </a:lnTo>
                <a:lnTo>
                  <a:pt x="420154" y="97408"/>
                </a:lnTo>
                <a:lnTo>
                  <a:pt x="415632" y="104559"/>
                </a:lnTo>
                <a:lnTo>
                  <a:pt x="412496" y="106324"/>
                </a:lnTo>
                <a:lnTo>
                  <a:pt x="432878" y="106324"/>
                </a:lnTo>
                <a:lnTo>
                  <a:pt x="433857" y="104830"/>
                </a:lnTo>
                <a:lnTo>
                  <a:pt x="436333" y="98691"/>
                </a:lnTo>
                <a:lnTo>
                  <a:pt x="437821" y="91681"/>
                </a:lnTo>
                <a:lnTo>
                  <a:pt x="438315" y="83870"/>
                </a:lnTo>
                <a:lnTo>
                  <a:pt x="437819" y="76131"/>
                </a:lnTo>
                <a:lnTo>
                  <a:pt x="436333" y="69259"/>
                </a:lnTo>
                <a:lnTo>
                  <a:pt x="433857" y="63253"/>
                </a:lnTo>
                <a:lnTo>
                  <a:pt x="432840" y="61747"/>
                </a:lnTo>
                <a:close/>
              </a:path>
              <a:path w="438784" h="120015">
                <a:moveTo>
                  <a:pt x="334073" y="0"/>
                </a:moveTo>
                <a:lnTo>
                  <a:pt x="315480" y="0"/>
                </a:lnTo>
                <a:lnTo>
                  <a:pt x="308152" y="3136"/>
                </a:lnTo>
                <a:lnTo>
                  <a:pt x="294843" y="35496"/>
                </a:lnTo>
                <a:lnTo>
                  <a:pt x="295331" y="43205"/>
                </a:lnTo>
                <a:lnTo>
                  <a:pt x="315366" y="71158"/>
                </a:lnTo>
                <a:lnTo>
                  <a:pt x="334073" y="71158"/>
                </a:lnTo>
                <a:lnTo>
                  <a:pt x="341401" y="67970"/>
                </a:lnTo>
                <a:lnTo>
                  <a:pt x="346684" y="61582"/>
                </a:lnTo>
                <a:lnTo>
                  <a:pt x="349095" y="57950"/>
                </a:lnTo>
                <a:lnTo>
                  <a:pt x="320649" y="57950"/>
                </a:lnTo>
                <a:lnTo>
                  <a:pt x="317461" y="56184"/>
                </a:lnTo>
                <a:lnTo>
                  <a:pt x="315046" y="52501"/>
                </a:lnTo>
                <a:lnTo>
                  <a:pt x="312940" y="49149"/>
                </a:lnTo>
                <a:lnTo>
                  <a:pt x="311848" y="43421"/>
                </a:lnTo>
                <a:lnTo>
                  <a:pt x="311848" y="27571"/>
                </a:lnTo>
                <a:lnTo>
                  <a:pt x="312940" y="21907"/>
                </a:lnTo>
                <a:lnTo>
                  <a:pt x="315150" y="18491"/>
                </a:lnTo>
                <a:lnTo>
                  <a:pt x="317461" y="15074"/>
                </a:lnTo>
                <a:lnTo>
                  <a:pt x="320649" y="13373"/>
                </a:lnTo>
                <a:lnTo>
                  <a:pt x="349210" y="13373"/>
                </a:lnTo>
                <a:lnTo>
                  <a:pt x="346684" y="9575"/>
                </a:lnTo>
                <a:lnTo>
                  <a:pt x="341401" y="3187"/>
                </a:lnTo>
                <a:lnTo>
                  <a:pt x="334073" y="0"/>
                </a:lnTo>
                <a:close/>
              </a:path>
              <a:path w="438784" h="120015">
                <a:moveTo>
                  <a:pt x="349210" y="13373"/>
                </a:moveTo>
                <a:lnTo>
                  <a:pt x="328790" y="13373"/>
                </a:lnTo>
                <a:lnTo>
                  <a:pt x="331927" y="15138"/>
                </a:lnTo>
                <a:lnTo>
                  <a:pt x="334136" y="18656"/>
                </a:lnTo>
                <a:lnTo>
                  <a:pt x="336448" y="22072"/>
                </a:lnTo>
                <a:lnTo>
                  <a:pt x="337580" y="27571"/>
                </a:lnTo>
                <a:lnTo>
                  <a:pt x="337560" y="43421"/>
                </a:lnTo>
                <a:lnTo>
                  <a:pt x="336448" y="48869"/>
                </a:lnTo>
                <a:lnTo>
                  <a:pt x="334036" y="52666"/>
                </a:lnTo>
                <a:lnTo>
                  <a:pt x="331927" y="56133"/>
                </a:lnTo>
                <a:lnTo>
                  <a:pt x="328790" y="57950"/>
                </a:lnTo>
                <a:lnTo>
                  <a:pt x="349095" y="57950"/>
                </a:lnTo>
                <a:lnTo>
                  <a:pt x="354609" y="35496"/>
                </a:lnTo>
                <a:lnTo>
                  <a:pt x="354114" y="27747"/>
                </a:lnTo>
                <a:lnTo>
                  <a:pt x="352628" y="20845"/>
                </a:lnTo>
                <a:lnTo>
                  <a:pt x="350151" y="14788"/>
                </a:lnTo>
                <a:lnTo>
                  <a:pt x="349210" y="13373"/>
                </a:lnTo>
                <a:close/>
              </a:path>
            </a:pathLst>
          </a:custGeom>
          <a:solidFill>
            <a:srgbClr val="0A6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34912" y="1587093"/>
            <a:ext cx="704456" cy="98551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816600" y="1981200"/>
            <a:ext cx="254000" cy="254000"/>
            <a:chOff x="5816600" y="1981200"/>
            <a:chExt cx="254000" cy="25400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6600" y="1981200"/>
              <a:ext cx="254000" cy="2540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42000" y="200660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203200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203200" y="2032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231915" y="1977453"/>
            <a:ext cx="537845" cy="120014"/>
          </a:xfrm>
          <a:custGeom>
            <a:avLst/>
            <a:gdLst/>
            <a:ahLst/>
            <a:cxnLst/>
            <a:rect l="l" t="t" r="r" b="b"/>
            <a:pathLst>
              <a:path w="537845" h="120014">
                <a:moveTo>
                  <a:pt x="48209" y="77927"/>
                </a:moveTo>
                <a:lnTo>
                  <a:pt x="33185" y="77927"/>
                </a:lnTo>
                <a:lnTo>
                  <a:pt x="33185" y="111607"/>
                </a:lnTo>
                <a:lnTo>
                  <a:pt x="48209" y="111607"/>
                </a:lnTo>
                <a:lnTo>
                  <a:pt x="48209" y="77927"/>
                </a:lnTo>
                <a:close/>
              </a:path>
              <a:path w="537845" h="120014">
                <a:moveTo>
                  <a:pt x="81229" y="63398"/>
                </a:moveTo>
                <a:lnTo>
                  <a:pt x="0" y="63398"/>
                </a:lnTo>
                <a:lnTo>
                  <a:pt x="0" y="77927"/>
                </a:lnTo>
                <a:lnTo>
                  <a:pt x="81229" y="77927"/>
                </a:lnTo>
                <a:lnTo>
                  <a:pt x="81229" y="63398"/>
                </a:lnTo>
                <a:close/>
              </a:path>
              <a:path w="537845" h="120014">
                <a:moveTo>
                  <a:pt x="48209" y="30543"/>
                </a:moveTo>
                <a:lnTo>
                  <a:pt x="33185" y="30543"/>
                </a:lnTo>
                <a:lnTo>
                  <a:pt x="33185" y="63398"/>
                </a:lnTo>
                <a:lnTo>
                  <a:pt x="48209" y="63398"/>
                </a:lnTo>
                <a:lnTo>
                  <a:pt x="48209" y="30543"/>
                </a:lnTo>
                <a:close/>
              </a:path>
              <a:path w="537845" h="120014">
                <a:moveTo>
                  <a:pt x="181546" y="100380"/>
                </a:moveTo>
                <a:lnTo>
                  <a:pt x="108407" y="100380"/>
                </a:lnTo>
                <a:lnTo>
                  <a:pt x="108407" y="118046"/>
                </a:lnTo>
                <a:lnTo>
                  <a:pt x="181546" y="118046"/>
                </a:lnTo>
                <a:lnTo>
                  <a:pt x="181546" y="100380"/>
                </a:lnTo>
                <a:close/>
              </a:path>
              <a:path w="537845" h="120014">
                <a:moveTo>
                  <a:pt x="156451" y="19481"/>
                </a:moveTo>
                <a:lnTo>
                  <a:pt x="145389" y="19481"/>
                </a:lnTo>
                <a:lnTo>
                  <a:pt x="135153" y="25584"/>
                </a:lnTo>
                <a:lnTo>
                  <a:pt x="135153" y="100380"/>
                </a:lnTo>
                <a:lnTo>
                  <a:pt x="156451" y="100380"/>
                </a:lnTo>
                <a:lnTo>
                  <a:pt x="156451" y="19481"/>
                </a:lnTo>
                <a:close/>
              </a:path>
              <a:path w="537845" h="120014">
                <a:moveTo>
                  <a:pt x="156451" y="1650"/>
                </a:moveTo>
                <a:lnTo>
                  <a:pt x="141262" y="1650"/>
                </a:lnTo>
                <a:lnTo>
                  <a:pt x="111048" y="19811"/>
                </a:lnTo>
                <a:lnTo>
                  <a:pt x="111048" y="39954"/>
                </a:lnTo>
                <a:lnTo>
                  <a:pt x="135153" y="25584"/>
                </a:lnTo>
                <a:lnTo>
                  <a:pt x="135153" y="19481"/>
                </a:lnTo>
                <a:lnTo>
                  <a:pt x="156451" y="19481"/>
                </a:lnTo>
                <a:lnTo>
                  <a:pt x="156451" y="1650"/>
                </a:lnTo>
                <a:close/>
              </a:path>
              <a:path w="537845" h="120014">
                <a:moveTo>
                  <a:pt x="145389" y="19481"/>
                </a:moveTo>
                <a:lnTo>
                  <a:pt x="135153" y="19481"/>
                </a:lnTo>
                <a:lnTo>
                  <a:pt x="135153" y="25584"/>
                </a:lnTo>
                <a:lnTo>
                  <a:pt x="145389" y="19481"/>
                </a:lnTo>
                <a:close/>
              </a:path>
              <a:path w="537845" h="120014">
                <a:moveTo>
                  <a:pt x="238607" y="0"/>
                </a:moveTo>
                <a:lnTo>
                  <a:pt x="202232" y="23659"/>
                </a:lnTo>
                <a:lnTo>
                  <a:pt x="196011" y="59601"/>
                </a:lnTo>
                <a:lnTo>
                  <a:pt x="196702" y="73224"/>
                </a:lnTo>
                <a:lnTo>
                  <a:pt x="213188" y="110969"/>
                </a:lnTo>
                <a:lnTo>
                  <a:pt x="238607" y="119697"/>
                </a:lnTo>
                <a:lnTo>
                  <a:pt x="248315" y="118728"/>
                </a:lnTo>
                <a:lnTo>
                  <a:pt x="256808" y="115819"/>
                </a:lnTo>
                <a:lnTo>
                  <a:pt x="264083" y="110969"/>
                </a:lnTo>
                <a:lnTo>
                  <a:pt x="270141" y="104178"/>
                </a:lnTo>
                <a:lnTo>
                  <a:pt x="271245" y="102196"/>
                </a:lnTo>
                <a:lnTo>
                  <a:pt x="231228" y="102196"/>
                </a:lnTo>
                <a:lnTo>
                  <a:pt x="225666" y="98780"/>
                </a:lnTo>
                <a:lnTo>
                  <a:pt x="216484" y="59435"/>
                </a:lnTo>
                <a:lnTo>
                  <a:pt x="216824" y="49139"/>
                </a:lnTo>
                <a:lnTo>
                  <a:pt x="231228" y="17335"/>
                </a:lnTo>
                <a:lnTo>
                  <a:pt x="271368" y="17335"/>
                </a:lnTo>
                <a:lnTo>
                  <a:pt x="270141" y="15189"/>
                </a:lnTo>
                <a:lnTo>
                  <a:pt x="264083" y="8545"/>
                </a:lnTo>
                <a:lnTo>
                  <a:pt x="256808" y="3798"/>
                </a:lnTo>
                <a:lnTo>
                  <a:pt x="248315" y="949"/>
                </a:lnTo>
                <a:lnTo>
                  <a:pt x="238607" y="0"/>
                </a:lnTo>
                <a:close/>
              </a:path>
              <a:path w="537845" h="120014">
                <a:moveTo>
                  <a:pt x="271368" y="17335"/>
                </a:moveTo>
                <a:lnTo>
                  <a:pt x="246087" y="17335"/>
                </a:lnTo>
                <a:lnTo>
                  <a:pt x="251650" y="20688"/>
                </a:lnTo>
                <a:lnTo>
                  <a:pt x="255282" y="27406"/>
                </a:lnTo>
                <a:lnTo>
                  <a:pt x="257666" y="33123"/>
                </a:lnTo>
                <a:lnTo>
                  <a:pt x="259368" y="40368"/>
                </a:lnTo>
                <a:lnTo>
                  <a:pt x="260390" y="49139"/>
                </a:lnTo>
                <a:lnTo>
                  <a:pt x="260725" y="59601"/>
                </a:lnTo>
                <a:lnTo>
                  <a:pt x="260390" y="69763"/>
                </a:lnTo>
                <a:lnTo>
                  <a:pt x="246087" y="102196"/>
                </a:lnTo>
                <a:lnTo>
                  <a:pt x="271245" y="102196"/>
                </a:lnTo>
                <a:lnTo>
                  <a:pt x="274977" y="95501"/>
                </a:lnTo>
                <a:lnTo>
                  <a:pt x="278434" y="85150"/>
                </a:lnTo>
                <a:lnTo>
                  <a:pt x="280510" y="73127"/>
                </a:lnTo>
                <a:lnTo>
                  <a:pt x="281203" y="59435"/>
                </a:lnTo>
                <a:lnTo>
                  <a:pt x="280510" y="45775"/>
                </a:lnTo>
                <a:lnTo>
                  <a:pt x="278434" y="33845"/>
                </a:lnTo>
                <a:lnTo>
                  <a:pt x="274977" y="23649"/>
                </a:lnTo>
                <a:lnTo>
                  <a:pt x="271368" y="17335"/>
                </a:lnTo>
                <a:close/>
              </a:path>
              <a:path w="537845" h="120014">
                <a:moveTo>
                  <a:pt x="337604" y="0"/>
                </a:moveTo>
                <a:lnTo>
                  <a:pt x="301228" y="23659"/>
                </a:lnTo>
                <a:lnTo>
                  <a:pt x="295008" y="59601"/>
                </a:lnTo>
                <a:lnTo>
                  <a:pt x="295699" y="73224"/>
                </a:lnTo>
                <a:lnTo>
                  <a:pt x="312184" y="110969"/>
                </a:lnTo>
                <a:lnTo>
                  <a:pt x="337604" y="119697"/>
                </a:lnTo>
                <a:lnTo>
                  <a:pt x="347312" y="118728"/>
                </a:lnTo>
                <a:lnTo>
                  <a:pt x="355804" y="115819"/>
                </a:lnTo>
                <a:lnTo>
                  <a:pt x="363080" y="110969"/>
                </a:lnTo>
                <a:lnTo>
                  <a:pt x="369138" y="104178"/>
                </a:lnTo>
                <a:lnTo>
                  <a:pt x="370242" y="102196"/>
                </a:lnTo>
                <a:lnTo>
                  <a:pt x="330225" y="102196"/>
                </a:lnTo>
                <a:lnTo>
                  <a:pt x="324662" y="98780"/>
                </a:lnTo>
                <a:lnTo>
                  <a:pt x="315480" y="59435"/>
                </a:lnTo>
                <a:lnTo>
                  <a:pt x="315821" y="49139"/>
                </a:lnTo>
                <a:lnTo>
                  <a:pt x="330225" y="17335"/>
                </a:lnTo>
                <a:lnTo>
                  <a:pt x="370365" y="17335"/>
                </a:lnTo>
                <a:lnTo>
                  <a:pt x="369138" y="15189"/>
                </a:lnTo>
                <a:lnTo>
                  <a:pt x="363080" y="8545"/>
                </a:lnTo>
                <a:lnTo>
                  <a:pt x="355804" y="3798"/>
                </a:lnTo>
                <a:lnTo>
                  <a:pt x="347312" y="949"/>
                </a:lnTo>
                <a:lnTo>
                  <a:pt x="337604" y="0"/>
                </a:lnTo>
                <a:close/>
              </a:path>
              <a:path w="537845" h="120014">
                <a:moveTo>
                  <a:pt x="370365" y="17335"/>
                </a:moveTo>
                <a:lnTo>
                  <a:pt x="345084" y="17335"/>
                </a:lnTo>
                <a:lnTo>
                  <a:pt x="350647" y="20688"/>
                </a:lnTo>
                <a:lnTo>
                  <a:pt x="354279" y="27406"/>
                </a:lnTo>
                <a:lnTo>
                  <a:pt x="356662" y="33123"/>
                </a:lnTo>
                <a:lnTo>
                  <a:pt x="358365" y="40368"/>
                </a:lnTo>
                <a:lnTo>
                  <a:pt x="359386" y="49139"/>
                </a:lnTo>
                <a:lnTo>
                  <a:pt x="359722" y="59601"/>
                </a:lnTo>
                <a:lnTo>
                  <a:pt x="359386" y="69763"/>
                </a:lnTo>
                <a:lnTo>
                  <a:pt x="345084" y="102196"/>
                </a:lnTo>
                <a:lnTo>
                  <a:pt x="370242" y="102196"/>
                </a:lnTo>
                <a:lnTo>
                  <a:pt x="373974" y="95501"/>
                </a:lnTo>
                <a:lnTo>
                  <a:pt x="377431" y="85150"/>
                </a:lnTo>
                <a:lnTo>
                  <a:pt x="379507" y="73127"/>
                </a:lnTo>
                <a:lnTo>
                  <a:pt x="380199" y="59435"/>
                </a:lnTo>
                <a:lnTo>
                  <a:pt x="379507" y="45775"/>
                </a:lnTo>
                <a:lnTo>
                  <a:pt x="377431" y="33845"/>
                </a:lnTo>
                <a:lnTo>
                  <a:pt x="373974" y="23649"/>
                </a:lnTo>
                <a:lnTo>
                  <a:pt x="370365" y="17335"/>
                </a:lnTo>
                <a:close/>
              </a:path>
              <a:path w="537845" h="120014">
                <a:moveTo>
                  <a:pt x="516775" y="48539"/>
                </a:moveTo>
                <a:lnTo>
                  <a:pt x="498182" y="48539"/>
                </a:lnTo>
                <a:lnTo>
                  <a:pt x="490854" y="51676"/>
                </a:lnTo>
                <a:lnTo>
                  <a:pt x="477545" y="83870"/>
                </a:lnTo>
                <a:lnTo>
                  <a:pt x="478039" y="91681"/>
                </a:lnTo>
                <a:lnTo>
                  <a:pt x="498068" y="119697"/>
                </a:lnTo>
                <a:lnTo>
                  <a:pt x="516775" y="119697"/>
                </a:lnTo>
                <a:lnTo>
                  <a:pt x="524103" y="116509"/>
                </a:lnTo>
                <a:lnTo>
                  <a:pt x="529386" y="110121"/>
                </a:lnTo>
                <a:lnTo>
                  <a:pt x="531875" y="106324"/>
                </a:lnTo>
                <a:lnTo>
                  <a:pt x="503351" y="106324"/>
                </a:lnTo>
                <a:lnTo>
                  <a:pt x="500164" y="104559"/>
                </a:lnTo>
                <a:lnTo>
                  <a:pt x="497852" y="101041"/>
                </a:lnTo>
                <a:lnTo>
                  <a:pt x="495642" y="97523"/>
                </a:lnTo>
                <a:lnTo>
                  <a:pt x="494550" y="91795"/>
                </a:lnTo>
                <a:lnTo>
                  <a:pt x="494562" y="75998"/>
                </a:lnTo>
                <a:lnTo>
                  <a:pt x="495642" y="70446"/>
                </a:lnTo>
                <a:lnTo>
                  <a:pt x="497852" y="67030"/>
                </a:lnTo>
                <a:lnTo>
                  <a:pt x="500164" y="63512"/>
                </a:lnTo>
                <a:lnTo>
                  <a:pt x="503351" y="61747"/>
                </a:lnTo>
                <a:lnTo>
                  <a:pt x="531837" y="61747"/>
                </a:lnTo>
                <a:lnTo>
                  <a:pt x="529386" y="58115"/>
                </a:lnTo>
                <a:lnTo>
                  <a:pt x="524103" y="51727"/>
                </a:lnTo>
                <a:lnTo>
                  <a:pt x="516775" y="48539"/>
                </a:lnTo>
                <a:close/>
              </a:path>
              <a:path w="537845" h="120014">
                <a:moveTo>
                  <a:pt x="508749" y="1650"/>
                </a:moveTo>
                <a:lnTo>
                  <a:pt x="491083" y="1650"/>
                </a:lnTo>
                <a:lnTo>
                  <a:pt x="422401" y="118046"/>
                </a:lnTo>
                <a:lnTo>
                  <a:pt x="440067" y="118046"/>
                </a:lnTo>
                <a:lnTo>
                  <a:pt x="508749" y="1650"/>
                </a:lnTo>
                <a:close/>
              </a:path>
              <a:path w="537845" h="120014">
                <a:moveTo>
                  <a:pt x="531837" y="61747"/>
                </a:moveTo>
                <a:lnTo>
                  <a:pt x="511492" y="61747"/>
                </a:lnTo>
                <a:lnTo>
                  <a:pt x="514629" y="63512"/>
                </a:lnTo>
                <a:lnTo>
                  <a:pt x="516839" y="67030"/>
                </a:lnTo>
                <a:lnTo>
                  <a:pt x="519150" y="70446"/>
                </a:lnTo>
                <a:lnTo>
                  <a:pt x="520293" y="75998"/>
                </a:lnTo>
                <a:lnTo>
                  <a:pt x="520283" y="91795"/>
                </a:lnTo>
                <a:lnTo>
                  <a:pt x="519150" y="97408"/>
                </a:lnTo>
                <a:lnTo>
                  <a:pt x="514629" y="104559"/>
                </a:lnTo>
                <a:lnTo>
                  <a:pt x="511492" y="106324"/>
                </a:lnTo>
                <a:lnTo>
                  <a:pt x="531875" y="106324"/>
                </a:lnTo>
                <a:lnTo>
                  <a:pt x="532853" y="104830"/>
                </a:lnTo>
                <a:lnTo>
                  <a:pt x="535330" y="98691"/>
                </a:lnTo>
                <a:lnTo>
                  <a:pt x="536817" y="91681"/>
                </a:lnTo>
                <a:lnTo>
                  <a:pt x="537311" y="83870"/>
                </a:lnTo>
                <a:lnTo>
                  <a:pt x="536816" y="76131"/>
                </a:lnTo>
                <a:lnTo>
                  <a:pt x="535330" y="69259"/>
                </a:lnTo>
                <a:lnTo>
                  <a:pt x="532853" y="63253"/>
                </a:lnTo>
                <a:lnTo>
                  <a:pt x="531837" y="61747"/>
                </a:lnTo>
                <a:close/>
              </a:path>
              <a:path w="537845" h="120014">
                <a:moveTo>
                  <a:pt x="433070" y="0"/>
                </a:moveTo>
                <a:lnTo>
                  <a:pt x="414477" y="0"/>
                </a:lnTo>
                <a:lnTo>
                  <a:pt x="407149" y="3136"/>
                </a:lnTo>
                <a:lnTo>
                  <a:pt x="393839" y="35496"/>
                </a:lnTo>
                <a:lnTo>
                  <a:pt x="394327" y="43205"/>
                </a:lnTo>
                <a:lnTo>
                  <a:pt x="414362" y="71158"/>
                </a:lnTo>
                <a:lnTo>
                  <a:pt x="433070" y="71158"/>
                </a:lnTo>
                <a:lnTo>
                  <a:pt x="440397" y="67970"/>
                </a:lnTo>
                <a:lnTo>
                  <a:pt x="445681" y="61582"/>
                </a:lnTo>
                <a:lnTo>
                  <a:pt x="448092" y="57950"/>
                </a:lnTo>
                <a:lnTo>
                  <a:pt x="419646" y="57950"/>
                </a:lnTo>
                <a:lnTo>
                  <a:pt x="416458" y="56184"/>
                </a:lnTo>
                <a:lnTo>
                  <a:pt x="414043" y="52501"/>
                </a:lnTo>
                <a:lnTo>
                  <a:pt x="411937" y="49149"/>
                </a:lnTo>
                <a:lnTo>
                  <a:pt x="410845" y="43421"/>
                </a:lnTo>
                <a:lnTo>
                  <a:pt x="410845" y="27571"/>
                </a:lnTo>
                <a:lnTo>
                  <a:pt x="411937" y="21907"/>
                </a:lnTo>
                <a:lnTo>
                  <a:pt x="414147" y="18491"/>
                </a:lnTo>
                <a:lnTo>
                  <a:pt x="416458" y="15074"/>
                </a:lnTo>
                <a:lnTo>
                  <a:pt x="419646" y="13373"/>
                </a:lnTo>
                <a:lnTo>
                  <a:pt x="448206" y="13373"/>
                </a:lnTo>
                <a:lnTo>
                  <a:pt x="445681" y="9575"/>
                </a:lnTo>
                <a:lnTo>
                  <a:pt x="440397" y="3187"/>
                </a:lnTo>
                <a:lnTo>
                  <a:pt x="433070" y="0"/>
                </a:lnTo>
                <a:close/>
              </a:path>
              <a:path w="537845" h="120014">
                <a:moveTo>
                  <a:pt x="448206" y="13373"/>
                </a:moveTo>
                <a:lnTo>
                  <a:pt x="427786" y="13373"/>
                </a:lnTo>
                <a:lnTo>
                  <a:pt x="430923" y="15138"/>
                </a:lnTo>
                <a:lnTo>
                  <a:pt x="433133" y="18656"/>
                </a:lnTo>
                <a:lnTo>
                  <a:pt x="435444" y="22072"/>
                </a:lnTo>
                <a:lnTo>
                  <a:pt x="436577" y="27571"/>
                </a:lnTo>
                <a:lnTo>
                  <a:pt x="436556" y="43421"/>
                </a:lnTo>
                <a:lnTo>
                  <a:pt x="435444" y="48869"/>
                </a:lnTo>
                <a:lnTo>
                  <a:pt x="433033" y="52666"/>
                </a:lnTo>
                <a:lnTo>
                  <a:pt x="430923" y="56133"/>
                </a:lnTo>
                <a:lnTo>
                  <a:pt x="427786" y="57950"/>
                </a:lnTo>
                <a:lnTo>
                  <a:pt x="448092" y="57950"/>
                </a:lnTo>
                <a:lnTo>
                  <a:pt x="453605" y="35496"/>
                </a:lnTo>
                <a:lnTo>
                  <a:pt x="453110" y="27747"/>
                </a:lnTo>
                <a:lnTo>
                  <a:pt x="451624" y="20845"/>
                </a:lnTo>
                <a:lnTo>
                  <a:pt x="449148" y="14788"/>
                </a:lnTo>
                <a:lnTo>
                  <a:pt x="448206" y="13373"/>
                </a:lnTo>
                <a:close/>
              </a:path>
            </a:pathLst>
          </a:custGeom>
          <a:solidFill>
            <a:srgbClr val="0A6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238036" y="2185416"/>
            <a:ext cx="898944" cy="7609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0" y="0"/>
            <a:ext cx="7556500" cy="7556500"/>
            <a:chOff x="0" y="10649"/>
            <a:chExt cx="7556500" cy="7556500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6600" y="2578100"/>
              <a:ext cx="254000" cy="2540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10649"/>
              <a:ext cx="7556500" cy="7556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58" y="833691"/>
            <a:ext cx="2078824" cy="1868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426" y="1129791"/>
            <a:ext cx="4246956" cy="9977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504213" y="1976983"/>
            <a:ext cx="360045" cy="113664"/>
          </a:xfrm>
          <a:custGeom>
            <a:avLst/>
            <a:gdLst/>
            <a:ahLst/>
            <a:cxnLst/>
            <a:rect l="l" t="t" r="r" b="b"/>
            <a:pathLst>
              <a:path w="360044" h="113664">
                <a:moveTo>
                  <a:pt x="61417" y="4724"/>
                </a:moveTo>
                <a:lnTo>
                  <a:pt x="47853" y="4724"/>
                </a:lnTo>
                <a:lnTo>
                  <a:pt x="0" y="112166"/>
                </a:lnTo>
                <a:lnTo>
                  <a:pt x="16002" y="112166"/>
                </a:lnTo>
                <a:lnTo>
                  <a:pt x="27404" y="85953"/>
                </a:lnTo>
                <a:lnTo>
                  <a:pt x="22098" y="85953"/>
                </a:lnTo>
                <a:lnTo>
                  <a:pt x="29260" y="81686"/>
                </a:lnTo>
                <a:lnTo>
                  <a:pt x="96241" y="81686"/>
                </a:lnTo>
                <a:lnTo>
                  <a:pt x="94034" y="76809"/>
                </a:lnTo>
                <a:lnTo>
                  <a:pt x="31242" y="76809"/>
                </a:lnTo>
                <a:lnTo>
                  <a:pt x="27584" y="73304"/>
                </a:lnTo>
                <a:lnTo>
                  <a:pt x="32726" y="73304"/>
                </a:lnTo>
                <a:lnTo>
                  <a:pt x="54406" y="22098"/>
                </a:lnTo>
                <a:lnTo>
                  <a:pt x="69278" y="22098"/>
                </a:lnTo>
                <a:lnTo>
                  <a:pt x="61417" y="4724"/>
                </a:lnTo>
                <a:close/>
              </a:path>
              <a:path w="360044" h="113664">
                <a:moveTo>
                  <a:pt x="80467" y="81686"/>
                </a:moveTo>
                <a:lnTo>
                  <a:pt x="93726" y="112166"/>
                </a:lnTo>
                <a:lnTo>
                  <a:pt x="110032" y="112166"/>
                </a:lnTo>
                <a:lnTo>
                  <a:pt x="98171" y="85953"/>
                </a:lnTo>
                <a:lnTo>
                  <a:pt x="87172" y="85953"/>
                </a:lnTo>
                <a:lnTo>
                  <a:pt x="80467" y="81686"/>
                </a:lnTo>
                <a:close/>
              </a:path>
              <a:path w="360044" h="113664">
                <a:moveTo>
                  <a:pt x="29260" y="81686"/>
                </a:moveTo>
                <a:lnTo>
                  <a:pt x="22098" y="85953"/>
                </a:lnTo>
                <a:lnTo>
                  <a:pt x="27404" y="85953"/>
                </a:lnTo>
                <a:lnTo>
                  <a:pt x="29260" y="81686"/>
                </a:lnTo>
                <a:close/>
              </a:path>
              <a:path w="360044" h="113664">
                <a:moveTo>
                  <a:pt x="80467" y="81686"/>
                </a:moveTo>
                <a:lnTo>
                  <a:pt x="29260" y="81686"/>
                </a:lnTo>
                <a:lnTo>
                  <a:pt x="27404" y="85953"/>
                </a:lnTo>
                <a:lnTo>
                  <a:pt x="82323" y="85953"/>
                </a:lnTo>
                <a:lnTo>
                  <a:pt x="80467" y="81686"/>
                </a:lnTo>
                <a:close/>
              </a:path>
              <a:path w="360044" h="113664">
                <a:moveTo>
                  <a:pt x="96241" y="81686"/>
                </a:moveTo>
                <a:lnTo>
                  <a:pt x="80467" y="81686"/>
                </a:lnTo>
                <a:lnTo>
                  <a:pt x="87172" y="85953"/>
                </a:lnTo>
                <a:lnTo>
                  <a:pt x="98171" y="85953"/>
                </a:lnTo>
                <a:lnTo>
                  <a:pt x="96241" y="81686"/>
                </a:lnTo>
                <a:close/>
              </a:path>
              <a:path w="360044" h="113664">
                <a:moveTo>
                  <a:pt x="32726" y="73304"/>
                </a:moveTo>
                <a:lnTo>
                  <a:pt x="27584" y="73304"/>
                </a:lnTo>
                <a:lnTo>
                  <a:pt x="31242" y="76809"/>
                </a:lnTo>
                <a:lnTo>
                  <a:pt x="32726" y="73304"/>
                </a:lnTo>
                <a:close/>
              </a:path>
              <a:path w="360044" h="113664">
                <a:moveTo>
                  <a:pt x="77125" y="73304"/>
                </a:moveTo>
                <a:lnTo>
                  <a:pt x="32726" y="73304"/>
                </a:lnTo>
                <a:lnTo>
                  <a:pt x="31242" y="76809"/>
                </a:lnTo>
                <a:lnTo>
                  <a:pt x="78638" y="76809"/>
                </a:lnTo>
                <a:lnTo>
                  <a:pt x="77125" y="73304"/>
                </a:lnTo>
                <a:close/>
              </a:path>
              <a:path w="360044" h="113664">
                <a:moveTo>
                  <a:pt x="69278" y="22098"/>
                </a:moveTo>
                <a:lnTo>
                  <a:pt x="55016" y="22098"/>
                </a:lnTo>
                <a:lnTo>
                  <a:pt x="78638" y="76809"/>
                </a:lnTo>
                <a:lnTo>
                  <a:pt x="81686" y="73304"/>
                </a:lnTo>
                <a:lnTo>
                  <a:pt x="92448" y="73304"/>
                </a:lnTo>
                <a:lnTo>
                  <a:pt x="69278" y="22098"/>
                </a:lnTo>
                <a:close/>
              </a:path>
              <a:path w="360044" h="113664">
                <a:moveTo>
                  <a:pt x="92448" y="73304"/>
                </a:moveTo>
                <a:lnTo>
                  <a:pt x="81686" y="73304"/>
                </a:lnTo>
                <a:lnTo>
                  <a:pt x="78638" y="76809"/>
                </a:lnTo>
                <a:lnTo>
                  <a:pt x="94034" y="76809"/>
                </a:lnTo>
                <a:lnTo>
                  <a:pt x="92448" y="73304"/>
                </a:lnTo>
                <a:close/>
              </a:path>
              <a:path w="360044" h="113664">
                <a:moveTo>
                  <a:pt x="131711" y="35356"/>
                </a:moveTo>
                <a:lnTo>
                  <a:pt x="116319" y="35356"/>
                </a:lnTo>
                <a:lnTo>
                  <a:pt x="116423" y="93573"/>
                </a:lnTo>
                <a:lnTo>
                  <a:pt x="118605" y="100990"/>
                </a:lnTo>
                <a:lnTo>
                  <a:pt x="123177" y="106070"/>
                </a:lnTo>
                <a:lnTo>
                  <a:pt x="127850" y="111048"/>
                </a:lnTo>
                <a:lnTo>
                  <a:pt x="134810" y="113537"/>
                </a:lnTo>
                <a:lnTo>
                  <a:pt x="150253" y="113537"/>
                </a:lnTo>
                <a:lnTo>
                  <a:pt x="168516" y="101193"/>
                </a:lnTo>
                <a:lnTo>
                  <a:pt x="142328" y="101193"/>
                </a:lnTo>
                <a:lnTo>
                  <a:pt x="138315" y="99669"/>
                </a:lnTo>
                <a:lnTo>
                  <a:pt x="133032" y="93573"/>
                </a:lnTo>
                <a:lnTo>
                  <a:pt x="131711" y="88849"/>
                </a:lnTo>
                <a:lnTo>
                  <a:pt x="131711" y="35356"/>
                </a:lnTo>
                <a:close/>
              </a:path>
              <a:path w="360044" h="113664">
                <a:moveTo>
                  <a:pt x="183527" y="95707"/>
                </a:moveTo>
                <a:lnTo>
                  <a:pt x="170573" y="95707"/>
                </a:lnTo>
                <a:lnTo>
                  <a:pt x="168592" y="100990"/>
                </a:lnTo>
                <a:lnTo>
                  <a:pt x="168592" y="112166"/>
                </a:lnTo>
                <a:lnTo>
                  <a:pt x="183527" y="112166"/>
                </a:lnTo>
                <a:lnTo>
                  <a:pt x="183527" y="95707"/>
                </a:lnTo>
                <a:close/>
              </a:path>
              <a:path w="360044" h="113664">
                <a:moveTo>
                  <a:pt x="183527" y="35356"/>
                </a:moveTo>
                <a:lnTo>
                  <a:pt x="168135" y="35356"/>
                </a:lnTo>
                <a:lnTo>
                  <a:pt x="168135" y="85648"/>
                </a:lnTo>
                <a:lnTo>
                  <a:pt x="166255" y="91033"/>
                </a:lnTo>
                <a:lnTo>
                  <a:pt x="158737" y="99161"/>
                </a:lnTo>
                <a:lnTo>
                  <a:pt x="153809" y="101193"/>
                </a:lnTo>
                <a:lnTo>
                  <a:pt x="168516" y="101193"/>
                </a:lnTo>
                <a:lnTo>
                  <a:pt x="168592" y="95707"/>
                </a:lnTo>
                <a:lnTo>
                  <a:pt x="183527" y="95707"/>
                </a:lnTo>
                <a:lnTo>
                  <a:pt x="183527" y="35356"/>
                </a:lnTo>
                <a:close/>
              </a:path>
              <a:path w="360044" h="113664">
                <a:moveTo>
                  <a:pt x="170573" y="95707"/>
                </a:moveTo>
                <a:lnTo>
                  <a:pt x="168592" y="95707"/>
                </a:lnTo>
                <a:lnTo>
                  <a:pt x="168592" y="100990"/>
                </a:lnTo>
                <a:lnTo>
                  <a:pt x="170573" y="95707"/>
                </a:lnTo>
                <a:close/>
              </a:path>
              <a:path w="360044" h="113664">
                <a:moveTo>
                  <a:pt x="235991" y="33985"/>
                </a:moveTo>
                <a:lnTo>
                  <a:pt x="222681" y="33985"/>
                </a:lnTo>
                <a:lnTo>
                  <a:pt x="216738" y="35610"/>
                </a:lnTo>
                <a:lnTo>
                  <a:pt x="195554" y="65430"/>
                </a:lnTo>
                <a:lnTo>
                  <a:pt x="195554" y="81991"/>
                </a:lnTo>
                <a:lnTo>
                  <a:pt x="222681" y="113537"/>
                </a:lnTo>
                <a:lnTo>
                  <a:pt x="236093" y="113537"/>
                </a:lnTo>
                <a:lnTo>
                  <a:pt x="241934" y="111861"/>
                </a:lnTo>
                <a:lnTo>
                  <a:pt x="251891" y="105155"/>
                </a:lnTo>
                <a:lnTo>
                  <a:pt x="254574" y="101498"/>
                </a:lnTo>
                <a:lnTo>
                  <a:pt x="226491" y="101498"/>
                </a:lnTo>
                <a:lnTo>
                  <a:pt x="221107" y="99161"/>
                </a:lnTo>
                <a:lnTo>
                  <a:pt x="217043" y="94487"/>
                </a:lnTo>
                <a:lnTo>
                  <a:pt x="213080" y="89814"/>
                </a:lnTo>
                <a:lnTo>
                  <a:pt x="211099" y="82905"/>
                </a:lnTo>
                <a:lnTo>
                  <a:pt x="211099" y="64617"/>
                </a:lnTo>
                <a:lnTo>
                  <a:pt x="213080" y="57759"/>
                </a:lnTo>
                <a:lnTo>
                  <a:pt x="221107" y="48514"/>
                </a:lnTo>
                <a:lnTo>
                  <a:pt x="226491" y="46177"/>
                </a:lnTo>
                <a:lnTo>
                  <a:pt x="254774" y="46177"/>
                </a:lnTo>
                <a:lnTo>
                  <a:pt x="251840" y="42265"/>
                </a:lnTo>
                <a:lnTo>
                  <a:pt x="246761" y="39014"/>
                </a:lnTo>
                <a:lnTo>
                  <a:pt x="241782" y="35661"/>
                </a:lnTo>
                <a:lnTo>
                  <a:pt x="235991" y="33985"/>
                </a:lnTo>
                <a:close/>
              </a:path>
              <a:path w="360044" h="113664">
                <a:moveTo>
                  <a:pt x="270383" y="94792"/>
                </a:moveTo>
                <a:lnTo>
                  <a:pt x="256971" y="94792"/>
                </a:lnTo>
                <a:lnTo>
                  <a:pt x="255244" y="100583"/>
                </a:lnTo>
                <a:lnTo>
                  <a:pt x="255143" y="112166"/>
                </a:lnTo>
                <a:lnTo>
                  <a:pt x="270383" y="112166"/>
                </a:lnTo>
                <a:lnTo>
                  <a:pt x="270383" y="94792"/>
                </a:lnTo>
                <a:close/>
              </a:path>
              <a:path w="360044" h="113664">
                <a:moveTo>
                  <a:pt x="254774" y="46177"/>
                </a:moveTo>
                <a:lnTo>
                  <a:pt x="239801" y="46177"/>
                </a:lnTo>
                <a:lnTo>
                  <a:pt x="245135" y="48514"/>
                </a:lnTo>
                <a:lnTo>
                  <a:pt x="249199" y="53187"/>
                </a:lnTo>
                <a:lnTo>
                  <a:pt x="253263" y="57759"/>
                </a:lnTo>
                <a:lnTo>
                  <a:pt x="255295" y="64617"/>
                </a:lnTo>
                <a:lnTo>
                  <a:pt x="255295" y="82905"/>
                </a:lnTo>
                <a:lnTo>
                  <a:pt x="253263" y="89814"/>
                </a:lnTo>
                <a:lnTo>
                  <a:pt x="245135" y="99161"/>
                </a:lnTo>
                <a:lnTo>
                  <a:pt x="239801" y="101498"/>
                </a:lnTo>
                <a:lnTo>
                  <a:pt x="254574" y="101498"/>
                </a:lnTo>
                <a:lnTo>
                  <a:pt x="255143" y="100722"/>
                </a:lnTo>
                <a:lnTo>
                  <a:pt x="255143" y="94792"/>
                </a:lnTo>
                <a:lnTo>
                  <a:pt x="270383" y="94792"/>
                </a:lnTo>
                <a:lnTo>
                  <a:pt x="270383" y="52425"/>
                </a:lnTo>
                <a:lnTo>
                  <a:pt x="254990" y="52425"/>
                </a:lnTo>
                <a:lnTo>
                  <a:pt x="254990" y="46465"/>
                </a:lnTo>
                <a:lnTo>
                  <a:pt x="254774" y="46177"/>
                </a:lnTo>
                <a:close/>
              </a:path>
              <a:path w="360044" h="113664">
                <a:moveTo>
                  <a:pt x="256971" y="94792"/>
                </a:moveTo>
                <a:lnTo>
                  <a:pt x="255143" y="94792"/>
                </a:lnTo>
                <a:lnTo>
                  <a:pt x="255143" y="100722"/>
                </a:lnTo>
                <a:lnTo>
                  <a:pt x="255244" y="100583"/>
                </a:lnTo>
                <a:lnTo>
                  <a:pt x="256971" y="94792"/>
                </a:lnTo>
                <a:close/>
              </a:path>
              <a:path w="360044" h="113664">
                <a:moveTo>
                  <a:pt x="254990" y="46465"/>
                </a:moveTo>
                <a:lnTo>
                  <a:pt x="254990" y="52425"/>
                </a:lnTo>
                <a:lnTo>
                  <a:pt x="256819" y="52425"/>
                </a:lnTo>
                <a:lnTo>
                  <a:pt x="255193" y="46735"/>
                </a:lnTo>
                <a:lnTo>
                  <a:pt x="254990" y="46465"/>
                </a:lnTo>
                <a:close/>
              </a:path>
              <a:path w="360044" h="113664">
                <a:moveTo>
                  <a:pt x="270383" y="0"/>
                </a:moveTo>
                <a:lnTo>
                  <a:pt x="254990" y="0"/>
                </a:lnTo>
                <a:lnTo>
                  <a:pt x="255041" y="46532"/>
                </a:lnTo>
                <a:lnTo>
                  <a:pt x="255193" y="46735"/>
                </a:lnTo>
                <a:lnTo>
                  <a:pt x="256819" y="52425"/>
                </a:lnTo>
                <a:lnTo>
                  <a:pt x="270383" y="52425"/>
                </a:lnTo>
                <a:lnTo>
                  <a:pt x="270383" y="0"/>
                </a:lnTo>
                <a:close/>
              </a:path>
              <a:path w="360044" h="113664">
                <a:moveTo>
                  <a:pt x="302133" y="35356"/>
                </a:moveTo>
                <a:lnTo>
                  <a:pt x="286740" y="35356"/>
                </a:lnTo>
                <a:lnTo>
                  <a:pt x="286740" y="112166"/>
                </a:lnTo>
                <a:lnTo>
                  <a:pt x="302133" y="112166"/>
                </a:lnTo>
                <a:lnTo>
                  <a:pt x="302133" y="35356"/>
                </a:lnTo>
                <a:close/>
              </a:path>
              <a:path w="360044" h="113664">
                <a:moveTo>
                  <a:pt x="303352" y="3352"/>
                </a:moveTo>
                <a:lnTo>
                  <a:pt x="285521" y="3352"/>
                </a:lnTo>
                <a:lnTo>
                  <a:pt x="285521" y="19354"/>
                </a:lnTo>
                <a:lnTo>
                  <a:pt x="303352" y="19354"/>
                </a:lnTo>
                <a:lnTo>
                  <a:pt x="303352" y="3352"/>
                </a:lnTo>
                <a:close/>
              </a:path>
              <a:path w="360044" h="113664">
                <a:moveTo>
                  <a:pt x="338569" y="47244"/>
                </a:moveTo>
                <a:lnTo>
                  <a:pt x="323176" y="47244"/>
                </a:lnTo>
                <a:lnTo>
                  <a:pt x="323176" y="95453"/>
                </a:lnTo>
                <a:lnTo>
                  <a:pt x="325310" y="102260"/>
                </a:lnTo>
                <a:lnTo>
                  <a:pt x="329577" y="106832"/>
                </a:lnTo>
                <a:lnTo>
                  <a:pt x="333844" y="111302"/>
                </a:lnTo>
                <a:lnTo>
                  <a:pt x="340144" y="113537"/>
                </a:lnTo>
                <a:lnTo>
                  <a:pt x="350304" y="113537"/>
                </a:lnTo>
                <a:lnTo>
                  <a:pt x="352234" y="113334"/>
                </a:lnTo>
                <a:lnTo>
                  <a:pt x="354266" y="112928"/>
                </a:lnTo>
                <a:lnTo>
                  <a:pt x="356298" y="112623"/>
                </a:lnTo>
                <a:lnTo>
                  <a:pt x="358076" y="112166"/>
                </a:lnTo>
                <a:lnTo>
                  <a:pt x="359600" y="111556"/>
                </a:lnTo>
                <a:lnTo>
                  <a:pt x="359600" y="100888"/>
                </a:lnTo>
                <a:lnTo>
                  <a:pt x="346595" y="100888"/>
                </a:lnTo>
                <a:lnTo>
                  <a:pt x="343649" y="99669"/>
                </a:lnTo>
                <a:lnTo>
                  <a:pt x="339585" y="94792"/>
                </a:lnTo>
                <a:lnTo>
                  <a:pt x="338569" y="90728"/>
                </a:lnTo>
                <a:lnTo>
                  <a:pt x="338569" y="47244"/>
                </a:lnTo>
                <a:close/>
              </a:path>
              <a:path w="360044" h="113664">
                <a:moveTo>
                  <a:pt x="359600" y="99059"/>
                </a:moveTo>
                <a:lnTo>
                  <a:pt x="352386" y="100888"/>
                </a:lnTo>
                <a:lnTo>
                  <a:pt x="359600" y="100888"/>
                </a:lnTo>
                <a:lnTo>
                  <a:pt x="359600" y="99059"/>
                </a:lnTo>
                <a:close/>
              </a:path>
              <a:path w="360044" h="113664">
                <a:moveTo>
                  <a:pt x="359905" y="35356"/>
                </a:moveTo>
                <a:lnTo>
                  <a:pt x="308241" y="35356"/>
                </a:lnTo>
                <a:lnTo>
                  <a:pt x="308241" y="47244"/>
                </a:lnTo>
                <a:lnTo>
                  <a:pt x="359905" y="47244"/>
                </a:lnTo>
                <a:lnTo>
                  <a:pt x="359905" y="35356"/>
                </a:lnTo>
                <a:close/>
              </a:path>
              <a:path w="360044" h="113664">
                <a:moveTo>
                  <a:pt x="338569" y="10972"/>
                </a:moveTo>
                <a:lnTo>
                  <a:pt x="323176" y="15087"/>
                </a:lnTo>
                <a:lnTo>
                  <a:pt x="323176" y="35356"/>
                </a:lnTo>
                <a:lnTo>
                  <a:pt x="338569" y="35356"/>
                </a:lnTo>
                <a:lnTo>
                  <a:pt x="338569" y="10972"/>
                </a:lnTo>
                <a:close/>
              </a:path>
            </a:pathLst>
          </a:custGeom>
          <a:solidFill>
            <a:srgbClr val="020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3017" y="2192172"/>
            <a:ext cx="624166" cy="756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0310" y="1435097"/>
            <a:ext cx="16184" cy="38358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235200" y="1905000"/>
            <a:ext cx="406400" cy="406400"/>
            <a:chOff x="2235200" y="1905000"/>
            <a:chExt cx="406400" cy="406400"/>
          </a:xfrm>
        </p:grpSpPr>
        <p:sp>
          <p:nvSpPr>
            <p:cNvPr id="13" name="object 13"/>
            <p:cNvSpPr/>
            <p:nvPr/>
          </p:nvSpPr>
          <p:spPr>
            <a:xfrm>
              <a:off x="2235200" y="190500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2"/>
                  </a:lnTo>
                  <a:lnTo>
                    <a:pt x="76106" y="44638"/>
                  </a:lnTo>
                  <a:lnTo>
                    <a:pt x="44638" y="76106"/>
                  </a:lnTo>
                  <a:lnTo>
                    <a:pt x="20652" y="113835"/>
                  </a:lnTo>
                  <a:lnTo>
                    <a:pt x="5366" y="156606"/>
                  </a:lnTo>
                  <a:lnTo>
                    <a:pt x="0" y="203200"/>
                  </a:lnTo>
                  <a:lnTo>
                    <a:pt x="5366" y="249793"/>
                  </a:lnTo>
                  <a:lnTo>
                    <a:pt x="20652" y="292564"/>
                  </a:lnTo>
                  <a:lnTo>
                    <a:pt x="44638" y="330293"/>
                  </a:lnTo>
                  <a:lnTo>
                    <a:pt x="76106" y="361761"/>
                  </a:lnTo>
                  <a:lnTo>
                    <a:pt x="113835" y="385747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7"/>
                  </a:lnTo>
                  <a:lnTo>
                    <a:pt x="330293" y="361761"/>
                  </a:lnTo>
                  <a:lnTo>
                    <a:pt x="361761" y="330293"/>
                  </a:lnTo>
                  <a:lnTo>
                    <a:pt x="385747" y="292564"/>
                  </a:lnTo>
                  <a:lnTo>
                    <a:pt x="401033" y="249793"/>
                  </a:lnTo>
                  <a:lnTo>
                    <a:pt x="406400" y="203200"/>
                  </a:lnTo>
                  <a:lnTo>
                    <a:pt x="401033" y="156606"/>
                  </a:lnTo>
                  <a:lnTo>
                    <a:pt x="385747" y="113835"/>
                  </a:lnTo>
                  <a:lnTo>
                    <a:pt x="361761" y="76106"/>
                  </a:lnTo>
                  <a:lnTo>
                    <a:pt x="330293" y="44638"/>
                  </a:lnTo>
                  <a:lnTo>
                    <a:pt x="292564" y="20652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1400" y="1981200"/>
              <a:ext cx="254000" cy="254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11400" y="198120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5400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430310" y="2397719"/>
            <a:ext cx="16510" cy="384175"/>
          </a:xfrm>
          <a:custGeom>
            <a:avLst/>
            <a:gdLst/>
            <a:ahLst/>
            <a:cxnLst/>
            <a:rect l="l" t="t" r="r" b="b"/>
            <a:pathLst>
              <a:path w="16510" h="384175">
                <a:moveTo>
                  <a:pt x="16184" y="0"/>
                </a:moveTo>
                <a:lnTo>
                  <a:pt x="0" y="0"/>
                </a:lnTo>
                <a:lnTo>
                  <a:pt x="0" y="383580"/>
                </a:lnTo>
                <a:lnTo>
                  <a:pt x="16184" y="38358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9900" y="1746250"/>
            <a:ext cx="4140200" cy="7239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5980" y="3250438"/>
            <a:ext cx="1392659" cy="11643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8095" y="3468115"/>
            <a:ext cx="1093241" cy="7609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2430310" y="2781297"/>
            <a:ext cx="16510" cy="314325"/>
          </a:xfrm>
          <a:custGeom>
            <a:avLst/>
            <a:gdLst/>
            <a:ahLst/>
            <a:cxnLst/>
            <a:rect l="l" t="t" r="r" b="b"/>
            <a:pathLst>
              <a:path w="16510" h="314325">
                <a:moveTo>
                  <a:pt x="16184" y="0"/>
                </a:moveTo>
                <a:lnTo>
                  <a:pt x="0" y="0"/>
                </a:lnTo>
                <a:lnTo>
                  <a:pt x="0" y="313730"/>
                </a:lnTo>
                <a:lnTo>
                  <a:pt x="16184" y="31373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235200" y="3181350"/>
            <a:ext cx="406400" cy="406400"/>
            <a:chOff x="2235200" y="3181350"/>
            <a:chExt cx="406400" cy="406400"/>
          </a:xfrm>
        </p:grpSpPr>
        <p:sp>
          <p:nvSpPr>
            <p:cNvPr id="22" name="object 22"/>
            <p:cNvSpPr/>
            <p:nvPr/>
          </p:nvSpPr>
          <p:spPr>
            <a:xfrm>
              <a:off x="2235200" y="318135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2"/>
                  </a:lnTo>
                  <a:lnTo>
                    <a:pt x="76106" y="44638"/>
                  </a:lnTo>
                  <a:lnTo>
                    <a:pt x="44638" y="76106"/>
                  </a:lnTo>
                  <a:lnTo>
                    <a:pt x="20652" y="113835"/>
                  </a:lnTo>
                  <a:lnTo>
                    <a:pt x="5366" y="156606"/>
                  </a:lnTo>
                  <a:lnTo>
                    <a:pt x="0" y="203200"/>
                  </a:lnTo>
                  <a:lnTo>
                    <a:pt x="5366" y="249793"/>
                  </a:lnTo>
                  <a:lnTo>
                    <a:pt x="20652" y="292564"/>
                  </a:lnTo>
                  <a:lnTo>
                    <a:pt x="44638" y="330293"/>
                  </a:lnTo>
                  <a:lnTo>
                    <a:pt x="76106" y="361761"/>
                  </a:lnTo>
                  <a:lnTo>
                    <a:pt x="113835" y="385747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7"/>
                  </a:lnTo>
                  <a:lnTo>
                    <a:pt x="330293" y="361761"/>
                  </a:lnTo>
                  <a:lnTo>
                    <a:pt x="361761" y="330293"/>
                  </a:lnTo>
                  <a:lnTo>
                    <a:pt x="385747" y="292564"/>
                  </a:lnTo>
                  <a:lnTo>
                    <a:pt x="401033" y="249793"/>
                  </a:lnTo>
                  <a:lnTo>
                    <a:pt x="406400" y="203200"/>
                  </a:lnTo>
                  <a:lnTo>
                    <a:pt x="401033" y="156606"/>
                  </a:lnTo>
                  <a:lnTo>
                    <a:pt x="385747" y="113835"/>
                  </a:lnTo>
                  <a:lnTo>
                    <a:pt x="361761" y="76106"/>
                  </a:lnTo>
                  <a:lnTo>
                    <a:pt x="330293" y="44638"/>
                  </a:lnTo>
                  <a:lnTo>
                    <a:pt x="292564" y="20652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1400" y="3251200"/>
              <a:ext cx="254000" cy="2540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11400" y="325120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5400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2430310" y="3674069"/>
            <a:ext cx="16510" cy="314325"/>
          </a:xfrm>
          <a:custGeom>
            <a:avLst/>
            <a:gdLst/>
            <a:ahLst/>
            <a:cxnLst/>
            <a:rect l="l" t="t" r="r" b="b"/>
            <a:pathLst>
              <a:path w="16510" h="314325">
                <a:moveTo>
                  <a:pt x="16184" y="0"/>
                </a:moveTo>
                <a:lnTo>
                  <a:pt x="0" y="0"/>
                </a:lnTo>
                <a:lnTo>
                  <a:pt x="0" y="313730"/>
                </a:lnTo>
                <a:lnTo>
                  <a:pt x="16184" y="31373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09900" y="3092450"/>
            <a:ext cx="4140200" cy="5842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1392" y="4529683"/>
            <a:ext cx="1298822" cy="14630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96877" y="4744872"/>
            <a:ext cx="760281" cy="75691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430310" y="3987797"/>
            <a:ext cx="16510" cy="384175"/>
          </a:xfrm>
          <a:custGeom>
            <a:avLst/>
            <a:gdLst/>
            <a:ahLst/>
            <a:cxnLst/>
            <a:rect l="l" t="t" r="r" b="b"/>
            <a:pathLst>
              <a:path w="16510" h="384175">
                <a:moveTo>
                  <a:pt x="16184" y="0"/>
                </a:moveTo>
                <a:lnTo>
                  <a:pt x="0" y="0"/>
                </a:lnTo>
                <a:lnTo>
                  <a:pt x="0" y="383580"/>
                </a:lnTo>
                <a:lnTo>
                  <a:pt x="16184" y="38358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2235200" y="4457700"/>
            <a:ext cx="406400" cy="406400"/>
            <a:chOff x="2235200" y="4457700"/>
            <a:chExt cx="406400" cy="406400"/>
          </a:xfrm>
        </p:grpSpPr>
        <p:sp>
          <p:nvSpPr>
            <p:cNvPr id="31" name="object 31"/>
            <p:cNvSpPr/>
            <p:nvPr/>
          </p:nvSpPr>
          <p:spPr>
            <a:xfrm>
              <a:off x="2235200" y="445770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2"/>
                  </a:lnTo>
                  <a:lnTo>
                    <a:pt x="76106" y="44638"/>
                  </a:lnTo>
                  <a:lnTo>
                    <a:pt x="44638" y="76106"/>
                  </a:lnTo>
                  <a:lnTo>
                    <a:pt x="20652" y="113835"/>
                  </a:lnTo>
                  <a:lnTo>
                    <a:pt x="5366" y="156606"/>
                  </a:lnTo>
                  <a:lnTo>
                    <a:pt x="0" y="203200"/>
                  </a:lnTo>
                  <a:lnTo>
                    <a:pt x="5366" y="249793"/>
                  </a:lnTo>
                  <a:lnTo>
                    <a:pt x="20652" y="292564"/>
                  </a:lnTo>
                  <a:lnTo>
                    <a:pt x="44638" y="330293"/>
                  </a:lnTo>
                  <a:lnTo>
                    <a:pt x="76106" y="361761"/>
                  </a:lnTo>
                  <a:lnTo>
                    <a:pt x="113835" y="385747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7"/>
                  </a:lnTo>
                  <a:lnTo>
                    <a:pt x="330293" y="361761"/>
                  </a:lnTo>
                  <a:lnTo>
                    <a:pt x="361761" y="330293"/>
                  </a:lnTo>
                  <a:lnTo>
                    <a:pt x="385747" y="292564"/>
                  </a:lnTo>
                  <a:lnTo>
                    <a:pt x="401033" y="249793"/>
                  </a:lnTo>
                  <a:lnTo>
                    <a:pt x="406400" y="203200"/>
                  </a:lnTo>
                  <a:lnTo>
                    <a:pt x="401033" y="156606"/>
                  </a:lnTo>
                  <a:lnTo>
                    <a:pt x="385747" y="113835"/>
                  </a:lnTo>
                  <a:lnTo>
                    <a:pt x="361761" y="76106"/>
                  </a:lnTo>
                  <a:lnTo>
                    <a:pt x="330293" y="44638"/>
                  </a:lnTo>
                  <a:lnTo>
                    <a:pt x="292564" y="20652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11400" y="4533900"/>
              <a:ext cx="254000" cy="2540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311400" y="453390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5400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2430310" y="4950419"/>
            <a:ext cx="16510" cy="384175"/>
          </a:xfrm>
          <a:custGeom>
            <a:avLst/>
            <a:gdLst/>
            <a:ahLst/>
            <a:cxnLst/>
            <a:rect l="l" t="t" r="r" b="b"/>
            <a:pathLst>
              <a:path w="16510" h="384175">
                <a:moveTo>
                  <a:pt x="16184" y="0"/>
                </a:moveTo>
                <a:lnTo>
                  <a:pt x="0" y="0"/>
                </a:lnTo>
                <a:lnTo>
                  <a:pt x="0" y="383580"/>
                </a:lnTo>
                <a:lnTo>
                  <a:pt x="16184" y="38358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09900" y="4298950"/>
            <a:ext cx="4140200" cy="7239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31002" y="5885688"/>
            <a:ext cx="829026" cy="116433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430310" y="5333997"/>
            <a:ext cx="16510" cy="314325"/>
          </a:xfrm>
          <a:custGeom>
            <a:avLst/>
            <a:gdLst/>
            <a:ahLst/>
            <a:cxnLst/>
            <a:rect l="l" t="t" r="r" b="b"/>
            <a:pathLst>
              <a:path w="16510" h="314325">
                <a:moveTo>
                  <a:pt x="16184" y="0"/>
                </a:moveTo>
                <a:lnTo>
                  <a:pt x="0" y="0"/>
                </a:lnTo>
                <a:lnTo>
                  <a:pt x="0" y="313730"/>
                </a:lnTo>
                <a:lnTo>
                  <a:pt x="16184" y="31373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235200" y="5734050"/>
            <a:ext cx="406400" cy="406400"/>
            <a:chOff x="2235200" y="5734050"/>
            <a:chExt cx="406400" cy="406400"/>
          </a:xfrm>
        </p:grpSpPr>
        <p:sp>
          <p:nvSpPr>
            <p:cNvPr id="39" name="object 39"/>
            <p:cNvSpPr/>
            <p:nvPr/>
          </p:nvSpPr>
          <p:spPr>
            <a:xfrm>
              <a:off x="2235200" y="573405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2"/>
                  </a:lnTo>
                  <a:lnTo>
                    <a:pt x="76106" y="44638"/>
                  </a:lnTo>
                  <a:lnTo>
                    <a:pt x="44638" y="76106"/>
                  </a:lnTo>
                  <a:lnTo>
                    <a:pt x="20652" y="113835"/>
                  </a:lnTo>
                  <a:lnTo>
                    <a:pt x="5366" y="156606"/>
                  </a:lnTo>
                  <a:lnTo>
                    <a:pt x="0" y="203200"/>
                  </a:lnTo>
                  <a:lnTo>
                    <a:pt x="5366" y="249793"/>
                  </a:lnTo>
                  <a:lnTo>
                    <a:pt x="20652" y="292564"/>
                  </a:lnTo>
                  <a:lnTo>
                    <a:pt x="44638" y="330293"/>
                  </a:lnTo>
                  <a:lnTo>
                    <a:pt x="76106" y="361761"/>
                  </a:lnTo>
                  <a:lnTo>
                    <a:pt x="113835" y="385747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7"/>
                  </a:lnTo>
                  <a:lnTo>
                    <a:pt x="330293" y="361761"/>
                  </a:lnTo>
                  <a:lnTo>
                    <a:pt x="361761" y="330293"/>
                  </a:lnTo>
                  <a:lnTo>
                    <a:pt x="385747" y="292564"/>
                  </a:lnTo>
                  <a:lnTo>
                    <a:pt x="401033" y="249793"/>
                  </a:lnTo>
                  <a:lnTo>
                    <a:pt x="406400" y="203200"/>
                  </a:lnTo>
                  <a:lnTo>
                    <a:pt x="401033" y="156606"/>
                  </a:lnTo>
                  <a:lnTo>
                    <a:pt x="385747" y="113835"/>
                  </a:lnTo>
                  <a:lnTo>
                    <a:pt x="361761" y="76106"/>
                  </a:lnTo>
                  <a:lnTo>
                    <a:pt x="330293" y="44638"/>
                  </a:lnTo>
                  <a:lnTo>
                    <a:pt x="292564" y="20652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11400" y="5803900"/>
              <a:ext cx="254000" cy="2540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311400" y="580390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5400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2430310" y="6226769"/>
            <a:ext cx="16510" cy="314325"/>
          </a:xfrm>
          <a:custGeom>
            <a:avLst/>
            <a:gdLst/>
            <a:ahLst/>
            <a:cxnLst/>
            <a:rect l="l" t="t" r="r" b="b"/>
            <a:pathLst>
              <a:path w="16510" h="314325">
                <a:moveTo>
                  <a:pt x="16184" y="0"/>
                </a:moveTo>
                <a:lnTo>
                  <a:pt x="0" y="0"/>
                </a:lnTo>
                <a:lnTo>
                  <a:pt x="0" y="313730"/>
                </a:lnTo>
                <a:lnTo>
                  <a:pt x="16184" y="31373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09900" y="5645150"/>
            <a:ext cx="4140200" cy="58420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42940" y="7009638"/>
            <a:ext cx="1417571" cy="14919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10691" y="7229957"/>
            <a:ext cx="1149642" cy="94995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2430310" y="6540497"/>
            <a:ext cx="16510" cy="314325"/>
          </a:xfrm>
          <a:custGeom>
            <a:avLst/>
            <a:gdLst/>
            <a:ahLst/>
            <a:cxnLst/>
            <a:rect l="l" t="t" r="r" b="b"/>
            <a:pathLst>
              <a:path w="16510" h="314325">
                <a:moveTo>
                  <a:pt x="16184" y="0"/>
                </a:moveTo>
                <a:lnTo>
                  <a:pt x="0" y="0"/>
                </a:lnTo>
                <a:lnTo>
                  <a:pt x="0" y="313730"/>
                </a:lnTo>
                <a:lnTo>
                  <a:pt x="16184" y="31373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2235200" y="6940550"/>
            <a:ext cx="406400" cy="406400"/>
            <a:chOff x="2235200" y="6940550"/>
            <a:chExt cx="406400" cy="406400"/>
          </a:xfrm>
        </p:grpSpPr>
        <p:sp>
          <p:nvSpPr>
            <p:cNvPr id="48" name="object 48"/>
            <p:cNvSpPr/>
            <p:nvPr/>
          </p:nvSpPr>
          <p:spPr>
            <a:xfrm>
              <a:off x="2235200" y="694055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2"/>
                  </a:lnTo>
                  <a:lnTo>
                    <a:pt x="76106" y="44638"/>
                  </a:lnTo>
                  <a:lnTo>
                    <a:pt x="44638" y="76106"/>
                  </a:lnTo>
                  <a:lnTo>
                    <a:pt x="20652" y="113835"/>
                  </a:lnTo>
                  <a:lnTo>
                    <a:pt x="5366" y="156606"/>
                  </a:lnTo>
                  <a:lnTo>
                    <a:pt x="0" y="203200"/>
                  </a:lnTo>
                  <a:lnTo>
                    <a:pt x="5366" y="249793"/>
                  </a:lnTo>
                  <a:lnTo>
                    <a:pt x="20652" y="292564"/>
                  </a:lnTo>
                  <a:lnTo>
                    <a:pt x="44638" y="330293"/>
                  </a:lnTo>
                  <a:lnTo>
                    <a:pt x="76106" y="361761"/>
                  </a:lnTo>
                  <a:lnTo>
                    <a:pt x="113835" y="385747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7"/>
                  </a:lnTo>
                  <a:lnTo>
                    <a:pt x="330293" y="361761"/>
                  </a:lnTo>
                  <a:lnTo>
                    <a:pt x="361761" y="330293"/>
                  </a:lnTo>
                  <a:lnTo>
                    <a:pt x="385747" y="292564"/>
                  </a:lnTo>
                  <a:lnTo>
                    <a:pt x="401033" y="249793"/>
                  </a:lnTo>
                  <a:lnTo>
                    <a:pt x="406400" y="203200"/>
                  </a:lnTo>
                  <a:lnTo>
                    <a:pt x="401033" y="156606"/>
                  </a:lnTo>
                  <a:lnTo>
                    <a:pt x="385747" y="113835"/>
                  </a:lnTo>
                  <a:lnTo>
                    <a:pt x="361761" y="76106"/>
                  </a:lnTo>
                  <a:lnTo>
                    <a:pt x="330293" y="44638"/>
                  </a:lnTo>
                  <a:lnTo>
                    <a:pt x="292564" y="20652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11400" y="7010400"/>
              <a:ext cx="254000" cy="2540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311400" y="701040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5400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2430310" y="7433269"/>
            <a:ext cx="16510" cy="314325"/>
          </a:xfrm>
          <a:custGeom>
            <a:avLst/>
            <a:gdLst/>
            <a:ahLst/>
            <a:cxnLst/>
            <a:rect l="l" t="t" r="r" b="b"/>
            <a:pathLst>
              <a:path w="16510" h="314325">
                <a:moveTo>
                  <a:pt x="16184" y="0"/>
                </a:moveTo>
                <a:lnTo>
                  <a:pt x="0" y="0"/>
                </a:lnTo>
                <a:lnTo>
                  <a:pt x="0" y="313730"/>
                </a:lnTo>
                <a:lnTo>
                  <a:pt x="16184" y="31373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009900" y="6851650"/>
            <a:ext cx="4140200" cy="58420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86597" y="8285988"/>
            <a:ext cx="1269672" cy="14798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66572" y="8503666"/>
            <a:ext cx="1094765" cy="76098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2430310" y="7746997"/>
            <a:ext cx="16510" cy="384175"/>
          </a:xfrm>
          <a:custGeom>
            <a:avLst/>
            <a:gdLst/>
            <a:ahLst/>
            <a:cxnLst/>
            <a:rect l="l" t="t" r="r" b="b"/>
            <a:pathLst>
              <a:path w="16510" h="384175">
                <a:moveTo>
                  <a:pt x="16184" y="0"/>
                </a:moveTo>
                <a:lnTo>
                  <a:pt x="0" y="0"/>
                </a:lnTo>
                <a:lnTo>
                  <a:pt x="0" y="383580"/>
                </a:lnTo>
                <a:lnTo>
                  <a:pt x="16184" y="38358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2235200" y="8216900"/>
            <a:ext cx="406400" cy="406400"/>
            <a:chOff x="2235200" y="8216900"/>
            <a:chExt cx="406400" cy="406400"/>
          </a:xfrm>
        </p:grpSpPr>
        <p:sp>
          <p:nvSpPr>
            <p:cNvPr id="57" name="object 57"/>
            <p:cNvSpPr/>
            <p:nvPr/>
          </p:nvSpPr>
          <p:spPr>
            <a:xfrm>
              <a:off x="2235200" y="821690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2"/>
                  </a:lnTo>
                  <a:lnTo>
                    <a:pt x="76106" y="44638"/>
                  </a:lnTo>
                  <a:lnTo>
                    <a:pt x="44638" y="76106"/>
                  </a:lnTo>
                  <a:lnTo>
                    <a:pt x="20652" y="113835"/>
                  </a:lnTo>
                  <a:lnTo>
                    <a:pt x="5366" y="156606"/>
                  </a:lnTo>
                  <a:lnTo>
                    <a:pt x="0" y="203200"/>
                  </a:lnTo>
                  <a:lnTo>
                    <a:pt x="5366" y="249793"/>
                  </a:lnTo>
                  <a:lnTo>
                    <a:pt x="20652" y="292564"/>
                  </a:lnTo>
                  <a:lnTo>
                    <a:pt x="44638" y="330293"/>
                  </a:lnTo>
                  <a:lnTo>
                    <a:pt x="76106" y="361761"/>
                  </a:lnTo>
                  <a:lnTo>
                    <a:pt x="113835" y="385747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7"/>
                  </a:lnTo>
                  <a:lnTo>
                    <a:pt x="330293" y="361761"/>
                  </a:lnTo>
                  <a:lnTo>
                    <a:pt x="361761" y="330293"/>
                  </a:lnTo>
                  <a:lnTo>
                    <a:pt x="385747" y="292564"/>
                  </a:lnTo>
                  <a:lnTo>
                    <a:pt x="401033" y="249793"/>
                  </a:lnTo>
                  <a:lnTo>
                    <a:pt x="406400" y="203200"/>
                  </a:lnTo>
                  <a:lnTo>
                    <a:pt x="401033" y="156606"/>
                  </a:lnTo>
                  <a:lnTo>
                    <a:pt x="385747" y="113835"/>
                  </a:lnTo>
                  <a:lnTo>
                    <a:pt x="361761" y="76106"/>
                  </a:lnTo>
                  <a:lnTo>
                    <a:pt x="330293" y="44638"/>
                  </a:lnTo>
                  <a:lnTo>
                    <a:pt x="292564" y="20652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11400" y="8293100"/>
              <a:ext cx="254000" cy="2540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311400" y="829310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5400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2430310" y="8709619"/>
            <a:ext cx="16510" cy="384175"/>
          </a:xfrm>
          <a:custGeom>
            <a:avLst/>
            <a:gdLst/>
            <a:ahLst/>
            <a:cxnLst/>
            <a:rect l="l" t="t" r="r" b="b"/>
            <a:pathLst>
              <a:path w="16510" h="384175">
                <a:moveTo>
                  <a:pt x="16184" y="0"/>
                </a:moveTo>
                <a:lnTo>
                  <a:pt x="0" y="0"/>
                </a:lnTo>
                <a:lnTo>
                  <a:pt x="0" y="383580"/>
                </a:lnTo>
                <a:lnTo>
                  <a:pt x="16184" y="38358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object 6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009900" y="8058150"/>
            <a:ext cx="4140200" cy="72390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15517" y="9780422"/>
            <a:ext cx="941641" cy="96723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66152" y="9565233"/>
            <a:ext cx="1393877" cy="145084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2430310" y="9093197"/>
            <a:ext cx="16510" cy="314325"/>
          </a:xfrm>
          <a:custGeom>
            <a:avLst/>
            <a:gdLst/>
            <a:ahLst/>
            <a:cxnLst/>
            <a:rect l="l" t="t" r="r" b="b"/>
            <a:pathLst>
              <a:path w="16510" h="314325">
                <a:moveTo>
                  <a:pt x="16184" y="0"/>
                </a:moveTo>
                <a:lnTo>
                  <a:pt x="0" y="0"/>
                </a:lnTo>
                <a:lnTo>
                  <a:pt x="0" y="313730"/>
                </a:lnTo>
                <a:lnTo>
                  <a:pt x="16184" y="313730"/>
                </a:lnTo>
                <a:lnTo>
                  <a:pt x="16184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2235200" y="9493250"/>
            <a:ext cx="406400" cy="406400"/>
            <a:chOff x="2235200" y="9493250"/>
            <a:chExt cx="406400" cy="406400"/>
          </a:xfrm>
        </p:grpSpPr>
        <p:sp>
          <p:nvSpPr>
            <p:cNvPr id="66" name="object 66"/>
            <p:cNvSpPr/>
            <p:nvPr/>
          </p:nvSpPr>
          <p:spPr>
            <a:xfrm>
              <a:off x="2235200" y="949325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3"/>
                  </a:lnTo>
                  <a:lnTo>
                    <a:pt x="76106" y="44640"/>
                  </a:lnTo>
                  <a:lnTo>
                    <a:pt x="44638" y="76108"/>
                  </a:lnTo>
                  <a:lnTo>
                    <a:pt x="20652" y="113837"/>
                  </a:lnTo>
                  <a:lnTo>
                    <a:pt x="5366" y="156607"/>
                  </a:lnTo>
                  <a:lnTo>
                    <a:pt x="0" y="203200"/>
                  </a:lnTo>
                  <a:lnTo>
                    <a:pt x="5366" y="249792"/>
                  </a:lnTo>
                  <a:lnTo>
                    <a:pt x="20652" y="292562"/>
                  </a:lnTo>
                  <a:lnTo>
                    <a:pt x="44638" y="330291"/>
                  </a:lnTo>
                  <a:lnTo>
                    <a:pt x="76106" y="361759"/>
                  </a:lnTo>
                  <a:lnTo>
                    <a:pt x="113835" y="385746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6"/>
                  </a:lnTo>
                  <a:lnTo>
                    <a:pt x="330293" y="361759"/>
                  </a:lnTo>
                  <a:lnTo>
                    <a:pt x="361761" y="330291"/>
                  </a:lnTo>
                  <a:lnTo>
                    <a:pt x="385747" y="292562"/>
                  </a:lnTo>
                  <a:lnTo>
                    <a:pt x="401033" y="249792"/>
                  </a:lnTo>
                  <a:lnTo>
                    <a:pt x="406400" y="203200"/>
                  </a:lnTo>
                  <a:lnTo>
                    <a:pt x="401033" y="156607"/>
                  </a:lnTo>
                  <a:lnTo>
                    <a:pt x="385747" y="113837"/>
                  </a:lnTo>
                  <a:lnTo>
                    <a:pt x="361761" y="76108"/>
                  </a:lnTo>
                  <a:lnTo>
                    <a:pt x="330293" y="44640"/>
                  </a:lnTo>
                  <a:lnTo>
                    <a:pt x="292564" y="20653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311400" y="9563100"/>
              <a:ext cx="254000" cy="2540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2311400" y="956310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5400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9" name="object 6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430310" y="9985969"/>
            <a:ext cx="16184" cy="313730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009900" y="9404350"/>
            <a:ext cx="4140200" cy="584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93400"/>
          </a:xfrm>
          <a:custGeom>
            <a:avLst/>
            <a:gdLst/>
            <a:ahLst/>
            <a:cxnLst/>
            <a:rect l="l" t="t" r="r" b="b"/>
            <a:pathLst>
              <a:path w="7556500" h="10185400">
                <a:moveTo>
                  <a:pt x="0" y="10185400"/>
                </a:moveTo>
                <a:lnTo>
                  <a:pt x="7556500" y="10185400"/>
                </a:lnTo>
                <a:lnTo>
                  <a:pt x="7556500" y="0"/>
                </a:lnTo>
                <a:lnTo>
                  <a:pt x="0" y="0"/>
                </a:lnTo>
                <a:lnTo>
                  <a:pt x="0" y="10185400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58" y="843597"/>
            <a:ext cx="1301940" cy="176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378" y="1129588"/>
            <a:ext cx="2473185" cy="9885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1219132"/>
            <a:ext cx="7556500" cy="9474835"/>
            <a:chOff x="0" y="1219132"/>
            <a:chExt cx="7556500" cy="947483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132"/>
              <a:ext cx="7556500" cy="88934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699" y="2146300"/>
              <a:ext cx="1193800" cy="1524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5606" y="1624888"/>
              <a:ext cx="1084321" cy="9946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7545" y="1828291"/>
              <a:ext cx="3762997" cy="80985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5488" y="2858922"/>
              <a:ext cx="1099553" cy="975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3060191"/>
              <a:ext cx="7556500" cy="76332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7099" y="4432299"/>
              <a:ext cx="1384300" cy="17907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7926" y="4190288"/>
              <a:ext cx="1967611" cy="988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67545" y="4393488"/>
              <a:ext cx="3807587" cy="6322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399" y="5441784"/>
              <a:ext cx="7150100" cy="52516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7099" y="6908800"/>
              <a:ext cx="1282700" cy="14224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6399" y="5689777"/>
              <a:ext cx="7150100" cy="500362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399" y="8445500"/>
              <a:ext cx="1485900" cy="1917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497" y="833691"/>
            <a:ext cx="3451034" cy="1853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797" y="1402461"/>
            <a:ext cx="2973311" cy="2752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276" y="1866595"/>
            <a:ext cx="2746629" cy="255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6400" y="2374900"/>
            <a:ext cx="815340" cy="1388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323339" y="2374900"/>
            <a:ext cx="561340" cy="139065"/>
            <a:chOff x="1323339" y="2374900"/>
            <a:chExt cx="561340" cy="139065"/>
          </a:xfrm>
        </p:grpSpPr>
        <p:sp>
          <p:nvSpPr>
            <p:cNvPr id="11" name="object 11"/>
            <p:cNvSpPr/>
            <p:nvPr/>
          </p:nvSpPr>
          <p:spPr>
            <a:xfrm>
              <a:off x="1323339" y="2374900"/>
              <a:ext cx="561340" cy="139065"/>
            </a:xfrm>
            <a:custGeom>
              <a:avLst/>
              <a:gdLst/>
              <a:ahLst/>
              <a:cxnLst/>
              <a:rect l="l" t="t" r="r" b="b"/>
              <a:pathLst>
                <a:path w="561339" h="139064">
                  <a:moveTo>
                    <a:pt x="515620" y="0"/>
                  </a:moveTo>
                  <a:lnTo>
                    <a:pt x="45719" y="0"/>
                  </a:lnTo>
                  <a:lnTo>
                    <a:pt x="27924" y="3593"/>
                  </a:lnTo>
                  <a:lnTo>
                    <a:pt x="13392" y="13392"/>
                  </a:lnTo>
                  <a:lnTo>
                    <a:pt x="3593" y="27924"/>
                  </a:lnTo>
                  <a:lnTo>
                    <a:pt x="0" y="45720"/>
                  </a:lnTo>
                  <a:lnTo>
                    <a:pt x="0" y="93154"/>
                  </a:lnTo>
                  <a:lnTo>
                    <a:pt x="3593" y="110949"/>
                  </a:lnTo>
                  <a:lnTo>
                    <a:pt x="13392" y="125482"/>
                  </a:lnTo>
                  <a:lnTo>
                    <a:pt x="27924" y="135281"/>
                  </a:lnTo>
                  <a:lnTo>
                    <a:pt x="45719" y="138874"/>
                  </a:lnTo>
                  <a:lnTo>
                    <a:pt x="515620" y="138874"/>
                  </a:lnTo>
                  <a:lnTo>
                    <a:pt x="533415" y="135281"/>
                  </a:lnTo>
                  <a:lnTo>
                    <a:pt x="547947" y="125482"/>
                  </a:lnTo>
                  <a:lnTo>
                    <a:pt x="557746" y="110949"/>
                  </a:lnTo>
                  <a:lnTo>
                    <a:pt x="561340" y="93154"/>
                  </a:lnTo>
                  <a:lnTo>
                    <a:pt x="561340" y="45720"/>
                  </a:lnTo>
                  <a:lnTo>
                    <a:pt x="557746" y="27924"/>
                  </a:lnTo>
                  <a:lnTo>
                    <a:pt x="547947" y="13392"/>
                  </a:lnTo>
                  <a:lnTo>
                    <a:pt x="533415" y="3593"/>
                  </a:lnTo>
                  <a:lnTo>
                    <a:pt x="515620" y="0"/>
                  </a:lnTo>
                  <a:close/>
                </a:path>
              </a:pathLst>
            </a:custGeom>
            <a:solidFill>
              <a:srgbClr val="F4E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3918" y="2385123"/>
              <a:ext cx="339725" cy="99060"/>
            </a:xfrm>
            <a:custGeom>
              <a:avLst/>
              <a:gdLst/>
              <a:ahLst/>
              <a:cxnLst/>
              <a:rect l="l" t="t" r="r" b="b"/>
              <a:pathLst>
                <a:path w="339725" h="99060">
                  <a:moveTo>
                    <a:pt x="46507" y="25311"/>
                  </a:moveTo>
                  <a:lnTo>
                    <a:pt x="0" y="25311"/>
                  </a:lnTo>
                  <a:lnTo>
                    <a:pt x="0" y="97320"/>
                  </a:lnTo>
                  <a:lnTo>
                    <a:pt x="46507" y="97320"/>
                  </a:lnTo>
                  <a:lnTo>
                    <a:pt x="46507" y="87337"/>
                  </a:lnTo>
                  <a:lnTo>
                    <a:pt x="12344" y="87337"/>
                  </a:lnTo>
                  <a:lnTo>
                    <a:pt x="12344" y="65735"/>
                  </a:lnTo>
                  <a:lnTo>
                    <a:pt x="43408" y="65735"/>
                  </a:lnTo>
                  <a:lnTo>
                    <a:pt x="43408" y="55956"/>
                  </a:lnTo>
                  <a:lnTo>
                    <a:pt x="12344" y="55956"/>
                  </a:lnTo>
                  <a:lnTo>
                    <a:pt x="12344" y="35280"/>
                  </a:lnTo>
                  <a:lnTo>
                    <a:pt x="46507" y="35280"/>
                  </a:lnTo>
                  <a:lnTo>
                    <a:pt x="46507" y="25311"/>
                  </a:lnTo>
                  <a:close/>
                </a:path>
                <a:path w="339725" h="99060">
                  <a:moveTo>
                    <a:pt x="30048" y="0"/>
                  </a:moveTo>
                  <a:lnTo>
                    <a:pt x="10706" y="13982"/>
                  </a:lnTo>
                  <a:lnTo>
                    <a:pt x="15328" y="20878"/>
                  </a:lnTo>
                  <a:lnTo>
                    <a:pt x="35902" y="8432"/>
                  </a:lnTo>
                  <a:lnTo>
                    <a:pt x="30048" y="0"/>
                  </a:lnTo>
                  <a:close/>
                </a:path>
                <a:path w="339725" h="99060">
                  <a:moveTo>
                    <a:pt x="90627" y="41973"/>
                  </a:moveTo>
                  <a:lnTo>
                    <a:pt x="78905" y="41973"/>
                  </a:lnTo>
                  <a:lnTo>
                    <a:pt x="74345" y="43167"/>
                  </a:lnTo>
                  <a:lnTo>
                    <a:pt x="57810" y="64973"/>
                  </a:lnTo>
                  <a:lnTo>
                    <a:pt x="57810" y="76085"/>
                  </a:lnTo>
                  <a:lnTo>
                    <a:pt x="78905" y="98552"/>
                  </a:lnTo>
                  <a:lnTo>
                    <a:pt x="90563" y="98552"/>
                  </a:lnTo>
                  <a:lnTo>
                    <a:pt x="96050" y="96761"/>
                  </a:lnTo>
                  <a:lnTo>
                    <a:pt x="104965" y="89636"/>
                  </a:lnTo>
                  <a:lnTo>
                    <a:pt x="105903" y="88061"/>
                  </a:lnTo>
                  <a:lnTo>
                    <a:pt x="81889" y="88061"/>
                  </a:lnTo>
                  <a:lnTo>
                    <a:pt x="79997" y="87680"/>
                  </a:lnTo>
                  <a:lnTo>
                    <a:pt x="70358" y="73075"/>
                  </a:lnTo>
                  <a:lnTo>
                    <a:pt x="70358" y="66484"/>
                  </a:lnTo>
                  <a:lnTo>
                    <a:pt x="70916" y="63296"/>
                  </a:lnTo>
                  <a:lnTo>
                    <a:pt x="72009" y="60693"/>
                  </a:lnTo>
                  <a:lnTo>
                    <a:pt x="73101" y="58013"/>
                  </a:lnTo>
                  <a:lnTo>
                    <a:pt x="74688" y="55994"/>
                  </a:lnTo>
                  <a:lnTo>
                    <a:pt x="78803" y="53251"/>
                  </a:lnTo>
                  <a:lnTo>
                    <a:pt x="81203" y="52565"/>
                  </a:lnTo>
                  <a:lnTo>
                    <a:pt x="106064" y="52565"/>
                  </a:lnTo>
                  <a:lnTo>
                    <a:pt x="104965" y="50711"/>
                  </a:lnTo>
                  <a:lnTo>
                    <a:pt x="100507" y="47218"/>
                  </a:lnTo>
                  <a:lnTo>
                    <a:pt x="96113" y="43713"/>
                  </a:lnTo>
                  <a:lnTo>
                    <a:pt x="90627" y="41973"/>
                  </a:lnTo>
                  <a:close/>
                </a:path>
                <a:path w="339725" h="99060">
                  <a:moveTo>
                    <a:pt x="109042" y="78905"/>
                  </a:moveTo>
                  <a:lnTo>
                    <a:pt x="96075" y="78905"/>
                  </a:lnTo>
                  <a:lnTo>
                    <a:pt x="95669" y="80822"/>
                  </a:lnTo>
                  <a:lnTo>
                    <a:pt x="94881" y="82461"/>
                  </a:lnTo>
                  <a:lnTo>
                    <a:pt x="86004" y="88061"/>
                  </a:lnTo>
                  <a:lnTo>
                    <a:pt x="105903" y="88061"/>
                  </a:lnTo>
                  <a:lnTo>
                    <a:pt x="107810" y="84861"/>
                  </a:lnTo>
                  <a:lnTo>
                    <a:pt x="109042" y="78905"/>
                  </a:lnTo>
                  <a:close/>
                </a:path>
                <a:path w="339725" h="99060">
                  <a:moveTo>
                    <a:pt x="106064" y="52565"/>
                  </a:moveTo>
                  <a:lnTo>
                    <a:pt x="86956" y="52565"/>
                  </a:lnTo>
                  <a:lnTo>
                    <a:pt x="89560" y="53352"/>
                  </a:lnTo>
                  <a:lnTo>
                    <a:pt x="93954" y="56515"/>
                  </a:lnTo>
                  <a:lnTo>
                    <a:pt x="95389" y="58737"/>
                  </a:lnTo>
                  <a:lnTo>
                    <a:pt x="96075" y="61620"/>
                  </a:lnTo>
                  <a:lnTo>
                    <a:pt x="109042" y="61620"/>
                  </a:lnTo>
                  <a:lnTo>
                    <a:pt x="107810" y="55511"/>
                  </a:lnTo>
                  <a:lnTo>
                    <a:pt x="106064" y="52565"/>
                  </a:lnTo>
                  <a:close/>
                </a:path>
                <a:path w="339725" h="99060">
                  <a:moveTo>
                    <a:pt x="150863" y="41973"/>
                  </a:moveTo>
                  <a:lnTo>
                    <a:pt x="140652" y="41973"/>
                  </a:lnTo>
                  <a:lnTo>
                    <a:pt x="136118" y="43167"/>
                  </a:lnTo>
                  <a:lnTo>
                    <a:pt x="128231" y="47904"/>
                  </a:lnTo>
                  <a:lnTo>
                    <a:pt x="125183" y="51193"/>
                  </a:lnTo>
                  <a:lnTo>
                    <a:pt x="120789" y="59702"/>
                  </a:lnTo>
                  <a:lnTo>
                    <a:pt x="119697" y="64630"/>
                  </a:lnTo>
                  <a:lnTo>
                    <a:pt x="119697" y="75819"/>
                  </a:lnTo>
                  <a:lnTo>
                    <a:pt x="140538" y="98552"/>
                  </a:lnTo>
                  <a:lnTo>
                    <a:pt x="150761" y="98552"/>
                  </a:lnTo>
                  <a:lnTo>
                    <a:pt x="166867" y="87947"/>
                  </a:lnTo>
                  <a:lnTo>
                    <a:pt x="143014" y="87947"/>
                  </a:lnTo>
                  <a:lnTo>
                    <a:pt x="140715" y="87299"/>
                  </a:lnTo>
                  <a:lnTo>
                    <a:pt x="132245" y="74104"/>
                  </a:lnTo>
                  <a:lnTo>
                    <a:pt x="132245" y="66344"/>
                  </a:lnTo>
                  <a:lnTo>
                    <a:pt x="132829" y="63093"/>
                  </a:lnTo>
                  <a:lnTo>
                    <a:pt x="133997" y="60490"/>
                  </a:lnTo>
                  <a:lnTo>
                    <a:pt x="135166" y="57810"/>
                  </a:lnTo>
                  <a:lnTo>
                    <a:pt x="136740" y="55816"/>
                  </a:lnTo>
                  <a:lnTo>
                    <a:pt x="138722" y="54521"/>
                  </a:lnTo>
                  <a:lnTo>
                    <a:pt x="140779" y="53213"/>
                  </a:lnTo>
                  <a:lnTo>
                    <a:pt x="143116" y="52565"/>
                  </a:lnTo>
                  <a:lnTo>
                    <a:pt x="166964" y="52565"/>
                  </a:lnTo>
                  <a:lnTo>
                    <a:pt x="166255" y="51193"/>
                  </a:lnTo>
                  <a:lnTo>
                    <a:pt x="163207" y="47904"/>
                  </a:lnTo>
                  <a:lnTo>
                    <a:pt x="159296" y="45567"/>
                  </a:lnTo>
                  <a:lnTo>
                    <a:pt x="155397" y="43167"/>
                  </a:lnTo>
                  <a:lnTo>
                    <a:pt x="150863" y="41973"/>
                  </a:lnTo>
                  <a:close/>
                </a:path>
                <a:path w="339725" h="99060">
                  <a:moveTo>
                    <a:pt x="166964" y="52565"/>
                  </a:moveTo>
                  <a:lnTo>
                    <a:pt x="148399" y="52565"/>
                  </a:lnTo>
                  <a:lnTo>
                    <a:pt x="150723" y="53213"/>
                  </a:lnTo>
                  <a:lnTo>
                    <a:pt x="152717" y="54521"/>
                  </a:lnTo>
                  <a:lnTo>
                    <a:pt x="154774" y="55816"/>
                  </a:lnTo>
                  <a:lnTo>
                    <a:pt x="156349" y="57810"/>
                  </a:lnTo>
                  <a:lnTo>
                    <a:pt x="157441" y="60490"/>
                  </a:lnTo>
                  <a:lnTo>
                    <a:pt x="158546" y="63093"/>
                  </a:lnTo>
                  <a:lnTo>
                    <a:pt x="159092" y="66344"/>
                  </a:lnTo>
                  <a:lnTo>
                    <a:pt x="159092" y="74104"/>
                  </a:lnTo>
                  <a:lnTo>
                    <a:pt x="158508" y="77355"/>
                  </a:lnTo>
                  <a:lnTo>
                    <a:pt x="157340" y="80035"/>
                  </a:lnTo>
                  <a:lnTo>
                    <a:pt x="156248" y="82638"/>
                  </a:lnTo>
                  <a:lnTo>
                    <a:pt x="154673" y="84632"/>
                  </a:lnTo>
                  <a:lnTo>
                    <a:pt x="152615" y="86004"/>
                  </a:lnTo>
                  <a:lnTo>
                    <a:pt x="150622" y="87299"/>
                  </a:lnTo>
                  <a:lnTo>
                    <a:pt x="148297" y="87947"/>
                  </a:lnTo>
                  <a:lnTo>
                    <a:pt x="166867" y="87947"/>
                  </a:lnTo>
                  <a:lnTo>
                    <a:pt x="170611" y="80746"/>
                  </a:lnTo>
                  <a:lnTo>
                    <a:pt x="171742" y="75819"/>
                  </a:lnTo>
                  <a:lnTo>
                    <a:pt x="171742" y="64630"/>
                  </a:lnTo>
                  <a:lnTo>
                    <a:pt x="170649" y="59702"/>
                  </a:lnTo>
                  <a:lnTo>
                    <a:pt x="166964" y="52565"/>
                  </a:lnTo>
                  <a:close/>
                </a:path>
                <a:path w="339725" h="99060">
                  <a:moveTo>
                    <a:pt x="196672" y="43205"/>
                  </a:moveTo>
                  <a:lnTo>
                    <a:pt x="184340" y="43205"/>
                  </a:lnTo>
                  <a:lnTo>
                    <a:pt x="184340" y="82257"/>
                  </a:lnTo>
                  <a:lnTo>
                    <a:pt x="200075" y="98552"/>
                  </a:lnTo>
                  <a:lnTo>
                    <a:pt x="208229" y="98552"/>
                  </a:lnTo>
                  <a:lnTo>
                    <a:pt x="220954" y="89077"/>
                  </a:lnTo>
                  <a:lnTo>
                    <a:pt x="232790" y="89077"/>
                  </a:lnTo>
                  <a:lnTo>
                    <a:pt x="232790" y="88163"/>
                  </a:lnTo>
                  <a:lnTo>
                    <a:pt x="204533" y="88163"/>
                  </a:lnTo>
                  <a:lnTo>
                    <a:pt x="201714" y="87160"/>
                  </a:lnTo>
                  <a:lnTo>
                    <a:pt x="199656" y="85178"/>
                  </a:lnTo>
                  <a:lnTo>
                    <a:pt x="197675" y="83185"/>
                  </a:lnTo>
                  <a:lnTo>
                    <a:pt x="196693" y="80200"/>
                  </a:lnTo>
                  <a:lnTo>
                    <a:pt x="196672" y="43205"/>
                  </a:lnTo>
                  <a:close/>
                </a:path>
                <a:path w="339725" h="99060">
                  <a:moveTo>
                    <a:pt x="232790" y="89077"/>
                  </a:moveTo>
                  <a:lnTo>
                    <a:pt x="220954" y="89077"/>
                  </a:lnTo>
                  <a:lnTo>
                    <a:pt x="221881" y="97320"/>
                  </a:lnTo>
                  <a:lnTo>
                    <a:pt x="232790" y="97320"/>
                  </a:lnTo>
                  <a:lnTo>
                    <a:pt x="232790" y="89077"/>
                  </a:lnTo>
                  <a:close/>
                </a:path>
                <a:path w="339725" h="99060">
                  <a:moveTo>
                    <a:pt x="232790" y="43205"/>
                  </a:moveTo>
                  <a:lnTo>
                    <a:pt x="220446" y="43205"/>
                  </a:lnTo>
                  <a:lnTo>
                    <a:pt x="220446" y="77736"/>
                  </a:lnTo>
                  <a:lnTo>
                    <a:pt x="219862" y="80200"/>
                  </a:lnTo>
                  <a:lnTo>
                    <a:pt x="218658" y="82257"/>
                  </a:lnTo>
                  <a:lnTo>
                    <a:pt x="217589" y="84175"/>
                  </a:lnTo>
                  <a:lnTo>
                    <a:pt x="216115" y="85686"/>
                  </a:lnTo>
                  <a:lnTo>
                    <a:pt x="214274" y="86715"/>
                  </a:lnTo>
                  <a:lnTo>
                    <a:pt x="212420" y="87680"/>
                  </a:lnTo>
                  <a:lnTo>
                    <a:pt x="210362" y="88163"/>
                  </a:lnTo>
                  <a:lnTo>
                    <a:pt x="232790" y="88163"/>
                  </a:lnTo>
                  <a:lnTo>
                    <a:pt x="232790" y="43205"/>
                  </a:lnTo>
                  <a:close/>
                </a:path>
                <a:path w="339725" h="99060">
                  <a:moveTo>
                    <a:pt x="265531" y="53492"/>
                  </a:moveTo>
                  <a:lnTo>
                    <a:pt x="253187" y="53492"/>
                  </a:lnTo>
                  <a:lnTo>
                    <a:pt x="253207" y="84353"/>
                  </a:lnTo>
                  <a:lnTo>
                    <a:pt x="266865" y="97320"/>
                  </a:lnTo>
                  <a:lnTo>
                    <a:pt x="280034" y="97320"/>
                  </a:lnTo>
                  <a:lnTo>
                    <a:pt x="280034" y="86817"/>
                  </a:lnTo>
                  <a:lnTo>
                    <a:pt x="270192" y="86817"/>
                  </a:lnTo>
                  <a:lnTo>
                    <a:pt x="268274" y="86347"/>
                  </a:lnTo>
                  <a:lnTo>
                    <a:pt x="267182" y="85382"/>
                  </a:lnTo>
                  <a:lnTo>
                    <a:pt x="266077" y="84353"/>
                  </a:lnTo>
                  <a:lnTo>
                    <a:pt x="265531" y="82537"/>
                  </a:lnTo>
                  <a:lnTo>
                    <a:pt x="265531" y="53492"/>
                  </a:lnTo>
                  <a:close/>
                </a:path>
                <a:path w="339725" h="99060">
                  <a:moveTo>
                    <a:pt x="279831" y="43205"/>
                  </a:moveTo>
                  <a:lnTo>
                    <a:pt x="243827" y="43205"/>
                  </a:lnTo>
                  <a:lnTo>
                    <a:pt x="243827" y="53492"/>
                  </a:lnTo>
                  <a:lnTo>
                    <a:pt x="279831" y="53492"/>
                  </a:lnTo>
                  <a:lnTo>
                    <a:pt x="279831" y="43205"/>
                  </a:lnTo>
                  <a:close/>
                </a:path>
                <a:path w="339725" h="99060">
                  <a:moveTo>
                    <a:pt x="265531" y="28600"/>
                  </a:moveTo>
                  <a:lnTo>
                    <a:pt x="254622" y="28600"/>
                  </a:lnTo>
                  <a:lnTo>
                    <a:pt x="253187" y="43205"/>
                  </a:lnTo>
                  <a:lnTo>
                    <a:pt x="265531" y="43205"/>
                  </a:lnTo>
                  <a:lnTo>
                    <a:pt x="265531" y="28600"/>
                  </a:lnTo>
                  <a:close/>
                </a:path>
                <a:path w="339725" h="99060">
                  <a:moveTo>
                    <a:pt x="320166" y="41973"/>
                  </a:moveTo>
                  <a:lnTo>
                    <a:pt x="309740" y="41973"/>
                  </a:lnTo>
                  <a:lnTo>
                    <a:pt x="305219" y="43167"/>
                  </a:lnTo>
                  <a:lnTo>
                    <a:pt x="289166" y="64947"/>
                  </a:lnTo>
                  <a:lnTo>
                    <a:pt x="289166" y="76123"/>
                  </a:lnTo>
                  <a:lnTo>
                    <a:pt x="309714" y="98552"/>
                  </a:lnTo>
                  <a:lnTo>
                    <a:pt x="318833" y="98552"/>
                  </a:lnTo>
                  <a:lnTo>
                    <a:pt x="322427" y="97828"/>
                  </a:lnTo>
                  <a:lnTo>
                    <a:pt x="328803" y="94945"/>
                  </a:lnTo>
                  <a:lnTo>
                    <a:pt x="331482" y="92989"/>
                  </a:lnTo>
                  <a:lnTo>
                    <a:pt x="333603" y="90525"/>
                  </a:lnTo>
                  <a:lnTo>
                    <a:pt x="335528" y="88366"/>
                  </a:lnTo>
                  <a:lnTo>
                    <a:pt x="312000" y="88366"/>
                  </a:lnTo>
                  <a:lnTo>
                    <a:pt x="309676" y="87706"/>
                  </a:lnTo>
                  <a:lnTo>
                    <a:pt x="301307" y="75298"/>
                  </a:lnTo>
                  <a:lnTo>
                    <a:pt x="301307" y="73240"/>
                  </a:lnTo>
                  <a:lnTo>
                    <a:pt x="298018" y="73240"/>
                  </a:lnTo>
                  <a:lnTo>
                    <a:pt x="298018" y="65316"/>
                  </a:lnTo>
                  <a:lnTo>
                    <a:pt x="301307" y="65316"/>
                  </a:lnTo>
                  <a:lnTo>
                    <a:pt x="301326" y="64947"/>
                  </a:lnTo>
                  <a:lnTo>
                    <a:pt x="312318" y="52057"/>
                  </a:lnTo>
                  <a:lnTo>
                    <a:pt x="335281" y="52057"/>
                  </a:lnTo>
                  <a:lnTo>
                    <a:pt x="334772" y="50990"/>
                  </a:lnTo>
                  <a:lnTo>
                    <a:pt x="331965" y="47802"/>
                  </a:lnTo>
                  <a:lnTo>
                    <a:pt x="328256" y="45466"/>
                  </a:lnTo>
                  <a:lnTo>
                    <a:pt x="324624" y="43129"/>
                  </a:lnTo>
                  <a:lnTo>
                    <a:pt x="320166" y="41973"/>
                  </a:lnTo>
                  <a:close/>
                </a:path>
                <a:path w="339725" h="99060">
                  <a:moveTo>
                    <a:pt x="338239" y="82194"/>
                  </a:moveTo>
                  <a:lnTo>
                    <a:pt x="325691" y="82194"/>
                  </a:lnTo>
                  <a:lnTo>
                    <a:pt x="324866" y="84112"/>
                  </a:lnTo>
                  <a:lnTo>
                    <a:pt x="323596" y="85623"/>
                  </a:lnTo>
                  <a:lnTo>
                    <a:pt x="320166" y="87820"/>
                  </a:lnTo>
                  <a:lnTo>
                    <a:pt x="317766" y="88366"/>
                  </a:lnTo>
                  <a:lnTo>
                    <a:pt x="335528" y="88366"/>
                  </a:lnTo>
                  <a:lnTo>
                    <a:pt x="335800" y="88061"/>
                  </a:lnTo>
                  <a:lnTo>
                    <a:pt x="337350" y="85280"/>
                  </a:lnTo>
                  <a:lnTo>
                    <a:pt x="338239" y="82194"/>
                  </a:lnTo>
                  <a:close/>
                </a:path>
                <a:path w="339725" h="99060">
                  <a:moveTo>
                    <a:pt x="301307" y="65316"/>
                  </a:moveTo>
                  <a:lnTo>
                    <a:pt x="298018" y="65316"/>
                  </a:lnTo>
                  <a:lnTo>
                    <a:pt x="298018" y="73240"/>
                  </a:lnTo>
                  <a:lnTo>
                    <a:pt x="301307" y="73240"/>
                  </a:lnTo>
                  <a:lnTo>
                    <a:pt x="301307" y="65316"/>
                  </a:lnTo>
                  <a:close/>
                </a:path>
                <a:path w="339725" h="99060">
                  <a:moveTo>
                    <a:pt x="335281" y="52057"/>
                  </a:moveTo>
                  <a:lnTo>
                    <a:pt x="318350" y="52057"/>
                  </a:lnTo>
                  <a:lnTo>
                    <a:pt x="321297" y="53213"/>
                  </a:lnTo>
                  <a:lnTo>
                    <a:pt x="323634" y="55549"/>
                  </a:lnTo>
                  <a:lnTo>
                    <a:pt x="326034" y="57810"/>
                  </a:lnTo>
                  <a:lnTo>
                    <a:pt x="327266" y="61074"/>
                  </a:lnTo>
                  <a:lnTo>
                    <a:pt x="327329" y="65316"/>
                  </a:lnTo>
                  <a:lnTo>
                    <a:pt x="301307" y="65316"/>
                  </a:lnTo>
                  <a:lnTo>
                    <a:pt x="301307" y="73240"/>
                  </a:lnTo>
                  <a:lnTo>
                    <a:pt x="339471" y="73240"/>
                  </a:lnTo>
                  <a:lnTo>
                    <a:pt x="339610" y="72288"/>
                  </a:lnTo>
                  <a:lnTo>
                    <a:pt x="339674" y="63500"/>
                  </a:lnTo>
                  <a:lnTo>
                    <a:pt x="338683" y="59016"/>
                  </a:lnTo>
                  <a:lnTo>
                    <a:pt x="336702" y="55029"/>
                  </a:lnTo>
                  <a:lnTo>
                    <a:pt x="335281" y="52057"/>
                  </a:lnTo>
                  <a:close/>
                </a:path>
              </a:pathLst>
            </a:custGeom>
            <a:solidFill>
              <a:srgbClr val="7032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6279" y="2374900"/>
            <a:ext cx="815339" cy="10883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903220" y="2374900"/>
            <a:ext cx="662940" cy="139065"/>
            <a:chOff x="2903220" y="2374900"/>
            <a:chExt cx="662940" cy="139065"/>
          </a:xfrm>
        </p:grpSpPr>
        <p:sp>
          <p:nvSpPr>
            <p:cNvPr id="15" name="object 15"/>
            <p:cNvSpPr/>
            <p:nvPr/>
          </p:nvSpPr>
          <p:spPr>
            <a:xfrm>
              <a:off x="2903220" y="2374900"/>
              <a:ext cx="662940" cy="139065"/>
            </a:xfrm>
            <a:custGeom>
              <a:avLst/>
              <a:gdLst/>
              <a:ahLst/>
              <a:cxnLst/>
              <a:rect l="l" t="t" r="r" b="b"/>
              <a:pathLst>
                <a:path w="662939" h="139064">
                  <a:moveTo>
                    <a:pt x="617219" y="0"/>
                  </a:moveTo>
                  <a:lnTo>
                    <a:pt x="45719" y="0"/>
                  </a:lnTo>
                  <a:lnTo>
                    <a:pt x="27919" y="3593"/>
                  </a:lnTo>
                  <a:lnTo>
                    <a:pt x="13387" y="13392"/>
                  </a:lnTo>
                  <a:lnTo>
                    <a:pt x="3591" y="27924"/>
                  </a:lnTo>
                  <a:lnTo>
                    <a:pt x="0" y="45720"/>
                  </a:lnTo>
                  <a:lnTo>
                    <a:pt x="0" y="93154"/>
                  </a:lnTo>
                  <a:lnTo>
                    <a:pt x="3591" y="110949"/>
                  </a:lnTo>
                  <a:lnTo>
                    <a:pt x="13387" y="125482"/>
                  </a:lnTo>
                  <a:lnTo>
                    <a:pt x="27919" y="135281"/>
                  </a:lnTo>
                  <a:lnTo>
                    <a:pt x="45719" y="138874"/>
                  </a:lnTo>
                  <a:lnTo>
                    <a:pt x="617219" y="138874"/>
                  </a:lnTo>
                  <a:lnTo>
                    <a:pt x="635015" y="135281"/>
                  </a:lnTo>
                  <a:lnTo>
                    <a:pt x="649547" y="125482"/>
                  </a:lnTo>
                  <a:lnTo>
                    <a:pt x="659346" y="110949"/>
                  </a:lnTo>
                  <a:lnTo>
                    <a:pt x="662940" y="93154"/>
                  </a:lnTo>
                  <a:lnTo>
                    <a:pt x="662940" y="45720"/>
                  </a:lnTo>
                  <a:lnTo>
                    <a:pt x="659346" y="27924"/>
                  </a:lnTo>
                  <a:lnTo>
                    <a:pt x="649547" y="13392"/>
                  </a:lnTo>
                  <a:lnTo>
                    <a:pt x="635015" y="3593"/>
                  </a:lnTo>
                  <a:lnTo>
                    <a:pt x="617219" y="0"/>
                  </a:lnTo>
                  <a:close/>
                </a:path>
              </a:pathLst>
            </a:custGeom>
            <a:solidFill>
              <a:srgbClr val="F4E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13798" y="2403017"/>
              <a:ext cx="433705" cy="81280"/>
            </a:xfrm>
            <a:custGeom>
              <a:avLst/>
              <a:gdLst/>
              <a:ahLst/>
              <a:cxnLst/>
              <a:rect l="l" t="t" r="r" b="b"/>
              <a:pathLst>
                <a:path w="433704" h="81280">
                  <a:moveTo>
                    <a:pt x="14706" y="7416"/>
                  </a:moveTo>
                  <a:lnTo>
                    <a:pt x="0" y="7416"/>
                  </a:lnTo>
                  <a:lnTo>
                    <a:pt x="0" y="79425"/>
                  </a:lnTo>
                  <a:lnTo>
                    <a:pt x="12344" y="79425"/>
                  </a:lnTo>
                  <a:lnTo>
                    <a:pt x="12344" y="29121"/>
                  </a:lnTo>
                  <a:lnTo>
                    <a:pt x="24913" y="29121"/>
                  </a:lnTo>
                  <a:lnTo>
                    <a:pt x="14706" y="7416"/>
                  </a:lnTo>
                  <a:close/>
                </a:path>
                <a:path w="433704" h="81280">
                  <a:moveTo>
                    <a:pt x="73139" y="28905"/>
                  </a:moveTo>
                  <a:lnTo>
                    <a:pt x="60794" y="28905"/>
                  </a:lnTo>
                  <a:lnTo>
                    <a:pt x="60794" y="79425"/>
                  </a:lnTo>
                  <a:lnTo>
                    <a:pt x="73139" y="79425"/>
                  </a:lnTo>
                  <a:lnTo>
                    <a:pt x="73139" y="28905"/>
                  </a:lnTo>
                  <a:close/>
                </a:path>
                <a:path w="433704" h="81280">
                  <a:moveTo>
                    <a:pt x="24913" y="29121"/>
                  </a:moveTo>
                  <a:lnTo>
                    <a:pt x="12344" y="29121"/>
                  </a:lnTo>
                  <a:lnTo>
                    <a:pt x="31673" y="69951"/>
                  </a:lnTo>
                  <a:lnTo>
                    <a:pt x="41452" y="69951"/>
                  </a:lnTo>
                  <a:lnTo>
                    <a:pt x="48867" y="54216"/>
                  </a:lnTo>
                  <a:lnTo>
                    <a:pt x="36715" y="54216"/>
                  </a:lnTo>
                  <a:lnTo>
                    <a:pt x="24913" y="29121"/>
                  </a:lnTo>
                  <a:close/>
                </a:path>
                <a:path w="433704" h="81280">
                  <a:moveTo>
                    <a:pt x="73139" y="7416"/>
                  </a:moveTo>
                  <a:lnTo>
                    <a:pt x="58420" y="7416"/>
                  </a:lnTo>
                  <a:lnTo>
                    <a:pt x="36715" y="54216"/>
                  </a:lnTo>
                  <a:lnTo>
                    <a:pt x="48867" y="54216"/>
                  </a:lnTo>
                  <a:lnTo>
                    <a:pt x="60794" y="28905"/>
                  </a:lnTo>
                  <a:lnTo>
                    <a:pt x="73139" y="28905"/>
                  </a:lnTo>
                  <a:lnTo>
                    <a:pt x="73139" y="7416"/>
                  </a:lnTo>
                  <a:close/>
                </a:path>
                <a:path w="433704" h="81280">
                  <a:moveTo>
                    <a:pt x="117233" y="24079"/>
                  </a:moveTo>
                  <a:lnTo>
                    <a:pt x="106807" y="24079"/>
                  </a:lnTo>
                  <a:lnTo>
                    <a:pt x="102285" y="25272"/>
                  </a:lnTo>
                  <a:lnTo>
                    <a:pt x="86233" y="47053"/>
                  </a:lnTo>
                  <a:lnTo>
                    <a:pt x="86233" y="58229"/>
                  </a:lnTo>
                  <a:lnTo>
                    <a:pt x="106768" y="80657"/>
                  </a:lnTo>
                  <a:lnTo>
                    <a:pt x="115900" y="80657"/>
                  </a:lnTo>
                  <a:lnTo>
                    <a:pt x="119494" y="79933"/>
                  </a:lnTo>
                  <a:lnTo>
                    <a:pt x="125869" y="77050"/>
                  </a:lnTo>
                  <a:lnTo>
                    <a:pt x="128549" y="75095"/>
                  </a:lnTo>
                  <a:lnTo>
                    <a:pt x="130670" y="72631"/>
                  </a:lnTo>
                  <a:lnTo>
                    <a:pt x="132595" y="70472"/>
                  </a:lnTo>
                  <a:lnTo>
                    <a:pt x="109067" y="70472"/>
                  </a:lnTo>
                  <a:lnTo>
                    <a:pt x="106743" y="69811"/>
                  </a:lnTo>
                  <a:lnTo>
                    <a:pt x="98374" y="57403"/>
                  </a:lnTo>
                  <a:lnTo>
                    <a:pt x="98374" y="55346"/>
                  </a:lnTo>
                  <a:lnTo>
                    <a:pt x="95084" y="55346"/>
                  </a:lnTo>
                  <a:lnTo>
                    <a:pt x="95084" y="47421"/>
                  </a:lnTo>
                  <a:lnTo>
                    <a:pt x="98374" y="47421"/>
                  </a:lnTo>
                  <a:lnTo>
                    <a:pt x="98393" y="47053"/>
                  </a:lnTo>
                  <a:lnTo>
                    <a:pt x="109385" y="34162"/>
                  </a:lnTo>
                  <a:lnTo>
                    <a:pt x="132345" y="34162"/>
                  </a:lnTo>
                  <a:lnTo>
                    <a:pt x="131838" y="33096"/>
                  </a:lnTo>
                  <a:lnTo>
                    <a:pt x="129032" y="29908"/>
                  </a:lnTo>
                  <a:lnTo>
                    <a:pt x="125323" y="27571"/>
                  </a:lnTo>
                  <a:lnTo>
                    <a:pt x="121691" y="25234"/>
                  </a:lnTo>
                  <a:lnTo>
                    <a:pt x="117233" y="24079"/>
                  </a:lnTo>
                  <a:close/>
                </a:path>
                <a:path w="433704" h="81280">
                  <a:moveTo>
                    <a:pt x="135305" y="64300"/>
                  </a:moveTo>
                  <a:lnTo>
                    <a:pt x="122758" y="64300"/>
                  </a:lnTo>
                  <a:lnTo>
                    <a:pt x="121932" y="66217"/>
                  </a:lnTo>
                  <a:lnTo>
                    <a:pt x="120662" y="67729"/>
                  </a:lnTo>
                  <a:lnTo>
                    <a:pt x="117233" y="69926"/>
                  </a:lnTo>
                  <a:lnTo>
                    <a:pt x="114833" y="70472"/>
                  </a:lnTo>
                  <a:lnTo>
                    <a:pt x="132595" y="70472"/>
                  </a:lnTo>
                  <a:lnTo>
                    <a:pt x="132867" y="70167"/>
                  </a:lnTo>
                  <a:lnTo>
                    <a:pt x="134416" y="67386"/>
                  </a:lnTo>
                  <a:lnTo>
                    <a:pt x="135305" y="64300"/>
                  </a:lnTo>
                  <a:close/>
                </a:path>
                <a:path w="433704" h="81280">
                  <a:moveTo>
                    <a:pt x="98374" y="47421"/>
                  </a:moveTo>
                  <a:lnTo>
                    <a:pt x="95084" y="47421"/>
                  </a:lnTo>
                  <a:lnTo>
                    <a:pt x="95084" y="55346"/>
                  </a:lnTo>
                  <a:lnTo>
                    <a:pt x="98374" y="55346"/>
                  </a:lnTo>
                  <a:lnTo>
                    <a:pt x="98374" y="47421"/>
                  </a:lnTo>
                  <a:close/>
                </a:path>
                <a:path w="433704" h="81280">
                  <a:moveTo>
                    <a:pt x="132345" y="34162"/>
                  </a:moveTo>
                  <a:lnTo>
                    <a:pt x="115417" y="34162"/>
                  </a:lnTo>
                  <a:lnTo>
                    <a:pt x="118364" y="35318"/>
                  </a:lnTo>
                  <a:lnTo>
                    <a:pt x="120700" y="37655"/>
                  </a:lnTo>
                  <a:lnTo>
                    <a:pt x="123101" y="39916"/>
                  </a:lnTo>
                  <a:lnTo>
                    <a:pt x="124333" y="43179"/>
                  </a:lnTo>
                  <a:lnTo>
                    <a:pt x="124396" y="47421"/>
                  </a:lnTo>
                  <a:lnTo>
                    <a:pt x="98374" y="47421"/>
                  </a:lnTo>
                  <a:lnTo>
                    <a:pt x="98374" y="55346"/>
                  </a:lnTo>
                  <a:lnTo>
                    <a:pt x="136537" y="55346"/>
                  </a:lnTo>
                  <a:lnTo>
                    <a:pt x="136677" y="54394"/>
                  </a:lnTo>
                  <a:lnTo>
                    <a:pt x="136740" y="45605"/>
                  </a:lnTo>
                  <a:lnTo>
                    <a:pt x="135750" y="41122"/>
                  </a:lnTo>
                  <a:lnTo>
                    <a:pt x="133756" y="37134"/>
                  </a:lnTo>
                  <a:lnTo>
                    <a:pt x="132345" y="34162"/>
                  </a:lnTo>
                  <a:close/>
                </a:path>
                <a:path w="433704" h="81280">
                  <a:moveTo>
                    <a:pt x="118021" y="0"/>
                  </a:moveTo>
                  <a:lnTo>
                    <a:pt x="98679" y="13995"/>
                  </a:lnTo>
                  <a:lnTo>
                    <a:pt x="103314" y="20891"/>
                  </a:lnTo>
                  <a:lnTo>
                    <a:pt x="123888" y="8445"/>
                  </a:lnTo>
                  <a:lnTo>
                    <a:pt x="118021" y="0"/>
                  </a:lnTo>
                  <a:close/>
                </a:path>
                <a:path w="433704" h="81280">
                  <a:moveTo>
                    <a:pt x="166065" y="35598"/>
                  </a:moveTo>
                  <a:lnTo>
                    <a:pt x="153720" y="35598"/>
                  </a:lnTo>
                  <a:lnTo>
                    <a:pt x="153741" y="66459"/>
                  </a:lnTo>
                  <a:lnTo>
                    <a:pt x="167411" y="79425"/>
                  </a:lnTo>
                  <a:lnTo>
                    <a:pt x="180568" y="79425"/>
                  </a:lnTo>
                  <a:lnTo>
                    <a:pt x="180568" y="68922"/>
                  </a:lnTo>
                  <a:lnTo>
                    <a:pt x="170738" y="68922"/>
                  </a:lnTo>
                  <a:lnTo>
                    <a:pt x="168808" y="68452"/>
                  </a:lnTo>
                  <a:lnTo>
                    <a:pt x="167716" y="67487"/>
                  </a:lnTo>
                  <a:lnTo>
                    <a:pt x="166624" y="66459"/>
                  </a:lnTo>
                  <a:lnTo>
                    <a:pt x="166065" y="64642"/>
                  </a:lnTo>
                  <a:lnTo>
                    <a:pt x="166065" y="35598"/>
                  </a:lnTo>
                  <a:close/>
                </a:path>
                <a:path w="433704" h="81280">
                  <a:moveTo>
                    <a:pt x="180365" y="25311"/>
                  </a:moveTo>
                  <a:lnTo>
                    <a:pt x="144360" y="25311"/>
                  </a:lnTo>
                  <a:lnTo>
                    <a:pt x="144360" y="35598"/>
                  </a:lnTo>
                  <a:lnTo>
                    <a:pt x="180365" y="35598"/>
                  </a:lnTo>
                  <a:lnTo>
                    <a:pt x="180365" y="25311"/>
                  </a:lnTo>
                  <a:close/>
                </a:path>
                <a:path w="433704" h="81280">
                  <a:moveTo>
                    <a:pt x="166065" y="10706"/>
                  </a:moveTo>
                  <a:lnTo>
                    <a:pt x="155168" y="10706"/>
                  </a:lnTo>
                  <a:lnTo>
                    <a:pt x="153720" y="25311"/>
                  </a:lnTo>
                  <a:lnTo>
                    <a:pt x="166065" y="25311"/>
                  </a:lnTo>
                  <a:lnTo>
                    <a:pt x="166065" y="10706"/>
                  </a:lnTo>
                  <a:close/>
                </a:path>
                <a:path w="433704" h="81280">
                  <a:moveTo>
                    <a:pt x="205206" y="5359"/>
                  </a:moveTo>
                  <a:lnTo>
                    <a:pt x="192862" y="5359"/>
                  </a:lnTo>
                  <a:lnTo>
                    <a:pt x="192862" y="79425"/>
                  </a:lnTo>
                  <a:lnTo>
                    <a:pt x="205206" y="79425"/>
                  </a:lnTo>
                  <a:lnTo>
                    <a:pt x="205206" y="45707"/>
                  </a:lnTo>
                  <a:lnTo>
                    <a:pt x="205790" y="43179"/>
                  </a:lnTo>
                  <a:lnTo>
                    <a:pt x="208127" y="38925"/>
                  </a:lnTo>
                  <a:lnTo>
                    <a:pt x="209664" y="37312"/>
                  </a:lnTo>
                  <a:lnTo>
                    <a:pt x="211582" y="36220"/>
                  </a:lnTo>
                  <a:lnTo>
                    <a:pt x="213575" y="35051"/>
                  </a:lnTo>
                  <a:lnTo>
                    <a:pt x="215734" y="34467"/>
                  </a:lnTo>
                  <a:lnTo>
                    <a:pt x="239814" y="34467"/>
                  </a:lnTo>
                  <a:lnTo>
                    <a:pt x="239304" y="33337"/>
                  </a:lnTo>
                  <a:lnTo>
                    <a:pt x="205206" y="33337"/>
                  </a:lnTo>
                  <a:lnTo>
                    <a:pt x="205206" y="5359"/>
                  </a:lnTo>
                  <a:close/>
                </a:path>
                <a:path w="433704" h="81280">
                  <a:moveTo>
                    <a:pt x="239814" y="34467"/>
                  </a:moveTo>
                  <a:lnTo>
                    <a:pt x="221703" y="34467"/>
                  </a:lnTo>
                  <a:lnTo>
                    <a:pt x="224510" y="35559"/>
                  </a:lnTo>
                  <a:lnTo>
                    <a:pt x="226504" y="37757"/>
                  </a:lnTo>
                  <a:lnTo>
                    <a:pt x="228561" y="39954"/>
                  </a:lnTo>
                  <a:lnTo>
                    <a:pt x="229590" y="43103"/>
                  </a:lnTo>
                  <a:lnTo>
                    <a:pt x="229590" y="79425"/>
                  </a:lnTo>
                  <a:lnTo>
                    <a:pt x="241833" y="79425"/>
                  </a:lnTo>
                  <a:lnTo>
                    <a:pt x="241833" y="41224"/>
                  </a:lnTo>
                  <a:lnTo>
                    <a:pt x="241071" y="37172"/>
                  </a:lnTo>
                  <a:lnTo>
                    <a:pt x="239814" y="34467"/>
                  </a:lnTo>
                  <a:close/>
                </a:path>
                <a:path w="433704" h="81280">
                  <a:moveTo>
                    <a:pt x="226364" y="24079"/>
                  </a:moveTo>
                  <a:lnTo>
                    <a:pt x="218338" y="24079"/>
                  </a:lnTo>
                  <a:lnTo>
                    <a:pt x="215049" y="24930"/>
                  </a:lnTo>
                  <a:lnTo>
                    <a:pt x="209219" y="28295"/>
                  </a:lnTo>
                  <a:lnTo>
                    <a:pt x="206921" y="30518"/>
                  </a:lnTo>
                  <a:lnTo>
                    <a:pt x="205206" y="33337"/>
                  </a:lnTo>
                  <a:lnTo>
                    <a:pt x="239304" y="33337"/>
                  </a:lnTo>
                  <a:lnTo>
                    <a:pt x="238125" y="30657"/>
                  </a:lnTo>
                  <a:lnTo>
                    <a:pt x="235927" y="28193"/>
                  </a:lnTo>
                  <a:lnTo>
                    <a:pt x="230035" y="24904"/>
                  </a:lnTo>
                  <a:lnTo>
                    <a:pt x="226364" y="24079"/>
                  </a:lnTo>
                  <a:close/>
                </a:path>
                <a:path w="433704" h="81280">
                  <a:moveTo>
                    <a:pt x="285572" y="24079"/>
                  </a:moveTo>
                  <a:lnTo>
                    <a:pt x="275348" y="24079"/>
                  </a:lnTo>
                  <a:lnTo>
                    <a:pt x="270827" y="25272"/>
                  </a:lnTo>
                  <a:lnTo>
                    <a:pt x="262940" y="30010"/>
                  </a:lnTo>
                  <a:lnTo>
                    <a:pt x="259892" y="33299"/>
                  </a:lnTo>
                  <a:lnTo>
                    <a:pt x="255498" y="41808"/>
                  </a:lnTo>
                  <a:lnTo>
                    <a:pt x="254406" y="46735"/>
                  </a:lnTo>
                  <a:lnTo>
                    <a:pt x="254406" y="57924"/>
                  </a:lnTo>
                  <a:lnTo>
                    <a:pt x="275247" y="80657"/>
                  </a:lnTo>
                  <a:lnTo>
                    <a:pt x="285470" y="80657"/>
                  </a:lnTo>
                  <a:lnTo>
                    <a:pt x="301576" y="70053"/>
                  </a:lnTo>
                  <a:lnTo>
                    <a:pt x="277723" y="70053"/>
                  </a:lnTo>
                  <a:lnTo>
                    <a:pt x="275424" y="69405"/>
                  </a:lnTo>
                  <a:lnTo>
                    <a:pt x="266954" y="56210"/>
                  </a:lnTo>
                  <a:lnTo>
                    <a:pt x="266954" y="48450"/>
                  </a:lnTo>
                  <a:lnTo>
                    <a:pt x="267538" y="45199"/>
                  </a:lnTo>
                  <a:lnTo>
                    <a:pt x="268706" y="42595"/>
                  </a:lnTo>
                  <a:lnTo>
                    <a:pt x="269862" y="39916"/>
                  </a:lnTo>
                  <a:lnTo>
                    <a:pt x="271449" y="37922"/>
                  </a:lnTo>
                  <a:lnTo>
                    <a:pt x="273431" y="36626"/>
                  </a:lnTo>
                  <a:lnTo>
                    <a:pt x="275488" y="35318"/>
                  </a:lnTo>
                  <a:lnTo>
                    <a:pt x="277825" y="34670"/>
                  </a:lnTo>
                  <a:lnTo>
                    <a:pt x="301672" y="34670"/>
                  </a:lnTo>
                  <a:lnTo>
                    <a:pt x="300964" y="33299"/>
                  </a:lnTo>
                  <a:lnTo>
                    <a:pt x="297916" y="30010"/>
                  </a:lnTo>
                  <a:lnTo>
                    <a:pt x="294005" y="27673"/>
                  </a:lnTo>
                  <a:lnTo>
                    <a:pt x="290106" y="25272"/>
                  </a:lnTo>
                  <a:lnTo>
                    <a:pt x="285572" y="24079"/>
                  </a:lnTo>
                  <a:close/>
                </a:path>
                <a:path w="433704" h="81280">
                  <a:moveTo>
                    <a:pt x="301672" y="34670"/>
                  </a:moveTo>
                  <a:lnTo>
                    <a:pt x="283108" y="34670"/>
                  </a:lnTo>
                  <a:lnTo>
                    <a:pt x="285432" y="35318"/>
                  </a:lnTo>
                  <a:lnTo>
                    <a:pt x="287426" y="36626"/>
                  </a:lnTo>
                  <a:lnTo>
                    <a:pt x="289483" y="37922"/>
                  </a:lnTo>
                  <a:lnTo>
                    <a:pt x="291058" y="39916"/>
                  </a:lnTo>
                  <a:lnTo>
                    <a:pt x="292150" y="42595"/>
                  </a:lnTo>
                  <a:lnTo>
                    <a:pt x="293255" y="45199"/>
                  </a:lnTo>
                  <a:lnTo>
                    <a:pt x="293801" y="48450"/>
                  </a:lnTo>
                  <a:lnTo>
                    <a:pt x="293801" y="56210"/>
                  </a:lnTo>
                  <a:lnTo>
                    <a:pt x="293217" y="59461"/>
                  </a:lnTo>
                  <a:lnTo>
                    <a:pt x="292049" y="62141"/>
                  </a:lnTo>
                  <a:lnTo>
                    <a:pt x="290956" y="64744"/>
                  </a:lnTo>
                  <a:lnTo>
                    <a:pt x="289382" y="66738"/>
                  </a:lnTo>
                  <a:lnTo>
                    <a:pt x="287324" y="68110"/>
                  </a:lnTo>
                  <a:lnTo>
                    <a:pt x="285330" y="69405"/>
                  </a:lnTo>
                  <a:lnTo>
                    <a:pt x="283006" y="70053"/>
                  </a:lnTo>
                  <a:lnTo>
                    <a:pt x="301576" y="70053"/>
                  </a:lnTo>
                  <a:lnTo>
                    <a:pt x="305320" y="62852"/>
                  </a:lnTo>
                  <a:lnTo>
                    <a:pt x="306451" y="57924"/>
                  </a:lnTo>
                  <a:lnTo>
                    <a:pt x="306451" y="46735"/>
                  </a:lnTo>
                  <a:lnTo>
                    <a:pt x="305358" y="41808"/>
                  </a:lnTo>
                  <a:lnTo>
                    <a:pt x="301672" y="34670"/>
                  </a:lnTo>
                  <a:close/>
                </a:path>
                <a:path w="433704" h="81280">
                  <a:moveTo>
                    <a:pt x="345579" y="24079"/>
                  </a:moveTo>
                  <a:lnTo>
                    <a:pt x="337007" y="24079"/>
                  </a:lnTo>
                  <a:lnTo>
                    <a:pt x="332689" y="25311"/>
                  </a:lnTo>
                  <a:lnTo>
                    <a:pt x="325208" y="30175"/>
                  </a:lnTo>
                  <a:lnTo>
                    <a:pt x="322338" y="33540"/>
                  </a:lnTo>
                  <a:lnTo>
                    <a:pt x="318223" y="42176"/>
                  </a:lnTo>
                  <a:lnTo>
                    <a:pt x="317195" y="47116"/>
                  </a:lnTo>
                  <a:lnTo>
                    <a:pt x="317195" y="58089"/>
                  </a:lnTo>
                  <a:lnTo>
                    <a:pt x="336283" y="80657"/>
                  </a:lnTo>
                  <a:lnTo>
                    <a:pt x="344043" y="80657"/>
                  </a:lnTo>
                  <a:lnTo>
                    <a:pt x="358444" y="71805"/>
                  </a:lnTo>
                  <a:lnTo>
                    <a:pt x="370687" y="71805"/>
                  </a:lnTo>
                  <a:lnTo>
                    <a:pt x="370687" y="69951"/>
                  </a:lnTo>
                  <a:lnTo>
                    <a:pt x="341325" y="69951"/>
                  </a:lnTo>
                  <a:lnTo>
                    <a:pt x="338823" y="69240"/>
                  </a:lnTo>
                  <a:lnTo>
                    <a:pt x="329742" y="48691"/>
                  </a:lnTo>
                  <a:lnTo>
                    <a:pt x="330352" y="45605"/>
                  </a:lnTo>
                  <a:lnTo>
                    <a:pt x="332828" y="40398"/>
                  </a:lnTo>
                  <a:lnTo>
                    <a:pt x="334543" y="38379"/>
                  </a:lnTo>
                  <a:lnTo>
                    <a:pt x="338924" y="35496"/>
                  </a:lnTo>
                  <a:lnTo>
                    <a:pt x="341401" y="34772"/>
                  </a:lnTo>
                  <a:lnTo>
                    <a:pt x="370687" y="34772"/>
                  </a:lnTo>
                  <a:lnTo>
                    <a:pt x="370687" y="32308"/>
                  </a:lnTo>
                  <a:lnTo>
                    <a:pt x="358343" y="32308"/>
                  </a:lnTo>
                  <a:lnTo>
                    <a:pt x="356692" y="29629"/>
                  </a:lnTo>
                  <a:lnTo>
                    <a:pt x="354456" y="27609"/>
                  </a:lnTo>
                  <a:lnTo>
                    <a:pt x="351650" y="26238"/>
                  </a:lnTo>
                  <a:lnTo>
                    <a:pt x="348843" y="24790"/>
                  </a:lnTo>
                  <a:lnTo>
                    <a:pt x="345579" y="24079"/>
                  </a:lnTo>
                  <a:close/>
                </a:path>
                <a:path w="433704" h="81280">
                  <a:moveTo>
                    <a:pt x="370687" y="71805"/>
                  </a:moveTo>
                  <a:lnTo>
                    <a:pt x="358444" y="71805"/>
                  </a:lnTo>
                  <a:lnTo>
                    <a:pt x="359676" y="79425"/>
                  </a:lnTo>
                  <a:lnTo>
                    <a:pt x="370687" y="79425"/>
                  </a:lnTo>
                  <a:lnTo>
                    <a:pt x="370687" y="71805"/>
                  </a:lnTo>
                  <a:close/>
                </a:path>
                <a:path w="433704" h="81280">
                  <a:moveTo>
                    <a:pt x="370687" y="34772"/>
                  </a:moveTo>
                  <a:lnTo>
                    <a:pt x="347027" y="34772"/>
                  </a:lnTo>
                  <a:lnTo>
                    <a:pt x="349554" y="35496"/>
                  </a:lnTo>
                  <a:lnTo>
                    <a:pt x="353949" y="38379"/>
                  </a:lnTo>
                  <a:lnTo>
                    <a:pt x="355625" y="40436"/>
                  </a:lnTo>
                  <a:lnTo>
                    <a:pt x="357962" y="45707"/>
                  </a:lnTo>
                  <a:lnTo>
                    <a:pt x="358527" y="48691"/>
                  </a:lnTo>
                  <a:lnTo>
                    <a:pt x="358546" y="55930"/>
                  </a:lnTo>
                  <a:lnTo>
                    <a:pt x="357962" y="59054"/>
                  </a:lnTo>
                  <a:lnTo>
                    <a:pt x="356793" y="61721"/>
                  </a:lnTo>
                  <a:lnTo>
                    <a:pt x="355625" y="64325"/>
                  </a:lnTo>
                  <a:lnTo>
                    <a:pt x="353949" y="66357"/>
                  </a:lnTo>
                  <a:lnTo>
                    <a:pt x="351751" y="67792"/>
                  </a:lnTo>
                  <a:lnTo>
                    <a:pt x="349631" y="69240"/>
                  </a:lnTo>
                  <a:lnTo>
                    <a:pt x="347091" y="69951"/>
                  </a:lnTo>
                  <a:lnTo>
                    <a:pt x="370687" y="69951"/>
                  </a:lnTo>
                  <a:lnTo>
                    <a:pt x="370687" y="34772"/>
                  </a:lnTo>
                  <a:close/>
                </a:path>
                <a:path w="433704" h="81280">
                  <a:moveTo>
                    <a:pt x="370687" y="5359"/>
                  </a:moveTo>
                  <a:lnTo>
                    <a:pt x="358343" y="5359"/>
                  </a:lnTo>
                  <a:lnTo>
                    <a:pt x="358343" y="32308"/>
                  </a:lnTo>
                  <a:lnTo>
                    <a:pt x="370687" y="32308"/>
                  </a:lnTo>
                  <a:lnTo>
                    <a:pt x="370687" y="5359"/>
                  </a:lnTo>
                  <a:close/>
                </a:path>
                <a:path w="433704" h="81280">
                  <a:moveTo>
                    <a:pt x="414185" y="24079"/>
                  </a:moveTo>
                  <a:lnTo>
                    <a:pt x="403771" y="24079"/>
                  </a:lnTo>
                  <a:lnTo>
                    <a:pt x="399237" y="25272"/>
                  </a:lnTo>
                  <a:lnTo>
                    <a:pt x="383197" y="47053"/>
                  </a:lnTo>
                  <a:lnTo>
                    <a:pt x="383197" y="58229"/>
                  </a:lnTo>
                  <a:lnTo>
                    <a:pt x="403732" y="80657"/>
                  </a:lnTo>
                  <a:lnTo>
                    <a:pt x="412851" y="80657"/>
                  </a:lnTo>
                  <a:lnTo>
                    <a:pt x="416458" y="79933"/>
                  </a:lnTo>
                  <a:lnTo>
                    <a:pt x="422833" y="77050"/>
                  </a:lnTo>
                  <a:lnTo>
                    <a:pt x="425500" y="75095"/>
                  </a:lnTo>
                  <a:lnTo>
                    <a:pt x="427634" y="72631"/>
                  </a:lnTo>
                  <a:lnTo>
                    <a:pt x="429559" y="70472"/>
                  </a:lnTo>
                  <a:lnTo>
                    <a:pt x="406031" y="70472"/>
                  </a:lnTo>
                  <a:lnTo>
                    <a:pt x="403694" y="69811"/>
                  </a:lnTo>
                  <a:lnTo>
                    <a:pt x="395325" y="57403"/>
                  </a:lnTo>
                  <a:lnTo>
                    <a:pt x="395325" y="55346"/>
                  </a:lnTo>
                  <a:lnTo>
                    <a:pt x="392036" y="55346"/>
                  </a:lnTo>
                  <a:lnTo>
                    <a:pt x="392036" y="47421"/>
                  </a:lnTo>
                  <a:lnTo>
                    <a:pt x="395325" y="47421"/>
                  </a:lnTo>
                  <a:lnTo>
                    <a:pt x="395344" y="47053"/>
                  </a:lnTo>
                  <a:lnTo>
                    <a:pt x="406336" y="34162"/>
                  </a:lnTo>
                  <a:lnTo>
                    <a:pt x="429309" y="34162"/>
                  </a:lnTo>
                  <a:lnTo>
                    <a:pt x="428802" y="33096"/>
                  </a:lnTo>
                  <a:lnTo>
                    <a:pt x="425983" y="29908"/>
                  </a:lnTo>
                  <a:lnTo>
                    <a:pt x="418642" y="25234"/>
                  </a:lnTo>
                  <a:lnTo>
                    <a:pt x="414185" y="24079"/>
                  </a:lnTo>
                  <a:close/>
                </a:path>
                <a:path w="433704" h="81280">
                  <a:moveTo>
                    <a:pt x="432257" y="64300"/>
                  </a:moveTo>
                  <a:lnTo>
                    <a:pt x="419709" y="64300"/>
                  </a:lnTo>
                  <a:lnTo>
                    <a:pt x="418884" y="66217"/>
                  </a:lnTo>
                  <a:lnTo>
                    <a:pt x="417614" y="67729"/>
                  </a:lnTo>
                  <a:lnTo>
                    <a:pt x="414185" y="69926"/>
                  </a:lnTo>
                  <a:lnTo>
                    <a:pt x="411784" y="70472"/>
                  </a:lnTo>
                  <a:lnTo>
                    <a:pt x="429559" y="70472"/>
                  </a:lnTo>
                  <a:lnTo>
                    <a:pt x="429831" y="70167"/>
                  </a:lnTo>
                  <a:lnTo>
                    <a:pt x="431368" y="67386"/>
                  </a:lnTo>
                  <a:lnTo>
                    <a:pt x="432257" y="64300"/>
                  </a:lnTo>
                  <a:close/>
                </a:path>
                <a:path w="433704" h="81280">
                  <a:moveTo>
                    <a:pt x="395325" y="47421"/>
                  </a:moveTo>
                  <a:lnTo>
                    <a:pt x="392036" y="47421"/>
                  </a:lnTo>
                  <a:lnTo>
                    <a:pt x="392036" y="55346"/>
                  </a:lnTo>
                  <a:lnTo>
                    <a:pt x="395325" y="55346"/>
                  </a:lnTo>
                  <a:lnTo>
                    <a:pt x="395325" y="47421"/>
                  </a:lnTo>
                  <a:close/>
                </a:path>
                <a:path w="433704" h="81280">
                  <a:moveTo>
                    <a:pt x="429309" y="34162"/>
                  </a:moveTo>
                  <a:lnTo>
                    <a:pt x="412369" y="34162"/>
                  </a:lnTo>
                  <a:lnTo>
                    <a:pt x="415315" y="35318"/>
                  </a:lnTo>
                  <a:lnTo>
                    <a:pt x="417652" y="37655"/>
                  </a:lnTo>
                  <a:lnTo>
                    <a:pt x="420052" y="39916"/>
                  </a:lnTo>
                  <a:lnTo>
                    <a:pt x="421284" y="43179"/>
                  </a:lnTo>
                  <a:lnTo>
                    <a:pt x="421360" y="47421"/>
                  </a:lnTo>
                  <a:lnTo>
                    <a:pt x="395325" y="47421"/>
                  </a:lnTo>
                  <a:lnTo>
                    <a:pt x="395325" y="55346"/>
                  </a:lnTo>
                  <a:lnTo>
                    <a:pt x="433489" y="55346"/>
                  </a:lnTo>
                  <a:lnTo>
                    <a:pt x="433628" y="54394"/>
                  </a:lnTo>
                  <a:lnTo>
                    <a:pt x="433705" y="45605"/>
                  </a:lnTo>
                  <a:lnTo>
                    <a:pt x="432701" y="41122"/>
                  </a:lnTo>
                  <a:lnTo>
                    <a:pt x="430720" y="37134"/>
                  </a:lnTo>
                  <a:lnTo>
                    <a:pt x="429309" y="34162"/>
                  </a:lnTo>
                  <a:close/>
                </a:path>
              </a:pathLst>
            </a:custGeom>
            <a:solidFill>
              <a:srgbClr val="7032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400" y="2615374"/>
            <a:ext cx="802640" cy="1388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0639" y="2615374"/>
            <a:ext cx="586740" cy="10883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998979" y="2615374"/>
            <a:ext cx="751840" cy="139065"/>
            <a:chOff x="1998979" y="2615374"/>
            <a:chExt cx="751840" cy="139065"/>
          </a:xfrm>
        </p:grpSpPr>
        <p:sp>
          <p:nvSpPr>
            <p:cNvPr id="20" name="object 20"/>
            <p:cNvSpPr/>
            <p:nvPr/>
          </p:nvSpPr>
          <p:spPr>
            <a:xfrm>
              <a:off x="1998979" y="2615374"/>
              <a:ext cx="751840" cy="139065"/>
            </a:xfrm>
            <a:custGeom>
              <a:avLst/>
              <a:gdLst/>
              <a:ahLst/>
              <a:cxnLst/>
              <a:rect l="l" t="t" r="r" b="b"/>
              <a:pathLst>
                <a:path w="751839" h="139064">
                  <a:moveTo>
                    <a:pt x="706119" y="0"/>
                  </a:moveTo>
                  <a:lnTo>
                    <a:pt x="45719" y="0"/>
                  </a:lnTo>
                  <a:lnTo>
                    <a:pt x="27924" y="3593"/>
                  </a:lnTo>
                  <a:lnTo>
                    <a:pt x="13392" y="13392"/>
                  </a:lnTo>
                  <a:lnTo>
                    <a:pt x="3593" y="27924"/>
                  </a:lnTo>
                  <a:lnTo>
                    <a:pt x="0" y="45720"/>
                  </a:lnTo>
                  <a:lnTo>
                    <a:pt x="0" y="93154"/>
                  </a:lnTo>
                  <a:lnTo>
                    <a:pt x="3593" y="110949"/>
                  </a:lnTo>
                  <a:lnTo>
                    <a:pt x="13392" y="125482"/>
                  </a:lnTo>
                  <a:lnTo>
                    <a:pt x="27924" y="135281"/>
                  </a:lnTo>
                  <a:lnTo>
                    <a:pt x="45719" y="138874"/>
                  </a:lnTo>
                  <a:lnTo>
                    <a:pt x="706119" y="138874"/>
                  </a:lnTo>
                  <a:lnTo>
                    <a:pt x="723920" y="135281"/>
                  </a:lnTo>
                  <a:lnTo>
                    <a:pt x="738452" y="125482"/>
                  </a:lnTo>
                  <a:lnTo>
                    <a:pt x="748248" y="110949"/>
                  </a:lnTo>
                  <a:lnTo>
                    <a:pt x="751839" y="93154"/>
                  </a:lnTo>
                  <a:lnTo>
                    <a:pt x="751839" y="45720"/>
                  </a:lnTo>
                  <a:lnTo>
                    <a:pt x="748248" y="27924"/>
                  </a:lnTo>
                  <a:lnTo>
                    <a:pt x="738452" y="13392"/>
                  </a:lnTo>
                  <a:lnTo>
                    <a:pt x="723920" y="3593"/>
                  </a:lnTo>
                  <a:lnTo>
                    <a:pt x="706119" y="0"/>
                  </a:lnTo>
                  <a:close/>
                </a:path>
              </a:pathLst>
            </a:custGeom>
            <a:solidFill>
              <a:srgbClr val="F4E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09558" y="2646794"/>
              <a:ext cx="520700" cy="77470"/>
            </a:xfrm>
            <a:custGeom>
              <a:avLst/>
              <a:gdLst/>
              <a:ahLst/>
              <a:cxnLst/>
              <a:rect l="l" t="t" r="r" b="b"/>
              <a:pathLst>
                <a:path w="520700" h="77469">
                  <a:moveTo>
                    <a:pt x="14719" y="4114"/>
                  </a:moveTo>
                  <a:lnTo>
                    <a:pt x="0" y="4114"/>
                  </a:lnTo>
                  <a:lnTo>
                    <a:pt x="0" y="76123"/>
                  </a:lnTo>
                  <a:lnTo>
                    <a:pt x="12344" y="76123"/>
                  </a:lnTo>
                  <a:lnTo>
                    <a:pt x="12344" y="25819"/>
                  </a:lnTo>
                  <a:lnTo>
                    <a:pt x="24926" y="25819"/>
                  </a:lnTo>
                  <a:lnTo>
                    <a:pt x="14719" y="4114"/>
                  </a:lnTo>
                  <a:close/>
                </a:path>
                <a:path w="520700" h="77469">
                  <a:moveTo>
                    <a:pt x="73151" y="25603"/>
                  </a:moveTo>
                  <a:lnTo>
                    <a:pt x="60807" y="25603"/>
                  </a:lnTo>
                  <a:lnTo>
                    <a:pt x="60807" y="76123"/>
                  </a:lnTo>
                  <a:lnTo>
                    <a:pt x="73151" y="76123"/>
                  </a:lnTo>
                  <a:lnTo>
                    <a:pt x="73151" y="25603"/>
                  </a:lnTo>
                  <a:close/>
                </a:path>
                <a:path w="520700" h="77469">
                  <a:moveTo>
                    <a:pt x="24926" y="25819"/>
                  </a:moveTo>
                  <a:lnTo>
                    <a:pt x="12344" y="25819"/>
                  </a:lnTo>
                  <a:lnTo>
                    <a:pt x="31686" y="66649"/>
                  </a:lnTo>
                  <a:lnTo>
                    <a:pt x="41465" y="66649"/>
                  </a:lnTo>
                  <a:lnTo>
                    <a:pt x="48880" y="50914"/>
                  </a:lnTo>
                  <a:lnTo>
                    <a:pt x="36728" y="50914"/>
                  </a:lnTo>
                  <a:lnTo>
                    <a:pt x="24926" y="25819"/>
                  </a:lnTo>
                  <a:close/>
                </a:path>
                <a:path w="520700" h="77469">
                  <a:moveTo>
                    <a:pt x="73151" y="4114"/>
                  </a:moveTo>
                  <a:lnTo>
                    <a:pt x="58432" y="4114"/>
                  </a:lnTo>
                  <a:lnTo>
                    <a:pt x="36728" y="50914"/>
                  </a:lnTo>
                  <a:lnTo>
                    <a:pt x="48880" y="50914"/>
                  </a:lnTo>
                  <a:lnTo>
                    <a:pt x="60807" y="25603"/>
                  </a:lnTo>
                  <a:lnTo>
                    <a:pt x="73151" y="25603"/>
                  </a:lnTo>
                  <a:lnTo>
                    <a:pt x="73151" y="4114"/>
                  </a:lnTo>
                  <a:close/>
                </a:path>
                <a:path w="520700" h="77469">
                  <a:moveTo>
                    <a:pt x="117411" y="20777"/>
                  </a:moveTo>
                  <a:lnTo>
                    <a:pt x="107200" y="20777"/>
                  </a:lnTo>
                  <a:lnTo>
                    <a:pt x="102666" y="21971"/>
                  </a:lnTo>
                  <a:lnTo>
                    <a:pt x="94780" y="26708"/>
                  </a:lnTo>
                  <a:lnTo>
                    <a:pt x="91732" y="29997"/>
                  </a:lnTo>
                  <a:lnTo>
                    <a:pt x="87337" y="38506"/>
                  </a:lnTo>
                  <a:lnTo>
                    <a:pt x="86245" y="43433"/>
                  </a:lnTo>
                  <a:lnTo>
                    <a:pt x="86245" y="54622"/>
                  </a:lnTo>
                  <a:lnTo>
                    <a:pt x="107099" y="77355"/>
                  </a:lnTo>
                  <a:lnTo>
                    <a:pt x="117309" y="77355"/>
                  </a:lnTo>
                  <a:lnTo>
                    <a:pt x="133421" y="66751"/>
                  </a:lnTo>
                  <a:lnTo>
                    <a:pt x="109562" y="66751"/>
                  </a:lnTo>
                  <a:lnTo>
                    <a:pt x="107264" y="66103"/>
                  </a:lnTo>
                  <a:lnTo>
                    <a:pt x="98793" y="52908"/>
                  </a:lnTo>
                  <a:lnTo>
                    <a:pt x="98793" y="45148"/>
                  </a:lnTo>
                  <a:lnTo>
                    <a:pt x="99377" y="41897"/>
                  </a:lnTo>
                  <a:lnTo>
                    <a:pt x="100545" y="39293"/>
                  </a:lnTo>
                  <a:lnTo>
                    <a:pt x="101714" y="36614"/>
                  </a:lnTo>
                  <a:lnTo>
                    <a:pt x="103289" y="34632"/>
                  </a:lnTo>
                  <a:lnTo>
                    <a:pt x="105282" y="33324"/>
                  </a:lnTo>
                  <a:lnTo>
                    <a:pt x="107340" y="32016"/>
                  </a:lnTo>
                  <a:lnTo>
                    <a:pt x="109664" y="31369"/>
                  </a:lnTo>
                  <a:lnTo>
                    <a:pt x="133522" y="31369"/>
                  </a:lnTo>
                  <a:lnTo>
                    <a:pt x="132816" y="29997"/>
                  </a:lnTo>
                  <a:lnTo>
                    <a:pt x="129755" y="26708"/>
                  </a:lnTo>
                  <a:lnTo>
                    <a:pt x="125844" y="24371"/>
                  </a:lnTo>
                  <a:lnTo>
                    <a:pt x="121945" y="21971"/>
                  </a:lnTo>
                  <a:lnTo>
                    <a:pt x="117411" y="20777"/>
                  </a:lnTo>
                  <a:close/>
                </a:path>
                <a:path w="520700" h="77469">
                  <a:moveTo>
                    <a:pt x="133522" y="31369"/>
                  </a:moveTo>
                  <a:lnTo>
                    <a:pt x="114947" y="31369"/>
                  </a:lnTo>
                  <a:lnTo>
                    <a:pt x="117284" y="32016"/>
                  </a:lnTo>
                  <a:lnTo>
                    <a:pt x="119265" y="33324"/>
                  </a:lnTo>
                  <a:lnTo>
                    <a:pt x="121323" y="34632"/>
                  </a:lnTo>
                  <a:lnTo>
                    <a:pt x="122897" y="36614"/>
                  </a:lnTo>
                  <a:lnTo>
                    <a:pt x="125094" y="41897"/>
                  </a:lnTo>
                  <a:lnTo>
                    <a:pt x="125641" y="45148"/>
                  </a:lnTo>
                  <a:lnTo>
                    <a:pt x="125641" y="52908"/>
                  </a:lnTo>
                  <a:lnTo>
                    <a:pt x="114846" y="66751"/>
                  </a:lnTo>
                  <a:lnTo>
                    <a:pt x="133421" y="66751"/>
                  </a:lnTo>
                  <a:lnTo>
                    <a:pt x="137160" y="59550"/>
                  </a:lnTo>
                  <a:lnTo>
                    <a:pt x="138303" y="54622"/>
                  </a:lnTo>
                  <a:lnTo>
                    <a:pt x="138303" y="43433"/>
                  </a:lnTo>
                  <a:lnTo>
                    <a:pt x="137198" y="38506"/>
                  </a:lnTo>
                  <a:lnTo>
                    <a:pt x="133522" y="31369"/>
                  </a:lnTo>
                  <a:close/>
                </a:path>
                <a:path w="520700" h="77469">
                  <a:moveTo>
                    <a:pt x="167182" y="32296"/>
                  </a:moveTo>
                  <a:lnTo>
                    <a:pt x="154838" y="32296"/>
                  </a:lnTo>
                  <a:lnTo>
                    <a:pt x="154858" y="63157"/>
                  </a:lnTo>
                  <a:lnTo>
                    <a:pt x="168516" y="76123"/>
                  </a:lnTo>
                  <a:lnTo>
                    <a:pt x="181686" y="76123"/>
                  </a:lnTo>
                  <a:lnTo>
                    <a:pt x="181686" y="65620"/>
                  </a:lnTo>
                  <a:lnTo>
                    <a:pt x="171843" y="65620"/>
                  </a:lnTo>
                  <a:lnTo>
                    <a:pt x="169925" y="65150"/>
                  </a:lnTo>
                  <a:lnTo>
                    <a:pt x="168833" y="64185"/>
                  </a:lnTo>
                  <a:lnTo>
                    <a:pt x="167728" y="63157"/>
                  </a:lnTo>
                  <a:lnTo>
                    <a:pt x="167182" y="61341"/>
                  </a:lnTo>
                  <a:lnTo>
                    <a:pt x="167182" y="32296"/>
                  </a:lnTo>
                  <a:close/>
                </a:path>
                <a:path w="520700" h="77469">
                  <a:moveTo>
                    <a:pt x="181482" y="22009"/>
                  </a:moveTo>
                  <a:lnTo>
                    <a:pt x="145478" y="22009"/>
                  </a:lnTo>
                  <a:lnTo>
                    <a:pt x="145478" y="32296"/>
                  </a:lnTo>
                  <a:lnTo>
                    <a:pt x="181482" y="32296"/>
                  </a:lnTo>
                  <a:lnTo>
                    <a:pt x="181482" y="22009"/>
                  </a:lnTo>
                  <a:close/>
                </a:path>
                <a:path w="520700" h="77469">
                  <a:moveTo>
                    <a:pt x="167182" y="7404"/>
                  </a:moveTo>
                  <a:lnTo>
                    <a:pt x="156286" y="7404"/>
                  </a:lnTo>
                  <a:lnTo>
                    <a:pt x="154838" y="22009"/>
                  </a:lnTo>
                  <a:lnTo>
                    <a:pt x="167182" y="22009"/>
                  </a:lnTo>
                  <a:lnTo>
                    <a:pt x="167182" y="7404"/>
                  </a:lnTo>
                  <a:close/>
                </a:path>
                <a:path w="520700" h="77469">
                  <a:moveTo>
                    <a:pt x="206730" y="22009"/>
                  </a:moveTo>
                  <a:lnTo>
                    <a:pt x="194386" y="22009"/>
                  </a:lnTo>
                  <a:lnTo>
                    <a:pt x="194386" y="76123"/>
                  </a:lnTo>
                  <a:lnTo>
                    <a:pt x="206730" y="76123"/>
                  </a:lnTo>
                  <a:lnTo>
                    <a:pt x="206730" y="22009"/>
                  </a:lnTo>
                  <a:close/>
                </a:path>
                <a:path w="520700" h="77469">
                  <a:moveTo>
                    <a:pt x="202831" y="0"/>
                  </a:moveTo>
                  <a:lnTo>
                    <a:pt x="198297" y="0"/>
                  </a:lnTo>
                  <a:lnTo>
                    <a:pt x="196418" y="685"/>
                  </a:lnTo>
                  <a:lnTo>
                    <a:pt x="193471" y="3352"/>
                  </a:lnTo>
                  <a:lnTo>
                    <a:pt x="192747" y="5067"/>
                  </a:lnTo>
                  <a:lnTo>
                    <a:pt x="192747" y="9258"/>
                  </a:lnTo>
                  <a:lnTo>
                    <a:pt x="193471" y="10998"/>
                  </a:lnTo>
                  <a:lnTo>
                    <a:pt x="194906" y="12446"/>
                  </a:lnTo>
                  <a:lnTo>
                    <a:pt x="196418" y="13817"/>
                  </a:lnTo>
                  <a:lnTo>
                    <a:pt x="198297" y="14503"/>
                  </a:lnTo>
                  <a:lnTo>
                    <a:pt x="202831" y="14503"/>
                  </a:lnTo>
                  <a:lnTo>
                    <a:pt x="204673" y="13817"/>
                  </a:lnTo>
                  <a:lnTo>
                    <a:pt x="207632" y="10998"/>
                  </a:lnTo>
                  <a:lnTo>
                    <a:pt x="208381" y="9258"/>
                  </a:lnTo>
                  <a:lnTo>
                    <a:pt x="208381" y="5067"/>
                  </a:lnTo>
                  <a:lnTo>
                    <a:pt x="207632" y="3352"/>
                  </a:lnTo>
                  <a:lnTo>
                    <a:pt x="206120" y="2057"/>
                  </a:lnTo>
                  <a:lnTo>
                    <a:pt x="204673" y="685"/>
                  </a:lnTo>
                  <a:lnTo>
                    <a:pt x="202831" y="0"/>
                  </a:lnTo>
                  <a:close/>
                </a:path>
                <a:path w="520700" h="77469">
                  <a:moveTo>
                    <a:pt x="229425" y="22009"/>
                  </a:moveTo>
                  <a:lnTo>
                    <a:pt x="216357" y="22009"/>
                  </a:lnTo>
                  <a:lnTo>
                    <a:pt x="236423" y="76123"/>
                  </a:lnTo>
                  <a:lnTo>
                    <a:pt x="251231" y="76123"/>
                  </a:lnTo>
                  <a:lnTo>
                    <a:pt x="255582" y="64389"/>
                  </a:lnTo>
                  <a:lnTo>
                    <a:pt x="243827" y="64389"/>
                  </a:lnTo>
                  <a:lnTo>
                    <a:pt x="229425" y="22009"/>
                  </a:lnTo>
                  <a:close/>
                </a:path>
                <a:path w="520700" h="77469">
                  <a:moveTo>
                    <a:pt x="271297" y="22009"/>
                  </a:moveTo>
                  <a:lnTo>
                    <a:pt x="258432" y="22009"/>
                  </a:lnTo>
                  <a:lnTo>
                    <a:pt x="243827" y="64389"/>
                  </a:lnTo>
                  <a:lnTo>
                    <a:pt x="255582" y="64389"/>
                  </a:lnTo>
                  <a:lnTo>
                    <a:pt x="271297" y="22009"/>
                  </a:lnTo>
                  <a:close/>
                </a:path>
                <a:path w="520700" h="77469">
                  <a:moveTo>
                    <a:pt x="320600" y="30861"/>
                  </a:moveTo>
                  <a:lnTo>
                    <a:pt x="302907" y="30861"/>
                  </a:lnTo>
                  <a:lnTo>
                    <a:pt x="305066" y="31369"/>
                  </a:lnTo>
                  <a:lnTo>
                    <a:pt x="306578" y="32397"/>
                  </a:lnTo>
                  <a:lnTo>
                    <a:pt x="308076" y="33362"/>
                  </a:lnTo>
                  <a:lnTo>
                    <a:pt x="309143" y="34836"/>
                  </a:lnTo>
                  <a:lnTo>
                    <a:pt x="310375" y="38811"/>
                  </a:lnTo>
                  <a:lnTo>
                    <a:pt x="310692" y="41313"/>
                  </a:lnTo>
                  <a:lnTo>
                    <a:pt x="310692" y="44335"/>
                  </a:lnTo>
                  <a:lnTo>
                    <a:pt x="293166" y="44335"/>
                  </a:lnTo>
                  <a:lnTo>
                    <a:pt x="289191" y="45021"/>
                  </a:lnTo>
                  <a:lnTo>
                    <a:pt x="276102" y="64084"/>
                  </a:lnTo>
                  <a:lnTo>
                    <a:pt x="276669" y="66484"/>
                  </a:lnTo>
                  <a:lnTo>
                    <a:pt x="290423" y="77355"/>
                  </a:lnTo>
                  <a:lnTo>
                    <a:pt x="296595" y="77355"/>
                  </a:lnTo>
                  <a:lnTo>
                    <a:pt x="308569" y="71551"/>
                  </a:lnTo>
                  <a:lnTo>
                    <a:pt x="309625" y="70421"/>
                  </a:lnTo>
                  <a:lnTo>
                    <a:pt x="310514" y="69151"/>
                  </a:lnTo>
                  <a:lnTo>
                    <a:pt x="311200" y="67779"/>
                  </a:lnTo>
                  <a:lnTo>
                    <a:pt x="323037" y="67779"/>
                  </a:lnTo>
                  <a:lnTo>
                    <a:pt x="323037" y="67576"/>
                  </a:lnTo>
                  <a:lnTo>
                    <a:pt x="295567" y="67576"/>
                  </a:lnTo>
                  <a:lnTo>
                    <a:pt x="294131" y="67271"/>
                  </a:lnTo>
                  <a:lnTo>
                    <a:pt x="288988" y="58356"/>
                  </a:lnTo>
                  <a:lnTo>
                    <a:pt x="289331" y="57048"/>
                  </a:lnTo>
                  <a:lnTo>
                    <a:pt x="290766" y="54787"/>
                  </a:lnTo>
                  <a:lnTo>
                    <a:pt x="291896" y="53898"/>
                  </a:lnTo>
                  <a:lnTo>
                    <a:pt x="293408" y="53276"/>
                  </a:lnTo>
                  <a:lnTo>
                    <a:pt x="294919" y="52590"/>
                  </a:lnTo>
                  <a:lnTo>
                    <a:pt x="296837" y="52247"/>
                  </a:lnTo>
                  <a:lnTo>
                    <a:pt x="323037" y="52247"/>
                  </a:lnTo>
                  <a:lnTo>
                    <a:pt x="323037" y="37299"/>
                  </a:lnTo>
                  <a:lnTo>
                    <a:pt x="322148" y="33527"/>
                  </a:lnTo>
                  <a:lnTo>
                    <a:pt x="320600" y="30861"/>
                  </a:lnTo>
                  <a:close/>
                </a:path>
                <a:path w="520700" h="77469">
                  <a:moveTo>
                    <a:pt x="323037" y="67779"/>
                  </a:moveTo>
                  <a:lnTo>
                    <a:pt x="311200" y="67779"/>
                  </a:lnTo>
                  <a:lnTo>
                    <a:pt x="312432" y="76123"/>
                  </a:lnTo>
                  <a:lnTo>
                    <a:pt x="323037" y="76123"/>
                  </a:lnTo>
                  <a:lnTo>
                    <a:pt x="323037" y="67779"/>
                  </a:lnTo>
                  <a:close/>
                </a:path>
                <a:path w="520700" h="77469">
                  <a:moveTo>
                    <a:pt x="323037" y="52247"/>
                  </a:moveTo>
                  <a:lnTo>
                    <a:pt x="310273" y="52247"/>
                  </a:lnTo>
                  <a:lnTo>
                    <a:pt x="310247" y="53276"/>
                  </a:lnTo>
                  <a:lnTo>
                    <a:pt x="310146" y="54851"/>
                  </a:lnTo>
                  <a:lnTo>
                    <a:pt x="309727" y="56743"/>
                  </a:lnTo>
                  <a:lnTo>
                    <a:pt x="308356" y="60312"/>
                  </a:lnTo>
                  <a:lnTo>
                    <a:pt x="307428" y="61887"/>
                  </a:lnTo>
                  <a:lnTo>
                    <a:pt x="306260" y="63258"/>
                  </a:lnTo>
                  <a:lnTo>
                    <a:pt x="305168" y="64630"/>
                  </a:lnTo>
                  <a:lnTo>
                    <a:pt x="303834" y="65697"/>
                  </a:lnTo>
                  <a:lnTo>
                    <a:pt x="302183" y="66484"/>
                  </a:lnTo>
                  <a:lnTo>
                    <a:pt x="300748" y="67195"/>
                  </a:lnTo>
                  <a:lnTo>
                    <a:pt x="299059" y="67576"/>
                  </a:lnTo>
                  <a:lnTo>
                    <a:pt x="323037" y="67576"/>
                  </a:lnTo>
                  <a:lnTo>
                    <a:pt x="323037" y="52247"/>
                  </a:lnTo>
                  <a:close/>
                </a:path>
                <a:path w="520700" h="77469">
                  <a:moveTo>
                    <a:pt x="305104" y="20777"/>
                  </a:moveTo>
                  <a:lnTo>
                    <a:pt x="296113" y="20777"/>
                  </a:lnTo>
                  <a:lnTo>
                    <a:pt x="292519" y="21463"/>
                  </a:lnTo>
                  <a:lnTo>
                    <a:pt x="277977" y="37947"/>
                  </a:lnTo>
                  <a:lnTo>
                    <a:pt x="290118" y="37947"/>
                  </a:lnTo>
                  <a:lnTo>
                    <a:pt x="290601" y="35623"/>
                  </a:lnTo>
                  <a:lnTo>
                    <a:pt x="291693" y="33870"/>
                  </a:lnTo>
                  <a:lnTo>
                    <a:pt x="295186" y="31470"/>
                  </a:lnTo>
                  <a:lnTo>
                    <a:pt x="297421" y="30861"/>
                  </a:lnTo>
                  <a:lnTo>
                    <a:pt x="320600" y="30861"/>
                  </a:lnTo>
                  <a:lnTo>
                    <a:pt x="318643" y="27355"/>
                  </a:lnTo>
                  <a:lnTo>
                    <a:pt x="316077" y="24993"/>
                  </a:lnTo>
                  <a:lnTo>
                    <a:pt x="312648" y="23342"/>
                  </a:lnTo>
                  <a:lnTo>
                    <a:pt x="309283" y="21628"/>
                  </a:lnTo>
                  <a:lnTo>
                    <a:pt x="305104" y="20777"/>
                  </a:lnTo>
                  <a:close/>
                </a:path>
                <a:path w="520700" h="77469">
                  <a:moveTo>
                    <a:pt x="354939" y="32296"/>
                  </a:moveTo>
                  <a:lnTo>
                    <a:pt x="342595" y="32296"/>
                  </a:lnTo>
                  <a:lnTo>
                    <a:pt x="342615" y="63157"/>
                  </a:lnTo>
                  <a:lnTo>
                    <a:pt x="356285" y="76123"/>
                  </a:lnTo>
                  <a:lnTo>
                    <a:pt x="369443" y="76123"/>
                  </a:lnTo>
                  <a:lnTo>
                    <a:pt x="369443" y="65620"/>
                  </a:lnTo>
                  <a:lnTo>
                    <a:pt x="359613" y="65620"/>
                  </a:lnTo>
                  <a:lnTo>
                    <a:pt x="357682" y="65150"/>
                  </a:lnTo>
                  <a:lnTo>
                    <a:pt x="356590" y="64185"/>
                  </a:lnTo>
                  <a:lnTo>
                    <a:pt x="355498" y="63157"/>
                  </a:lnTo>
                  <a:lnTo>
                    <a:pt x="354939" y="61341"/>
                  </a:lnTo>
                  <a:lnTo>
                    <a:pt x="354939" y="32296"/>
                  </a:lnTo>
                  <a:close/>
                </a:path>
                <a:path w="520700" h="77469">
                  <a:moveTo>
                    <a:pt x="369239" y="22009"/>
                  </a:moveTo>
                  <a:lnTo>
                    <a:pt x="333235" y="22009"/>
                  </a:lnTo>
                  <a:lnTo>
                    <a:pt x="333235" y="32296"/>
                  </a:lnTo>
                  <a:lnTo>
                    <a:pt x="369239" y="32296"/>
                  </a:lnTo>
                  <a:lnTo>
                    <a:pt x="369239" y="22009"/>
                  </a:lnTo>
                  <a:close/>
                </a:path>
                <a:path w="520700" h="77469">
                  <a:moveTo>
                    <a:pt x="354939" y="7404"/>
                  </a:moveTo>
                  <a:lnTo>
                    <a:pt x="344043" y="7404"/>
                  </a:lnTo>
                  <a:lnTo>
                    <a:pt x="342595" y="22009"/>
                  </a:lnTo>
                  <a:lnTo>
                    <a:pt x="354939" y="22009"/>
                  </a:lnTo>
                  <a:lnTo>
                    <a:pt x="354939" y="7404"/>
                  </a:lnTo>
                  <a:close/>
                </a:path>
                <a:path w="520700" h="77469">
                  <a:moveTo>
                    <a:pt x="394487" y="22009"/>
                  </a:moveTo>
                  <a:lnTo>
                    <a:pt x="382143" y="22009"/>
                  </a:lnTo>
                  <a:lnTo>
                    <a:pt x="382143" y="76123"/>
                  </a:lnTo>
                  <a:lnTo>
                    <a:pt x="394487" y="76123"/>
                  </a:lnTo>
                  <a:lnTo>
                    <a:pt x="394487" y="22009"/>
                  </a:lnTo>
                  <a:close/>
                </a:path>
                <a:path w="520700" h="77469">
                  <a:moveTo>
                    <a:pt x="390588" y="0"/>
                  </a:moveTo>
                  <a:lnTo>
                    <a:pt x="386054" y="0"/>
                  </a:lnTo>
                  <a:lnTo>
                    <a:pt x="384175" y="685"/>
                  </a:lnTo>
                  <a:lnTo>
                    <a:pt x="381228" y="3352"/>
                  </a:lnTo>
                  <a:lnTo>
                    <a:pt x="380504" y="5067"/>
                  </a:lnTo>
                  <a:lnTo>
                    <a:pt x="380504" y="9258"/>
                  </a:lnTo>
                  <a:lnTo>
                    <a:pt x="381228" y="10998"/>
                  </a:lnTo>
                  <a:lnTo>
                    <a:pt x="382663" y="12446"/>
                  </a:lnTo>
                  <a:lnTo>
                    <a:pt x="384175" y="13817"/>
                  </a:lnTo>
                  <a:lnTo>
                    <a:pt x="386054" y="14503"/>
                  </a:lnTo>
                  <a:lnTo>
                    <a:pt x="390588" y="14503"/>
                  </a:lnTo>
                  <a:lnTo>
                    <a:pt x="392442" y="13817"/>
                  </a:lnTo>
                  <a:lnTo>
                    <a:pt x="395389" y="10998"/>
                  </a:lnTo>
                  <a:lnTo>
                    <a:pt x="396138" y="9258"/>
                  </a:lnTo>
                  <a:lnTo>
                    <a:pt x="396138" y="5067"/>
                  </a:lnTo>
                  <a:lnTo>
                    <a:pt x="395389" y="3352"/>
                  </a:lnTo>
                  <a:lnTo>
                    <a:pt x="393877" y="2057"/>
                  </a:lnTo>
                  <a:lnTo>
                    <a:pt x="392442" y="685"/>
                  </a:lnTo>
                  <a:lnTo>
                    <a:pt x="390588" y="0"/>
                  </a:lnTo>
                  <a:close/>
                </a:path>
                <a:path w="520700" h="77469">
                  <a:moveTo>
                    <a:pt x="438581" y="20777"/>
                  </a:moveTo>
                  <a:lnTo>
                    <a:pt x="428358" y="20777"/>
                  </a:lnTo>
                  <a:lnTo>
                    <a:pt x="423837" y="21971"/>
                  </a:lnTo>
                  <a:lnTo>
                    <a:pt x="415950" y="26708"/>
                  </a:lnTo>
                  <a:lnTo>
                    <a:pt x="412902" y="29997"/>
                  </a:lnTo>
                  <a:lnTo>
                    <a:pt x="408508" y="38506"/>
                  </a:lnTo>
                  <a:lnTo>
                    <a:pt x="407416" y="43433"/>
                  </a:lnTo>
                  <a:lnTo>
                    <a:pt x="407416" y="54622"/>
                  </a:lnTo>
                  <a:lnTo>
                    <a:pt x="428256" y="77355"/>
                  </a:lnTo>
                  <a:lnTo>
                    <a:pt x="438480" y="77355"/>
                  </a:lnTo>
                  <a:lnTo>
                    <a:pt x="454585" y="66751"/>
                  </a:lnTo>
                  <a:lnTo>
                    <a:pt x="430733" y="66751"/>
                  </a:lnTo>
                  <a:lnTo>
                    <a:pt x="428434" y="66103"/>
                  </a:lnTo>
                  <a:lnTo>
                    <a:pt x="419963" y="52908"/>
                  </a:lnTo>
                  <a:lnTo>
                    <a:pt x="419963" y="45148"/>
                  </a:lnTo>
                  <a:lnTo>
                    <a:pt x="420547" y="41897"/>
                  </a:lnTo>
                  <a:lnTo>
                    <a:pt x="421716" y="39293"/>
                  </a:lnTo>
                  <a:lnTo>
                    <a:pt x="422871" y="36614"/>
                  </a:lnTo>
                  <a:lnTo>
                    <a:pt x="424459" y="34632"/>
                  </a:lnTo>
                  <a:lnTo>
                    <a:pt x="426440" y="33324"/>
                  </a:lnTo>
                  <a:lnTo>
                    <a:pt x="428498" y="32016"/>
                  </a:lnTo>
                  <a:lnTo>
                    <a:pt x="430834" y="31369"/>
                  </a:lnTo>
                  <a:lnTo>
                    <a:pt x="454682" y="31369"/>
                  </a:lnTo>
                  <a:lnTo>
                    <a:pt x="453974" y="29997"/>
                  </a:lnTo>
                  <a:lnTo>
                    <a:pt x="450926" y="26708"/>
                  </a:lnTo>
                  <a:lnTo>
                    <a:pt x="447014" y="24371"/>
                  </a:lnTo>
                  <a:lnTo>
                    <a:pt x="443103" y="21971"/>
                  </a:lnTo>
                  <a:lnTo>
                    <a:pt x="438581" y="20777"/>
                  </a:lnTo>
                  <a:close/>
                </a:path>
                <a:path w="520700" h="77469">
                  <a:moveTo>
                    <a:pt x="454682" y="31369"/>
                  </a:moveTo>
                  <a:lnTo>
                    <a:pt x="436118" y="31369"/>
                  </a:lnTo>
                  <a:lnTo>
                    <a:pt x="438442" y="32016"/>
                  </a:lnTo>
                  <a:lnTo>
                    <a:pt x="440436" y="33324"/>
                  </a:lnTo>
                  <a:lnTo>
                    <a:pt x="442493" y="34632"/>
                  </a:lnTo>
                  <a:lnTo>
                    <a:pt x="444068" y="36614"/>
                  </a:lnTo>
                  <a:lnTo>
                    <a:pt x="445160" y="39293"/>
                  </a:lnTo>
                  <a:lnTo>
                    <a:pt x="446265" y="41897"/>
                  </a:lnTo>
                  <a:lnTo>
                    <a:pt x="446811" y="45148"/>
                  </a:lnTo>
                  <a:lnTo>
                    <a:pt x="446811" y="52908"/>
                  </a:lnTo>
                  <a:lnTo>
                    <a:pt x="446227" y="56159"/>
                  </a:lnTo>
                  <a:lnTo>
                    <a:pt x="445058" y="58839"/>
                  </a:lnTo>
                  <a:lnTo>
                    <a:pt x="443966" y="61442"/>
                  </a:lnTo>
                  <a:lnTo>
                    <a:pt x="442391" y="63436"/>
                  </a:lnTo>
                  <a:lnTo>
                    <a:pt x="440334" y="64808"/>
                  </a:lnTo>
                  <a:lnTo>
                    <a:pt x="438340" y="66103"/>
                  </a:lnTo>
                  <a:lnTo>
                    <a:pt x="436003" y="66751"/>
                  </a:lnTo>
                  <a:lnTo>
                    <a:pt x="454585" y="66751"/>
                  </a:lnTo>
                  <a:lnTo>
                    <a:pt x="458330" y="59550"/>
                  </a:lnTo>
                  <a:lnTo>
                    <a:pt x="459460" y="54622"/>
                  </a:lnTo>
                  <a:lnTo>
                    <a:pt x="459460" y="43433"/>
                  </a:lnTo>
                  <a:lnTo>
                    <a:pt x="458368" y="38506"/>
                  </a:lnTo>
                  <a:lnTo>
                    <a:pt x="454682" y="31369"/>
                  </a:lnTo>
                  <a:close/>
                </a:path>
                <a:path w="520700" h="77469">
                  <a:moveTo>
                    <a:pt x="482955" y="22009"/>
                  </a:moveTo>
                  <a:lnTo>
                    <a:pt x="472046" y="22009"/>
                  </a:lnTo>
                  <a:lnTo>
                    <a:pt x="472046" y="76123"/>
                  </a:lnTo>
                  <a:lnTo>
                    <a:pt x="484390" y="76123"/>
                  </a:lnTo>
                  <a:lnTo>
                    <a:pt x="484390" y="41655"/>
                  </a:lnTo>
                  <a:lnTo>
                    <a:pt x="484949" y="39217"/>
                  </a:lnTo>
                  <a:lnTo>
                    <a:pt x="494677" y="31165"/>
                  </a:lnTo>
                  <a:lnTo>
                    <a:pt x="518547" y="31165"/>
                  </a:lnTo>
                  <a:lnTo>
                    <a:pt x="518033" y="30137"/>
                  </a:lnTo>
                  <a:lnTo>
                    <a:pt x="483781" y="30137"/>
                  </a:lnTo>
                  <a:lnTo>
                    <a:pt x="482955" y="22009"/>
                  </a:lnTo>
                  <a:close/>
                </a:path>
                <a:path w="520700" h="77469">
                  <a:moveTo>
                    <a:pt x="518547" y="31165"/>
                  </a:moveTo>
                  <a:lnTo>
                    <a:pt x="500506" y="31165"/>
                  </a:lnTo>
                  <a:lnTo>
                    <a:pt x="503288" y="32232"/>
                  </a:lnTo>
                  <a:lnTo>
                    <a:pt x="505282" y="34353"/>
                  </a:lnTo>
                  <a:lnTo>
                    <a:pt x="507263" y="36410"/>
                  </a:lnTo>
                  <a:lnTo>
                    <a:pt x="508206" y="39217"/>
                  </a:lnTo>
                  <a:lnTo>
                    <a:pt x="508266" y="76123"/>
                  </a:lnTo>
                  <a:lnTo>
                    <a:pt x="520496" y="76123"/>
                  </a:lnTo>
                  <a:lnTo>
                    <a:pt x="520463" y="37236"/>
                  </a:lnTo>
                  <a:lnTo>
                    <a:pt x="519709" y="33489"/>
                  </a:lnTo>
                  <a:lnTo>
                    <a:pt x="518547" y="31165"/>
                  </a:lnTo>
                  <a:close/>
                </a:path>
                <a:path w="520700" h="77469">
                  <a:moveTo>
                    <a:pt x="504863" y="20777"/>
                  </a:moveTo>
                  <a:lnTo>
                    <a:pt x="496709" y="20777"/>
                  </a:lnTo>
                  <a:lnTo>
                    <a:pt x="493242" y="21628"/>
                  </a:lnTo>
                  <a:lnTo>
                    <a:pt x="490359" y="23342"/>
                  </a:lnTo>
                  <a:lnTo>
                    <a:pt x="487476" y="24993"/>
                  </a:lnTo>
                  <a:lnTo>
                    <a:pt x="485292" y="27254"/>
                  </a:lnTo>
                  <a:lnTo>
                    <a:pt x="483781" y="30137"/>
                  </a:lnTo>
                  <a:lnTo>
                    <a:pt x="518033" y="30137"/>
                  </a:lnTo>
                  <a:lnTo>
                    <a:pt x="516559" y="27190"/>
                  </a:lnTo>
                  <a:lnTo>
                    <a:pt x="514299" y="24815"/>
                  </a:lnTo>
                  <a:lnTo>
                    <a:pt x="511352" y="23241"/>
                  </a:lnTo>
                  <a:lnTo>
                    <a:pt x="508393" y="21602"/>
                  </a:lnTo>
                  <a:lnTo>
                    <a:pt x="504863" y="20777"/>
                  </a:lnTo>
                  <a:close/>
                </a:path>
              </a:pathLst>
            </a:custGeom>
            <a:solidFill>
              <a:srgbClr val="7032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06400" y="2855848"/>
            <a:ext cx="764540" cy="139065"/>
            <a:chOff x="406400" y="2855848"/>
            <a:chExt cx="764540" cy="139065"/>
          </a:xfrm>
        </p:grpSpPr>
        <p:sp>
          <p:nvSpPr>
            <p:cNvPr id="23" name="object 23"/>
            <p:cNvSpPr/>
            <p:nvPr/>
          </p:nvSpPr>
          <p:spPr>
            <a:xfrm>
              <a:off x="406400" y="2855848"/>
              <a:ext cx="764540" cy="139065"/>
            </a:xfrm>
            <a:custGeom>
              <a:avLst/>
              <a:gdLst/>
              <a:ahLst/>
              <a:cxnLst/>
              <a:rect l="l" t="t" r="r" b="b"/>
              <a:pathLst>
                <a:path w="764540" h="139064">
                  <a:moveTo>
                    <a:pt x="718819" y="0"/>
                  </a:moveTo>
                  <a:lnTo>
                    <a:pt x="45720" y="0"/>
                  </a:lnTo>
                  <a:lnTo>
                    <a:pt x="27923" y="3593"/>
                  </a:lnTo>
                  <a:lnTo>
                    <a:pt x="13391" y="13392"/>
                  </a:lnTo>
                  <a:lnTo>
                    <a:pt x="3592" y="27924"/>
                  </a:lnTo>
                  <a:lnTo>
                    <a:pt x="0" y="45720"/>
                  </a:lnTo>
                  <a:lnTo>
                    <a:pt x="0" y="93154"/>
                  </a:lnTo>
                  <a:lnTo>
                    <a:pt x="3592" y="110949"/>
                  </a:lnTo>
                  <a:lnTo>
                    <a:pt x="13391" y="125482"/>
                  </a:lnTo>
                  <a:lnTo>
                    <a:pt x="27923" y="135281"/>
                  </a:lnTo>
                  <a:lnTo>
                    <a:pt x="45720" y="138874"/>
                  </a:lnTo>
                  <a:lnTo>
                    <a:pt x="718819" y="138874"/>
                  </a:lnTo>
                  <a:lnTo>
                    <a:pt x="736616" y="135281"/>
                  </a:lnTo>
                  <a:lnTo>
                    <a:pt x="751148" y="125482"/>
                  </a:lnTo>
                  <a:lnTo>
                    <a:pt x="760947" y="110949"/>
                  </a:lnTo>
                  <a:lnTo>
                    <a:pt x="764540" y="93154"/>
                  </a:lnTo>
                  <a:lnTo>
                    <a:pt x="764540" y="45720"/>
                  </a:lnTo>
                  <a:lnTo>
                    <a:pt x="760947" y="27924"/>
                  </a:lnTo>
                  <a:lnTo>
                    <a:pt x="751148" y="13392"/>
                  </a:lnTo>
                  <a:lnTo>
                    <a:pt x="736616" y="3593"/>
                  </a:lnTo>
                  <a:lnTo>
                    <a:pt x="718819" y="0"/>
                  </a:lnTo>
                  <a:close/>
                </a:path>
              </a:pathLst>
            </a:custGeom>
            <a:solidFill>
              <a:srgbClr val="E6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4305" y="2887268"/>
              <a:ext cx="539750" cy="77470"/>
            </a:xfrm>
            <a:custGeom>
              <a:avLst/>
              <a:gdLst/>
              <a:ahLst/>
              <a:cxnLst/>
              <a:rect l="l" t="t" r="r" b="b"/>
              <a:pathLst>
                <a:path w="539750" h="77469">
                  <a:moveTo>
                    <a:pt x="13064" y="54406"/>
                  </a:moveTo>
                  <a:lnTo>
                    <a:pt x="0" y="54406"/>
                  </a:lnTo>
                  <a:lnTo>
                    <a:pt x="79" y="59181"/>
                  </a:lnTo>
                  <a:lnTo>
                    <a:pt x="21739" y="77355"/>
                  </a:lnTo>
                  <a:lnTo>
                    <a:pt x="32438" y="77355"/>
                  </a:lnTo>
                  <a:lnTo>
                    <a:pt x="49040" y="66967"/>
                  </a:lnTo>
                  <a:lnTo>
                    <a:pt x="24071" y="66967"/>
                  </a:lnTo>
                  <a:lnTo>
                    <a:pt x="21602" y="66408"/>
                  </a:lnTo>
                  <a:lnTo>
                    <a:pt x="13133" y="56807"/>
                  </a:lnTo>
                  <a:lnTo>
                    <a:pt x="13064" y="54406"/>
                  </a:lnTo>
                  <a:close/>
                </a:path>
                <a:path w="539750" h="77469">
                  <a:moveTo>
                    <a:pt x="30620" y="2870"/>
                  </a:moveTo>
                  <a:lnTo>
                    <a:pt x="21088" y="2870"/>
                  </a:lnTo>
                  <a:lnTo>
                    <a:pt x="16904" y="3733"/>
                  </a:lnTo>
                  <a:lnTo>
                    <a:pt x="13270" y="5448"/>
                  </a:lnTo>
                  <a:lnTo>
                    <a:pt x="9704" y="7086"/>
                  </a:lnTo>
                  <a:lnTo>
                    <a:pt x="1902" y="28384"/>
                  </a:lnTo>
                  <a:lnTo>
                    <a:pt x="3326" y="32296"/>
                  </a:lnTo>
                  <a:lnTo>
                    <a:pt x="9224" y="38468"/>
                  </a:lnTo>
                  <a:lnTo>
                    <a:pt x="13750" y="40932"/>
                  </a:lnTo>
                  <a:lnTo>
                    <a:pt x="22597" y="43611"/>
                  </a:lnTo>
                  <a:lnTo>
                    <a:pt x="25100" y="44462"/>
                  </a:lnTo>
                  <a:lnTo>
                    <a:pt x="27363" y="45364"/>
                  </a:lnTo>
                  <a:lnTo>
                    <a:pt x="29695" y="46177"/>
                  </a:lnTo>
                  <a:lnTo>
                    <a:pt x="31718" y="47142"/>
                  </a:lnTo>
                  <a:lnTo>
                    <a:pt x="33432" y="48234"/>
                  </a:lnTo>
                  <a:lnTo>
                    <a:pt x="35215" y="49263"/>
                  </a:lnTo>
                  <a:lnTo>
                    <a:pt x="36587" y="50533"/>
                  </a:lnTo>
                  <a:lnTo>
                    <a:pt x="37598" y="52120"/>
                  </a:lnTo>
                  <a:lnTo>
                    <a:pt x="38507" y="53492"/>
                  </a:lnTo>
                  <a:lnTo>
                    <a:pt x="38987" y="55206"/>
                  </a:lnTo>
                  <a:lnTo>
                    <a:pt x="38987" y="59181"/>
                  </a:lnTo>
                  <a:lnTo>
                    <a:pt x="38507" y="60921"/>
                  </a:lnTo>
                  <a:lnTo>
                    <a:pt x="29420" y="66967"/>
                  </a:lnTo>
                  <a:lnTo>
                    <a:pt x="49040" y="66967"/>
                  </a:lnTo>
                  <a:lnTo>
                    <a:pt x="51092" y="63538"/>
                  </a:lnTo>
                  <a:lnTo>
                    <a:pt x="52052" y="60070"/>
                  </a:lnTo>
                  <a:lnTo>
                    <a:pt x="52033" y="52044"/>
                  </a:lnTo>
                  <a:lnTo>
                    <a:pt x="51194" y="48653"/>
                  </a:lnTo>
                  <a:lnTo>
                    <a:pt x="47765" y="43306"/>
                  </a:lnTo>
                  <a:lnTo>
                    <a:pt x="45434" y="41147"/>
                  </a:lnTo>
                  <a:lnTo>
                    <a:pt x="42485" y="39496"/>
                  </a:lnTo>
                  <a:lnTo>
                    <a:pt x="39604" y="37782"/>
                  </a:lnTo>
                  <a:lnTo>
                    <a:pt x="36381" y="36334"/>
                  </a:lnTo>
                  <a:lnTo>
                    <a:pt x="32815" y="35178"/>
                  </a:lnTo>
                  <a:lnTo>
                    <a:pt x="23488" y="31953"/>
                  </a:lnTo>
                  <a:lnTo>
                    <a:pt x="14813" y="24231"/>
                  </a:lnTo>
                  <a:lnTo>
                    <a:pt x="14876" y="20116"/>
                  </a:lnTo>
                  <a:lnTo>
                    <a:pt x="15293" y="18681"/>
                  </a:lnTo>
                  <a:lnTo>
                    <a:pt x="16253" y="17373"/>
                  </a:lnTo>
                  <a:lnTo>
                    <a:pt x="17213" y="16001"/>
                  </a:lnTo>
                  <a:lnTo>
                    <a:pt x="18482" y="14973"/>
                  </a:lnTo>
                  <a:lnTo>
                    <a:pt x="20059" y="14287"/>
                  </a:lnTo>
                  <a:lnTo>
                    <a:pt x="21705" y="13538"/>
                  </a:lnTo>
                  <a:lnTo>
                    <a:pt x="23557" y="13195"/>
                  </a:lnTo>
                  <a:lnTo>
                    <a:pt x="47282" y="13195"/>
                  </a:lnTo>
                  <a:lnTo>
                    <a:pt x="44851" y="9563"/>
                  </a:lnTo>
                  <a:lnTo>
                    <a:pt x="42005" y="7162"/>
                  </a:lnTo>
                  <a:lnTo>
                    <a:pt x="34804" y="3733"/>
                  </a:lnTo>
                  <a:lnTo>
                    <a:pt x="30620" y="2870"/>
                  </a:lnTo>
                  <a:close/>
                </a:path>
                <a:path w="539750" h="77469">
                  <a:moveTo>
                    <a:pt x="47282" y="13195"/>
                  </a:moveTo>
                  <a:lnTo>
                    <a:pt x="23557" y="13195"/>
                  </a:lnTo>
                  <a:lnTo>
                    <a:pt x="25614" y="13258"/>
                  </a:lnTo>
                  <a:lnTo>
                    <a:pt x="28014" y="13258"/>
                  </a:lnTo>
                  <a:lnTo>
                    <a:pt x="30038" y="13779"/>
                  </a:lnTo>
                  <a:lnTo>
                    <a:pt x="31683" y="14808"/>
                  </a:lnTo>
                  <a:lnTo>
                    <a:pt x="33398" y="15773"/>
                  </a:lnTo>
                  <a:lnTo>
                    <a:pt x="34701" y="17030"/>
                  </a:lnTo>
                  <a:lnTo>
                    <a:pt x="35630" y="18681"/>
                  </a:lnTo>
                  <a:lnTo>
                    <a:pt x="36484" y="20116"/>
                  </a:lnTo>
                  <a:lnTo>
                    <a:pt x="36930" y="21767"/>
                  </a:lnTo>
                  <a:lnTo>
                    <a:pt x="36930" y="23545"/>
                  </a:lnTo>
                  <a:lnTo>
                    <a:pt x="50097" y="23545"/>
                  </a:lnTo>
                  <a:lnTo>
                    <a:pt x="50029" y="19303"/>
                  </a:lnTo>
                  <a:lnTo>
                    <a:pt x="48966" y="15659"/>
                  </a:lnTo>
                  <a:lnTo>
                    <a:pt x="47282" y="13195"/>
                  </a:lnTo>
                  <a:close/>
                </a:path>
                <a:path w="539750" h="77469">
                  <a:moveTo>
                    <a:pt x="76889" y="22009"/>
                  </a:moveTo>
                  <a:lnTo>
                    <a:pt x="64545" y="22009"/>
                  </a:lnTo>
                  <a:lnTo>
                    <a:pt x="64545" y="61061"/>
                  </a:lnTo>
                  <a:lnTo>
                    <a:pt x="80284" y="77355"/>
                  </a:lnTo>
                  <a:lnTo>
                    <a:pt x="88445" y="77355"/>
                  </a:lnTo>
                  <a:lnTo>
                    <a:pt x="101166" y="67894"/>
                  </a:lnTo>
                  <a:lnTo>
                    <a:pt x="112996" y="67894"/>
                  </a:lnTo>
                  <a:lnTo>
                    <a:pt x="112996" y="66967"/>
                  </a:lnTo>
                  <a:lnTo>
                    <a:pt x="84742" y="66967"/>
                  </a:lnTo>
                  <a:lnTo>
                    <a:pt x="81930" y="65963"/>
                  </a:lnTo>
                  <a:lnTo>
                    <a:pt x="79872" y="63982"/>
                  </a:lnTo>
                  <a:lnTo>
                    <a:pt x="77884" y="61988"/>
                  </a:lnTo>
                  <a:lnTo>
                    <a:pt x="76910" y="59004"/>
                  </a:lnTo>
                  <a:lnTo>
                    <a:pt x="76889" y="22009"/>
                  </a:lnTo>
                  <a:close/>
                </a:path>
                <a:path w="539750" h="77469">
                  <a:moveTo>
                    <a:pt x="112996" y="67894"/>
                  </a:moveTo>
                  <a:lnTo>
                    <a:pt x="101166" y="67894"/>
                  </a:lnTo>
                  <a:lnTo>
                    <a:pt x="102092" y="76123"/>
                  </a:lnTo>
                  <a:lnTo>
                    <a:pt x="112996" y="76123"/>
                  </a:lnTo>
                  <a:lnTo>
                    <a:pt x="112996" y="67894"/>
                  </a:lnTo>
                  <a:close/>
                </a:path>
                <a:path w="539750" h="77469">
                  <a:moveTo>
                    <a:pt x="112996" y="22009"/>
                  </a:moveTo>
                  <a:lnTo>
                    <a:pt x="100652" y="22009"/>
                  </a:lnTo>
                  <a:lnTo>
                    <a:pt x="100652" y="56540"/>
                  </a:lnTo>
                  <a:lnTo>
                    <a:pt x="100069" y="59004"/>
                  </a:lnTo>
                  <a:lnTo>
                    <a:pt x="98868" y="61061"/>
                  </a:lnTo>
                  <a:lnTo>
                    <a:pt x="97806" y="62979"/>
                  </a:lnTo>
                  <a:lnTo>
                    <a:pt x="96332" y="64490"/>
                  </a:lnTo>
                  <a:lnTo>
                    <a:pt x="94480" y="65519"/>
                  </a:lnTo>
                  <a:lnTo>
                    <a:pt x="92628" y="66484"/>
                  </a:lnTo>
                  <a:lnTo>
                    <a:pt x="90571" y="66967"/>
                  </a:lnTo>
                  <a:lnTo>
                    <a:pt x="112996" y="66967"/>
                  </a:lnTo>
                  <a:lnTo>
                    <a:pt x="112996" y="22009"/>
                  </a:lnTo>
                  <a:close/>
                </a:path>
                <a:path w="539750" h="77469">
                  <a:moveTo>
                    <a:pt x="140188" y="22009"/>
                  </a:moveTo>
                  <a:lnTo>
                    <a:pt x="127844" y="22009"/>
                  </a:lnTo>
                  <a:lnTo>
                    <a:pt x="127844" y="76123"/>
                  </a:lnTo>
                  <a:lnTo>
                    <a:pt x="140188" y="76123"/>
                  </a:lnTo>
                  <a:lnTo>
                    <a:pt x="140188" y="22009"/>
                  </a:lnTo>
                  <a:close/>
                </a:path>
                <a:path w="539750" h="77469">
                  <a:moveTo>
                    <a:pt x="136279" y="0"/>
                  </a:moveTo>
                  <a:lnTo>
                    <a:pt x="131753" y="0"/>
                  </a:lnTo>
                  <a:lnTo>
                    <a:pt x="129867" y="685"/>
                  </a:lnTo>
                  <a:lnTo>
                    <a:pt x="126918" y="3352"/>
                  </a:lnTo>
                  <a:lnTo>
                    <a:pt x="126198" y="5067"/>
                  </a:lnTo>
                  <a:lnTo>
                    <a:pt x="126198" y="9258"/>
                  </a:lnTo>
                  <a:lnTo>
                    <a:pt x="126918" y="10998"/>
                  </a:lnTo>
                  <a:lnTo>
                    <a:pt x="128358" y="12445"/>
                  </a:lnTo>
                  <a:lnTo>
                    <a:pt x="129867" y="13817"/>
                  </a:lnTo>
                  <a:lnTo>
                    <a:pt x="131753" y="14503"/>
                  </a:lnTo>
                  <a:lnTo>
                    <a:pt x="136279" y="14503"/>
                  </a:lnTo>
                  <a:lnTo>
                    <a:pt x="138131" y="13817"/>
                  </a:lnTo>
                  <a:lnTo>
                    <a:pt x="141080" y="10998"/>
                  </a:lnTo>
                  <a:lnTo>
                    <a:pt x="141834" y="9258"/>
                  </a:lnTo>
                  <a:lnTo>
                    <a:pt x="141834" y="5067"/>
                  </a:lnTo>
                  <a:lnTo>
                    <a:pt x="141080" y="3352"/>
                  </a:lnTo>
                  <a:lnTo>
                    <a:pt x="139571" y="2057"/>
                  </a:lnTo>
                  <a:lnTo>
                    <a:pt x="138131" y="685"/>
                  </a:lnTo>
                  <a:lnTo>
                    <a:pt x="136279" y="0"/>
                  </a:lnTo>
                  <a:close/>
                </a:path>
                <a:path w="539750" h="77469">
                  <a:moveTo>
                    <a:pt x="162880" y="22009"/>
                  </a:moveTo>
                  <a:lnTo>
                    <a:pt x="149815" y="22009"/>
                  </a:lnTo>
                  <a:lnTo>
                    <a:pt x="169875" y="76123"/>
                  </a:lnTo>
                  <a:lnTo>
                    <a:pt x="184688" y="76123"/>
                  </a:lnTo>
                  <a:lnTo>
                    <a:pt x="189038" y="64388"/>
                  </a:lnTo>
                  <a:lnTo>
                    <a:pt x="177281" y="64388"/>
                  </a:lnTo>
                  <a:lnTo>
                    <a:pt x="162880" y="22009"/>
                  </a:lnTo>
                  <a:close/>
                </a:path>
                <a:path w="539750" h="77469">
                  <a:moveTo>
                    <a:pt x="204748" y="22009"/>
                  </a:moveTo>
                  <a:lnTo>
                    <a:pt x="191889" y="22009"/>
                  </a:lnTo>
                  <a:lnTo>
                    <a:pt x="177281" y="64388"/>
                  </a:lnTo>
                  <a:lnTo>
                    <a:pt x="189038" y="64388"/>
                  </a:lnTo>
                  <a:lnTo>
                    <a:pt x="204748" y="22009"/>
                  </a:lnTo>
                  <a:close/>
                </a:path>
                <a:path w="539750" h="77469">
                  <a:moveTo>
                    <a:pt x="226683" y="22009"/>
                  </a:moveTo>
                  <a:lnTo>
                    <a:pt x="214339" y="22009"/>
                  </a:lnTo>
                  <a:lnTo>
                    <a:pt x="214339" y="76123"/>
                  </a:lnTo>
                  <a:lnTo>
                    <a:pt x="226683" y="76123"/>
                  </a:lnTo>
                  <a:lnTo>
                    <a:pt x="226683" y="22009"/>
                  </a:lnTo>
                  <a:close/>
                </a:path>
                <a:path w="539750" h="77469">
                  <a:moveTo>
                    <a:pt x="222774" y="0"/>
                  </a:moveTo>
                  <a:lnTo>
                    <a:pt x="218248" y="0"/>
                  </a:lnTo>
                  <a:lnTo>
                    <a:pt x="216362" y="685"/>
                  </a:lnTo>
                  <a:lnTo>
                    <a:pt x="213413" y="3352"/>
                  </a:lnTo>
                  <a:lnTo>
                    <a:pt x="212693" y="5067"/>
                  </a:lnTo>
                  <a:lnTo>
                    <a:pt x="212693" y="9258"/>
                  </a:lnTo>
                  <a:lnTo>
                    <a:pt x="213413" y="10998"/>
                  </a:lnTo>
                  <a:lnTo>
                    <a:pt x="214853" y="12445"/>
                  </a:lnTo>
                  <a:lnTo>
                    <a:pt x="216362" y="13817"/>
                  </a:lnTo>
                  <a:lnTo>
                    <a:pt x="218248" y="14503"/>
                  </a:lnTo>
                  <a:lnTo>
                    <a:pt x="222774" y="14503"/>
                  </a:lnTo>
                  <a:lnTo>
                    <a:pt x="224626" y="13817"/>
                  </a:lnTo>
                  <a:lnTo>
                    <a:pt x="227575" y="10998"/>
                  </a:lnTo>
                  <a:lnTo>
                    <a:pt x="228329" y="9258"/>
                  </a:lnTo>
                  <a:lnTo>
                    <a:pt x="228329" y="5067"/>
                  </a:lnTo>
                  <a:lnTo>
                    <a:pt x="227575" y="3352"/>
                  </a:lnTo>
                  <a:lnTo>
                    <a:pt x="226066" y="2057"/>
                  </a:lnTo>
                  <a:lnTo>
                    <a:pt x="224626" y="685"/>
                  </a:lnTo>
                  <a:lnTo>
                    <a:pt x="222774" y="0"/>
                  </a:lnTo>
                  <a:close/>
                </a:path>
                <a:path w="539750" h="77469">
                  <a:moveTo>
                    <a:pt x="297934" y="20777"/>
                  </a:moveTo>
                  <a:lnTo>
                    <a:pt x="286207" y="20777"/>
                  </a:lnTo>
                  <a:lnTo>
                    <a:pt x="281646" y="21970"/>
                  </a:lnTo>
                  <a:lnTo>
                    <a:pt x="265118" y="43776"/>
                  </a:lnTo>
                  <a:lnTo>
                    <a:pt x="265118" y="54889"/>
                  </a:lnTo>
                  <a:lnTo>
                    <a:pt x="286207" y="77355"/>
                  </a:lnTo>
                  <a:lnTo>
                    <a:pt x="297865" y="77355"/>
                  </a:lnTo>
                  <a:lnTo>
                    <a:pt x="303352" y="75564"/>
                  </a:lnTo>
                  <a:lnTo>
                    <a:pt x="312267" y="68440"/>
                  </a:lnTo>
                  <a:lnTo>
                    <a:pt x="313206" y="66865"/>
                  </a:lnTo>
                  <a:lnTo>
                    <a:pt x="289190" y="66865"/>
                  </a:lnTo>
                  <a:lnTo>
                    <a:pt x="287304" y="66484"/>
                  </a:lnTo>
                  <a:lnTo>
                    <a:pt x="277668" y="51879"/>
                  </a:lnTo>
                  <a:lnTo>
                    <a:pt x="277668" y="45288"/>
                  </a:lnTo>
                  <a:lnTo>
                    <a:pt x="278217" y="42100"/>
                  </a:lnTo>
                  <a:lnTo>
                    <a:pt x="279314" y="39496"/>
                  </a:lnTo>
                  <a:lnTo>
                    <a:pt x="280412" y="36817"/>
                  </a:lnTo>
                  <a:lnTo>
                    <a:pt x="281989" y="34797"/>
                  </a:lnTo>
                  <a:lnTo>
                    <a:pt x="286104" y="32054"/>
                  </a:lnTo>
                  <a:lnTo>
                    <a:pt x="288504" y="31368"/>
                  </a:lnTo>
                  <a:lnTo>
                    <a:pt x="313366" y="31368"/>
                  </a:lnTo>
                  <a:lnTo>
                    <a:pt x="312267" y="29514"/>
                  </a:lnTo>
                  <a:lnTo>
                    <a:pt x="307809" y="26022"/>
                  </a:lnTo>
                  <a:lnTo>
                    <a:pt x="303420" y="22517"/>
                  </a:lnTo>
                  <a:lnTo>
                    <a:pt x="297934" y="20777"/>
                  </a:lnTo>
                  <a:close/>
                </a:path>
                <a:path w="539750" h="77469">
                  <a:moveTo>
                    <a:pt x="316348" y="57708"/>
                  </a:moveTo>
                  <a:lnTo>
                    <a:pt x="303386" y="57708"/>
                  </a:lnTo>
                  <a:lnTo>
                    <a:pt x="302975" y="59626"/>
                  </a:lnTo>
                  <a:lnTo>
                    <a:pt x="302186" y="61264"/>
                  </a:lnTo>
                  <a:lnTo>
                    <a:pt x="293305" y="66865"/>
                  </a:lnTo>
                  <a:lnTo>
                    <a:pt x="313206" y="66865"/>
                  </a:lnTo>
                  <a:lnTo>
                    <a:pt x="315113" y="63665"/>
                  </a:lnTo>
                  <a:lnTo>
                    <a:pt x="316348" y="57708"/>
                  </a:lnTo>
                  <a:close/>
                </a:path>
                <a:path w="539750" h="77469">
                  <a:moveTo>
                    <a:pt x="313366" y="31368"/>
                  </a:moveTo>
                  <a:lnTo>
                    <a:pt x="294265" y="31368"/>
                  </a:lnTo>
                  <a:lnTo>
                    <a:pt x="296871" y="32156"/>
                  </a:lnTo>
                  <a:lnTo>
                    <a:pt x="301260" y="35318"/>
                  </a:lnTo>
                  <a:lnTo>
                    <a:pt x="302700" y="37541"/>
                  </a:lnTo>
                  <a:lnTo>
                    <a:pt x="303386" y="40424"/>
                  </a:lnTo>
                  <a:lnTo>
                    <a:pt x="316348" y="40424"/>
                  </a:lnTo>
                  <a:lnTo>
                    <a:pt x="315113" y="34315"/>
                  </a:lnTo>
                  <a:lnTo>
                    <a:pt x="313366" y="31368"/>
                  </a:lnTo>
                  <a:close/>
                </a:path>
                <a:path w="539750" h="77469">
                  <a:moveTo>
                    <a:pt x="341196" y="2057"/>
                  </a:moveTo>
                  <a:lnTo>
                    <a:pt x="328852" y="2057"/>
                  </a:lnTo>
                  <a:lnTo>
                    <a:pt x="328852" y="76123"/>
                  </a:lnTo>
                  <a:lnTo>
                    <a:pt x="341196" y="76123"/>
                  </a:lnTo>
                  <a:lnTo>
                    <a:pt x="341196" y="2057"/>
                  </a:lnTo>
                  <a:close/>
                </a:path>
                <a:path w="539750" h="77469">
                  <a:moveTo>
                    <a:pt x="368230" y="22009"/>
                  </a:moveTo>
                  <a:lnTo>
                    <a:pt x="355885" y="22009"/>
                  </a:lnTo>
                  <a:lnTo>
                    <a:pt x="355885" y="76123"/>
                  </a:lnTo>
                  <a:lnTo>
                    <a:pt x="368230" y="76123"/>
                  </a:lnTo>
                  <a:lnTo>
                    <a:pt x="368230" y="22009"/>
                  </a:lnTo>
                  <a:close/>
                </a:path>
                <a:path w="539750" h="77469">
                  <a:moveTo>
                    <a:pt x="364321" y="0"/>
                  </a:moveTo>
                  <a:lnTo>
                    <a:pt x="359794" y="0"/>
                  </a:lnTo>
                  <a:lnTo>
                    <a:pt x="357908" y="685"/>
                  </a:lnTo>
                  <a:lnTo>
                    <a:pt x="354959" y="3352"/>
                  </a:lnTo>
                  <a:lnTo>
                    <a:pt x="354239" y="5067"/>
                  </a:lnTo>
                  <a:lnTo>
                    <a:pt x="354239" y="9258"/>
                  </a:lnTo>
                  <a:lnTo>
                    <a:pt x="354959" y="10998"/>
                  </a:lnTo>
                  <a:lnTo>
                    <a:pt x="356400" y="12445"/>
                  </a:lnTo>
                  <a:lnTo>
                    <a:pt x="357908" y="13817"/>
                  </a:lnTo>
                  <a:lnTo>
                    <a:pt x="359794" y="14503"/>
                  </a:lnTo>
                  <a:lnTo>
                    <a:pt x="364321" y="14503"/>
                  </a:lnTo>
                  <a:lnTo>
                    <a:pt x="366172" y="13817"/>
                  </a:lnTo>
                  <a:lnTo>
                    <a:pt x="369121" y="10998"/>
                  </a:lnTo>
                  <a:lnTo>
                    <a:pt x="369876" y="9258"/>
                  </a:lnTo>
                  <a:lnTo>
                    <a:pt x="369876" y="5067"/>
                  </a:lnTo>
                  <a:lnTo>
                    <a:pt x="369121" y="3352"/>
                  </a:lnTo>
                  <a:lnTo>
                    <a:pt x="367612" y="2057"/>
                  </a:lnTo>
                  <a:lnTo>
                    <a:pt x="366172" y="685"/>
                  </a:lnTo>
                  <a:lnTo>
                    <a:pt x="364321" y="0"/>
                  </a:lnTo>
                  <a:close/>
                </a:path>
                <a:path w="539750" h="77469">
                  <a:moveTo>
                    <a:pt x="412146" y="20777"/>
                  </a:moveTo>
                  <a:lnTo>
                    <a:pt x="401722" y="20777"/>
                  </a:lnTo>
                  <a:lnTo>
                    <a:pt x="397196" y="21970"/>
                  </a:lnTo>
                  <a:lnTo>
                    <a:pt x="381148" y="43751"/>
                  </a:lnTo>
                  <a:lnTo>
                    <a:pt x="381148" y="54927"/>
                  </a:lnTo>
                  <a:lnTo>
                    <a:pt x="401688" y="77355"/>
                  </a:lnTo>
                  <a:lnTo>
                    <a:pt x="410809" y="77355"/>
                  </a:lnTo>
                  <a:lnTo>
                    <a:pt x="414409" y="76631"/>
                  </a:lnTo>
                  <a:lnTo>
                    <a:pt x="420787" y="73748"/>
                  </a:lnTo>
                  <a:lnTo>
                    <a:pt x="423462" y="71793"/>
                  </a:lnTo>
                  <a:lnTo>
                    <a:pt x="425588" y="69329"/>
                  </a:lnTo>
                  <a:lnTo>
                    <a:pt x="427511" y="67170"/>
                  </a:lnTo>
                  <a:lnTo>
                    <a:pt x="403985" y="67170"/>
                  </a:lnTo>
                  <a:lnTo>
                    <a:pt x="401654" y="66522"/>
                  </a:lnTo>
                  <a:lnTo>
                    <a:pt x="393287" y="54101"/>
                  </a:lnTo>
                  <a:lnTo>
                    <a:pt x="393287" y="52044"/>
                  </a:lnTo>
                  <a:lnTo>
                    <a:pt x="389995" y="52044"/>
                  </a:lnTo>
                  <a:lnTo>
                    <a:pt x="389995" y="44119"/>
                  </a:lnTo>
                  <a:lnTo>
                    <a:pt x="393287" y="44119"/>
                  </a:lnTo>
                  <a:lnTo>
                    <a:pt x="393306" y="43751"/>
                  </a:lnTo>
                  <a:lnTo>
                    <a:pt x="404294" y="30860"/>
                  </a:lnTo>
                  <a:lnTo>
                    <a:pt x="427261" y="30860"/>
                  </a:lnTo>
                  <a:lnTo>
                    <a:pt x="426754" y="29794"/>
                  </a:lnTo>
                  <a:lnTo>
                    <a:pt x="423942" y="26606"/>
                  </a:lnTo>
                  <a:lnTo>
                    <a:pt x="416604" y="21945"/>
                  </a:lnTo>
                  <a:lnTo>
                    <a:pt x="412146" y="20777"/>
                  </a:lnTo>
                  <a:close/>
                </a:path>
                <a:path w="539750" h="77469">
                  <a:moveTo>
                    <a:pt x="430217" y="60998"/>
                  </a:moveTo>
                  <a:lnTo>
                    <a:pt x="417667" y="60998"/>
                  </a:lnTo>
                  <a:lnTo>
                    <a:pt x="416844" y="62915"/>
                  </a:lnTo>
                  <a:lnTo>
                    <a:pt x="415575" y="64427"/>
                  </a:lnTo>
                  <a:lnTo>
                    <a:pt x="412146" y="66624"/>
                  </a:lnTo>
                  <a:lnTo>
                    <a:pt x="409746" y="67170"/>
                  </a:lnTo>
                  <a:lnTo>
                    <a:pt x="427511" y="67170"/>
                  </a:lnTo>
                  <a:lnTo>
                    <a:pt x="427782" y="66865"/>
                  </a:lnTo>
                  <a:lnTo>
                    <a:pt x="429326" y="64084"/>
                  </a:lnTo>
                  <a:lnTo>
                    <a:pt x="430217" y="60998"/>
                  </a:lnTo>
                  <a:close/>
                </a:path>
                <a:path w="539750" h="77469">
                  <a:moveTo>
                    <a:pt x="393287" y="44119"/>
                  </a:moveTo>
                  <a:lnTo>
                    <a:pt x="389995" y="44119"/>
                  </a:lnTo>
                  <a:lnTo>
                    <a:pt x="389995" y="52044"/>
                  </a:lnTo>
                  <a:lnTo>
                    <a:pt x="393287" y="52044"/>
                  </a:lnTo>
                  <a:lnTo>
                    <a:pt x="393287" y="44119"/>
                  </a:lnTo>
                  <a:close/>
                </a:path>
                <a:path w="539750" h="77469">
                  <a:moveTo>
                    <a:pt x="427261" y="30860"/>
                  </a:moveTo>
                  <a:lnTo>
                    <a:pt x="410329" y="30860"/>
                  </a:lnTo>
                  <a:lnTo>
                    <a:pt x="413278" y="32016"/>
                  </a:lnTo>
                  <a:lnTo>
                    <a:pt x="415610" y="34353"/>
                  </a:lnTo>
                  <a:lnTo>
                    <a:pt x="418010" y="36614"/>
                  </a:lnTo>
                  <a:lnTo>
                    <a:pt x="419244" y="39877"/>
                  </a:lnTo>
                  <a:lnTo>
                    <a:pt x="419313" y="44119"/>
                  </a:lnTo>
                  <a:lnTo>
                    <a:pt x="393287" y="44119"/>
                  </a:lnTo>
                  <a:lnTo>
                    <a:pt x="393287" y="52044"/>
                  </a:lnTo>
                  <a:lnTo>
                    <a:pt x="431452" y="52044"/>
                  </a:lnTo>
                  <a:lnTo>
                    <a:pt x="431589" y="51079"/>
                  </a:lnTo>
                  <a:lnTo>
                    <a:pt x="431657" y="42303"/>
                  </a:lnTo>
                  <a:lnTo>
                    <a:pt x="430663" y="37820"/>
                  </a:lnTo>
                  <a:lnTo>
                    <a:pt x="428674" y="33832"/>
                  </a:lnTo>
                  <a:lnTo>
                    <a:pt x="427261" y="30860"/>
                  </a:lnTo>
                  <a:close/>
                </a:path>
                <a:path w="539750" h="77469">
                  <a:moveTo>
                    <a:pt x="454581" y="22009"/>
                  </a:moveTo>
                  <a:lnTo>
                    <a:pt x="443677" y="22009"/>
                  </a:lnTo>
                  <a:lnTo>
                    <a:pt x="443677" y="76123"/>
                  </a:lnTo>
                  <a:lnTo>
                    <a:pt x="456021" y="76123"/>
                  </a:lnTo>
                  <a:lnTo>
                    <a:pt x="456021" y="41655"/>
                  </a:lnTo>
                  <a:lnTo>
                    <a:pt x="456570" y="39217"/>
                  </a:lnTo>
                  <a:lnTo>
                    <a:pt x="466308" y="31165"/>
                  </a:lnTo>
                  <a:lnTo>
                    <a:pt x="490176" y="31165"/>
                  </a:lnTo>
                  <a:lnTo>
                    <a:pt x="489661" y="30137"/>
                  </a:lnTo>
                  <a:lnTo>
                    <a:pt x="455404" y="30137"/>
                  </a:lnTo>
                  <a:lnTo>
                    <a:pt x="454581" y="22009"/>
                  </a:lnTo>
                  <a:close/>
                </a:path>
                <a:path w="539750" h="77469">
                  <a:moveTo>
                    <a:pt x="490176" y="31165"/>
                  </a:moveTo>
                  <a:lnTo>
                    <a:pt x="472137" y="31165"/>
                  </a:lnTo>
                  <a:lnTo>
                    <a:pt x="474915" y="32219"/>
                  </a:lnTo>
                  <a:lnTo>
                    <a:pt x="476904" y="34353"/>
                  </a:lnTo>
                  <a:lnTo>
                    <a:pt x="478892" y="36410"/>
                  </a:lnTo>
                  <a:lnTo>
                    <a:pt x="479828" y="39217"/>
                  </a:lnTo>
                  <a:lnTo>
                    <a:pt x="479887" y="76123"/>
                  </a:lnTo>
                  <a:lnTo>
                    <a:pt x="492128" y="76123"/>
                  </a:lnTo>
                  <a:lnTo>
                    <a:pt x="492095" y="37236"/>
                  </a:lnTo>
                  <a:lnTo>
                    <a:pt x="491340" y="33489"/>
                  </a:lnTo>
                  <a:lnTo>
                    <a:pt x="490176" y="31165"/>
                  </a:lnTo>
                  <a:close/>
                </a:path>
                <a:path w="539750" h="77469">
                  <a:moveTo>
                    <a:pt x="476492" y="20777"/>
                  </a:moveTo>
                  <a:lnTo>
                    <a:pt x="468331" y="20777"/>
                  </a:lnTo>
                  <a:lnTo>
                    <a:pt x="464868" y="21628"/>
                  </a:lnTo>
                  <a:lnTo>
                    <a:pt x="461987" y="23342"/>
                  </a:lnTo>
                  <a:lnTo>
                    <a:pt x="459107" y="24993"/>
                  </a:lnTo>
                  <a:lnTo>
                    <a:pt x="456912" y="27254"/>
                  </a:lnTo>
                  <a:lnTo>
                    <a:pt x="455404" y="30137"/>
                  </a:lnTo>
                  <a:lnTo>
                    <a:pt x="489661" y="30137"/>
                  </a:lnTo>
                  <a:lnTo>
                    <a:pt x="488185" y="27190"/>
                  </a:lnTo>
                  <a:lnTo>
                    <a:pt x="485922" y="24815"/>
                  </a:lnTo>
                  <a:lnTo>
                    <a:pt x="482973" y="23240"/>
                  </a:lnTo>
                  <a:lnTo>
                    <a:pt x="480024" y="21602"/>
                  </a:lnTo>
                  <a:lnTo>
                    <a:pt x="476492" y="20777"/>
                  </a:lnTo>
                  <a:close/>
                </a:path>
                <a:path w="539750" h="77469">
                  <a:moveTo>
                    <a:pt x="524976" y="32296"/>
                  </a:moveTo>
                  <a:lnTo>
                    <a:pt x="512631" y="32296"/>
                  </a:lnTo>
                  <a:lnTo>
                    <a:pt x="512652" y="63157"/>
                  </a:lnTo>
                  <a:lnTo>
                    <a:pt x="526313" y="76123"/>
                  </a:lnTo>
                  <a:lnTo>
                    <a:pt x="539480" y="76123"/>
                  </a:lnTo>
                  <a:lnTo>
                    <a:pt x="539480" y="65620"/>
                  </a:lnTo>
                  <a:lnTo>
                    <a:pt x="529639" y="65620"/>
                  </a:lnTo>
                  <a:lnTo>
                    <a:pt x="527719" y="65150"/>
                  </a:lnTo>
                  <a:lnTo>
                    <a:pt x="526622" y="64185"/>
                  </a:lnTo>
                  <a:lnTo>
                    <a:pt x="525524" y="63157"/>
                  </a:lnTo>
                  <a:lnTo>
                    <a:pt x="524976" y="61340"/>
                  </a:lnTo>
                  <a:lnTo>
                    <a:pt x="524976" y="32296"/>
                  </a:lnTo>
                  <a:close/>
                </a:path>
                <a:path w="539750" h="77469">
                  <a:moveTo>
                    <a:pt x="539275" y="22009"/>
                  </a:moveTo>
                  <a:lnTo>
                    <a:pt x="503270" y="22009"/>
                  </a:lnTo>
                  <a:lnTo>
                    <a:pt x="503270" y="32296"/>
                  </a:lnTo>
                  <a:lnTo>
                    <a:pt x="539275" y="32296"/>
                  </a:lnTo>
                  <a:lnTo>
                    <a:pt x="539275" y="22009"/>
                  </a:lnTo>
                  <a:close/>
                </a:path>
                <a:path w="539750" h="77469">
                  <a:moveTo>
                    <a:pt x="524976" y="7404"/>
                  </a:moveTo>
                  <a:lnTo>
                    <a:pt x="514071" y="7404"/>
                  </a:lnTo>
                  <a:lnTo>
                    <a:pt x="512631" y="22009"/>
                  </a:lnTo>
                  <a:lnTo>
                    <a:pt x="524976" y="22009"/>
                  </a:lnTo>
                  <a:lnTo>
                    <a:pt x="524976" y="7404"/>
                  </a:lnTo>
                  <a:close/>
                </a:path>
              </a:pathLst>
            </a:custGeom>
            <a:solidFill>
              <a:srgbClr val="085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2539" y="2855848"/>
            <a:ext cx="853440" cy="13887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27579" y="2855848"/>
            <a:ext cx="523239" cy="10883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6704" y="3248418"/>
            <a:ext cx="3102711" cy="433019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3981450" y="0"/>
            <a:ext cx="3575657" cy="5024755"/>
            <a:chOff x="3981450" y="0"/>
            <a:chExt cx="3575657" cy="502475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1450" y="1358900"/>
              <a:ext cx="3168650" cy="23724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130647" y="0"/>
              <a:ext cx="3426460" cy="5024755"/>
            </a:xfrm>
            <a:custGeom>
              <a:avLst/>
              <a:gdLst/>
              <a:ahLst/>
              <a:cxnLst/>
              <a:rect l="l" t="t" r="r" b="b"/>
              <a:pathLst>
                <a:path w="3426459" h="5024755">
                  <a:moveTo>
                    <a:pt x="2380055" y="0"/>
                  </a:moveTo>
                  <a:lnTo>
                    <a:pt x="602590" y="0"/>
                  </a:lnTo>
                  <a:lnTo>
                    <a:pt x="497460" y="182092"/>
                  </a:lnTo>
                  <a:lnTo>
                    <a:pt x="469909" y="230474"/>
                  </a:lnTo>
                  <a:lnTo>
                    <a:pt x="443143" y="278821"/>
                  </a:lnTo>
                  <a:lnTo>
                    <a:pt x="417161" y="327134"/>
                  </a:lnTo>
                  <a:lnTo>
                    <a:pt x="391964" y="375412"/>
                  </a:lnTo>
                  <a:lnTo>
                    <a:pt x="367552" y="423656"/>
                  </a:lnTo>
                  <a:lnTo>
                    <a:pt x="343924" y="471866"/>
                  </a:lnTo>
                  <a:lnTo>
                    <a:pt x="321081" y="520041"/>
                  </a:lnTo>
                  <a:lnTo>
                    <a:pt x="299023" y="568182"/>
                  </a:lnTo>
                  <a:lnTo>
                    <a:pt x="277749" y="616288"/>
                  </a:lnTo>
                  <a:lnTo>
                    <a:pt x="257260" y="664360"/>
                  </a:lnTo>
                  <a:lnTo>
                    <a:pt x="237556" y="712398"/>
                  </a:lnTo>
                  <a:lnTo>
                    <a:pt x="218637" y="760402"/>
                  </a:lnTo>
                  <a:lnTo>
                    <a:pt x="200502" y="808371"/>
                  </a:lnTo>
                  <a:lnTo>
                    <a:pt x="183151" y="856305"/>
                  </a:lnTo>
                  <a:lnTo>
                    <a:pt x="166586" y="904205"/>
                  </a:lnTo>
                  <a:lnTo>
                    <a:pt x="150805" y="952071"/>
                  </a:lnTo>
                  <a:lnTo>
                    <a:pt x="135809" y="999903"/>
                  </a:lnTo>
                  <a:lnTo>
                    <a:pt x="121597" y="1047700"/>
                  </a:lnTo>
                  <a:lnTo>
                    <a:pt x="108171" y="1095463"/>
                  </a:lnTo>
                  <a:lnTo>
                    <a:pt x="95528" y="1143191"/>
                  </a:lnTo>
                  <a:lnTo>
                    <a:pt x="83671" y="1190885"/>
                  </a:lnTo>
                  <a:lnTo>
                    <a:pt x="72598" y="1238545"/>
                  </a:lnTo>
                  <a:lnTo>
                    <a:pt x="62310" y="1286170"/>
                  </a:lnTo>
                  <a:lnTo>
                    <a:pt x="52807" y="1333761"/>
                  </a:lnTo>
                  <a:lnTo>
                    <a:pt x="44088" y="1381318"/>
                  </a:lnTo>
                  <a:lnTo>
                    <a:pt x="36154" y="1428840"/>
                  </a:lnTo>
                  <a:lnTo>
                    <a:pt x="29004" y="1476328"/>
                  </a:lnTo>
                  <a:lnTo>
                    <a:pt x="22639" y="1523781"/>
                  </a:lnTo>
                  <a:lnTo>
                    <a:pt x="17059" y="1571200"/>
                  </a:lnTo>
                  <a:lnTo>
                    <a:pt x="12264" y="1618585"/>
                  </a:lnTo>
                  <a:lnTo>
                    <a:pt x="8253" y="1665936"/>
                  </a:lnTo>
                  <a:lnTo>
                    <a:pt x="5027" y="1713252"/>
                  </a:lnTo>
                  <a:lnTo>
                    <a:pt x="2586" y="1760533"/>
                  </a:lnTo>
                  <a:lnTo>
                    <a:pt x="929" y="1807780"/>
                  </a:lnTo>
                  <a:lnTo>
                    <a:pt x="57" y="1854993"/>
                  </a:lnTo>
                  <a:lnTo>
                    <a:pt x="0" y="1904220"/>
                  </a:lnTo>
                  <a:lnTo>
                    <a:pt x="666" y="1949316"/>
                  </a:lnTo>
                  <a:lnTo>
                    <a:pt x="2148" y="1996426"/>
                  </a:lnTo>
                  <a:lnTo>
                    <a:pt x="4415" y="2043502"/>
                  </a:lnTo>
                  <a:lnTo>
                    <a:pt x="7526" y="2091273"/>
                  </a:lnTo>
                  <a:lnTo>
                    <a:pt x="11340" y="2137934"/>
                  </a:lnTo>
                  <a:lnTo>
                    <a:pt x="15926" y="2184553"/>
                  </a:lnTo>
                  <a:lnTo>
                    <a:pt x="21328" y="2231460"/>
                  </a:lnTo>
                  <a:lnTo>
                    <a:pt x="27518" y="2278364"/>
                  </a:lnTo>
                  <a:lnTo>
                    <a:pt x="34492" y="2325233"/>
                  </a:lnTo>
                  <a:lnTo>
                    <a:pt x="42251" y="2372068"/>
                  </a:lnTo>
                  <a:lnTo>
                    <a:pt x="50847" y="2419129"/>
                  </a:lnTo>
                  <a:lnTo>
                    <a:pt x="60124" y="2465635"/>
                  </a:lnTo>
                  <a:lnTo>
                    <a:pt x="70237" y="2512367"/>
                  </a:lnTo>
                  <a:lnTo>
                    <a:pt x="81135" y="2559064"/>
                  </a:lnTo>
                  <a:lnTo>
                    <a:pt x="92817" y="2605728"/>
                  </a:lnTo>
                  <a:lnTo>
                    <a:pt x="105284" y="2652356"/>
                  </a:lnTo>
                  <a:lnTo>
                    <a:pt x="118731" y="2699684"/>
                  </a:lnTo>
                  <a:lnTo>
                    <a:pt x="132848" y="2746615"/>
                  </a:lnTo>
                  <a:lnTo>
                    <a:pt x="147635" y="2793149"/>
                  </a:lnTo>
                  <a:lnTo>
                    <a:pt x="163092" y="2839287"/>
                  </a:lnTo>
                  <a:lnTo>
                    <a:pt x="179219" y="2885028"/>
                  </a:lnTo>
                  <a:lnTo>
                    <a:pt x="196016" y="2930372"/>
                  </a:lnTo>
                  <a:lnTo>
                    <a:pt x="213484" y="2975320"/>
                  </a:lnTo>
                  <a:lnTo>
                    <a:pt x="231621" y="3019872"/>
                  </a:lnTo>
                  <a:lnTo>
                    <a:pt x="250429" y="3064027"/>
                  </a:lnTo>
                  <a:lnTo>
                    <a:pt x="269907" y="3107785"/>
                  </a:lnTo>
                  <a:lnTo>
                    <a:pt x="290055" y="3151147"/>
                  </a:lnTo>
                  <a:lnTo>
                    <a:pt x="310873" y="3194112"/>
                  </a:lnTo>
                  <a:lnTo>
                    <a:pt x="332361" y="3236681"/>
                  </a:lnTo>
                  <a:lnTo>
                    <a:pt x="354519" y="3278853"/>
                  </a:lnTo>
                  <a:lnTo>
                    <a:pt x="377347" y="3320628"/>
                  </a:lnTo>
                  <a:lnTo>
                    <a:pt x="400846" y="3362007"/>
                  </a:lnTo>
                  <a:lnTo>
                    <a:pt x="425014" y="3402990"/>
                  </a:lnTo>
                  <a:lnTo>
                    <a:pt x="449853" y="3443576"/>
                  </a:lnTo>
                  <a:lnTo>
                    <a:pt x="475362" y="3483765"/>
                  </a:lnTo>
                  <a:lnTo>
                    <a:pt x="501541" y="3523558"/>
                  </a:lnTo>
                  <a:lnTo>
                    <a:pt x="528390" y="3562954"/>
                  </a:lnTo>
                  <a:lnTo>
                    <a:pt x="555909" y="3601954"/>
                  </a:lnTo>
                  <a:lnTo>
                    <a:pt x="584098" y="3640557"/>
                  </a:lnTo>
                  <a:lnTo>
                    <a:pt x="612957" y="3678764"/>
                  </a:lnTo>
                  <a:lnTo>
                    <a:pt x="642487" y="3716574"/>
                  </a:lnTo>
                  <a:lnTo>
                    <a:pt x="672686" y="3753987"/>
                  </a:lnTo>
                  <a:lnTo>
                    <a:pt x="703556" y="3791004"/>
                  </a:lnTo>
                  <a:lnTo>
                    <a:pt x="735095" y="3827624"/>
                  </a:lnTo>
                  <a:lnTo>
                    <a:pt x="767305" y="3863848"/>
                  </a:lnTo>
                  <a:lnTo>
                    <a:pt x="800185" y="3899675"/>
                  </a:lnTo>
                  <a:lnTo>
                    <a:pt x="833735" y="3935106"/>
                  </a:lnTo>
                  <a:lnTo>
                    <a:pt x="867955" y="3970140"/>
                  </a:lnTo>
                  <a:lnTo>
                    <a:pt x="902845" y="4004778"/>
                  </a:lnTo>
                  <a:lnTo>
                    <a:pt x="938405" y="4039019"/>
                  </a:lnTo>
                  <a:lnTo>
                    <a:pt x="974636" y="4072863"/>
                  </a:lnTo>
                  <a:lnTo>
                    <a:pt x="1011536" y="4106311"/>
                  </a:lnTo>
                  <a:lnTo>
                    <a:pt x="1049107" y="4139362"/>
                  </a:lnTo>
                  <a:lnTo>
                    <a:pt x="1087347" y="4172017"/>
                  </a:lnTo>
                  <a:lnTo>
                    <a:pt x="1126258" y="4204275"/>
                  </a:lnTo>
                  <a:lnTo>
                    <a:pt x="1165839" y="4236137"/>
                  </a:lnTo>
                  <a:lnTo>
                    <a:pt x="1206089" y="4267602"/>
                  </a:lnTo>
                  <a:lnTo>
                    <a:pt x="1247010" y="4298671"/>
                  </a:lnTo>
                  <a:lnTo>
                    <a:pt x="1288601" y="4329343"/>
                  </a:lnTo>
                  <a:lnTo>
                    <a:pt x="1330862" y="4359618"/>
                  </a:lnTo>
                  <a:lnTo>
                    <a:pt x="1373793" y="4389497"/>
                  </a:lnTo>
                  <a:lnTo>
                    <a:pt x="1417395" y="4418979"/>
                  </a:lnTo>
                  <a:lnTo>
                    <a:pt x="1461666" y="4448065"/>
                  </a:lnTo>
                  <a:lnTo>
                    <a:pt x="1506607" y="4476754"/>
                  </a:lnTo>
                  <a:lnTo>
                    <a:pt x="1552219" y="4505047"/>
                  </a:lnTo>
                  <a:lnTo>
                    <a:pt x="1598500" y="4532943"/>
                  </a:lnTo>
                  <a:lnTo>
                    <a:pt x="1645452" y="4560443"/>
                  </a:lnTo>
                  <a:lnTo>
                    <a:pt x="1692775" y="4587354"/>
                  </a:lnTo>
                  <a:lnTo>
                    <a:pt x="1740129" y="4613462"/>
                  </a:lnTo>
                  <a:lnTo>
                    <a:pt x="1787513" y="4638765"/>
                  </a:lnTo>
                  <a:lnTo>
                    <a:pt x="1834927" y="4663263"/>
                  </a:lnTo>
                  <a:lnTo>
                    <a:pt x="1882371" y="4686957"/>
                  </a:lnTo>
                  <a:lnTo>
                    <a:pt x="1929846" y="4709847"/>
                  </a:lnTo>
                  <a:lnTo>
                    <a:pt x="1977350" y="4731933"/>
                  </a:lnTo>
                  <a:lnTo>
                    <a:pt x="2024884" y="4753214"/>
                  </a:lnTo>
                  <a:lnTo>
                    <a:pt x="2072449" y="4773691"/>
                  </a:lnTo>
                  <a:lnTo>
                    <a:pt x="2120043" y="4793363"/>
                  </a:lnTo>
                  <a:lnTo>
                    <a:pt x="2167668" y="4812231"/>
                  </a:lnTo>
                  <a:lnTo>
                    <a:pt x="2215322" y="4830295"/>
                  </a:lnTo>
                  <a:lnTo>
                    <a:pt x="2263007" y="4847554"/>
                  </a:lnTo>
                  <a:lnTo>
                    <a:pt x="2310722" y="4864009"/>
                  </a:lnTo>
                  <a:lnTo>
                    <a:pt x="2358467" y="4879660"/>
                  </a:lnTo>
                  <a:lnTo>
                    <a:pt x="2406242" y="4894506"/>
                  </a:lnTo>
                  <a:lnTo>
                    <a:pt x="2454047" y="4908548"/>
                  </a:lnTo>
                  <a:lnTo>
                    <a:pt x="2501882" y="4921786"/>
                  </a:lnTo>
                  <a:lnTo>
                    <a:pt x="2549747" y="4934219"/>
                  </a:lnTo>
                  <a:lnTo>
                    <a:pt x="2597642" y="4945848"/>
                  </a:lnTo>
                  <a:lnTo>
                    <a:pt x="2645567" y="4956672"/>
                  </a:lnTo>
                  <a:lnTo>
                    <a:pt x="2693523" y="4966692"/>
                  </a:lnTo>
                  <a:lnTo>
                    <a:pt x="2741508" y="4975908"/>
                  </a:lnTo>
                  <a:lnTo>
                    <a:pt x="2789523" y="4984320"/>
                  </a:lnTo>
                  <a:lnTo>
                    <a:pt x="2837569" y="4991927"/>
                  </a:lnTo>
                  <a:lnTo>
                    <a:pt x="2885644" y="4998729"/>
                  </a:lnTo>
                  <a:lnTo>
                    <a:pt x="2933750" y="5004728"/>
                  </a:lnTo>
                  <a:lnTo>
                    <a:pt x="2981885" y="5009922"/>
                  </a:lnTo>
                  <a:lnTo>
                    <a:pt x="3030051" y="5014311"/>
                  </a:lnTo>
                  <a:lnTo>
                    <a:pt x="3078247" y="5017897"/>
                  </a:lnTo>
                  <a:lnTo>
                    <a:pt x="3126473" y="5020678"/>
                  </a:lnTo>
                  <a:lnTo>
                    <a:pt x="3174728" y="5022654"/>
                  </a:lnTo>
                  <a:lnTo>
                    <a:pt x="3223014" y="5023827"/>
                  </a:lnTo>
                  <a:lnTo>
                    <a:pt x="3271330" y="5024195"/>
                  </a:lnTo>
                  <a:lnTo>
                    <a:pt x="3319676" y="5023758"/>
                  </a:lnTo>
                  <a:lnTo>
                    <a:pt x="3368052" y="5022517"/>
                  </a:lnTo>
                  <a:lnTo>
                    <a:pt x="3416458" y="5020472"/>
                  </a:lnTo>
                  <a:lnTo>
                    <a:pt x="3425852" y="5019920"/>
                  </a:lnTo>
                  <a:lnTo>
                    <a:pt x="3425852" y="3547271"/>
                  </a:lnTo>
                  <a:lnTo>
                    <a:pt x="3160092" y="3547271"/>
                  </a:lnTo>
                  <a:lnTo>
                    <a:pt x="3112832" y="3545918"/>
                  </a:lnTo>
                  <a:lnTo>
                    <a:pt x="3065630" y="3543027"/>
                  </a:lnTo>
                  <a:lnTo>
                    <a:pt x="3018486" y="3538597"/>
                  </a:lnTo>
                  <a:lnTo>
                    <a:pt x="2971398" y="3532628"/>
                  </a:lnTo>
                  <a:lnTo>
                    <a:pt x="2924368" y="3525121"/>
                  </a:lnTo>
                  <a:lnTo>
                    <a:pt x="2877396" y="3516076"/>
                  </a:lnTo>
                  <a:lnTo>
                    <a:pt x="2830481" y="3505491"/>
                  </a:lnTo>
                  <a:lnTo>
                    <a:pt x="2783623" y="3493369"/>
                  </a:lnTo>
                  <a:lnTo>
                    <a:pt x="2736822" y="3479707"/>
                  </a:lnTo>
                  <a:lnTo>
                    <a:pt x="2690080" y="3464508"/>
                  </a:lnTo>
                  <a:lnTo>
                    <a:pt x="2643394" y="3447769"/>
                  </a:lnTo>
                  <a:lnTo>
                    <a:pt x="2596766" y="3429492"/>
                  </a:lnTo>
                  <a:lnTo>
                    <a:pt x="2550195" y="3409677"/>
                  </a:lnTo>
                  <a:lnTo>
                    <a:pt x="2503682" y="3388323"/>
                  </a:lnTo>
                  <a:lnTo>
                    <a:pt x="2457226" y="3365430"/>
                  </a:lnTo>
                  <a:lnTo>
                    <a:pt x="2410828" y="3340999"/>
                  </a:lnTo>
                  <a:lnTo>
                    <a:pt x="2364487" y="3315030"/>
                  </a:lnTo>
                  <a:lnTo>
                    <a:pt x="2316844" y="3286683"/>
                  </a:lnTo>
                  <a:lnTo>
                    <a:pt x="2270563" y="3257554"/>
                  </a:lnTo>
                  <a:lnTo>
                    <a:pt x="2225644" y="3227645"/>
                  </a:lnTo>
                  <a:lnTo>
                    <a:pt x="2182086" y="3196955"/>
                  </a:lnTo>
                  <a:lnTo>
                    <a:pt x="2139890" y="3165484"/>
                  </a:lnTo>
                  <a:lnTo>
                    <a:pt x="2099056" y="3133231"/>
                  </a:lnTo>
                  <a:lnTo>
                    <a:pt x="2059584" y="3100198"/>
                  </a:lnTo>
                  <a:lnTo>
                    <a:pt x="2021473" y="3066383"/>
                  </a:lnTo>
                  <a:lnTo>
                    <a:pt x="1984725" y="3031788"/>
                  </a:lnTo>
                  <a:lnTo>
                    <a:pt x="1949338" y="2996411"/>
                  </a:lnTo>
                  <a:lnTo>
                    <a:pt x="1915313" y="2960253"/>
                  </a:lnTo>
                  <a:lnTo>
                    <a:pt x="1882650" y="2923315"/>
                  </a:lnTo>
                  <a:lnTo>
                    <a:pt x="1851349" y="2885595"/>
                  </a:lnTo>
                  <a:lnTo>
                    <a:pt x="1821409" y="2847094"/>
                  </a:lnTo>
                  <a:lnTo>
                    <a:pt x="1792832" y="2807812"/>
                  </a:lnTo>
                  <a:lnTo>
                    <a:pt x="1765616" y="2767750"/>
                  </a:lnTo>
                  <a:lnTo>
                    <a:pt x="1739762" y="2726906"/>
                  </a:lnTo>
                  <a:lnTo>
                    <a:pt x="1715270" y="2685281"/>
                  </a:lnTo>
                  <a:lnTo>
                    <a:pt x="1692140" y="2642875"/>
                  </a:lnTo>
                  <a:lnTo>
                    <a:pt x="1670372" y="2599688"/>
                  </a:lnTo>
                  <a:lnTo>
                    <a:pt x="1649966" y="2555719"/>
                  </a:lnTo>
                  <a:lnTo>
                    <a:pt x="1630921" y="2510970"/>
                  </a:lnTo>
                  <a:lnTo>
                    <a:pt x="1613239" y="2465440"/>
                  </a:lnTo>
                  <a:lnTo>
                    <a:pt x="1596836" y="2418869"/>
                  </a:lnTo>
                  <a:lnTo>
                    <a:pt x="1581959" y="2372036"/>
                  </a:lnTo>
                  <a:lnTo>
                    <a:pt x="1568363" y="2324163"/>
                  </a:lnTo>
                  <a:lnTo>
                    <a:pt x="1556663" y="2277667"/>
                  </a:lnTo>
                  <a:lnTo>
                    <a:pt x="1546441" y="2231131"/>
                  </a:lnTo>
                  <a:lnTo>
                    <a:pt x="1537693" y="2184522"/>
                  </a:lnTo>
                  <a:lnTo>
                    <a:pt x="1530386" y="2137549"/>
                  </a:lnTo>
                  <a:lnTo>
                    <a:pt x="1524647" y="2091273"/>
                  </a:lnTo>
                  <a:lnTo>
                    <a:pt x="1520339" y="2044572"/>
                  </a:lnTo>
                  <a:lnTo>
                    <a:pt x="1517509" y="1997829"/>
                  </a:lnTo>
                  <a:lnTo>
                    <a:pt x="1516157" y="1951045"/>
                  </a:lnTo>
                  <a:lnTo>
                    <a:pt x="1516284" y="1904220"/>
                  </a:lnTo>
                  <a:lnTo>
                    <a:pt x="1517889" y="1857354"/>
                  </a:lnTo>
                  <a:lnTo>
                    <a:pt x="1520972" y="1810446"/>
                  </a:lnTo>
                  <a:lnTo>
                    <a:pt x="1525533" y="1763497"/>
                  </a:lnTo>
                  <a:lnTo>
                    <a:pt x="1531573" y="1716507"/>
                  </a:lnTo>
                  <a:lnTo>
                    <a:pt x="1539091" y="1669476"/>
                  </a:lnTo>
                  <a:lnTo>
                    <a:pt x="1548087" y="1622404"/>
                  </a:lnTo>
                  <a:lnTo>
                    <a:pt x="1558562" y="1575290"/>
                  </a:lnTo>
                  <a:lnTo>
                    <a:pt x="1570515" y="1528135"/>
                  </a:lnTo>
                  <a:lnTo>
                    <a:pt x="1583946" y="1480939"/>
                  </a:lnTo>
                  <a:lnTo>
                    <a:pt x="1598855" y="1433701"/>
                  </a:lnTo>
                  <a:lnTo>
                    <a:pt x="1615243" y="1386422"/>
                  </a:lnTo>
                  <a:lnTo>
                    <a:pt x="1633109" y="1339102"/>
                  </a:lnTo>
                  <a:lnTo>
                    <a:pt x="1652453" y="1291741"/>
                  </a:lnTo>
                  <a:lnTo>
                    <a:pt x="1673275" y="1244338"/>
                  </a:lnTo>
                  <a:lnTo>
                    <a:pt x="1695576" y="1196895"/>
                  </a:lnTo>
                  <a:lnTo>
                    <a:pt x="1719354" y="1149409"/>
                  </a:lnTo>
                  <a:lnTo>
                    <a:pt x="1744611" y="1101883"/>
                  </a:lnTo>
                  <a:lnTo>
                    <a:pt x="1771347" y="1054315"/>
                  </a:lnTo>
                  <a:lnTo>
                    <a:pt x="2380055" y="0"/>
                  </a:lnTo>
                  <a:close/>
                </a:path>
                <a:path w="3426459" h="5024755">
                  <a:moveTo>
                    <a:pt x="3425852" y="3526224"/>
                  </a:moveTo>
                  <a:lnTo>
                    <a:pt x="3349703" y="3537298"/>
                  </a:lnTo>
                  <a:lnTo>
                    <a:pt x="3302214" y="3542099"/>
                  </a:lnTo>
                  <a:lnTo>
                    <a:pt x="3254782" y="3545362"/>
                  </a:lnTo>
                  <a:lnTo>
                    <a:pt x="3207408" y="3547086"/>
                  </a:lnTo>
                  <a:lnTo>
                    <a:pt x="3160092" y="3547271"/>
                  </a:lnTo>
                  <a:lnTo>
                    <a:pt x="3425852" y="3547271"/>
                  </a:lnTo>
                  <a:lnTo>
                    <a:pt x="3425852" y="3526224"/>
                  </a:lnTo>
                  <a:close/>
                </a:path>
              </a:pathLst>
            </a:custGeom>
            <a:solidFill>
              <a:srgbClr val="FFFFFF">
                <a:alpha val="4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05300" y="1861261"/>
              <a:ext cx="447040" cy="1575435"/>
            </a:xfrm>
            <a:custGeom>
              <a:avLst/>
              <a:gdLst/>
              <a:ahLst/>
              <a:cxnLst/>
              <a:rect l="l" t="t" r="r" b="b"/>
              <a:pathLst>
                <a:path w="447039" h="1575435">
                  <a:moveTo>
                    <a:pt x="447039" y="0"/>
                  </a:moveTo>
                  <a:lnTo>
                    <a:pt x="0" y="0"/>
                  </a:lnTo>
                  <a:lnTo>
                    <a:pt x="0" y="1575117"/>
                  </a:lnTo>
                  <a:lnTo>
                    <a:pt x="447039" y="1575117"/>
                  </a:lnTo>
                  <a:lnTo>
                    <a:pt x="447039" y="0"/>
                  </a:lnTo>
                  <a:close/>
                </a:path>
              </a:pathLst>
            </a:custGeom>
            <a:solidFill>
              <a:srgbClr val="2829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93311" y="1917141"/>
              <a:ext cx="76200" cy="33655"/>
            </a:xfrm>
            <a:custGeom>
              <a:avLst/>
              <a:gdLst/>
              <a:ahLst/>
              <a:cxnLst/>
              <a:rect l="l" t="t" r="r" b="b"/>
              <a:pathLst>
                <a:path w="76200" h="33655">
                  <a:moveTo>
                    <a:pt x="58369" y="6527"/>
                  </a:moveTo>
                  <a:lnTo>
                    <a:pt x="55194" y="7835"/>
                  </a:lnTo>
                  <a:lnTo>
                    <a:pt x="49847" y="13169"/>
                  </a:lnTo>
                  <a:lnTo>
                    <a:pt x="48539" y="16344"/>
                  </a:lnTo>
                  <a:lnTo>
                    <a:pt x="48602" y="20002"/>
                  </a:lnTo>
                  <a:lnTo>
                    <a:pt x="48567" y="23672"/>
                  </a:lnTo>
                  <a:lnTo>
                    <a:pt x="49816" y="26733"/>
                  </a:lnTo>
                  <a:lnTo>
                    <a:pt x="55206" y="32219"/>
                  </a:lnTo>
                  <a:lnTo>
                    <a:pt x="58369" y="33527"/>
                  </a:lnTo>
                  <a:lnTo>
                    <a:pt x="62039" y="33464"/>
                  </a:lnTo>
                  <a:lnTo>
                    <a:pt x="65889" y="33464"/>
                  </a:lnTo>
                  <a:lnTo>
                    <a:pt x="68922" y="32219"/>
                  </a:lnTo>
                  <a:lnTo>
                    <a:pt x="72767" y="28384"/>
                  </a:lnTo>
                  <a:lnTo>
                    <a:pt x="61023" y="28384"/>
                  </a:lnTo>
                  <a:lnTo>
                    <a:pt x="59982" y="28168"/>
                  </a:lnTo>
                  <a:lnTo>
                    <a:pt x="58001" y="27330"/>
                  </a:lnTo>
                  <a:lnTo>
                    <a:pt x="57138" y="26733"/>
                  </a:lnTo>
                  <a:lnTo>
                    <a:pt x="54927" y="24409"/>
                  </a:lnTo>
                  <a:lnTo>
                    <a:pt x="54178" y="22428"/>
                  </a:lnTo>
                  <a:lnTo>
                    <a:pt x="54178" y="17691"/>
                  </a:lnTo>
                  <a:lnTo>
                    <a:pt x="61023" y="11620"/>
                  </a:lnTo>
                  <a:lnTo>
                    <a:pt x="72716" y="11620"/>
                  </a:lnTo>
                  <a:lnTo>
                    <a:pt x="68922" y="7835"/>
                  </a:lnTo>
                  <a:lnTo>
                    <a:pt x="65908" y="6603"/>
                  </a:lnTo>
                  <a:lnTo>
                    <a:pt x="62026" y="6603"/>
                  </a:lnTo>
                  <a:lnTo>
                    <a:pt x="58369" y="6527"/>
                  </a:lnTo>
                  <a:close/>
                </a:path>
                <a:path w="76200" h="33655">
                  <a:moveTo>
                    <a:pt x="65889" y="33464"/>
                  </a:moveTo>
                  <a:lnTo>
                    <a:pt x="62039" y="33464"/>
                  </a:lnTo>
                  <a:lnTo>
                    <a:pt x="65735" y="33527"/>
                  </a:lnTo>
                  <a:lnTo>
                    <a:pt x="65889" y="33464"/>
                  </a:lnTo>
                  <a:close/>
                </a:path>
                <a:path w="76200" h="33655">
                  <a:moveTo>
                    <a:pt x="72716" y="11620"/>
                  </a:moveTo>
                  <a:lnTo>
                    <a:pt x="63118" y="11620"/>
                  </a:lnTo>
                  <a:lnTo>
                    <a:pt x="64160" y="11836"/>
                  </a:lnTo>
                  <a:lnTo>
                    <a:pt x="66103" y="12687"/>
                  </a:lnTo>
                  <a:lnTo>
                    <a:pt x="66967" y="13296"/>
                  </a:lnTo>
                  <a:lnTo>
                    <a:pt x="69202" y="15684"/>
                  </a:lnTo>
                  <a:lnTo>
                    <a:pt x="69964" y="17691"/>
                  </a:lnTo>
                  <a:lnTo>
                    <a:pt x="69954" y="22428"/>
                  </a:lnTo>
                  <a:lnTo>
                    <a:pt x="63118" y="28384"/>
                  </a:lnTo>
                  <a:lnTo>
                    <a:pt x="72767" y="28384"/>
                  </a:lnTo>
                  <a:lnTo>
                    <a:pt x="74307" y="26847"/>
                  </a:lnTo>
                  <a:lnTo>
                    <a:pt x="75628" y="23672"/>
                  </a:lnTo>
                  <a:lnTo>
                    <a:pt x="75617" y="16344"/>
                  </a:lnTo>
                  <a:lnTo>
                    <a:pt x="74344" y="13296"/>
                  </a:lnTo>
                  <a:lnTo>
                    <a:pt x="72716" y="11620"/>
                  </a:lnTo>
                  <a:close/>
                </a:path>
                <a:path w="76200" h="33655">
                  <a:moveTo>
                    <a:pt x="65722" y="6527"/>
                  </a:moveTo>
                  <a:lnTo>
                    <a:pt x="62026" y="6603"/>
                  </a:lnTo>
                  <a:lnTo>
                    <a:pt x="65908" y="6603"/>
                  </a:lnTo>
                  <a:lnTo>
                    <a:pt x="65722" y="6527"/>
                  </a:lnTo>
                  <a:close/>
                </a:path>
                <a:path w="76200" h="33655">
                  <a:moveTo>
                    <a:pt x="28981" y="6527"/>
                  </a:moveTo>
                  <a:lnTo>
                    <a:pt x="25806" y="7835"/>
                  </a:lnTo>
                  <a:lnTo>
                    <a:pt x="20459" y="13169"/>
                  </a:lnTo>
                  <a:lnTo>
                    <a:pt x="19151" y="16344"/>
                  </a:lnTo>
                  <a:lnTo>
                    <a:pt x="19215" y="20002"/>
                  </a:lnTo>
                  <a:lnTo>
                    <a:pt x="19167" y="23672"/>
                  </a:lnTo>
                  <a:lnTo>
                    <a:pt x="20428" y="26733"/>
                  </a:lnTo>
                  <a:lnTo>
                    <a:pt x="25806" y="32219"/>
                  </a:lnTo>
                  <a:lnTo>
                    <a:pt x="28981" y="33540"/>
                  </a:lnTo>
                  <a:lnTo>
                    <a:pt x="32638" y="33464"/>
                  </a:lnTo>
                  <a:lnTo>
                    <a:pt x="36520" y="33464"/>
                  </a:lnTo>
                  <a:lnTo>
                    <a:pt x="39535" y="32219"/>
                  </a:lnTo>
                  <a:lnTo>
                    <a:pt x="43379" y="28384"/>
                  </a:lnTo>
                  <a:lnTo>
                    <a:pt x="31623" y="28384"/>
                  </a:lnTo>
                  <a:lnTo>
                    <a:pt x="30581" y="28168"/>
                  </a:lnTo>
                  <a:lnTo>
                    <a:pt x="28601" y="27330"/>
                  </a:lnTo>
                  <a:lnTo>
                    <a:pt x="27738" y="26733"/>
                  </a:lnTo>
                  <a:lnTo>
                    <a:pt x="25526" y="24409"/>
                  </a:lnTo>
                  <a:lnTo>
                    <a:pt x="24777" y="22428"/>
                  </a:lnTo>
                  <a:lnTo>
                    <a:pt x="24777" y="17691"/>
                  </a:lnTo>
                  <a:lnTo>
                    <a:pt x="31623" y="11620"/>
                  </a:lnTo>
                  <a:lnTo>
                    <a:pt x="43315" y="11620"/>
                  </a:lnTo>
                  <a:lnTo>
                    <a:pt x="39522" y="7835"/>
                  </a:lnTo>
                  <a:lnTo>
                    <a:pt x="36520" y="6603"/>
                  </a:lnTo>
                  <a:lnTo>
                    <a:pt x="32638" y="6603"/>
                  </a:lnTo>
                  <a:lnTo>
                    <a:pt x="28981" y="6527"/>
                  </a:lnTo>
                  <a:close/>
                </a:path>
                <a:path w="76200" h="33655">
                  <a:moveTo>
                    <a:pt x="36520" y="33464"/>
                  </a:moveTo>
                  <a:lnTo>
                    <a:pt x="32638" y="33464"/>
                  </a:lnTo>
                  <a:lnTo>
                    <a:pt x="36334" y="33540"/>
                  </a:lnTo>
                  <a:lnTo>
                    <a:pt x="36520" y="33464"/>
                  </a:lnTo>
                  <a:close/>
                </a:path>
                <a:path w="76200" h="33655">
                  <a:moveTo>
                    <a:pt x="43315" y="11620"/>
                  </a:moveTo>
                  <a:lnTo>
                    <a:pt x="33718" y="11620"/>
                  </a:lnTo>
                  <a:lnTo>
                    <a:pt x="34759" y="11836"/>
                  </a:lnTo>
                  <a:lnTo>
                    <a:pt x="36702" y="12687"/>
                  </a:lnTo>
                  <a:lnTo>
                    <a:pt x="37566" y="13296"/>
                  </a:lnTo>
                  <a:lnTo>
                    <a:pt x="39801" y="15684"/>
                  </a:lnTo>
                  <a:lnTo>
                    <a:pt x="40563" y="17691"/>
                  </a:lnTo>
                  <a:lnTo>
                    <a:pt x="40566" y="22428"/>
                  </a:lnTo>
                  <a:lnTo>
                    <a:pt x="39814" y="24371"/>
                  </a:lnTo>
                  <a:lnTo>
                    <a:pt x="37566" y="26733"/>
                  </a:lnTo>
                  <a:lnTo>
                    <a:pt x="36631" y="27355"/>
                  </a:lnTo>
                  <a:lnTo>
                    <a:pt x="34759" y="28168"/>
                  </a:lnTo>
                  <a:lnTo>
                    <a:pt x="33718" y="28384"/>
                  </a:lnTo>
                  <a:lnTo>
                    <a:pt x="43379" y="28384"/>
                  </a:lnTo>
                  <a:lnTo>
                    <a:pt x="44919" y="26847"/>
                  </a:lnTo>
                  <a:lnTo>
                    <a:pt x="46227" y="23672"/>
                  </a:lnTo>
                  <a:lnTo>
                    <a:pt x="46217" y="16344"/>
                  </a:lnTo>
                  <a:lnTo>
                    <a:pt x="44951" y="13296"/>
                  </a:lnTo>
                  <a:lnTo>
                    <a:pt x="43315" y="11620"/>
                  </a:lnTo>
                  <a:close/>
                </a:path>
                <a:path w="76200" h="33655">
                  <a:moveTo>
                    <a:pt x="36334" y="6527"/>
                  </a:moveTo>
                  <a:lnTo>
                    <a:pt x="32638" y="6603"/>
                  </a:lnTo>
                  <a:lnTo>
                    <a:pt x="36520" y="6603"/>
                  </a:lnTo>
                  <a:lnTo>
                    <a:pt x="36334" y="6527"/>
                  </a:lnTo>
                  <a:close/>
                </a:path>
                <a:path w="76200" h="33655">
                  <a:moveTo>
                    <a:pt x="17195" y="7175"/>
                  </a:moveTo>
                  <a:lnTo>
                    <a:pt x="0" y="7175"/>
                  </a:lnTo>
                  <a:lnTo>
                    <a:pt x="0" y="11950"/>
                  </a:lnTo>
                  <a:lnTo>
                    <a:pt x="4140" y="11950"/>
                  </a:lnTo>
                  <a:lnTo>
                    <a:pt x="4140" y="27482"/>
                  </a:lnTo>
                  <a:lnTo>
                    <a:pt x="4952" y="29718"/>
                  </a:lnTo>
                  <a:lnTo>
                    <a:pt x="8229" y="32715"/>
                  </a:lnTo>
                  <a:lnTo>
                    <a:pt x="10540" y="33464"/>
                  </a:lnTo>
                  <a:lnTo>
                    <a:pt x="13512" y="33464"/>
                  </a:lnTo>
                  <a:lnTo>
                    <a:pt x="15024" y="33426"/>
                  </a:lnTo>
                  <a:lnTo>
                    <a:pt x="16535" y="33235"/>
                  </a:lnTo>
                  <a:lnTo>
                    <a:pt x="18008" y="32893"/>
                  </a:lnTo>
                  <a:lnTo>
                    <a:pt x="18008" y="28498"/>
                  </a:lnTo>
                  <a:lnTo>
                    <a:pt x="12928" y="28486"/>
                  </a:lnTo>
                  <a:lnTo>
                    <a:pt x="11658" y="28155"/>
                  </a:lnTo>
                  <a:lnTo>
                    <a:pt x="10033" y="26797"/>
                  </a:lnTo>
                  <a:lnTo>
                    <a:pt x="9626" y="25653"/>
                  </a:lnTo>
                  <a:lnTo>
                    <a:pt x="9626" y="11937"/>
                  </a:lnTo>
                  <a:lnTo>
                    <a:pt x="17195" y="11937"/>
                  </a:lnTo>
                  <a:lnTo>
                    <a:pt x="17195" y="7175"/>
                  </a:lnTo>
                  <a:close/>
                </a:path>
                <a:path w="76200" h="33655">
                  <a:moveTo>
                    <a:pt x="18008" y="28233"/>
                  </a:moveTo>
                  <a:lnTo>
                    <a:pt x="16357" y="28409"/>
                  </a:lnTo>
                  <a:lnTo>
                    <a:pt x="15239" y="28498"/>
                  </a:lnTo>
                  <a:lnTo>
                    <a:pt x="18008" y="28498"/>
                  </a:lnTo>
                  <a:lnTo>
                    <a:pt x="18008" y="28233"/>
                  </a:lnTo>
                  <a:close/>
                </a:path>
                <a:path w="76200" h="33655">
                  <a:moveTo>
                    <a:pt x="9626" y="0"/>
                  </a:moveTo>
                  <a:lnTo>
                    <a:pt x="4140" y="1409"/>
                  </a:lnTo>
                  <a:lnTo>
                    <a:pt x="4140" y="7175"/>
                  </a:lnTo>
                  <a:lnTo>
                    <a:pt x="9626" y="7175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40225" y="1923719"/>
              <a:ext cx="52069" cy="35560"/>
            </a:xfrm>
            <a:custGeom>
              <a:avLst/>
              <a:gdLst/>
              <a:ahLst/>
              <a:cxnLst/>
              <a:rect l="l" t="t" r="r" b="b"/>
              <a:pathLst>
                <a:path w="52070" h="35560">
                  <a:moveTo>
                    <a:pt x="30200" y="1346"/>
                  </a:moveTo>
                  <a:lnTo>
                    <a:pt x="25133" y="2578"/>
                  </a:lnTo>
                  <a:lnTo>
                    <a:pt x="25133" y="35331"/>
                  </a:lnTo>
                  <a:lnTo>
                    <a:pt x="30556" y="35331"/>
                  </a:lnTo>
                  <a:lnTo>
                    <a:pt x="30556" y="22898"/>
                  </a:lnTo>
                  <a:lnTo>
                    <a:pt x="47855" y="22898"/>
                  </a:lnTo>
                  <a:lnTo>
                    <a:pt x="49040" y="21628"/>
                  </a:lnTo>
                  <a:lnTo>
                    <a:pt x="37172" y="21628"/>
                  </a:lnTo>
                  <a:lnTo>
                    <a:pt x="36137" y="21424"/>
                  </a:lnTo>
                  <a:lnTo>
                    <a:pt x="34302" y="20688"/>
                  </a:lnTo>
                  <a:lnTo>
                    <a:pt x="33451" y="20129"/>
                  </a:lnTo>
                  <a:lnTo>
                    <a:pt x="31254" y="17970"/>
                  </a:lnTo>
                  <a:lnTo>
                    <a:pt x="30518" y="15913"/>
                  </a:lnTo>
                  <a:lnTo>
                    <a:pt x="30518" y="10629"/>
                  </a:lnTo>
                  <a:lnTo>
                    <a:pt x="37172" y="4940"/>
                  </a:lnTo>
                  <a:lnTo>
                    <a:pt x="49034" y="4940"/>
                  </a:lnTo>
                  <a:lnTo>
                    <a:pt x="48292" y="4140"/>
                  </a:lnTo>
                  <a:lnTo>
                    <a:pt x="30200" y="4140"/>
                  </a:lnTo>
                  <a:lnTo>
                    <a:pt x="30200" y="1346"/>
                  </a:lnTo>
                  <a:close/>
                </a:path>
                <a:path w="52070" h="35560">
                  <a:moveTo>
                    <a:pt x="47855" y="22898"/>
                  </a:moveTo>
                  <a:lnTo>
                    <a:pt x="30556" y="22898"/>
                  </a:lnTo>
                  <a:lnTo>
                    <a:pt x="32702" y="25349"/>
                  </a:lnTo>
                  <a:lnTo>
                    <a:pt x="35534" y="26581"/>
                  </a:lnTo>
                  <a:lnTo>
                    <a:pt x="42633" y="26581"/>
                  </a:lnTo>
                  <a:lnTo>
                    <a:pt x="45605" y="25311"/>
                  </a:lnTo>
                  <a:lnTo>
                    <a:pt x="47855" y="22898"/>
                  </a:lnTo>
                  <a:close/>
                </a:path>
                <a:path w="52070" h="35560">
                  <a:moveTo>
                    <a:pt x="38176" y="21602"/>
                  </a:moveTo>
                  <a:lnTo>
                    <a:pt x="37172" y="21628"/>
                  </a:lnTo>
                  <a:lnTo>
                    <a:pt x="39204" y="21628"/>
                  </a:lnTo>
                  <a:lnTo>
                    <a:pt x="38176" y="21602"/>
                  </a:lnTo>
                  <a:close/>
                </a:path>
                <a:path w="52070" h="35560">
                  <a:moveTo>
                    <a:pt x="49034" y="4940"/>
                  </a:moveTo>
                  <a:lnTo>
                    <a:pt x="39217" y="4940"/>
                  </a:lnTo>
                  <a:lnTo>
                    <a:pt x="40246" y="5143"/>
                  </a:lnTo>
                  <a:lnTo>
                    <a:pt x="42151" y="5956"/>
                  </a:lnTo>
                  <a:lnTo>
                    <a:pt x="43014" y="6565"/>
                  </a:lnTo>
                  <a:lnTo>
                    <a:pt x="45199" y="8902"/>
                  </a:lnTo>
                  <a:lnTo>
                    <a:pt x="45837" y="10629"/>
                  </a:lnTo>
                  <a:lnTo>
                    <a:pt x="45864" y="15913"/>
                  </a:lnTo>
                  <a:lnTo>
                    <a:pt x="45186" y="17716"/>
                  </a:lnTo>
                  <a:lnTo>
                    <a:pt x="43700" y="19265"/>
                  </a:lnTo>
                  <a:lnTo>
                    <a:pt x="43002" y="20027"/>
                  </a:lnTo>
                  <a:lnTo>
                    <a:pt x="42138" y="20624"/>
                  </a:lnTo>
                  <a:lnTo>
                    <a:pt x="40233" y="21424"/>
                  </a:lnTo>
                  <a:lnTo>
                    <a:pt x="39204" y="21628"/>
                  </a:lnTo>
                  <a:lnTo>
                    <a:pt x="49040" y="21628"/>
                  </a:lnTo>
                  <a:lnTo>
                    <a:pt x="50342" y="20231"/>
                  </a:lnTo>
                  <a:lnTo>
                    <a:pt x="51523" y="17068"/>
                  </a:lnTo>
                  <a:lnTo>
                    <a:pt x="51523" y="9486"/>
                  </a:lnTo>
                  <a:lnTo>
                    <a:pt x="50330" y="6337"/>
                  </a:lnTo>
                  <a:lnTo>
                    <a:pt x="49034" y="4940"/>
                  </a:lnTo>
                  <a:close/>
                </a:path>
                <a:path w="52070" h="35560">
                  <a:moveTo>
                    <a:pt x="39217" y="4940"/>
                  </a:moveTo>
                  <a:lnTo>
                    <a:pt x="37172" y="4940"/>
                  </a:lnTo>
                  <a:lnTo>
                    <a:pt x="38176" y="4965"/>
                  </a:lnTo>
                  <a:lnTo>
                    <a:pt x="39217" y="4940"/>
                  </a:lnTo>
                  <a:close/>
                </a:path>
                <a:path w="52070" h="35560">
                  <a:moveTo>
                    <a:pt x="42633" y="0"/>
                  </a:moveTo>
                  <a:lnTo>
                    <a:pt x="35077" y="0"/>
                  </a:lnTo>
                  <a:lnTo>
                    <a:pt x="32130" y="1371"/>
                  </a:lnTo>
                  <a:lnTo>
                    <a:pt x="30200" y="4140"/>
                  </a:lnTo>
                  <a:lnTo>
                    <a:pt x="48292" y="4140"/>
                  </a:lnTo>
                  <a:lnTo>
                    <a:pt x="45618" y="1257"/>
                  </a:lnTo>
                  <a:lnTo>
                    <a:pt x="42633" y="0"/>
                  </a:lnTo>
                  <a:close/>
                </a:path>
                <a:path w="52070" h="35560">
                  <a:moveTo>
                    <a:pt x="5372" y="7353"/>
                  </a:moveTo>
                  <a:lnTo>
                    <a:pt x="0" y="8737"/>
                  </a:lnTo>
                  <a:lnTo>
                    <a:pt x="58" y="18872"/>
                  </a:lnTo>
                  <a:lnTo>
                    <a:pt x="1041" y="21437"/>
                  </a:lnTo>
                  <a:lnTo>
                    <a:pt x="5219" y="25539"/>
                  </a:lnTo>
                  <a:lnTo>
                    <a:pt x="7874" y="26568"/>
                  </a:lnTo>
                  <a:lnTo>
                    <a:pt x="14300" y="26568"/>
                  </a:lnTo>
                  <a:lnTo>
                    <a:pt x="16941" y="25539"/>
                  </a:lnTo>
                  <a:lnTo>
                    <a:pt x="20954" y="21551"/>
                  </a:lnTo>
                  <a:lnTo>
                    <a:pt x="9436" y="21551"/>
                  </a:lnTo>
                  <a:lnTo>
                    <a:pt x="8051" y="21005"/>
                  </a:lnTo>
                  <a:lnTo>
                    <a:pt x="5918" y="18872"/>
                  </a:lnTo>
                  <a:lnTo>
                    <a:pt x="5372" y="17475"/>
                  </a:lnTo>
                  <a:lnTo>
                    <a:pt x="5372" y="7353"/>
                  </a:lnTo>
                  <a:close/>
                </a:path>
                <a:path w="52070" h="35560">
                  <a:moveTo>
                    <a:pt x="22148" y="3175"/>
                  </a:moveTo>
                  <a:lnTo>
                    <a:pt x="16725" y="4571"/>
                  </a:lnTo>
                  <a:lnTo>
                    <a:pt x="16713" y="17475"/>
                  </a:lnTo>
                  <a:lnTo>
                    <a:pt x="16179" y="18872"/>
                  </a:lnTo>
                  <a:lnTo>
                    <a:pt x="14084" y="21018"/>
                  </a:lnTo>
                  <a:lnTo>
                    <a:pt x="12738" y="21551"/>
                  </a:lnTo>
                  <a:lnTo>
                    <a:pt x="20954" y="21551"/>
                  </a:lnTo>
                  <a:lnTo>
                    <a:pt x="21107" y="21399"/>
                  </a:lnTo>
                  <a:lnTo>
                    <a:pt x="22075" y="18872"/>
                  </a:lnTo>
                  <a:lnTo>
                    <a:pt x="22148" y="31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75505" y="1917141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55" y="0"/>
                  </a:moveTo>
                  <a:lnTo>
                    <a:pt x="12799" y="1647"/>
                  </a:lnTo>
                  <a:lnTo>
                    <a:pt x="6138" y="6138"/>
                  </a:lnTo>
                  <a:lnTo>
                    <a:pt x="1647" y="12799"/>
                  </a:lnTo>
                  <a:lnTo>
                    <a:pt x="0" y="20954"/>
                  </a:lnTo>
                  <a:lnTo>
                    <a:pt x="1647" y="29115"/>
                  </a:lnTo>
                  <a:lnTo>
                    <a:pt x="6138" y="35775"/>
                  </a:lnTo>
                  <a:lnTo>
                    <a:pt x="12799" y="40264"/>
                  </a:lnTo>
                  <a:lnTo>
                    <a:pt x="20955" y="41909"/>
                  </a:lnTo>
                  <a:lnTo>
                    <a:pt x="29115" y="40264"/>
                  </a:lnTo>
                  <a:lnTo>
                    <a:pt x="35775" y="35775"/>
                  </a:lnTo>
                  <a:lnTo>
                    <a:pt x="40264" y="29115"/>
                  </a:lnTo>
                  <a:lnTo>
                    <a:pt x="41910" y="20954"/>
                  </a:lnTo>
                  <a:lnTo>
                    <a:pt x="40264" y="12799"/>
                  </a:lnTo>
                  <a:lnTo>
                    <a:pt x="35775" y="6138"/>
                  </a:lnTo>
                  <a:lnTo>
                    <a:pt x="29115" y="1647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3E42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4776" y="1928989"/>
              <a:ext cx="24130" cy="18415"/>
            </a:xfrm>
            <a:custGeom>
              <a:avLst/>
              <a:gdLst/>
              <a:ahLst/>
              <a:cxnLst/>
              <a:rect l="l" t="t" r="r" b="b"/>
              <a:pathLst>
                <a:path w="24129" h="18414">
                  <a:moveTo>
                    <a:pt x="20497" y="8763"/>
                  </a:moveTo>
                  <a:lnTo>
                    <a:pt x="20154" y="8407"/>
                  </a:lnTo>
                  <a:lnTo>
                    <a:pt x="2755" y="8407"/>
                  </a:lnTo>
                  <a:lnTo>
                    <a:pt x="9575" y="1587"/>
                  </a:lnTo>
                  <a:lnTo>
                    <a:pt x="9575" y="1092"/>
                  </a:lnTo>
                  <a:lnTo>
                    <a:pt x="9271" y="787"/>
                  </a:lnTo>
                  <a:lnTo>
                    <a:pt x="8966" y="469"/>
                  </a:lnTo>
                  <a:lnTo>
                    <a:pt x="8470" y="469"/>
                  </a:lnTo>
                  <a:lnTo>
                    <a:pt x="0" y="8953"/>
                  </a:lnTo>
                  <a:lnTo>
                    <a:pt x="0" y="9448"/>
                  </a:lnTo>
                  <a:lnTo>
                    <a:pt x="8470" y="17919"/>
                  </a:lnTo>
                  <a:lnTo>
                    <a:pt x="8966" y="17919"/>
                  </a:lnTo>
                  <a:lnTo>
                    <a:pt x="9575" y="17297"/>
                  </a:lnTo>
                  <a:lnTo>
                    <a:pt x="9575" y="16802"/>
                  </a:lnTo>
                  <a:lnTo>
                    <a:pt x="2755" y="9982"/>
                  </a:lnTo>
                  <a:lnTo>
                    <a:pt x="20154" y="9982"/>
                  </a:lnTo>
                  <a:lnTo>
                    <a:pt x="20497" y="9626"/>
                  </a:lnTo>
                  <a:lnTo>
                    <a:pt x="20497" y="8763"/>
                  </a:lnTo>
                  <a:close/>
                </a:path>
                <a:path w="24129" h="18414">
                  <a:moveTo>
                    <a:pt x="23647" y="342"/>
                  </a:moveTo>
                  <a:lnTo>
                    <a:pt x="23291" y="0"/>
                  </a:lnTo>
                  <a:lnTo>
                    <a:pt x="22415" y="0"/>
                  </a:lnTo>
                  <a:lnTo>
                    <a:pt x="22072" y="342"/>
                  </a:lnTo>
                  <a:lnTo>
                    <a:pt x="22072" y="17983"/>
                  </a:lnTo>
                  <a:lnTo>
                    <a:pt x="22415" y="18338"/>
                  </a:lnTo>
                  <a:lnTo>
                    <a:pt x="23291" y="18338"/>
                  </a:lnTo>
                  <a:lnTo>
                    <a:pt x="23647" y="17983"/>
                  </a:lnTo>
                  <a:lnTo>
                    <a:pt x="23647" y="342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40225" y="2000961"/>
              <a:ext cx="245280" cy="698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693843" y="2022792"/>
              <a:ext cx="5715" cy="26670"/>
            </a:xfrm>
            <a:custGeom>
              <a:avLst/>
              <a:gdLst/>
              <a:ahLst/>
              <a:cxnLst/>
              <a:rect l="l" t="t" r="r" b="b"/>
              <a:pathLst>
                <a:path w="5714" h="26669">
                  <a:moveTo>
                    <a:pt x="4063" y="0"/>
                  </a:moveTo>
                  <a:lnTo>
                    <a:pt x="1168" y="0"/>
                  </a:lnTo>
                  <a:lnTo>
                    <a:pt x="0" y="1168"/>
                  </a:lnTo>
                  <a:lnTo>
                    <a:pt x="0" y="4064"/>
                  </a:lnTo>
                  <a:lnTo>
                    <a:pt x="1168" y="5245"/>
                  </a:lnTo>
                  <a:lnTo>
                    <a:pt x="4063" y="5245"/>
                  </a:lnTo>
                  <a:lnTo>
                    <a:pt x="5232" y="4064"/>
                  </a:lnTo>
                  <a:lnTo>
                    <a:pt x="5232" y="1168"/>
                  </a:lnTo>
                  <a:lnTo>
                    <a:pt x="4063" y="0"/>
                  </a:lnTo>
                  <a:close/>
                </a:path>
                <a:path w="5714" h="26669">
                  <a:moveTo>
                    <a:pt x="4063" y="10477"/>
                  </a:moveTo>
                  <a:lnTo>
                    <a:pt x="1168" y="10477"/>
                  </a:lnTo>
                  <a:lnTo>
                    <a:pt x="0" y="11645"/>
                  </a:lnTo>
                  <a:lnTo>
                    <a:pt x="0" y="14541"/>
                  </a:lnTo>
                  <a:lnTo>
                    <a:pt x="1168" y="15722"/>
                  </a:lnTo>
                  <a:lnTo>
                    <a:pt x="4063" y="15722"/>
                  </a:lnTo>
                  <a:lnTo>
                    <a:pt x="5232" y="14541"/>
                  </a:lnTo>
                  <a:lnTo>
                    <a:pt x="5232" y="11645"/>
                  </a:lnTo>
                  <a:lnTo>
                    <a:pt x="4063" y="10477"/>
                  </a:lnTo>
                  <a:close/>
                </a:path>
                <a:path w="5714" h="26669">
                  <a:moveTo>
                    <a:pt x="4063" y="20954"/>
                  </a:moveTo>
                  <a:lnTo>
                    <a:pt x="1168" y="20954"/>
                  </a:lnTo>
                  <a:lnTo>
                    <a:pt x="0" y="22123"/>
                  </a:lnTo>
                  <a:lnTo>
                    <a:pt x="0" y="25019"/>
                  </a:lnTo>
                  <a:lnTo>
                    <a:pt x="1168" y="26200"/>
                  </a:lnTo>
                  <a:lnTo>
                    <a:pt x="4063" y="26200"/>
                  </a:lnTo>
                  <a:lnTo>
                    <a:pt x="5232" y="25019"/>
                  </a:lnTo>
                  <a:lnTo>
                    <a:pt x="5232" y="22123"/>
                  </a:lnTo>
                  <a:lnTo>
                    <a:pt x="4063" y="20954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41875" y="2123147"/>
              <a:ext cx="180406" cy="1022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6653" y="2164239"/>
              <a:ext cx="233573" cy="11001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56366" y="2171229"/>
              <a:ext cx="201930" cy="257810"/>
            </a:xfrm>
            <a:custGeom>
              <a:avLst/>
              <a:gdLst/>
              <a:ahLst/>
              <a:cxnLst/>
              <a:rect l="l" t="t" r="r" b="b"/>
              <a:pathLst>
                <a:path w="201929" h="257810">
                  <a:moveTo>
                    <a:pt x="5219" y="93205"/>
                  </a:moveTo>
                  <a:lnTo>
                    <a:pt x="2324" y="93332"/>
                  </a:lnTo>
                  <a:lnTo>
                    <a:pt x="0" y="95719"/>
                  </a:lnTo>
                  <a:lnTo>
                    <a:pt x="0" y="98806"/>
                  </a:lnTo>
                  <a:lnTo>
                    <a:pt x="3314" y="100672"/>
                  </a:lnTo>
                  <a:lnTo>
                    <a:pt x="3124" y="98094"/>
                  </a:lnTo>
                  <a:lnTo>
                    <a:pt x="3759" y="95478"/>
                  </a:lnTo>
                  <a:lnTo>
                    <a:pt x="5219" y="93205"/>
                  </a:lnTo>
                  <a:close/>
                </a:path>
                <a:path w="201929" h="257810">
                  <a:moveTo>
                    <a:pt x="9829" y="173799"/>
                  </a:moveTo>
                  <a:lnTo>
                    <a:pt x="9334" y="173304"/>
                  </a:lnTo>
                  <a:lnTo>
                    <a:pt x="8128" y="173304"/>
                  </a:lnTo>
                  <a:lnTo>
                    <a:pt x="7645" y="173799"/>
                  </a:lnTo>
                  <a:lnTo>
                    <a:pt x="7645" y="175006"/>
                  </a:lnTo>
                  <a:lnTo>
                    <a:pt x="8128" y="175488"/>
                  </a:lnTo>
                  <a:lnTo>
                    <a:pt x="9334" y="175488"/>
                  </a:lnTo>
                  <a:lnTo>
                    <a:pt x="9829" y="175006"/>
                  </a:lnTo>
                  <a:lnTo>
                    <a:pt x="9829" y="174396"/>
                  </a:lnTo>
                  <a:lnTo>
                    <a:pt x="9829" y="173799"/>
                  </a:lnTo>
                  <a:close/>
                </a:path>
                <a:path w="201929" h="257810">
                  <a:moveTo>
                    <a:pt x="9829" y="170522"/>
                  </a:moveTo>
                  <a:lnTo>
                    <a:pt x="9334" y="170040"/>
                  </a:lnTo>
                  <a:lnTo>
                    <a:pt x="8128" y="170040"/>
                  </a:lnTo>
                  <a:lnTo>
                    <a:pt x="7645" y="170522"/>
                  </a:lnTo>
                  <a:lnTo>
                    <a:pt x="7645" y="171729"/>
                  </a:lnTo>
                  <a:lnTo>
                    <a:pt x="8128" y="172212"/>
                  </a:lnTo>
                  <a:lnTo>
                    <a:pt x="8737" y="172212"/>
                  </a:lnTo>
                  <a:lnTo>
                    <a:pt x="9334" y="172212"/>
                  </a:lnTo>
                  <a:lnTo>
                    <a:pt x="9829" y="171729"/>
                  </a:lnTo>
                  <a:lnTo>
                    <a:pt x="9829" y="170522"/>
                  </a:lnTo>
                  <a:close/>
                </a:path>
                <a:path w="201929" h="257810">
                  <a:moveTo>
                    <a:pt x="13106" y="173799"/>
                  </a:moveTo>
                  <a:lnTo>
                    <a:pt x="12611" y="173304"/>
                  </a:lnTo>
                  <a:lnTo>
                    <a:pt x="11404" y="173304"/>
                  </a:lnTo>
                  <a:lnTo>
                    <a:pt x="10922" y="173799"/>
                  </a:lnTo>
                  <a:lnTo>
                    <a:pt x="10922" y="175006"/>
                  </a:lnTo>
                  <a:lnTo>
                    <a:pt x="11404" y="175488"/>
                  </a:lnTo>
                  <a:lnTo>
                    <a:pt x="12611" y="175488"/>
                  </a:lnTo>
                  <a:lnTo>
                    <a:pt x="13106" y="175006"/>
                  </a:lnTo>
                  <a:lnTo>
                    <a:pt x="13106" y="174396"/>
                  </a:lnTo>
                  <a:lnTo>
                    <a:pt x="13106" y="173799"/>
                  </a:lnTo>
                  <a:close/>
                </a:path>
                <a:path w="201929" h="257810">
                  <a:moveTo>
                    <a:pt x="13106" y="170522"/>
                  </a:moveTo>
                  <a:lnTo>
                    <a:pt x="12611" y="170040"/>
                  </a:lnTo>
                  <a:lnTo>
                    <a:pt x="11404" y="170040"/>
                  </a:lnTo>
                  <a:lnTo>
                    <a:pt x="10922" y="170522"/>
                  </a:lnTo>
                  <a:lnTo>
                    <a:pt x="10922" y="171729"/>
                  </a:lnTo>
                  <a:lnTo>
                    <a:pt x="11404" y="172212"/>
                  </a:lnTo>
                  <a:lnTo>
                    <a:pt x="12014" y="172212"/>
                  </a:lnTo>
                  <a:lnTo>
                    <a:pt x="12611" y="172212"/>
                  </a:lnTo>
                  <a:lnTo>
                    <a:pt x="13106" y="171729"/>
                  </a:lnTo>
                  <a:lnTo>
                    <a:pt x="13106" y="170522"/>
                  </a:lnTo>
                  <a:close/>
                </a:path>
                <a:path w="201929" h="257810">
                  <a:moveTo>
                    <a:pt x="14198" y="16141"/>
                  </a:moveTo>
                  <a:lnTo>
                    <a:pt x="12242" y="14185"/>
                  </a:lnTo>
                  <a:lnTo>
                    <a:pt x="4140" y="14185"/>
                  </a:lnTo>
                  <a:lnTo>
                    <a:pt x="2184" y="16141"/>
                  </a:lnTo>
                  <a:lnTo>
                    <a:pt x="2184" y="24231"/>
                  </a:lnTo>
                  <a:lnTo>
                    <a:pt x="4140" y="26187"/>
                  </a:lnTo>
                  <a:lnTo>
                    <a:pt x="12242" y="26187"/>
                  </a:lnTo>
                  <a:lnTo>
                    <a:pt x="14198" y="24231"/>
                  </a:lnTo>
                  <a:lnTo>
                    <a:pt x="14198" y="16141"/>
                  </a:lnTo>
                  <a:close/>
                </a:path>
                <a:path w="201929" h="257810">
                  <a:moveTo>
                    <a:pt x="14198" y="1943"/>
                  </a:moveTo>
                  <a:lnTo>
                    <a:pt x="12242" y="0"/>
                  </a:lnTo>
                  <a:lnTo>
                    <a:pt x="4140" y="0"/>
                  </a:lnTo>
                  <a:lnTo>
                    <a:pt x="2184" y="1943"/>
                  </a:lnTo>
                  <a:lnTo>
                    <a:pt x="2184" y="10045"/>
                  </a:lnTo>
                  <a:lnTo>
                    <a:pt x="4140" y="12001"/>
                  </a:lnTo>
                  <a:lnTo>
                    <a:pt x="12242" y="12001"/>
                  </a:lnTo>
                  <a:lnTo>
                    <a:pt x="14198" y="10045"/>
                  </a:lnTo>
                  <a:lnTo>
                    <a:pt x="14198" y="1943"/>
                  </a:lnTo>
                  <a:close/>
                </a:path>
                <a:path w="201929" h="257810">
                  <a:moveTo>
                    <a:pt x="16370" y="173799"/>
                  </a:moveTo>
                  <a:lnTo>
                    <a:pt x="15887" y="173304"/>
                  </a:lnTo>
                  <a:lnTo>
                    <a:pt x="14681" y="173304"/>
                  </a:lnTo>
                  <a:lnTo>
                    <a:pt x="14198" y="173799"/>
                  </a:lnTo>
                  <a:lnTo>
                    <a:pt x="14198" y="175006"/>
                  </a:lnTo>
                  <a:lnTo>
                    <a:pt x="14681" y="175488"/>
                  </a:lnTo>
                  <a:lnTo>
                    <a:pt x="15887" y="175488"/>
                  </a:lnTo>
                  <a:lnTo>
                    <a:pt x="16370" y="175006"/>
                  </a:lnTo>
                  <a:lnTo>
                    <a:pt x="16370" y="174396"/>
                  </a:lnTo>
                  <a:lnTo>
                    <a:pt x="16370" y="173799"/>
                  </a:lnTo>
                  <a:close/>
                </a:path>
                <a:path w="201929" h="257810">
                  <a:moveTo>
                    <a:pt x="16370" y="170522"/>
                  </a:moveTo>
                  <a:lnTo>
                    <a:pt x="15887" y="170040"/>
                  </a:lnTo>
                  <a:lnTo>
                    <a:pt x="14681" y="170040"/>
                  </a:lnTo>
                  <a:lnTo>
                    <a:pt x="14198" y="170522"/>
                  </a:lnTo>
                  <a:lnTo>
                    <a:pt x="14198" y="171729"/>
                  </a:lnTo>
                  <a:lnTo>
                    <a:pt x="14681" y="172212"/>
                  </a:lnTo>
                  <a:lnTo>
                    <a:pt x="15290" y="172212"/>
                  </a:lnTo>
                  <a:lnTo>
                    <a:pt x="15887" y="172212"/>
                  </a:lnTo>
                  <a:lnTo>
                    <a:pt x="16370" y="171729"/>
                  </a:lnTo>
                  <a:lnTo>
                    <a:pt x="16370" y="170522"/>
                  </a:lnTo>
                  <a:close/>
                </a:path>
                <a:path w="201929" h="257810">
                  <a:moveTo>
                    <a:pt x="16370" y="167246"/>
                  </a:moveTo>
                  <a:lnTo>
                    <a:pt x="15887" y="166763"/>
                  </a:lnTo>
                  <a:lnTo>
                    <a:pt x="14681" y="166763"/>
                  </a:lnTo>
                  <a:lnTo>
                    <a:pt x="14198" y="167246"/>
                  </a:lnTo>
                  <a:lnTo>
                    <a:pt x="14198" y="168452"/>
                  </a:lnTo>
                  <a:lnTo>
                    <a:pt x="14681" y="168948"/>
                  </a:lnTo>
                  <a:lnTo>
                    <a:pt x="15887" y="168948"/>
                  </a:lnTo>
                  <a:lnTo>
                    <a:pt x="16370" y="168452"/>
                  </a:lnTo>
                  <a:lnTo>
                    <a:pt x="16370" y="167855"/>
                  </a:lnTo>
                  <a:lnTo>
                    <a:pt x="16370" y="167246"/>
                  </a:lnTo>
                  <a:close/>
                </a:path>
                <a:path w="201929" h="257810">
                  <a:moveTo>
                    <a:pt x="19646" y="173799"/>
                  </a:moveTo>
                  <a:lnTo>
                    <a:pt x="19164" y="173304"/>
                  </a:lnTo>
                  <a:lnTo>
                    <a:pt x="17957" y="173304"/>
                  </a:lnTo>
                  <a:lnTo>
                    <a:pt x="17462" y="173799"/>
                  </a:lnTo>
                  <a:lnTo>
                    <a:pt x="17462" y="175006"/>
                  </a:lnTo>
                  <a:lnTo>
                    <a:pt x="17957" y="175488"/>
                  </a:lnTo>
                  <a:lnTo>
                    <a:pt x="19164" y="175488"/>
                  </a:lnTo>
                  <a:lnTo>
                    <a:pt x="19646" y="175006"/>
                  </a:lnTo>
                  <a:lnTo>
                    <a:pt x="19646" y="174396"/>
                  </a:lnTo>
                  <a:lnTo>
                    <a:pt x="19646" y="173799"/>
                  </a:lnTo>
                  <a:close/>
                </a:path>
                <a:path w="201929" h="257810">
                  <a:moveTo>
                    <a:pt x="19646" y="170522"/>
                  </a:moveTo>
                  <a:lnTo>
                    <a:pt x="19164" y="170040"/>
                  </a:lnTo>
                  <a:lnTo>
                    <a:pt x="17957" y="170040"/>
                  </a:lnTo>
                  <a:lnTo>
                    <a:pt x="17462" y="170522"/>
                  </a:lnTo>
                  <a:lnTo>
                    <a:pt x="17462" y="171729"/>
                  </a:lnTo>
                  <a:lnTo>
                    <a:pt x="17957" y="172212"/>
                  </a:lnTo>
                  <a:lnTo>
                    <a:pt x="18554" y="172212"/>
                  </a:lnTo>
                  <a:lnTo>
                    <a:pt x="19164" y="172212"/>
                  </a:lnTo>
                  <a:lnTo>
                    <a:pt x="19646" y="171729"/>
                  </a:lnTo>
                  <a:lnTo>
                    <a:pt x="19646" y="170522"/>
                  </a:lnTo>
                  <a:close/>
                </a:path>
                <a:path w="201929" h="257810">
                  <a:moveTo>
                    <a:pt x="19646" y="167246"/>
                  </a:moveTo>
                  <a:lnTo>
                    <a:pt x="19164" y="166763"/>
                  </a:lnTo>
                  <a:lnTo>
                    <a:pt x="17957" y="166763"/>
                  </a:lnTo>
                  <a:lnTo>
                    <a:pt x="17462" y="167246"/>
                  </a:lnTo>
                  <a:lnTo>
                    <a:pt x="17462" y="168452"/>
                  </a:lnTo>
                  <a:lnTo>
                    <a:pt x="17957" y="168948"/>
                  </a:lnTo>
                  <a:lnTo>
                    <a:pt x="19164" y="168948"/>
                  </a:lnTo>
                  <a:lnTo>
                    <a:pt x="19646" y="168452"/>
                  </a:lnTo>
                  <a:lnTo>
                    <a:pt x="19646" y="167855"/>
                  </a:lnTo>
                  <a:lnTo>
                    <a:pt x="19646" y="167246"/>
                  </a:lnTo>
                  <a:close/>
                </a:path>
                <a:path w="201929" h="257810">
                  <a:moveTo>
                    <a:pt x="22923" y="170522"/>
                  </a:moveTo>
                  <a:lnTo>
                    <a:pt x="22440" y="170040"/>
                  </a:lnTo>
                  <a:lnTo>
                    <a:pt x="21234" y="170040"/>
                  </a:lnTo>
                  <a:lnTo>
                    <a:pt x="20739" y="170522"/>
                  </a:lnTo>
                  <a:lnTo>
                    <a:pt x="20739" y="171729"/>
                  </a:lnTo>
                  <a:lnTo>
                    <a:pt x="21234" y="172212"/>
                  </a:lnTo>
                  <a:lnTo>
                    <a:pt x="21831" y="172212"/>
                  </a:lnTo>
                  <a:lnTo>
                    <a:pt x="22440" y="172212"/>
                  </a:lnTo>
                  <a:lnTo>
                    <a:pt x="22923" y="171729"/>
                  </a:lnTo>
                  <a:lnTo>
                    <a:pt x="22923" y="170522"/>
                  </a:lnTo>
                  <a:close/>
                </a:path>
                <a:path w="201929" h="257810">
                  <a:moveTo>
                    <a:pt x="22923" y="167246"/>
                  </a:moveTo>
                  <a:lnTo>
                    <a:pt x="22440" y="166763"/>
                  </a:lnTo>
                  <a:lnTo>
                    <a:pt x="21234" y="166763"/>
                  </a:lnTo>
                  <a:lnTo>
                    <a:pt x="20739" y="167246"/>
                  </a:lnTo>
                  <a:lnTo>
                    <a:pt x="20739" y="168452"/>
                  </a:lnTo>
                  <a:lnTo>
                    <a:pt x="21234" y="168948"/>
                  </a:lnTo>
                  <a:lnTo>
                    <a:pt x="21831" y="168948"/>
                  </a:lnTo>
                  <a:lnTo>
                    <a:pt x="22440" y="168948"/>
                  </a:lnTo>
                  <a:lnTo>
                    <a:pt x="22923" y="168452"/>
                  </a:lnTo>
                  <a:lnTo>
                    <a:pt x="22923" y="167246"/>
                  </a:lnTo>
                  <a:close/>
                </a:path>
                <a:path w="201929" h="257810">
                  <a:moveTo>
                    <a:pt x="25298" y="98615"/>
                  </a:moveTo>
                  <a:lnTo>
                    <a:pt x="24765" y="96354"/>
                  </a:lnTo>
                  <a:lnTo>
                    <a:pt x="21818" y="91732"/>
                  </a:lnTo>
                  <a:lnTo>
                    <a:pt x="18770" y="89928"/>
                  </a:lnTo>
                  <a:lnTo>
                    <a:pt x="11811" y="89928"/>
                  </a:lnTo>
                  <a:lnTo>
                    <a:pt x="8750" y="91732"/>
                  </a:lnTo>
                  <a:lnTo>
                    <a:pt x="7010" y="94462"/>
                  </a:lnTo>
                  <a:lnTo>
                    <a:pt x="5803" y="96342"/>
                  </a:lnTo>
                  <a:lnTo>
                    <a:pt x="5283" y="98615"/>
                  </a:lnTo>
                  <a:lnTo>
                    <a:pt x="5562" y="101180"/>
                  </a:lnTo>
                  <a:lnTo>
                    <a:pt x="5765" y="101485"/>
                  </a:lnTo>
                  <a:lnTo>
                    <a:pt x="8775" y="103225"/>
                  </a:lnTo>
                  <a:lnTo>
                    <a:pt x="11925" y="104114"/>
                  </a:lnTo>
                  <a:lnTo>
                    <a:pt x="18643" y="104114"/>
                  </a:lnTo>
                  <a:lnTo>
                    <a:pt x="21793" y="103225"/>
                  </a:lnTo>
                  <a:lnTo>
                    <a:pt x="24803" y="101485"/>
                  </a:lnTo>
                  <a:lnTo>
                    <a:pt x="25006" y="101180"/>
                  </a:lnTo>
                  <a:lnTo>
                    <a:pt x="25298" y="98615"/>
                  </a:lnTo>
                  <a:close/>
                </a:path>
                <a:path w="201929" h="257810">
                  <a:moveTo>
                    <a:pt x="28384" y="16141"/>
                  </a:moveTo>
                  <a:lnTo>
                    <a:pt x="26428" y="14185"/>
                  </a:lnTo>
                  <a:lnTo>
                    <a:pt x="18326" y="14185"/>
                  </a:lnTo>
                  <a:lnTo>
                    <a:pt x="16370" y="16141"/>
                  </a:lnTo>
                  <a:lnTo>
                    <a:pt x="16370" y="24231"/>
                  </a:lnTo>
                  <a:lnTo>
                    <a:pt x="18326" y="26187"/>
                  </a:lnTo>
                  <a:lnTo>
                    <a:pt x="26428" y="26187"/>
                  </a:lnTo>
                  <a:lnTo>
                    <a:pt x="28384" y="24231"/>
                  </a:lnTo>
                  <a:lnTo>
                    <a:pt x="28384" y="16141"/>
                  </a:lnTo>
                  <a:close/>
                </a:path>
                <a:path w="201929" h="257810">
                  <a:moveTo>
                    <a:pt x="28384" y="1943"/>
                  </a:moveTo>
                  <a:lnTo>
                    <a:pt x="26428" y="0"/>
                  </a:lnTo>
                  <a:lnTo>
                    <a:pt x="18326" y="0"/>
                  </a:lnTo>
                  <a:lnTo>
                    <a:pt x="16370" y="1943"/>
                  </a:lnTo>
                  <a:lnTo>
                    <a:pt x="16370" y="10045"/>
                  </a:lnTo>
                  <a:lnTo>
                    <a:pt x="18326" y="12001"/>
                  </a:lnTo>
                  <a:lnTo>
                    <a:pt x="26428" y="12001"/>
                  </a:lnTo>
                  <a:lnTo>
                    <a:pt x="28384" y="10045"/>
                  </a:lnTo>
                  <a:lnTo>
                    <a:pt x="28384" y="1943"/>
                  </a:lnTo>
                  <a:close/>
                </a:path>
                <a:path w="201929" h="257810">
                  <a:moveTo>
                    <a:pt x="28435" y="248627"/>
                  </a:moveTo>
                  <a:lnTo>
                    <a:pt x="26276" y="246227"/>
                  </a:lnTo>
                  <a:lnTo>
                    <a:pt x="25107" y="243408"/>
                  </a:lnTo>
                  <a:lnTo>
                    <a:pt x="25107" y="233807"/>
                  </a:lnTo>
                  <a:lnTo>
                    <a:pt x="20713" y="229412"/>
                  </a:lnTo>
                  <a:lnTo>
                    <a:pt x="18567" y="229412"/>
                  </a:lnTo>
                  <a:lnTo>
                    <a:pt x="18567" y="254139"/>
                  </a:lnTo>
                  <a:lnTo>
                    <a:pt x="17094" y="255600"/>
                  </a:lnTo>
                  <a:lnTo>
                    <a:pt x="13474" y="255600"/>
                  </a:lnTo>
                  <a:lnTo>
                    <a:pt x="12014" y="254139"/>
                  </a:lnTo>
                  <a:lnTo>
                    <a:pt x="12014" y="252183"/>
                  </a:lnTo>
                  <a:lnTo>
                    <a:pt x="13093" y="252272"/>
                  </a:lnTo>
                  <a:lnTo>
                    <a:pt x="14185" y="252323"/>
                  </a:lnTo>
                  <a:lnTo>
                    <a:pt x="16395" y="252323"/>
                  </a:lnTo>
                  <a:lnTo>
                    <a:pt x="17475" y="252272"/>
                  </a:lnTo>
                  <a:lnTo>
                    <a:pt x="18554" y="252183"/>
                  </a:lnTo>
                  <a:lnTo>
                    <a:pt x="18567" y="254139"/>
                  </a:lnTo>
                  <a:lnTo>
                    <a:pt x="18567" y="229412"/>
                  </a:lnTo>
                  <a:lnTo>
                    <a:pt x="9867" y="229412"/>
                  </a:lnTo>
                  <a:lnTo>
                    <a:pt x="5461" y="233807"/>
                  </a:lnTo>
                  <a:lnTo>
                    <a:pt x="5461" y="243408"/>
                  </a:lnTo>
                  <a:lnTo>
                    <a:pt x="4305" y="246227"/>
                  </a:lnTo>
                  <a:lnTo>
                    <a:pt x="2133" y="248627"/>
                  </a:lnTo>
                  <a:lnTo>
                    <a:pt x="2044" y="248996"/>
                  </a:lnTo>
                  <a:lnTo>
                    <a:pt x="2222" y="249694"/>
                  </a:lnTo>
                  <a:lnTo>
                    <a:pt x="2476" y="249986"/>
                  </a:lnTo>
                  <a:lnTo>
                    <a:pt x="5067" y="250939"/>
                  </a:lnTo>
                  <a:lnTo>
                    <a:pt x="7416" y="251548"/>
                  </a:lnTo>
                  <a:lnTo>
                    <a:pt x="9842" y="251917"/>
                  </a:lnTo>
                  <a:lnTo>
                    <a:pt x="9829" y="255346"/>
                  </a:lnTo>
                  <a:lnTo>
                    <a:pt x="12268" y="257784"/>
                  </a:lnTo>
                  <a:lnTo>
                    <a:pt x="18300" y="257784"/>
                  </a:lnTo>
                  <a:lnTo>
                    <a:pt x="20485" y="255600"/>
                  </a:lnTo>
                  <a:lnTo>
                    <a:pt x="20751" y="255346"/>
                  </a:lnTo>
                  <a:lnTo>
                    <a:pt x="20751" y="252183"/>
                  </a:lnTo>
                  <a:lnTo>
                    <a:pt x="20726" y="251917"/>
                  </a:lnTo>
                  <a:lnTo>
                    <a:pt x="23164" y="251548"/>
                  </a:lnTo>
                  <a:lnTo>
                    <a:pt x="25514" y="250939"/>
                  </a:lnTo>
                  <a:lnTo>
                    <a:pt x="28105" y="249986"/>
                  </a:lnTo>
                  <a:lnTo>
                    <a:pt x="28359" y="249694"/>
                  </a:lnTo>
                  <a:lnTo>
                    <a:pt x="28435" y="248627"/>
                  </a:lnTo>
                  <a:close/>
                </a:path>
                <a:path w="201929" h="257810">
                  <a:moveTo>
                    <a:pt x="29476" y="157797"/>
                  </a:moveTo>
                  <a:lnTo>
                    <a:pt x="27520" y="155841"/>
                  </a:lnTo>
                  <a:lnTo>
                    <a:pt x="27292" y="155841"/>
                  </a:lnTo>
                  <a:lnTo>
                    <a:pt x="27292" y="164465"/>
                  </a:lnTo>
                  <a:lnTo>
                    <a:pt x="27292" y="177787"/>
                  </a:lnTo>
                  <a:lnTo>
                    <a:pt x="26314" y="178765"/>
                  </a:lnTo>
                  <a:lnTo>
                    <a:pt x="4254" y="178765"/>
                  </a:lnTo>
                  <a:lnTo>
                    <a:pt x="3276" y="177787"/>
                  </a:lnTo>
                  <a:lnTo>
                    <a:pt x="3276" y="164465"/>
                  </a:lnTo>
                  <a:lnTo>
                    <a:pt x="4254" y="163487"/>
                  </a:lnTo>
                  <a:lnTo>
                    <a:pt x="26314" y="163487"/>
                  </a:lnTo>
                  <a:lnTo>
                    <a:pt x="27292" y="164465"/>
                  </a:lnTo>
                  <a:lnTo>
                    <a:pt x="27292" y="155841"/>
                  </a:lnTo>
                  <a:lnTo>
                    <a:pt x="24015" y="155841"/>
                  </a:lnTo>
                  <a:lnTo>
                    <a:pt x="24015" y="153060"/>
                  </a:lnTo>
                  <a:lnTo>
                    <a:pt x="23533" y="152577"/>
                  </a:lnTo>
                  <a:lnTo>
                    <a:pt x="22326" y="152577"/>
                  </a:lnTo>
                  <a:lnTo>
                    <a:pt x="21831" y="153060"/>
                  </a:lnTo>
                  <a:lnTo>
                    <a:pt x="21831" y="155841"/>
                  </a:lnTo>
                  <a:lnTo>
                    <a:pt x="8737" y="155841"/>
                  </a:lnTo>
                  <a:lnTo>
                    <a:pt x="8737" y="153060"/>
                  </a:lnTo>
                  <a:lnTo>
                    <a:pt x="8242" y="152577"/>
                  </a:lnTo>
                  <a:lnTo>
                    <a:pt x="7048" y="152577"/>
                  </a:lnTo>
                  <a:lnTo>
                    <a:pt x="6553" y="153060"/>
                  </a:lnTo>
                  <a:lnTo>
                    <a:pt x="6553" y="155841"/>
                  </a:lnTo>
                  <a:lnTo>
                    <a:pt x="3048" y="155841"/>
                  </a:lnTo>
                  <a:lnTo>
                    <a:pt x="1092" y="157797"/>
                  </a:lnTo>
                  <a:lnTo>
                    <a:pt x="1092" y="178993"/>
                  </a:lnTo>
                  <a:lnTo>
                    <a:pt x="3048" y="180949"/>
                  </a:lnTo>
                  <a:lnTo>
                    <a:pt x="27520" y="180949"/>
                  </a:lnTo>
                  <a:lnTo>
                    <a:pt x="29476" y="178993"/>
                  </a:lnTo>
                  <a:lnTo>
                    <a:pt x="29476" y="178765"/>
                  </a:lnTo>
                  <a:lnTo>
                    <a:pt x="29476" y="163487"/>
                  </a:lnTo>
                  <a:lnTo>
                    <a:pt x="29476" y="157797"/>
                  </a:lnTo>
                  <a:close/>
                </a:path>
                <a:path w="201929" h="257810">
                  <a:moveTo>
                    <a:pt x="29476" y="84239"/>
                  </a:moveTo>
                  <a:lnTo>
                    <a:pt x="27520" y="82283"/>
                  </a:lnTo>
                  <a:lnTo>
                    <a:pt x="22694" y="82283"/>
                  </a:lnTo>
                  <a:lnTo>
                    <a:pt x="20739" y="84239"/>
                  </a:lnTo>
                  <a:lnTo>
                    <a:pt x="20739" y="79273"/>
                  </a:lnTo>
                  <a:lnTo>
                    <a:pt x="18300" y="76835"/>
                  </a:lnTo>
                  <a:lnTo>
                    <a:pt x="12268" y="76835"/>
                  </a:lnTo>
                  <a:lnTo>
                    <a:pt x="9829" y="79273"/>
                  </a:lnTo>
                  <a:lnTo>
                    <a:pt x="9829" y="82283"/>
                  </a:lnTo>
                  <a:lnTo>
                    <a:pt x="9829" y="84239"/>
                  </a:lnTo>
                  <a:lnTo>
                    <a:pt x="7874" y="82283"/>
                  </a:lnTo>
                  <a:lnTo>
                    <a:pt x="3048" y="82283"/>
                  </a:lnTo>
                  <a:lnTo>
                    <a:pt x="1092" y="84239"/>
                  </a:lnTo>
                  <a:lnTo>
                    <a:pt x="1092" y="86652"/>
                  </a:lnTo>
                  <a:lnTo>
                    <a:pt x="1092" y="89065"/>
                  </a:lnTo>
                  <a:lnTo>
                    <a:pt x="3048" y="91020"/>
                  </a:lnTo>
                  <a:lnTo>
                    <a:pt x="7874" y="91020"/>
                  </a:lnTo>
                  <a:lnTo>
                    <a:pt x="9829" y="89065"/>
                  </a:lnTo>
                  <a:lnTo>
                    <a:pt x="9829" y="85305"/>
                  </a:lnTo>
                  <a:lnTo>
                    <a:pt x="12268" y="87744"/>
                  </a:lnTo>
                  <a:lnTo>
                    <a:pt x="18300" y="87744"/>
                  </a:lnTo>
                  <a:lnTo>
                    <a:pt x="20739" y="85305"/>
                  </a:lnTo>
                  <a:lnTo>
                    <a:pt x="20739" y="86652"/>
                  </a:lnTo>
                  <a:lnTo>
                    <a:pt x="20739" y="89065"/>
                  </a:lnTo>
                  <a:lnTo>
                    <a:pt x="22694" y="91020"/>
                  </a:lnTo>
                  <a:lnTo>
                    <a:pt x="27520" y="91020"/>
                  </a:lnTo>
                  <a:lnTo>
                    <a:pt x="29476" y="89065"/>
                  </a:lnTo>
                  <a:lnTo>
                    <a:pt x="29476" y="84239"/>
                  </a:lnTo>
                  <a:close/>
                </a:path>
                <a:path w="201929" h="257810">
                  <a:moveTo>
                    <a:pt x="30568" y="95719"/>
                  </a:moveTo>
                  <a:lnTo>
                    <a:pt x="28257" y="93332"/>
                  </a:lnTo>
                  <a:lnTo>
                    <a:pt x="25349" y="93205"/>
                  </a:lnTo>
                  <a:lnTo>
                    <a:pt x="26809" y="95478"/>
                  </a:lnTo>
                  <a:lnTo>
                    <a:pt x="27457" y="98094"/>
                  </a:lnTo>
                  <a:lnTo>
                    <a:pt x="27254" y="100672"/>
                  </a:lnTo>
                  <a:lnTo>
                    <a:pt x="28143" y="100545"/>
                  </a:lnTo>
                  <a:lnTo>
                    <a:pt x="28994" y="100330"/>
                  </a:lnTo>
                  <a:lnTo>
                    <a:pt x="30289" y="99872"/>
                  </a:lnTo>
                  <a:lnTo>
                    <a:pt x="30505" y="99593"/>
                  </a:lnTo>
                  <a:lnTo>
                    <a:pt x="30568" y="98806"/>
                  </a:lnTo>
                  <a:lnTo>
                    <a:pt x="30568" y="95719"/>
                  </a:lnTo>
                  <a:close/>
                </a:path>
                <a:path w="201929" h="257810">
                  <a:moveTo>
                    <a:pt x="63004" y="232829"/>
                  </a:moveTo>
                  <a:lnTo>
                    <a:pt x="59702" y="232829"/>
                  </a:lnTo>
                  <a:lnTo>
                    <a:pt x="59702" y="244665"/>
                  </a:lnTo>
                  <a:lnTo>
                    <a:pt x="55359" y="238137"/>
                  </a:lnTo>
                  <a:lnTo>
                    <a:pt x="51828" y="232829"/>
                  </a:lnTo>
                  <a:lnTo>
                    <a:pt x="48539" y="232829"/>
                  </a:lnTo>
                  <a:lnTo>
                    <a:pt x="48539" y="249948"/>
                  </a:lnTo>
                  <a:lnTo>
                    <a:pt x="51828" y="249948"/>
                  </a:lnTo>
                  <a:lnTo>
                    <a:pt x="51828" y="238137"/>
                  </a:lnTo>
                  <a:lnTo>
                    <a:pt x="59702" y="249948"/>
                  </a:lnTo>
                  <a:lnTo>
                    <a:pt x="63004" y="249948"/>
                  </a:lnTo>
                  <a:lnTo>
                    <a:pt x="63004" y="244665"/>
                  </a:lnTo>
                  <a:lnTo>
                    <a:pt x="63004" y="232829"/>
                  </a:lnTo>
                  <a:close/>
                </a:path>
                <a:path w="201929" h="257810">
                  <a:moveTo>
                    <a:pt x="63550" y="173113"/>
                  </a:moveTo>
                  <a:lnTo>
                    <a:pt x="62128" y="169227"/>
                  </a:lnTo>
                  <a:lnTo>
                    <a:pt x="61188" y="166662"/>
                  </a:lnTo>
                  <a:lnTo>
                    <a:pt x="58686" y="159766"/>
                  </a:lnTo>
                  <a:lnTo>
                    <a:pt x="57810" y="157365"/>
                  </a:lnTo>
                  <a:lnTo>
                    <a:pt x="57810" y="166662"/>
                  </a:lnTo>
                  <a:lnTo>
                    <a:pt x="53022" y="166662"/>
                  </a:lnTo>
                  <a:lnTo>
                    <a:pt x="55422" y="159766"/>
                  </a:lnTo>
                  <a:lnTo>
                    <a:pt x="57810" y="166662"/>
                  </a:lnTo>
                  <a:lnTo>
                    <a:pt x="57810" y="157365"/>
                  </a:lnTo>
                  <a:lnTo>
                    <a:pt x="57315" y="155994"/>
                  </a:lnTo>
                  <a:lnTo>
                    <a:pt x="53568" y="155994"/>
                  </a:lnTo>
                  <a:lnTo>
                    <a:pt x="47332" y="173113"/>
                  </a:lnTo>
                  <a:lnTo>
                    <a:pt x="50787" y="173113"/>
                  </a:lnTo>
                  <a:lnTo>
                    <a:pt x="52133" y="169227"/>
                  </a:lnTo>
                  <a:lnTo>
                    <a:pt x="58699" y="169227"/>
                  </a:lnTo>
                  <a:lnTo>
                    <a:pt x="60045" y="173113"/>
                  </a:lnTo>
                  <a:lnTo>
                    <a:pt x="63550" y="173113"/>
                  </a:lnTo>
                  <a:close/>
                </a:path>
                <a:path w="201929" h="257810">
                  <a:moveTo>
                    <a:pt x="66306" y="79159"/>
                  </a:moveTo>
                  <a:lnTo>
                    <a:pt x="62369" y="79159"/>
                  </a:lnTo>
                  <a:lnTo>
                    <a:pt x="57454" y="89890"/>
                  </a:lnTo>
                  <a:lnTo>
                    <a:pt x="55130" y="84886"/>
                  </a:lnTo>
                  <a:lnTo>
                    <a:pt x="52476" y="79159"/>
                  </a:lnTo>
                  <a:lnTo>
                    <a:pt x="48539" y="79159"/>
                  </a:lnTo>
                  <a:lnTo>
                    <a:pt x="48539" y="96278"/>
                  </a:lnTo>
                  <a:lnTo>
                    <a:pt x="51828" y="96278"/>
                  </a:lnTo>
                  <a:lnTo>
                    <a:pt x="51828" y="84886"/>
                  </a:lnTo>
                  <a:lnTo>
                    <a:pt x="56134" y="94030"/>
                  </a:lnTo>
                  <a:lnTo>
                    <a:pt x="58724" y="94030"/>
                  </a:lnTo>
                  <a:lnTo>
                    <a:pt x="60642" y="89890"/>
                  </a:lnTo>
                  <a:lnTo>
                    <a:pt x="63004" y="84836"/>
                  </a:lnTo>
                  <a:lnTo>
                    <a:pt x="63004" y="96278"/>
                  </a:lnTo>
                  <a:lnTo>
                    <a:pt x="66306" y="96278"/>
                  </a:lnTo>
                  <a:lnTo>
                    <a:pt x="66306" y="84836"/>
                  </a:lnTo>
                  <a:lnTo>
                    <a:pt x="66306" y="79159"/>
                  </a:lnTo>
                  <a:close/>
                </a:path>
                <a:path w="201929" h="257810">
                  <a:moveTo>
                    <a:pt x="66306" y="2324"/>
                  </a:moveTo>
                  <a:lnTo>
                    <a:pt x="62369" y="2324"/>
                  </a:lnTo>
                  <a:lnTo>
                    <a:pt x="57454" y="13055"/>
                  </a:lnTo>
                  <a:lnTo>
                    <a:pt x="55130" y="8051"/>
                  </a:lnTo>
                  <a:lnTo>
                    <a:pt x="52476" y="2324"/>
                  </a:lnTo>
                  <a:lnTo>
                    <a:pt x="48539" y="2324"/>
                  </a:lnTo>
                  <a:lnTo>
                    <a:pt x="48539" y="19443"/>
                  </a:lnTo>
                  <a:lnTo>
                    <a:pt x="51828" y="19443"/>
                  </a:lnTo>
                  <a:lnTo>
                    <a:pt x="51828" y="8051"/>
                  </a:lnTo>
                  <a:lnTo>
                    <a:pt x="56134" y="17195"/>
                  </a:lnTo>
                  <a:lnTo>
                    <a:pt x="58724" y="17195"/>
                  </a:lnTo>
                  <a:lnTo>
                    <a:pt x="60642" y="13055"/>
                  </a:lnTo>
                  <a:lnTo>
                    <a:pt x="63004" y="8001"/>
                  </a:lnTo>
                  <a:lnTo>
                    <a:pt x="63004" y="19443"/>
                  </a:lnTo>
                  <a:lnTo>
                    <a:pt x="66306" y="19443"/>
                  </a:lnTo>
                  <a:lnTo>
                    <a:pt x="66306" y="8001"/>
                  </a:lnTo>
                  <a:lnTo>
                    <a:pt x="66306" y="2324"/>
                  </a:lnTo>
                  <a:close/>
                </a:path>
                <a:path w="201929" h="257810">
                  <a:moveTo>
                    <a:pt x="77889" y="160248"/>
                  </a:moveTo>
                  <a:lnTo>
                    <a:pt x="73266" y="160248"/>
                  </a:lnTo>
                  <a:lnTo>
                    <a:pt x="73266" y="165531"/>
                  </a:lnTo>
                  <a:lnTo>
                    <a:pt x="73126" y="165925"/>
                  </a:lnTo>
                  <a:lnTo>
                    <a:pt x="72364" y="166636"/>
                  </a:lnTo>
                  <a:lnTo>
                    <a:pt x="71843" y="166801"/>
                  </a:lnTo>
                  <a:lnTo>
                    <a:pt x="70497" y="166801"/>
                  </a:lnTo>
                  <a:lnTo>
                    <a:pt x="69964" y="166636"/>
                  </a:lnTo>
                  <a:lnTo>
                    <a:pt x="69557" y="166293"/>
                  </a:lnTo>
                  <a:lnTo>
                    <a:pt x="69164" y="165925"/>
                  </a:lnTo>
                  <a:lnTo>
                    <a:pt x="69011" y="165531"/>
                  </a:lnTo>
                  <a:lnTo>
                    <a:pt x="69024" y="163766"/>
                  </a:lnTo>
                  <a:lnTo>
                    <a:pt x="69176" y="163385"/>
                  </a:lnTo>
                  <a:lnTo>
                    <a:pt x="69989" y="162699"/>
                  </a:lnTo>
                  <a:lnTo>
                    <a:pt x="70523" y="162521"/>
                  </a:lnTo>
                  <a:lnTo>
                    <a:pt x="71843" y="162521"/>
                  </a:lnTo>
                  <a:lnTo>
                    <a:pt x="72364" y="162699"/>
                  </a:lnTo>
                  <a:lnTo>
                    <a:pt x="73126" y="163385"/>
                  </a:lnTo>
                  <a:lnTo>
                    <a:pt x="73253" y="163766"/>
                  </a:lnTo>
                  <a:lnTo>
                    <a:pt x="73266" y="165531"/>
                  </a:lnTo>
                  <a:lnTo>
                    <a:pt x="73266" y="160248"/>
                  </a:lnTo>
                  <a:lnTo>
                    <a:pt x="73126" y="160172"/>
                  </a:lnTo>
                  <a:lnTo>
                    <a:pt x="72224" y="159956"/>
                  </a:lnTo>
                  <a:lnTo>
                    <a:pt x="70129" y="159956"/>
                  </a:lnTo>
                  <a:lnTo>
                    <a:pt x="69227" y="160172"/>
                  </a:lnTo>
                  <a:lnTo>
                    <a:pt x="67729" y="160997"/>
                  </a:lnTo>
                  <a:lnTo>
                    <a:pt x="67157" y="161569"/>
                  </a:lnTo>
                  <a:lnTo>
                    <a:pt x="66357" y="162979"/>
                  </a:lnTo>
                  <a:lnTo>
                    <a:pt x="66243" y="165925"/>
                  </a:lnTo>
                  <a:lnTo>
                    <a:pt x="66357" y="166331"/>
                  </a:lnTo>
                  <a:lnTo>
                    <a:pt x="67157" y="167754"/>
                  </a:lnTo>
                  <a:lnTo>
                    <a:pt x="67500" y="168097"/>
                  </a:lnTo>
                  <a:lnTo>
                    <a:pt x="65341" y="170370"/>
                  </a:lnTo>
                  <a:lnTo>
                    <a:pt x="66675" y="171970"/>
                  </a:lnTo>
                  <a:lnTo>
                    <a:pt x="66802" y="171869"/>
                  </a:lnTo>
                  <a:lnTo>
                    <a:pt x="66776" y="172008"/>
                  </a:lnTo>
                  <a:lnTo>
                    <a:pt x="65214" y="175945"/>
                  </a:lnTo>
                  <a:lnTo>
                    <a:pt x="65405" y="176479"/>
                  </a:lnTo>
                  <a:lnTo>
                    <a:pt x="66382" y="177634"/>
                  </a:lnTo>
                  <a:lnTo>
                    <a:pt x="67068" y="178066"/>
                  </a:lnTo>
                  <a:lnTo>
                    <a:pt x="68859" y="178638"/>
                  </a:lnTo>
                  <a:lnTo>
                    <a:pt x="69926" y="178777"/>
                  </a:lnTo>
                  <a:lnTo>
                    <a:pt x="72478" y="178777"/>
                  </a:lnTo>
                  <a:lnTo>
                    <a:pt x="73571" y="178574"/>
                  </a:lnTo>
                  <a:lnTo>
                    <a:pt x="75272" y="177761"/>
                  </a:lnTo>
                  <a:lnTo>
                    <a:pt x="75895" y="177228"/>
                  </a:lnTo>
                  <a:lnTo>
                    <a:pt x="76454" y="176288"/>
                  </a:lnTo>
                  <a:lnTo>
                    <a:pt x="76657" y="175983"/>
                  </a:lnTo>
                  <a:lnTo>
                    <a:pt x="76873" y="175272"/>
                  </a:lnTo>
                  <a:lnTo>
                    <a:pt x="76873" y="173685"/>
                  </a:lnTo>
                  <a:lnTo>
                    <a:pt x="73761" y="170916"/>
                  </a:lnTo>
                  <a:lnTo>
                    <a:pt x="73761" y="175272"/>
                  </a:lnTo>
                  <a:lnTo>
                    <a:pt x="73317" y="175768"/>
                  </a:lnTo>
                  <a:lnTo>
                    <a:pt x="72999" y="175945"/>
                  </a:lnTo>
                  <a:lnTo>
                    <a:pt x="72136" y="176225"/>
                  </a:lnTo>
                  <a:lnTo>
                    <a:pt x="71640" y="176288"/>
                  </a:lnTo>
                  <a:lnTo>
                    <a:pt x="70497" y="176288"/>
                  </a:lnTo>
                  <a:lnTo>
                    <a:pt x="68135" y="174091"/>
                  </a:lnTo>
                  <a:lnTo>
                    <a:pt x="68313" y="173685"/>
                  </a:lnTo>
                  <a:lnTo>
                    <a:pt x="68999" y="172935"/>
                  </a:lnTo>
                  <a:lnTo>
                    <a:pt x="69291" y="172770"/>
                  </a:lnTo>
                  <a:lnTo>
                    <a:pt x="69761" y="172770"/>
                  </a:lnTo>
                  <a:lnTo>
                    <a:pt x="70523" y="172872"/>
                  </a:lnTo>
                  <a:lnTo>
                    <a:pt x="72402" y="172999"/>
                  </a:lnTo>
                  <a:lnTo>
                    <a:pt x="73063" y="173164"/>
                  </a:lnTo>
                  <a:lnTo>
                    <a:pt x="73685" y="173685"/>
                  </a:lnTo>
                  <a:lnTo>
                    <a:pt x="73761" y="175272"/>
                  </a:lnTo>
                  <a:lnTo>
                    <a:pt x="73761" y="170916"/>
                  </a:lnTo>
                  <a:lnTo>
                    <a:pt x="73291" y="170815"/>
                  </a:lnTo>
                  <a:lnTo>
                    <a:pt x="72453" y="170738"/>
                  </a:lnTo>
                  <a:lnTo>
                    <a:pt x="71475" y="170649"/>
                  </a:lnTo>
                  <a:lnTo>
                    <a:pt x="70434" y="170522"/>
                  </a:lnTo>
                  <a:lnTo>
                    <a:pt x="69608" y="170370"/>
                  </a:lnTo>
                  <a:lnTo>
                    <a:pt x="69062" y="170218"/>
                  </a:lnTo>
                  <a:lnTo>
                    <a:pt x="68668" y="170053"/>
                  </a:lnTo>
                  <a:lnTo>
                    <a:pt x="69024" y="169710"/>
                  </a:lnTo>
                  <a:lnTo>
                    <a:pt x="69583" y="169202"/>
                  </a:lnTo>
                  <a:lnTo>
                    <a:pt x="70129" y="169316"/>
                  </a:lnTo>
                  <a:lnTo>
                    <a:pt x="72224" y="169316"/>
                  </a:lnTo>
                  <a:lnTo>
                    <a:pt x="73126" y="169113"/>
                  </a:lnTo>
                  <a:lnTo>
                    <a:pt x="74612" y="168300"/>
                  </a:lnTo>
                  <a:lnTo>
                    <a:pt x="75184" y="167754"/>
                  </a:lnTo>
                  <a:lnTo>
                    <a:pt x="75692" y="166801"/>
                  </a:lnTo>
                  <a:lnTo>
                    <a:pt x="75958" y="166331"/>
                  </a:lnTo>
                  <a:lnTo>
                    <a:pt x="76060" y="165925"/>
                  </a:lnTo>
                  <a:lnTo>
                    <a:pt x="75958" y="162979"/>
                  </a:lnTo>
                  <a:lnTo>
                    <a:pt x="75730" y="162572"/>
                  </a:lnTo>
                  <a:lnTo>
                    <a:pt x="75628" y="162394"/>
                  </a:lnTo>
                  <a:lnTo>
                    <a:pt x="77889" y="162204"/>
                  </a:lnTo>
                  <a:lnTo>
                    <a:pt x="77889" y="160248"/>
                  </a:lnTo>
                  <a:close/>
                </a:path>
                <a:path w="201929" h="257810">
                  <a:moveTo>
                    <a:pt x="78498" y="241935"/>
                  </a:moveTo>
                  <a:lnTo>
                    <a:pt x="78295" y="241020"/>
                  </a:lnTo>
                  <a:lnTo>
                    <a:pt x="77571" y="239649"/>
                  </a:lnTo>
                  <a:lnTo>
                    <a:pt x="77254" y="239014"/>
                  </a:lnTo>
                  <a:lnTo>
                    <a:pt x="76530" y="238213"/>
                  </a:lnTo>
                  <a:lnTo>
                    <a:pt x="75095" y="237350"/>
                  </a:lnTo>
                  <a:lnTo>
                    <a:pt x="75095" y="241935"/>
                  </a:lnTo>
                  <a:lnTo>
                    <a:pt x="75095" y="245084"/>
                  </a:lnTo>
                  <a:lnTo>
                    <a:pt x="74599" y="246240"/>
                  </a:lnTo>
                  <a:lnTo>
                    <a:pt x="74256" y="246672"/>
                  </a:lnTo>
                  <a:lnTo>
                    <a:pt x="73393" y="247243"/>
                  </a:lnTo>
                  <a:lnTo>
                    <a:pt x="72898" y="247383"/>
                  </a:lnTo>
                  <a:lnTo>
                    <a:pt x="71755" y="247383"/>
                  </a:lnTo>
                  <a:lnTo>
                    <a:pt x="71247" y="247243"/>
                  </a:lnTo>
                  <a:lnTo>
                    <a:pt x="70383" y="246672"/>
                  </a:lnTo>
                  <a:lnTo>
                    <a:pt x="70053" y="246240"/>
                  </a:lnTo>
                  <a:lnTo>
                    <a:pt x="69583" y="245084"/>
                  </a:lnTo>
                  <a:lnTo>
                    <a:pt x="69583" y="241935"/>
                  </a:lnTo>
                  <a:lnTo>
                    <a:pt x="70078" y="240792"/>
                  </a:lnTo>
                  <a:lnTo>
                    <a:pt x="70408" y="240372"/>
                  </a:lnTo>
                  <a:lnTo>
                    <a:pt x="71272" y="239801"/>
                  </a:lnTo>
                  <a:lnTo>
                    <a:pt x="71780" y="239649"/>
                  </a:lnTo>
                  <a:lnTo>
                    <a:pt x="72936" y="239649"/>
                  </a:lnTo>
                  <a:lnTo>
                    <a:pt x="73444" y="239801"/>
                  </a:lnTo>
                  <a:lnTo>
                    <a:pt x="74295" y="240372"/>
                  </a:lnTo>
                  <a:lnTo>
                    <a:pt x="74612" y="240792"/>
                  </a:lnTo>
                  <a:lnTo>
                    <a:pt x="75095" y="241935"/>
                  </a:lnTo>
                  <a:lnTo>
                    <a:pt x="75095" y="237350"/>
                  </a:lnTo>
                  <a:lnTo>
                    <a:pt x="74676" y="237083"/>
                  </a:lnTo>
                  <a:lnTo>
                    <a:pt x="73596" y="236791"/>
                  </a:lnTo>
                  <a:lnTo>
                    <a:pt x="71132" y="236791"/>
                  </a:lnTo>
                  <a:lnTo>
                    <a:pt x="66141" y="241935"/>
                  </a:lnTo>
                  <a:lnTo>
                    <a:pt x="66141" y="245084"/>
                  </a:lnTo>
                  <a:lnTo>
                    <a:pt x="71107" y="250240"/>
                  </a:lnTo>
                  <a:lnTo>
                    <a:pt x="73571" y="250240"/>
                  </a:lnTo>
                  <a:lnTo>
                    <a:pt x="74650" y="249948"/>
                  </a:lnTo>
                  <a:lnTo>
                    <a:pt x="76530" y="248818"/>
                  </a:lnTo>
                  <a:lnTo>
                    <a:pt x="77254" y="248018"/>
                  </a:lnTo>
                  <a:lnTo>
                    <a:pt x="77571" y="247383"/>
                  </a:lnTo>
                  <a:lnTo>
                    <a:pt x="78295" y="245999"/>
                  </a:lnTo>
                  <a:lnTo>
                    <a:pt x="78498" y="245084"/>
                  </a:lnTo>
                  <a:lnTo>
                    <a:pt x="78498" y="241935"/>
                  </a:lnTo>
                  <a:close/>
                </a:path>
                <a:path w="201929" h="257810">
                  <a:moveTo>
                    <a:pt x="81788" y="88265"/>
                  </a:moveTo>
                  <a:lnTo>
                    <a:pt x="81597" y="87350"/>
                  </a:lnTo>
                  <a:lnTo>
                    <a:pt x="80873" y="85979"/>
                  </a:lnTo>
                  <a:lnTo>
                    <a:pt x="80556" y="85344"/>
                  </a:lnTo>
                  <a:lnTo>
                    <a:pt x="79832" y="84543"/>
                  </a:lnTo>
                  <a:lnTo>
                    <a:pt x="78384" y="83667"/>
                  </a:lnTo>
                  <a:lnTo>
                    <a:pt x="78384" y="88265"/>
                  </a:lnTo>
                  <a:lnTo>
                    <a:pt x="78384" y="91414"/>
                  </a:lnTo>
                  <a:lnTo>
                    <a:pt x="77901" y="92570"/>
                  </a:lnTo>
                  <a:lnTo>
                    <a:pt x="77558" y="93002"/>
                  </a:lnTo>
                  <a:lnTo>
                    <a:pt x="76695" y="93573"/>
                  </a:lnTo>
                  <a:lnTo>
                    <a:pt x="76187" y="93713"/>
                  </a:lnTo>
                  <a:lnTo>
                    <a:pt x="75057" y="93713"/>
                  </a:lnTo>
                  <a:lnTo>
                    <a:pt x="74549" y="93573"/>
                  </a:lnTo>
                  <a:lnTo>
                    <a:pt x="73685" y="93002"/>
                  </a:lnTo>
                  <a:lnTo>
                    <a:pt x="73342" y="92570"/>
                  </a:lnTo>
                  <a:lnTo>
                    <a:pt x="72872" y="91414"/>
                  </a:lnTo>
                  <a:lnTo>
                    <a:pt x="72885" y="88265"/>
                  </a:lnTo>
                  <a:lnTo>
                    <a:pt x="73367" y="87122"/>
                  </a:lnTo>
                  <a:lnTo>
                    <a:pt x="73710" y="86702"/>
                  </a:lnTo>
                  <a:lnTo>
                    <a:pt x="74574" y="86131"/>
                  </a:lnTo>
                  <a:lnTo>
                    <a:pt x="75082" y="85979"/>
                  </a:lnTo>
                  <a:lnTo>
                    <a:pt x="76238" y="85979"/>
                  </a:lnTo>
                  <a:lnTo>
                    <a:pt x="76733" y="86131"/>
                  </a:lnTo>
                  <a:lnTo>
                    <a:pt x="77584" y="86702"/>
                  </a:lnTo>
                  <a:lnTo>
                    <a:pt x="77914" y="87122"/>
                  </a:lnTo>
                  <a:lnTo>
                    <a:pt x="78384" y="88265"/>
                  </a:lnTo>
                  <a:lnTo>
                    <a:pt x="78384" y="83667"/>
                  </a:lnTo>
                  <a:lnTo>
                    <a:pt x="77965" y="83413"/>
                  </a:lnTo>
                  <a:lnTo>
                    <a:pt x="76885" y="83121"/>
                  </a:lnTo>
                  <a:lnTo>
                    <a:pt x="74422" y="83121"/>
                  </a:lnTo>
                  <a:lnTo>
                    <a:pt x="69443" y="88265"/>
                  </a:lnTo>
                  <a:lnTo>
                    <a:pt x="69443" y="91414"/>
                  </a:lnTo>
                  <a:lnTo>
                    <a:pt x="74396" y="96570"/>
                  </a:lnTo>
                  <a:lnTo>
                    <a:pt x="76860" y="96570"/>
                  </a:lnTo>
                  <a:lnTo>
                    <a:pt x="77939" y="96278"/>
                  </a:lnTo>
                  <a:lnTo>
                    <a:pt x="79819" y="95148"/>
                  </a:lnTo>
                  <a:lnTo>
                    <a:pt x="80556" y="94348"/>
                  </a:lnTo>
                  <a:lnTo>
                    <a:pt x="80873" y="93713"/>
                  </a:lnTo>
                  <a:lnTo>
                    <a:pt x="81597" y="92329"/>
                  </a:lnTo>
                  <a:lnTo>
                    <a:pt x="81788" y="91414"/>
                  </a:lnTo>
                  <a:lnTo>
                    <a:pt x="81788" y="88265"/>
                  </a:lnTo>
                  <a:close/>
                </a:path>
                <a:path w="201929" h="257810">
                  <a:moveTo>
                    <a:pt x="81788" y="11430"/>
                  </a:moveTo>
                  <a:lnTo>
                    <a:pt x="81597" y="10502"/>
                  </a:lnTo>
                  <a:lnTo>
                    <a:pt x="80886" y="9144"/>
                  </a:lnTo>
                  <a:lnTo>
                    <a:pt x="80556" y="8509"/>
                  </a:lnTo>
                  <a:lnTo>
                    <a:pt x="79832" y="7708"/>
                  </a:lnTo>
                  <a:lnTo>
                    <a:pt x="78384" y="6832"/>
                  </a:lnTo>
                  <a:lnTo>
                    <a:pt x="78384" y="11430"/>
                  </a:lnTo>
                  <a:lnTo>
                    <a:pt x="78384" y="14579"/>
                  </a:lnTo>
                  <a:lnTo>
                    <a:pt x="77901" y="15735"/>
                  </a:lnTo>
                  <a:lnTo>
                    <a:pt x="77558" y="16167"/>
                  </a:lnTo>
                  <a:lnTo>
                    <a:pt x="76695" y="16738"/>
                  </a:lnTo>
                  <a:lnTo>
                    <a:pt x="76187" y="16878"/>
                  </a:lnTo>
                  <a:lnTo>
                    <a:pt x="75057" y="16878"/>
                  </a:lnTo>
                  <a:lnTo>
                    <a:pt x="74549" y="16738"/>
                  </a:lnTo>
                  <a:lnTo>
                    <a:pt x="73685" y="16167"/>
                  </a:lnTo>
                  <a:lnTo>
                    <a:pt x="73342" y="15735"/>
                  </a:lnTo>
                  <a:lnTo>
                    <a:pt x="72872" y="14579"/>
                  </a:lnTo>
                  <a:lnTo>
                    <a:pt x="72885" y="11430"/>
                  </a:lnTo>
                  <a:lnTo>
                    <a:pt x="73367" y="10287"/>
                  </a:lnTo>
                  <a:lnTo>
                    <a:pt x="73710" y="9867"/>
                  </a:lnTo>
                  <a:lnTo>
                    <a:pt x="74574" y="9296"/>
                  </a:lnTo>
                  <a:lnTo>
                    <a:pt x="75082" y="9144"/>
                  </a:lnTo>
                  <a:lnTo>
                    <a:pt x="76238" y="9144"/>
                  </a:lnTo>
                  <a:lnTo>
                    <a:pt x="76733" y="9296"/>
                  </a:lnTo>
                  <a:lnTo>
                    <a:pt x="77584" y="9867"/>
                  </a:lnTo>
                  <a:lnTo>
                    <a:pt x="77914" y="10287"/>
                  </a:lnTo>
                  <a:lnTo>
                    <a:pt x="78384" y="11430"/>
                  </a:lnTo>
                  <a:lnTo>
                    <a:pt x="78384" y="6832"/>
                  </a:lnTo>
                  <a:lnTo>
                    <a:pt x="77965" y="6578"/>
                  </a:lnTo>
                  <a:lnTo>
                    <a:pt x="76885" y="6286"/>
                  </a:lnTo>
                  <a:lnTo>
                    <a:pt x="74422" y="6286"/>
                  </a:lnTo>
                  <a:lnTo>
                    <a:pt x="69443" y="11430"/>
                  </a:lnTo>
                  <a:lnTo>
                    <a:pt x="69443" y="14579"/>
                  </a:lnTo>
                  <a:lnTo>
                    <a:pt x="74396" y="19735"/>
                  </a:lnTo>
                  <a:lnTo>
                    <a:pt x="76860" y="19735"/>
                  </a:lnTo>
                  <a:lnTo>
                    <a:pt x="77939" y="19443"/>
                  </a:lnTo>
                  <a:lnTo>
                    <a:pt x="79819" y="18313"/>
                  </a:lnTo>
                  <a:lnTo>
                    <a:pt x="80556" y="17513"/>
                  </a:lnTo>
                  <a:lnTo>
                    <a:pt x="80873" y="16878"/>
                  </a:lnTo>
                  <a:lnTo>
                    <a:pt x="81597" y="15494"/>
                  </a:lnTo>
                  <a:lnTo>
                    <a:pt x="81788" y="14579"/>
                  </a:lnTo>
                  <a:lnTo>
                    <a:pt x="81788" y="11430"/>
                  </a:lnTo>
                  <a:close/>
                </a:path>
                <a:path w="201929" h="257810">
                  <a:moveTo>
                    <a:pt x="89166" y="247129"/>
                  </a:moveTo>
                  <a:lnTo>
                    <a:pt x="86817" y="247129"/>
                  </a:lnTo>
                  <a:lnTo>
                    <a:pt x="86398" y="247027"/>
                  </a:lnTo>
                  <a:lnTo>
                    <a:pt x="85915" y="246608"/>
                  </a:lnTo>
                  <a:lnTo>
                    <a:pt x="85788" y="239852"/>
                  </a:lnTo>
                  <a:lnTo>
                    <a:pt x="89115" y="239852"/>
                  </a:lnTo>
                  <a:lnTo>
                    <a:pt x="89115" y="237083"/>
                  </a:lnTo>
                  <a:lnTo>
                    <a:pt x="85788" y="237083"/>
                  </a:lnTo>
                  <a:lnTo>
                    <a:pt x="85788" y="233489"/>
                  </a:lnTo>
                  <a:lnTo>
                    <a:pt x="82854" y="233489"/>
                  </a:lnTo>
                  <a:lnTo>
                    <a:pt x="82486" y="237083"/>
                  </a:lnTo>
                  <a:lnTo>
                    <a:pt x="80264" y="237083"/>
                  </a:lnTo>
                  <a:lnTo>
                    <a:pt x="80264" y="239852"/>
                  </a:lnTo>
                  <a:lnTo>
                    <a:pt x="82486" y="239852"/>
                  </a:lnTo>
                  <a:lnTo>
                    <a:pt x="82550" y="247027"/>
                  </a:lnTo>
                  <a:lnTo>
                    <a:pt x="82664" y="247573"/>
                  </a:lnTo>
                  <a:lnTo>
                    <a:pt x="83388" y="248831"/>
                  </a:lnTo>
                  <a:lnTo>
                    <a:pt x="83896" y="249275"/>
                  </a:lnTo>
                  <a:lnTo>
                    <a:pt x="85191" y="249821"/>
                  </a:lnTo>
                  <a:lnTo>
                    <a:pt x="85940" y="249948"/>
                  </a:lnTo>
                  <a:lnTo>
                    <a:pt x="89166" y="249948"/>
                  </a:lnTo>
                  <a:lnTo>
                    <a:pt x="89166" y="247129"/>
                  </a:lnTo>
                  <a:close/>
                </a:path>
                <a:path w="201929" h="257810">
                  <a:moveTo>
                    <a:pt x="91655" y="167487"/>
                  </a:moveTo>
                  <a:lnTo>
                    <a:pt x="91528" y="164287"/>
                  </a:lnTo>
                  <a:lnTo>
                    <a:pt x="91478" y="164020"/>
                  </a:lnTo>
                  <a:lnTo>
                    <a:pt x="90779" y="162623"/>
                  </a:lnTo>
                  <a:lnTo>
                    <a:pt x="90525" y="162102"/>
                  </a:lnTo>
                  <a:lnTo>
                    <a:pt x="89839" y="161340"/>
                  </a:lnTo>
                  <a:lnTo>
                    <a:pt x="88404" y="160464"/>
                  </a:lnTo>
                  <a:lnTo>
                    <a:pt x="88404" y="165455"/>
                  </a:lnTo>
                  <a:lnTo>
                    <a:pt x="82753" y="165455"/>
                  </a:lnTo>
                  <a:lnTo>
                    <a:pt x="85166" y="162623"/>
                  </a:lnTo>
                  <a:lnTo>
                    <a:pt x="86474" y="162623"/>
                  </a:lnTo>
                  <a:lnTo>
                    <a:pt x="87096" y="162877"/>
                  </a:lnTo>
                  <a:lnTo>
                    <a:pt x="88112" y="163868"/>
                  </a:lnTo>
                  <a:lnTo>
                    <a:pt x="88379" y="164566"/>
                  </a:lnTo>
                  <a:lnTo>
                    <a:pt x="88404" y="165455"/>
                  </a:lnTo>
                  <a:lnTo>
                    <a:pt x="88404" y="160464"/>
                  </a:lnTo>
                  <a:lnTo>
                    <a:pt x="88049" y="160235"/>
                  </a:lnTo>
                  <a:lnTo>
                    <a:pt x="86969" y="159956"/>
                  </a:lnTo>
                  <a:lnTo>
                    <a:pt x="84455" y="159956"/>
                  </a:lnTo>
                  <a:lnTo>
                    <a:pt x="79565" y="168490"/>
                  </a:lnTo>
                  <a:lnTo>
                    <a:pt x="79743" y="169252"/>
                  </a:lnTo>
                  <a:lnTo>
                    <a:pt x="80784" y="171246"/>
                  </a:lnTo>
                  <a:lnTo>
                    <a:pt x="81521" y="172021"/>
                  </a:lnTo>
                  <a:lnTo>
                    <a:pt x="83388" y="173126"/>
                  </a:lnTo>
                  <a:lnTo>
                    <a:pt x="84480" y="173405"/>
                  </a:lnTo>
                  <a:lnTo>
                    <a:pt x="86664" y="173405"/>
                  </a:lnTo>
                  <a:lnTo>
                    <a:pt x="90830" y="170713"/>
                  </a:lnTo>
                  <a:lnTo>
                    <a:pt x="91135" y="170205"/>
                  </a:lnTo>
                  <a:lnTo>
                    <a:pt x="91363" y="169468"/>
                  </a:lnTo>
                  <a:lnTo>
                    <a:pt x="88023" y="169468"/>
                  </a:lnTo>
                  <a:lnTo>
                    <a:pt x="87807" y="169862"/>
                  </a:lnTo>
                  <a:lnTo>
                    <a:pt x="87528" y="170167"/>
                  </a:lnTo>
                  <a:lnTo>
                    <a:pt x="86842" y="170611"/>
                  </a:lnTo>
                  <a:lnTo>
                    <a:pt x="86334" y="170713"/>
                  </a:lnTo>
                  <a:lnTo>
                    <a:pt x="85064" y="170713"/>
                  </a:lnTo>
                  <a:lnTo>
                    <a:pt x="82740" y="167487"/>
                  </a:lnTo>
                  <a:lnTo>
                    <a:pt x="91655" y="167487"/>
                  </a:lnTo>
                  <a:close/>
                </a:path>
                <a:path w="201929" h="257810">
                  <a:moveTo>
                    <a:pt x="95504" y="237083"/>
                  </a:moveTo>
                  <a:lnTo>
                    <a:pt x="92202" y="237083"/>
                  </a:lnTo>
                  <a:lnTo>
                    <a:pt x="92202" y="249948"/>
                  </a:lnTo>
                  <a:lnTo>
                    <a:pt x="95504" y="249948"/>
                  </a:lnTo>
                  <a:lnTo>
                    <a:pt x="95504" y="237083"/>
                  </a:lnTo>
                  <a:close/>
                </a:path>
                <a:path w="201929" h="257810">
                  <a:moveTo>
                    <a:pt x="95910" y="233172"/>
                  </a:moveTo>
                  <a:lnTo>
                    <a:pt x="95719" y="232727"/>
                  </a:lnTo>
                  <a:lnTo>
                    <a:pt x="95326" y="232397"/>
                  </a:lnTo>
                  <a:lnTo>
                    <a:pt x="94957" y="232029"/>
                  </a:lnTo>
                  <a:lnTo>
                    <a:pt x="94462" y="231851"/>
                  </a:lnTo>
                  <a:lnTo>
                    <a:pt x="93256" y="231851"/>
                  </a:lnTo>
                  <a:lnTo>
                    <a:pt x="92773" y="232029"/>
                  </a:lnTo>
                  <a:lnTo>
                    <a:pt x="92024" y="232727"/>
                  </a:lnTo>
                  <a:lnTo>
                    <a:pt x="91833" y="233172"/>
                  </a:lnTo>
                  <a:lnTo>
                    <a:pt x="91833" y="234251"/>
                  </a:lnTo>
                  <a:lnTo>
                    <a:pt x="92024" y="234696"/>
                  </a:lnTo>
                  <a:lnTo>
                    <a:pt x="92773" y="235394"/>
                  </a:lnTo>
                  <a:lnTo>
                    <a:pt x="93256" y="235572"/>
                  </a:lnTo>
                  <a:lnTo>
                    <a:pt x="94462" y="235572"/>
                  </a:lnTo>
                  <a:lnTo>
                    <a:pt x="94957" y="235394"/>
                  </a:lnTo>
                  <a:lnTo>
                    <a:pt x="95719" y="234696"/>
                  </a:lnTo>
                  <a:lnTo>
                    <a:pt x="95910" y="234251"/>
                  </a:lnTo>
                  <a:lnTo>
                    <a:pt x="95910" y="233172"/>
                  </a:lnTo>
                  <a:close/>
                </a:path>
                <a:path w="201929" h="257810">
                  <a:moveTo>
                    <a:pt x="96723" y="96278"/>
                  </a:moveTo>
                  <a:lnTo>
                    <a:pt x="96647" y="86779"/>
                  </a:lnTo>
                  <a:lnTo>
                    <a:pt x="96532" y="86220"/>
                  </a:lnTo>
                  <a:lnTo>
                    <a:pt x="96380" y="85915"/>
                  </a:lnTo>
                  <a:lnTo>
                    <a:pt x="96075" y="85318"/>
                  </a:lnTo>
                  <a:lnTo>
                    <a:pt x="95783" y="84709"/>
                  </a:lnTo>
                  <a:lnTo>
                    <a:pt x="95250" y="84124"/>
                  </a:lnTo>
                  <a:lnTo>
                    <a:pt x="93853" y="83324"/>
                  </a:lnTo>
                  <a:lnTo>
                    <a:pt x="93002" y="83121"/>
                  </a:lnTo>
                  <a:lnTo>
                    <a:pt x="91046" y="83121"/>
                  </a:lnTo>
                  <a:lnTo>
                    <a:pt x="90220" y="83324"/>
                  </a:lnTo>
                  <a:lnTo>
                    <a:pt x="88823" y="84124"/>
                  </a:lnTo>
                  <a:lnTo>
                    <a:pt x="88328" y="84645"/>
                  </a:lnTo>
                  <a:lnTo>
                    <a:pt x="87972" y="85318"/>
                  </a:lnTo>
                  <a:lnTo>
                    <a:pt x="87757" y="83413"/>
                  </a:lnTo>
                  <a:lnTo>
                    <a:pt x="84848" y="83413"/>
                  </a:lnTo>
                  <a:lnTo>
                    <a:pt x="84848" y="96278"/>
                  </a:lnTo>
                  <a:lnTo>
                    <a:pt x="88150" y="96278"/>
                  </a:lnTo>
                  <a:lnTo>
                    <a:pt x="88265" y="87630"/>
                  </a:lnTo>
                  <a:lnTo>
                    <a:pt x="88760" y="86779"/>
                  </a:lnTo>
                  <a:lnTo>
                    <a:pt x="89090" y="86461"/>
                  </a:lnTo>
                  <a:lnTo>
                    <a:pt x="89941" y="86017"/>
                  </a:lnTo>
                  <a:lnTo>
                    <a:pt x="90398" y="85915"/>
                  </a:lnTo>
                  <a:lnTo>
                    <a:pt x="91706" y="85915"/>
                  </a:lnTo>
                  <a:lnTo>
                    <a:pt x="92329" y="86144"/>
                  </a:lnTo>
                  <a:lnTo>
                    <a:pt x="93205" y="87045"/>
                  </a:lnTo>
                  <a:lnTo>
                    <a:pt x="93395" y="87630"/>
                  </a:lnTo>
                  <a:lnTo>
                    <a:pt x="93421" y="96278"/>
                  </a:lnTo>
                  <a:lnTo>
                    <a:pt x="96723" y="96278"/>
                  </a:lnTo>
                  <a:close/>
                </a:path>
                <a:path w="201929" h="257810">
                  <a:moveTo>
                    <a:pt x="96723" y="19443"/>
                  </a:moveTo>
                  <a:lnTo>
                    <a:pt x="96647" y="9944"/>
                  </a:lnTo>
                  <a:lnTo>
                    <a:pt x="96532" y="9385"/>
                  </a:lnTo>
                  <a:lnTo>
                    <a:pt x="96380" y="9080"/>
                  </a:lnTo>
                  <a:lnTo>
                    <a:pt x="96075" y="8483"/>
                  </a:lnTo>
                  <a:lnTo>
                    <a:pt x="95783" y="7874"/>
                  </a:lnTo>
                  <a:lnTo>
                    <a:pt x="95250" y="7289"/>
                  </a:lnTo>
                  <a:lnTo>
                    <a:pt x="93853" y="6489"/>
                  </a:lnTo>
                  <a:lnTo>
                    <a:pt x="93002" y="6286"/>
                  </a:lnTo>
                  <a:lnTo>
                    <a:pt x="91046" y="6286"/>
                  </a:lnTo>
                  <a:lnTo>
                    <a:pt x="90220" y="6489"/>
                  </a:lnTo>
                  <a:lnTo>
                    <a:pt x="88823" y="7289"/>
                  </a:lnTo>
                  <a:lnTo>
                    <a:pt x="88328" y="7810"/>
                  </a:lnTo>
                  <a:lnTo>
                    <a:pt x="87972" y="8483"/>
                  </a:lnTo>
                  <a:lnTo>
                    <a:pt x="87757" y="6578"/>
                  </a:lnTo>
                  <a:lnTo>
                    <a:pt x="84848" y="6578"/>
                  </a:lnTo>
                  <a:lnTo>
                    <a:pt x="84848" y="19443"/>
                  </a:lnTo>
                  <a:lnTo>
                    <a:pt x="88150" y="19443"/>
                  </a:lnTo>
                  <a:lnTo>
                    <a:pt x="88265" y="10795"/>
                  </a:lnTo>
                  <a:lnTo>
                    <a:pt x="88760" y="9944"/>
                  </a:lnTo>
                  <a:lnTo>
                    <a:pt x="89090" y="9626"/>
                  </a:lnTo>
                  <a:lnTo>
                    <a:pt x="89941" y="9194"/>
                  </a:lnTo>
                  <a:lnTo>
                    <a:pt x="90398" y="9080"/>
                  </a:lnTo>
                  <a:lnTo>
                    <a:pt x="91706" y="9080"/>
                  </a:lnTo>
                  <a:lnTo>
                    <a:pt x="92329" y="9309"/>
                  </a:lnTo>
                  <a:lnTo>
                    <a:pt x="93205" y="10210"/>
                  </a:lnTo>
                  <a:lnTo>
                    <a:pt x="93395" y="10795"/>
                  </a:lnTo>
                  <a:lnTo>
                    <a:pt x="93421" y="19443"/>
                  </a:lnTo>
                  <a:lnTo>
                    <a:pt x="96723" y="19443"/>
                  </a:lnTo>
                  <a:close/>
                </a:path>
                <a:path w="201929" h="257810">
                  <a:moveTo>
                    <a:pt x="106464" y="173113"/>
                  </a:moveTo>
                  <a:lnTo>
                    <a:pt x="106387" y="163614"/>
                  </a:lnTo>
                  <a:lnTo>
                    <a:pt x="106273" y="163055"/>
                  </a:lnTo>
                  <a:lnTo>
                    <a:pt x="106121" y="162750"/>
                  </a:lnTo>
                  <a:lnTo>
                    <a:pt x="105816" y="162153"/>
                  </a:lnTo>
                  <a:lnTo>
                    <a:pt x="105524" y="161544"/>
                  </a:lnTo>
                  <a:lnTo>
                    <a:pt x="104990" y="160959"/>
                  </a:lnTo>
                  <a:lnTo>
                    <a:pt x="103593" y="160159"/>
                  </a:lnTo>
                  <a:lnTo>
                    <a:pt x="102743" y="159956"/>
                  </a:lnTo>
                  <a:lnTo>
                    <a:pt x="100787" y="159956"/>
                  </a:lnTo>
                  <a:lnTo>
                    <a:pt x="99961" y="160159"/>
                  </a:lnTo>
                  <a:lnTo>
                    <a:pt x="98564" y="160959"/>
                  </a:lnTo>
                  <a:lnTo>
                    <a:pt x="98069" y="161480"/>
                  </a:lnTo>
                  <a:lnTo>
                    <a:pt x="97713" y="162153"/>
                  </a:lnTo>
                  <a:lnTo>
                    <a:pt x="97497" y="160248"/>
                  </a:lnTo>
                  <a:lnTo>
                    <a:pt x="94589" y="160248"/>
                  </a:lnTo>
                  <a:lnTo>
                    <a:pt x="94589" y="173113"/>
                  </a:lnTo>
                  <a:lnTo>
                    <a:pt x="97891" y="173113"/>
                  </a:lnTo>
                  <a:lnTo>
                    <a:pt x="98005" y="164465"/>
                  </a:lnTo>
                  <a:lnTo>
                    <a:pt x="98501" y="163614"/>
                  </a:lnTo>
                  <a:lnTo>
                    <a:pt x="98831" y="163296"/>
                  </a:lnTo>
                  <a:lnTo>
                    <a:pt x="99682" y="162852"/>
                  </a:lnTo>
                  <a:lnTo>
                    <a:pt x="100139" y="162750"/>
                  </a:lnTo>
                  <a:lnTo>
                    <a:pt x="101447" y="162750"/>
                  </a:lnTo>
                  <a:lnTo>
                    <a:pt x="102069" y="162966"/>
                  </a:lnTo>
                  <a:lnTo>
                    <a:pt x="102946" y="163880"/>
                  </a:lnTo>
                  <a:lnTo>
                    <a:pt x="103136" y="164465"/>
                  </a:lnTo>
                  <a:lnTo>
                    <a:pt x="103162" y="173113"/>
                  </a:lnTo>
                  <a:lnTo>
                    <a:pt x="106464" y="173113"/>
                  </a:lnTo>
                  <a:close/>
                </a:path>
                <a:path w="201929" h="257810">
                  <a:moveTo>
                    <a:pt x="110248" y="237083"/>
                  </a:moveTo>
                  <a:lnTo>
                    <a:pt x="102895" y="237083"/>
                  </a:lnTo>
                  <a:lnTo>
                    <a:pt x="103009" y="235673"/>
                  </a:lnTo>
                  <a:lnTo>
                    <a:pt x="103466" y="235267"/>
                  </a:lnTo>
                  <a:lnTo>
                    <a:pt x="103835" y="235153"/>
                  </a:lnTo>
                  <a:lnTo>
                    <a:pt x="105194" y="235153"/>
                  </a:lnTo>
                  <a:lnTo>
                    <a:pt x="105194" y="232346"/>
                  </a:lnTo>
                  <a:lnTo>
                    <a:pt x="102984" y="232346"/>
                  </a:lnTo>
                  <a:lnTo>
                    <a:pt x="102235" y="232486"/>
                  </a:lnTo>
                  <a:lnTo>
                    <a:pt x="99593" y="237083"/>
                  </a:lnTo>
                  <a:lnTo>
                    <a:pt x="97802" y="237083"/>
                  </a:lnTo>
                  <a:lnTo>
                    <a:pt x="97802" y="239852"/>
                  </a:lnTo>
                  <a:lnTo>
                    <a:pt x="99593" y="239852"/>
                  </a:lnTo>
                  <a:lnTo>
                    <a:pt x="99593" y="249948"/>
                  </a:lnTo>
                  <a:lnTo>
                    <a:pt x="102895" y="249948"/>
                  </a:lnTo>
                  <a:lnTo>
                    <a:pt x="102895" y="239852"/>
                  </a:lnTo>
                  <a:lnTo>
                    <a:pt x="106946" y="239852"/>
                  </a:lnTo>
                  <a:lnTo>
                    <a:pt x="106946" y="249948"/>
                  </a:lnTo>
                  <a:lnTo>
                    <a:pt x="110248" y="249948"/>
                  </a:lnTo>
                  <a:lnTo>
                    <a:pt x="110248" y="237083"/>
                  </a:lnTo>
                  <a:close/>
                </a:path>
                <a:path w="201929" h="257810">
                  <a:moveTo>
                    <a:pt x="110667" y="232905"/>
                  </a:moveTo>
                  <a:lnTo>
                    <a:pt x="110477" y="232460"/>
                  </a:lnTo>
                  <a:lnTo>
                    <a:pt x="109728" y="231762"/>
                  </a:lnTo>
                  <a:lnTo>
                    <a:pt x="109232" y="231584"/>
                  </a:lnTo>
                  <a:lnTo>
                    <a:pt x="108026" y="231584"/>
                  </a:lnTo>
                  <a:lnTo>
                    <a:pt x="107530" y="231762"/>
                  </a:lnTo>
                  <a:lnTo>
                    <a:pt x="106756" y="232486"/>
                  </a:lnTo>
                  <a:lnTo>
                    <a:pt x="106578" y="232905"/>
                  </a:lnTo>
                  <a:lnTo>
                    <a:pt x="106578" y="233984"/>
                  </a:lnTo>
                  <a:lnTo>
                    <a:pt x="106768" y="234429"/>
                  </a:lnTo>
                  <a:lnTo>
                    <a:pt x="107530" y="235153"/>
                  </a:lnTo>
                  <a:lnTo>
                    <a:pt x="108026" y="235331"/>
                  </a:lnTo>
                  <a:lnTo>
                    <a:pt x="109232" y="235331"/>
                  </a:lnTo>
                  <a:lnTo>
                    <a:pt x="109728" y="235153"/>
                  </a:lnTo>
                  <a:lnTo>
                    <a:pt x="110477" y="234429"/>
                  </a:lnTo>
                  <a:lnTo>
                    <a:pt x="110667" y="233984"/>
                  </a:lnTo>
                  <a:lnTo>
                    <a:pt x="110667" y="232905"/>
                  </a:lnTo>
                  <a:close/>
                </a:path>
                <a:path w="201929" h="257810">
                  <a:moveTo>
                    <a:pt x="114744" y="79311"/>
                  </a:moveTo>
                  <a:lnTo>
                    <a:pt x="113258" y="77177"/>
                  </a:lnTo>
                  <a:lnTo>
                    <a:pt x="108534" y="80606"/>
                  </a:lnTo>
                  <a:lnTo>
                    <a:pt x="109740" y="82359"/>
                  </a:lnTo>
                  <a:lnTo>
                    <a:pt x="114744" y="79311"/>
                  </a:lnTo>
                  <a:close/>
                </a:path>
                <a:path w="201929" h="257810">
                  <a:moveTo>
                    <a:pt x="117754" y="90652"/>
                  </a:moveTo>
                  <a:lnTo>
                    <a:pt x="117678" y="87731"/>
                  </a:lnTo>
                  <a:lnTo>
                    <a:pt x="117563" y="87185"/>
                  </a:lnTo>
                  <a:lnTo>
                    <a:pt x="116878" y="85788"/>
                  </a:lnTo>
                  <a:lnTo>
                    <a:pt x="116624" y="85267"/>
                  </a:lnTo>
                  <a:lnTo>
                    <a:pt x="115938" y="84505"/>
                  </a:lnTo>
                  <a:lnTo>
                    <a:pt x="114503" y="83629"/>
                  </a:lnTo>
                  <a:lnTo>
                    <a:pt x="114503" y="88620"/>
                  </a:lnTo>
                  <a:lnTo>
                    <a:pt x="108851" y="88620"/>
                  </a:lnTo>
                  <a:lnTo>
                    <a:pt x="111264" y="85788"/>
                  </a:lnTo>
                  <a:lnTo>
                    <a:pt x="112572" y="85788"/>
                  </a:lnTo>
                  <a:lnTo>
                    <a:pt x="113195" y="86042"/>
                  </a:lnTo>
                  <a:lnTo>
                    <a:pt x="114198" y="87033"/>
                  </a:lnTo>
                  <a:lnTo>
                    <a:pt x="114477" y="87731"/>
                  </a:lnTo>
                  <a:lnTo>
                    <a:pt x="114503" y="88620"/>
                  </a:lnTo>
                  <a:lnTo>
                    <a:pt x="114503" y="83629"/>
                  </a:lnTo>
                  <a:lnTo>
                    <a:pt x="114147" y="83400"/>
                  </a:lnTo>
                  <a:lnTo>
                    <a:pt x="113068" y="83121"/>
                  </a:lnTo>
                  <a:lnTo>
                    <a:pt x="110553" y="83121"/>
                  </a:lnTo>
                  <a:lnTo>
                    <a:pt x="105664" y="91655"/>
                  </a:lnTo>
                  <a:lnTo>
                    <a:pt x="105841" y="92417"/>
                  </a:lnTo>
                  <a:lnTo>
                    <a:pt x="106883" y="94411"/>
                  </a:lnTo>
                  <a:lnTo>
                    <a:pt x="107607" y="95186"/>
                  </a:lnTo>
                  <a:lnTo>
                    <a:pt x="109486" y="96291"/>
                  </a:lnTo>
                  <a:lnTo>
                    <a:pt x="110566" y="96570"/>
                  </a:lnTo>
                  <a:lnTo>
                    <a:pt x="112750" y="96570"/>
                  </a:lnTo>
                  <a:lnTo>
                    <a:pt x="116928" y="93878"/>
                  </a:lnTo>
                  <a:lnTo>
                    <a:pt x="117233" y="93370"/>
                  </a:lnTo>
                  <a:lnTo>
                    <a:pt x="117462" y="92633"/>
                  </a:lnTo>
                  <a:lnTo>
                    <a:pt x="114109" y="92633"/>
                  </a:lnTo>
                  <a:lnTo>
                    <a:pt x="113906" y="93027"/>
                  </a:lnTo>
                  <a:lnTo>
                    <a:pt x="113626" y="93332"/>
                  </a:lnTo>
                  <a:lnTo>
                    <a:pt x="112941" y="93776"/>
                  </a:lnTo>
                  <a:lnTo>
                    <a:pt x="112433" y="93878"/>
                  </a:lnTo>
                  <a:lnTo>
                    <a:pt x="111163" y="93878"/>
                  </a:lnTo>
                  <a:lnTo>
                    <a:pt x="108839" y="90652"/>
                  </a:lnTo>
                  <a:lnTo>
                    <a:pt x="117754" y="90652"/>
                  </a:lnTo>
                  <a:close/>
                </a:path>
                <a:path w="201929" h="257810">
                  <a:moveTo>
                    <a:pt x="120205" y="2324"/>
                  </a:moveTo>
                  <a:lnTo>
                    <a:pt x="116903" y="2324"/>
                  </a:lnTo>
                  <a:lnTo>
                    <a:pt x="116903" y="9372"/>
                  </a:lnTo>
                  <a:lnTo>
                    <a:pt x="109423" y="9372"/>
                  </a:lnTo>
                  <a:lnTo>
                    <a:pt x="109423" y="2324"/>
                  </a:lnTo>
                  <a:lnTo>
                    <a:pt x="106121" y="2324"/>
                  </a:lnTo>
                  <a:lnTo>
                    <a:pt x="106121" y="19443"/>
                  </a:lnTo>
                  <a:lnTo>
                    <a:pt x="109423" y="19443"/>
                  </a:lnTo>
                  <a:lnTo>
                    <a:pt x="109423" y="12039"/>
                  </a:lnTo>
                  <a:lnTo>
                    <a:pt x="116903" y="12039"/>
                  </a:lnTo>
                  <a:lnTo>
                    <a:pt x="116903" y="19443"/>
                  </a:lnTo>
                  <a:lnTo>
                    <a:pt x="120205" y="19443"/>
                  </a:lnTo>
                  <a:lnTo>
                    <a:pt x="120205" y="12039"/>
                  </a:lnTo>
                  <a:lnTo>
                    <a:pt x="120205" y="9372"/>
                  </a:lnTo>
                  <a:lnTo>
                    <a:pt x="120205" y="2324"/>
                  </a:lnTo>
                  <a:close/>
                </a:path>
                <a:path w="201929" h="257810">
                  <a:moveTo>
                    <a:pt x="122402" y="155511"/>
                  </a:moveTo>
                  <a:lnTo>
                    <a:pt x="119202" y="155511"/>
                  </a:lnTo>
                  <a:lnTo>
                    <a:pt x="119202" y="167462"/>
                  </a:lnTo>
                  <a:lnTo>
                    <a:pt x="119062" y="168148"/>
                  </a:lnTo>
                  <a:lnTo>
                    <a:pt x="118529" y="169303"/>
                  </a:lnTo>
                  <a:lnTo>
                    <a:pt x="118160" y="169748"/>
                  </a:lnTo>
                  <a:lnTo>
                    <a:pt x="117221" y="170370"/>
                  </a:lnTo>
                  <a:lnTo>
                    <a:pt x="116649" y="170522"/>
                  </a:lnTo>
                  <a:lnTo>
                    <a:pt x="115379" y="170522"/>
                  </a:lnTo>
                  <a:lnTo>
                    <a:pt x="112801" y="167462"/>
                  </a:lnTo>
                  <a:lnTo>
                    <a:pt x="112877" y="165468"/>
                  </a:lnTo>
                  <a:lnTo>
                    <a:pt x="115379" y="162839"/>
                  </a:lnTo>
                  <a:lnTo>
                    <a:pt x="116649" y="162839"/>
                  </a:lnTo>
                  <a:lnTo>
                    <a:pt x="117221" y="162991"/>
                  </a:lnTo>
                  <a:lnTo>
                    <a:pt x="118160" y="163614"/>
                  </a:lnTo>
                  <a:lnTo>
                    <a:pt x="118529" y="164045"/>
                  </a:lnTo>
                  <a:lnTo>
                    <a:pt x="118783" y="164630"/>
                  </a:lnTo>
                  <a:lnTo>
                    <a:pt x="119062" y="165201"/>
                  </a:lnTo>
                  <a:lnTo>
                    <a:pt x="119113" y="165468"/>
                  </a:lnTo>
                  <a:lnTo>
                    <a:pt x="119202" y="167462"/>
                  </a:lnTo>
                  <a:lnTo>
                    <a:pt x="119202" y="155511"/>
                  </a:lnTo>
                  <a:lnTo>
                    <a:pt x="119100" y="161772"/>
                  </a:lnTo>
                  <a:lnTo>
                    <a:pt x="118719" y="161175"/>
                  </a:lnTo>
                  <a:lnTo>
                    <a:pt x="118198" y="160731"/>
                  </a:lnTo>
                  <a:lnTo>
                    <a:pt x="116928" y="160108"/>
                  </a:lnTo>
                  <a:lnTo>
                    <a:pt x="116192" y="159956"/>
                  </a:lnTo>
                  <a:lnTo>
                    <a:pt x="114198" y="159956"/>
                  </a:lnTo>
                  <a:lnTo>
                    <a:pt x="109448" y="168148"/>
                  </a:lnTo>
                  <a:lnTo>
                    <a:pt x="109689" y="169227"/>
                  </a:lnTo>
                  <a:lnTo>
                    <a:pt x="110629" y="171221"/>
                  </a:lnTo>
                  <a:lnTo>
                    <a:pt x="111290" y="172008"/>
                  </a:lnTo>
                  <a:lnTo>
                    <a:pt x="112991" y="173126"/>
                  </a:lnTo>
                  <a:lnTo>
                    <a:pt x="113957" y="173405"/>
                  </a:lnTo>
                  <a:lnTo>
                    <a:pt x="115785" y="173405"/>
                  </a:lnTo>
                  <a:lnTo>
                    <a:pt x="119100" y="171399"/>
                  </a:lnTo>
                  <a:lnTo>
                    <a:pt x="119468" y="173113"/>
                  </a:lnTo>
                  <a:lnTo>
                    <a:pt x="122402" y="173113"/>
                  </a:lnTo>
                  <a:lnTo>
                    <a:pt x="122402" y="171399"/>
                  </a:lnTo>
                  <a:lnTo>
                    <a:pt x="122402" y="170522"/>
                  </a:lnTo>
                  <a:lnTo>
                    <a:pt x="122402" y="162839"/>
                  </a:lnTo>
                  <a:lnTo>
                    <a:pt x="122402" y="161772"/>
                  </a:lnTo>
                  <a:lnTo>
                    <a:pt x="122402" y="155511"/>
                  </a:lnTo>
                  <a:close/>
                </a:path>
                <a:path w="201929" h="257810">
                  <a:moveTo>
                    <a:pt x="125717" y="241579"/>
                  </a:moveTo>
                  <a:lnTo>
                    <a:pt x="125399" y="240080"/>
                  </a:lnTo>
                  <a:lnTo>
                    <a:pt x="125107" y="239598"/>
                  </a:lnTo>
                  <a:lnTo>
                    <a:pt x="124714" y="238912"/>
                  </a:lnTo>
                  <a:lnTo>
                    <a:pt x="122555" y="237223"/>
                  </a:lnTo>
                  <a:lnTo>
                    <a:pt x="121221" y="236791"/>
                  </a:lnTo>
                  <a:lnTo>
                    <a:pt x="118389" y="236791"/>
                  </a:lnTo>
                  <a:lnTo>
                    <a:pt x="113296" y="244919"/>
                  </a:lnTo>
                  <a:lnTo>
                    <a:pt x="113563" y="246037"/>
                  </a:lnTo>
                  <a:lnTo>
                    <a:pt x="114642" y="248031"/>
                  </a:lnTo>
                  <a:lnTo>
                    <a:pt x="115379" y="248818"/>
                  </a:lnTo>
                  <a:lnTo>
                    <a:pt x="117284" y="249948"/>
                  </a:lnTo>
                  <a:lnTo>
                    <a:pt x="118389" y="250240"/>
                  </a:lnTo>
                  <a:lnTo>
                    <a:pt x="121208" y="250240"/>
                  </a:lnTo>
                  <a:lnTo>
                    <a:pt x="122542" y="249809"/>
                  </a:lnTo>
                  <a:lnTo>
                    <a:pt x="124726" y="248069"/>
                  </a:lnTo>
                  <a:lnTo>
                    <a:pt x="125095" y="247434"/>
                  </a:lnTo>
                  <a:lnTo>
                    <a:pt x="125336" y="247040"/>
                  </a:lnTo>
                  <a:lnTo>
                    <a:pt x="125450" y="246722"/>
                  </a:lnTo>
                  <a:lnTo>
                    <a:pt x="125717" y="245452"/>
                  </a:lnTo>
                  <a:lnTo>
                    <a:pt x="122212" y="245452"/>
                  </a:lnTo>
                  <a:lnTo>
                    <a:pt x="122123" y="245859"/>
                  </a:lnTo>
                  <a:lnTo>
                    <a:pt x="121945" y="246214"/>
                  </a:lnTo>
                  <a:lnTo>
                    <a:pt x="121462" y="246811"/>
                  </a:lnTo>
                  <a:lnTo>
                    <a:pt x="121158" y="247040"/>
                  </a:lnTo>
                  <a:lnTo>
                    <a:pt x="120459" y="247357"/>
                  </a:lnTo>
                  <a:lnTo>
                    <a:pt x="120053" y="247434"/>
                  </a:lnTo>
                  <a:lnTo>
                    <a:pt x="119126" y="247434"/>
                  </a:lnTo>
                  <a:lnTo>
                    <a:pt x="116738" y="244665"/>
                  </a:lnTo>
                  <a:lnTo>
                    <a:pt x="116776" y="242011"/>
                  </a:lnTo>
                  <a:lnTo>
                    <a:pt x="117233" y="240855"/>
                  </a:lnTo>
                  <a:lnTo>
                    <a:pt x="117576" y="240398"/>
                  </a:lnTo>
                  <a:lnTo>
                    <a:pt x="118452" y="239763"/>
                  </a:lnTo>
                  <a:lnTo>
                    <a:pt x="118986" y="239598"/>
                  </a:lnTo>
                  <a:lnTo>
                    <a:pt x="120269" y="239598"/>
                  </a:lnTo>
                  <a:lnTo>
                    <a:pt x="122212" y="241579"/>
                  </a:lnTo>
                  <a:lnTo>
                    <a:pt x="125717" y="241579"/>
                  </a:lnTo>
                  <a:close/>
                </a:path>
                <a:path w="201929" h="257810">
                  <a:moveTo>
                    <a:pt x="133223" y="83413"/>
                  </a:moveTo>
                  <a:lnTo>
                    <a:pt x="130289" y="83413"/>
                  </a:lnTo>
                  <a:lnTo>
                    <a:pt x="129921" y="84975"/>
                  </a:lnTo>
                  <a:lnTo>
                    <a:pt x="129895" y="91186"/>
                  </a:lnTo>
                  <a:lnTo>
                    <a:pt x="129311" y="92468"/>
                  </a:lnTo>
                  <a:lnTo>
                    <a:pt x="128955" y="92913"/>
                  </a:lnTo>
                  <a:lnTo>
                    <a:pt x="128028" y="93522"/>
                  </a:lnTo>
                  <a:lnTo>
                    <a:pt x="127469" y="93687"/>
                  </a:lnTo>
                  <a:lnTo>
                    <a:pt x="126199" y="93687"/>
                  </a:lnTo>
                  <a:lnTo>
                    <a:pt x="123723" y="91186"/>
                  </a:lnTo>
                  <a:lnTo>
                    <a:pt x="123748" y="88366"/>
                  </a:lnTo>
                  <a:lnTo>
                    <a:pt x="129895" y="91186"/>
                  </a:lnTo>
                  <a:lnTo>
                    <a:pt x="129895" y="84950"/>
                  </a:lnTo>
                  <a:lnTo>
                    <a:pt x="126796" y="83121"/>
                  </a:lnTo>
                  <a:lnTo>
                    <a:pt x="125006" y="83121"/>
                  </a:lnTo>
                  <a:lnTo>
                    <a:pt x="120281" y="91300"/>
                  </a:lnTo>
                  <a:lnTo>
                    <a:pt x="120510" y="92329"/>
                  </a:lnTo>
                  <a:lnTo>
                    <a:pt x="124968" y="96570"/>
                  </a:lnTo>
                  <a:lnTo>
                    <a:pt x="126911" y="96570"/>
                  </a:lnTo>
                  <a:lnTo>
                    <a:pt x="127609" y="96418"/>
                  </a:lnTo>
                  <a:lnTo>
                    <a:pt x="128968" y="95783"/>
                  </a:lnTo>
                  <a:lnTo>
                    <a:pt x="129514" y="95262"/>
                  </a:lnTo>
                  <a:lnTo>
                    <a:pt x="129921" y="94538"/>
                  </a:lnTo>
                  <a:lnTo>
                    <a:pt x="129921" y="101650"/>
                  </a:lnTo>
                  <a:lnTo>
                    <a:pt x="133223" y="101650"/>
                  </a:lnTo>
                  <a:lnTo>
                    <a:pt x="133223" y="94538"/>
                  </a:lnTo>
                  <a:lnTo>
                    <a:pt x="133223" y="93687"/>
                  </a:lnTo>
                  <a:lnTo>
                    <a:pt x="133223" y="86004"/>
                  </a:lnTo>
                  <a:lnTo>
                    <a:pt x="133223" y="84975"/>
                  </a:lnTo>
                  <a:lnTo>
                    <a:pt x="133223" y="83413"/>
                  </a:lnTo>
                  <a:close/>
                </a:path>
                <a:path w="201929" h="257810">
                  <a:moveTo>
                    <a:pt x="135597" y="6578"/>
                  </a:moveTo>
                  <a:lnTo>
                    <a:pt x="132295" y="6578"/>
                  </a:lnTo>
                  <a:lnTo>
                    <a:pt x="132168" y="15278"/>
                  </a:lnTo>
                  <a:lnTo>
                    <a:pt x="131686" y="16129"/>
                  </a:lnTo>
                  <a:lnTo>
                    <a:pt x="131356" y="16446"/>
                  </a:lnTo>
                  <a:lnTo>
                    <a:pt x="130543" y="16852"/>
                  </a:lnTo>
                  <a:lnTo>
                    <a:pt x="130073" y="16941"/>
                  </a:lnTo>
                  <a:lnTo>
                    <a:pt x="128752" y="16941"/>
                  </a:lnTo>
                  <a:lnTo>
                    <a:pt x="128130" y="16738"/>
                  </a:lnTo>
                  <a:lnTo>
                    <a:pt x="127228" y="15913"/>
                  </a:lnTo>
                  <a:lnTo>
                    <a:pt x="127012" y="15278"/>
                  </a:lnTo>
                  <a:lnTo>
                    <a:pt x="127012" y="6578"/>
                  </a:lnTo>
                  <a:lnTo>
                    <a:pt x="123736" y="6578"/>
                  </a:lnTo>
                  <a:lnTo>
                    <a:pt x="127482" y="19735"/>
                  </a:lnTo>
                  <a:lnTo>
                    <a:pt x="129438" y="19735"/>
                  </a:lnTo>
                  <a:lnTo>
                    <a:pt x="130251" y="19545"/>
                  </a:lnTo>
                  <a:lnTo>
                    <a:pt x="131597" y="18757"/>
                  </a:lnTo>
                  <a:lnTo>
                    <a:pt x="132092" y="18224"/>
                  </a:lnTo>
                  <a:lnTo>
                    <a:pt x="132435" y="17538"/>
                  </a:lnTo>
                  <a:lnTo>
                    <a:pt x="132689" y="19443"/>
                  </a:lnTo>
                  <a:lnTo>
                    <a:pt x="135597" y="19443"/>
                  </a:lnTo>
                  <a:lnTo>
                    <a:pt x="135597" y="17538"/>
                  </a:lnTo>
                  <a:lnTo>
                    <a:pt x="135597" y="16941"/>
                  </a:lnTo>
                  <a:lnTo>
                    <a:pt x="135597" y="6578"/>
                  </a:lnTo>
                  <a:close/>
                </a:path>
                <a:path w="201929" h="257810">
                  <a:moveTo>
                    <a:pt x="136918" y="167640"/>
                  </a:moveTo>
                  <a:lnTo>
                    <a:pt x="136817" y="163499"/>
                  </a:lnTo>
                  <a:lnTo>
                    <a:pt x="136690" y="162966"/>
                  </a:lnTo>
                  <a:lnTo>
                    <a:pt x="136499" y="162648"/>
                  </a:lnTo>
                  <a:lnTo>
                    <a:pt x="135826" y="161480"/>
                  </a:lnTo>
                  <a:lnTo>
                    <a:pt x="135191" y="160921"/>
                  </a:lnTo>
                  <a:lnTo>
                    <a:pt x="133515" y="160159"/>
                  </a:lnTo>
                  <a:lnTo>
                    <a:pt x="132511" y="159956"/>
                  </a:lnTo>
                  <a:lnTo>
                    <a:pt x="130327" y="159956"/>
                  </a:lnTo>
                  <a:lnTo>
                    <a:pt x="125958" y="164084"/>
                  </a:lnTo>
                  <a:lnTo>
                    <a:pt x="129159" y="164084"/>
                  </a:lnTo>
                  <a:lnTo>
                    <a:pt x="129260" y="163601"/>
                  </a:lnTo>
                  <a:lnTo>
                    <a:pt x="129501" y="163245"/>
                  </a:lnTo>
                  <a:lnTo>
                    <a:pt x="130251" y="162775"/>
                  </a:lnTo>
                  <a:lnTo>
                    <a:pt x="130733" y="162648"/>
                  </a:lnTo>
                  <a:lnTo>
                    <a:pt x="131953" y="162648"/>
                  </a:lnTo>
                  <a:lnTo>
                    <a:pt x="133616" y="165608"/>
                  </a:lnTo>
                  <a:lnTo>
                    <a:pt x="133489" y="165608"/>
                  </a:lnTo>
                  <a:lnTo>
                    <a:pt x="133489" y="167640"/>
                  </a:lnTo>
                  <a:lnTo>
                    <a:pt x="131025" y="170865"/>
                  </a:lnTo>
                  <a:lnTo>
                    <a:pt x="130314" y="170865"/>
                  </a:lnTo>
                  <a:lnTo>
                    <a:pt x="129971" y="170776"/>
                  </a:lnTo>
                  <a:lnTo>
                    <a:pt x="129489" y="170535"/>
                  </a:lnTo>
                  <a:lnTo>
                    <a:pt x="129286" y="170345"/>
                  </a:lnTo>
                  <a:lnTo>
                    <a:pt x="129006" y="169862"/>
                  </a:lnTo>
                  <a:lnTo>
                    <a:pt x="129032" y="168579"/>
                  </a:lnTo>
                  <a:lnTo>
                    <a:pt x="129286" y="168148"/>
                  </a:lnTo>
                  <a:lnTo>
                    <a:pt x="129514" y="167957"/>
                  </a:lnTo>
                  <a:lnTo>
                    <a:pt x="130136" y="167703"/>
                  </a:lnTo>
                  <a:lnTo>
                    <a:pt x="130530" y="167640"/>
                  </a:lnTo>
                  <a:lnTo>
                    <a:pt x="133489" y="167640"/>
                  </a:lnTo>
                  <a:lnTo>
                    <a:pt x="133489" y="165608"/>
                  </a:lnTo>
                  <a:lnTo>
                    <a:pt x="129501" y="165608"/>
                  </a:lnTo>
                  <a:lnTo>
                    <a:pt x="128524" y="165773"/>
                  </a:lnTo>
                  <a:lnTo>
                    <a:pt x="125501" y="170459"/>
                  </a:lnTo>
                  <a:lnTo>
                    <a:pt x="125615" y="170865"/>
                  </a:lnTo>
                  <a:lnTo>
                    <a:pt x="126263" y="172059"/>
                  </a:lnTo>
                  <a:lnTo>
                    <a:pt x="126746" y="172529"/>
                  </a:lnTo>
                  <a:lnTo>
                    <a:pt x="128054" y="173228"/>
                  </a:lnTo>
                  <a:lnTo>
                    <a:pt x="128879" y="173405"/>
                  </a:lnTo>
                  <a:lnTo>
                    <a:pt x="130340" y="173405"/>
                  </a:lnTo>
                  <a:lnTo>
                    <a:pt x="133781" y="171208"/>
                  </a:lnTo>
                  <a:lnTo>
                    <a:pt x="134150" y="173113"/>
                  </a:lnTo>
                  <a:lnTo>
                    <a:pt x="136918" y="173113"/>
                  </a:lnTo>
                  <a:lnTo>
                    <a:pt x="136918" y="171208"/>
                  </a:lnTo>
                  <a:lnTo>
                    <a:pt x="136918" y="170865"/>
                  </a:lnTo>
                  <a:lnTo>
                    <a:pt x="136918" y="167640"/>
                  </a:lnTo>
                  <a:close/>
                </a:path>
                <a:path w="201929" h="257810">
                  <a:moveTo>
                    <a:pt x="139852" y="244475"/>
                  </a:moveTo>
                  <a:lnTo>
                    <a:pt x="139750" y="240334"/>
                  </a:lnTo>
                  <a:lnTo>
                    <a:pt x="139623" y="239801"/>
                  </a:lnTo>
                  <a:lnTo>
                    <a:pt x="139433" y="239483"/>
                  </a:lnTo>
                  <a:lnTo>
                    <a:pt x="138760" y="238315"/>
                  </a:lnTo>
                  <a:lnTo>
                    <a:pt x="138125" y="237756"/>
                  </a:lnTo>
                  <a:lnTo>
                    <a:pt x="136448" y="236994"/>
                  </a:lnTo>
                  <a:lnTo>
                    <a:pt x="135445" y="236791"/>
                  </a:lnTo>
                  <a:lnTo>
                    <a:pt x="133261" y="236791"/>
                  </a:lnTo>
                  <a:lnTo>
                    <a:pt x="128892" y="240919"/>
                  </a:lnTo>
                  <a:lnTo>
                    <a:pt x="132105" y="240919"/>
                  </a:lnTo>
                  <a:lnTo>
                    <a:pt x="132194" y="240436"/>
                  </a:lnTo>
                  <a:lnTo>
                    <a:pt x="132435" y="240080"/>
                  </a:lnTo>
                  <a:lnTo>
                    <a:pt x="133184" y="239598"/>
                  </a:lnTo>
                  <a:lnTo>
                    <a:pt x="133667" y="239483"/>
                  </a:lnTo>
                  <a:lnTo>
                    <a:pt x="134886" y="239483"/>
                  </a:lnTo>
                  <a:lnTo>
                    <a:pt x="136550" y="242443"/>
                  </a:lnTo>
                  <a:lnTo>
                    <a:pt x="136423" y="242443"/>
                  </a:lnTo>
                  <a:lnTo>
                    <a:pt x="136423" y="244475"/>
                  </a:lnTo>
                  <a:lnTo>
                    <a:pt x="136385" y="244792"/>
                  </a:lnTo>
                  <a:lnTo>
                    <a:pt x="136271" y="245414"/>
                  </a:lnTo>
                  <a:lnTo>
                    <a:pt x="136105" y="245783"/>
                  </a:lnTo>
                  <a:lnTo>
                    <a:pt x="135966" y="246164"/>
                  </a:lnTo>
                  <a:lnTo>
                    <a:pt x="133972" y="247700"/>
                  </a:lnTo>
                  <a:lnTo>
                    <a:pt x="133248" y="247700"/>
                  </a:lnTo>
                  <a:lnTo>
                    <a:pt x="132905" y="247611"/>
                  </a:lnTo>
                  <a:lnTo>
                    <a:pt x="132422" y="247370"/>
                  </a:lnTo>
                  <a:lnTo>
                    <a:pt x="132219" y="247180"/>
                  </a:lnTo>
                  <a:lnTo>
                    <a:pt x="131940" y="246697"/>
                  </a:lnTo>
                  <a:lnTo>
                    <a:pt x="131965" y="245414"/>
                  </a:lnTo>
                  <a:lnTo>
                    <a:pt x="132219" y="244983"/>
                  </a:lnTo>
                  <a:lnTo>
                    <a:pt x="132448" y="244792"/>
                  </a:lnTo>
                  <a:lnTo>
                    <a:pt x="133070" y="244538"/>
                  </a:lnTo>
                  <a:lnTo>
                    <a:pt x="133464" y="244475"/>
                  </a:lnTo>
                  <a:lnTo>
                    <a:pt x="136423" y="244475"/>
                  </a:lnTo>
                  <a:lnTo>
                    <a:pt x="136423" y="242443"/>
                  </a:lnTo>
                  <a:lnTo>
                    <a:pt x="132435" y="242443"/>
                  </a:lnTo>
                  <a:lnTo>
                    <a:pt x="131470" y="242608"/>
                  </a:lnTo>
                  <a:lnTo>
                    <a:pt x="128435" y="247294"/>
                  </a:lnTo>
                  <a:lnTo>
                    <a:pt x="128549" y="247700"/>
                  </a:lnTo>
                  <a:lnTo>
                    <a:pt x="129197" y="248894"/>
                  </a:lnTo>
                  <a:lnTo>
                    <a:pt x="129692" y="249364"/>
                  </a:lnTo>
                  <a:lnTo>
                    <a:pt x="130987" y="250063"/>
                  </a:lnTo>
                  <a:lnTo>
                    <a:pt x="131813" y="250240"/>
                  </a:lnTo>
                  <a:lnTo>
                    <a:pt x="133286" y="250240"/>
                  </a:lnTo>
                  <a:lnTo>
                    <a:pt x="136715" y="248043"/>
                  </a:lnTo>
                  <a:lnTo>
                    <a:pt x="137083" y="249948"/>
                  </a:lnTo>
                  <a:lnTo>
                    <a:pt x="139852" y="249948"/>
                  </a:lnTo>
                  <a:lnTo>
                    <a:pt x="139852" y="248043"/>
                  </a:lnTo>
                  <a:lnTo>
                    <a:pt x="139852" y="247700"/>
                  </a:lnTo>
                  <a:lnTo>
                    <a:pt x="139852" y="244475"/>
                  </a:lnTo>
                  <a:close/>
                </a:path>
                <a:path w="201929" h="257810">
                  <a:moveTo>
                    <a:pt x="148488" y="83413"/>
                  </a:moveTo>
                  <a:lnTo>
                    <a:pt x="145186" y="83413"/>
                  </a:lnTo>
                  <a:lnTo>
                    <a:pt x="145059" y="92113"/>
                  </a:lnTo>
                  <a:lnTo>
                    <a:pt x="144576" y="92964"/>
                  </a:lnTo>
                  <a:lnTo>
                    <a:pt x="144246" y="93281"/>
                  </a:lnTo>
                  <a:lnTo>
                    <a:pt x="143433" y="93687"/>
                  </a:lnTo>
                  <a:lnTo>
                    <a:pt x="142963" y="93776"/>
                  </a:lnTo>
                  <a:lnTo>
                    <a:pt x="141643" y="93776"/>
                  </a:lnTo>
                  <a:lnTo>
                    <a:pt x="139903" y="83413"/>
                  </a:lnTo>
                  <a:lnTo>
                    <a:pt x="136626" y="83413"/>
                  </a:lnTo>
                  <a:lnTo>
                    <a:pt x="140373" y="96570"/>
                  </a:lnTo>
                  <a:lnTo>
                    <a:pt x="142328" y="96570"/>
                  </a:lnTo>
                  <a:lnTo>
                    <a:pt x="143154" y="96380"/>
                  </a:lnTo>
                  <a:lnTo>
                    <a:pt x="144487" y="95592"/>
                  </a:lnTo>
                  <a:lnTo>
                    <a:pt x="144995" y="95059"/>
                  </a:lnTo>
                  <a:lnTo>
                    <a:pt x="145338" y="94373"/>
                  </a:lnTo>
                  <a:lnTo>
                    <a:pt x="145580" y="96278"/>
                  </a:lnTo>
                  <a:lnTo>
                    <a:pt x="148488" y="96278"/>
                  </a:lnTo>
                  <a:lnTo>
                    <a:pt x="148488" y="94373"/>
                  </a:lnTo>
                  <a:lnTo>
                    <a:pt x="148488" y="93776"/>
                  </a:lnTo>
                  <a:lnTo>
                    <a:pt x="148488" y="83413"/>
                  </a:lnTo>
                  <a:close/>
                </a:path>
                <a:path w="201929" h="257810">
                  <a:moveTo>
                    <a:pt x="151218" y="247129"/>
                  </a:moveTo>
                  <a:lnTo>
                    <a:pt x="148869" y="247129"/>
                  </a:lnTo>
                  <a:lnTo>
                    <a:pt x="148450" y="247027"/>
                  </a:lnTo>
                  <a:lnTo>
                    <a:pt x="147967" y="246608"/>
                  </a:lnTo>
                  <a:lnTo>
                    <a:pt x="147840" y="246227"/>
                  </a:lnTo>
                  <a:lnTo>
                    <a:pt x="147840" y="239852"/>
                  </a:lnTo>
                  <a:lnTo>
                    <a:pt x="151168" y="239852"/>
                  </a:lnTo>
                  <a:lnTo>
                    <a:pt x="151168" y="237083"/>
                  </a:lnTo>
                  <a:lnTo>
                    <a:pt x="147840" y="237083"/>
                  </a:lnTo>
                  <a:lnTo>
                    <a:pt x="147840" y="233489"/>
                  </a:lnTo>
                  <a:lnTo>
                    <a:pt x="144907" y="233489"/>
                  </a:lnTo>
                  <a:lnTo>
                    <a:pt x="144538" y="237083"/>
                  </a:lnTo>
                  <a:lnTo>
                    <a:pt x="142316" y="237083"/>
                  </a:lnTo>
                  <a:lnTo>
                    <a:pt x="142316" y="239852"/>
                  </a:lnTo>
                  <a:lnTo>
                    <a:pt x="144538" y="239852"/>
                  </a:lnTo>
                  <a:lnTo>
                    <a:pt x="144602" y="247027"/>
                  </a:lnTo>
                  <a:lnTo>
                    <a:pt x="144716" y="247573"/>
                  </a:lnTo>
                  <a:lnTo>
                    <a:pt x="145440" y="248831"/>
                  </a:lnTo>
                  <a:lnTo>
                    <a:pt x="145935" y="249275"/>
                  </a:lnTo>
                  <a:lnTo>
                    <a:pt x="147243" y="249821"/>
                  </a:lnTo>
                  <a:lnTo>
                    <a:pt x="147993" y="249948"/>
                  </a:lnTo>
                  <a:lnTo>
                    <a:pt x="151218" y="249948"/>
                  </a:lnTo>
                  <a:lnTo>
                    <a:pt x="151218" y="247129"/>
                  </a:lnTo>
                  <a:close/>
                </a:path>
                <a:path w="201929" h="257810">
                  <a:moveTo>
                    <a:pt x="151892" y="14490"/>
                  </a:moveTo>
                  <a:lnTo>
                    <a:pt x="151803" y="10985"/>
                  </a:lnTo>
                  <a:lnTo>
                    <a:pt x="151701" y="10502"/>
                  </a:lnTo>
                  <a:lnTo>
                    <a:pt x="151015" y="9169"/>
                  </a:lnTo>
                  <a:lnTo>
                    <a:pt x="150698" y="8521"/>
                  </a:lnTo>
                  <a:lnTo>
                    <a:pt x="150520" y="8318"/>
                  </a:lnTo>
                  <a:lnTo>
                    <a:pt x="150012" y="7734"/>
                  </a:lnTo>
                  <a:lnTo>
                    <a:pt x="148475" y="6718"/>
                  </a:lnTo>
                  <a:lnTo>
                    <a:pt x="148475" y="14249"/>
                  </a:lnTo>
                  <a:lnTo>
                    <a:pt x="148424" y="14490"/>
                  </a:lnTo>
                  <a:lnTo>
                    <a:pt x="147866" y="15633"/>
                  </a:lnTo>
                  <a:lnTo>
                    <a:pt x="147485" y="16078"/>
                  </a:lnTo>
                  <a:lnTo>
                    <a:pt x="146532" y="16700"/>
                  </a:lnTo>
                  <a:lnTo>
                    <a:pt x="145986" y="16852"/>
                  </a:lnTo>
                  <a:lnTo>
                    <a:pt x="144754" y="16852"/>
                  </a:lnTo>
                  <a:lnTo>
                    <a:pt x="142278" y="14249"/>
                  </a:lnTo>
                  <a:lnTo>
                    <a:pt x="142328" y="11557"/>
                  </a:lnTo>
                  <a:lnTo>
                    <a:pt x="148132" y="10985"/>
                  </a:lnTo>
                  <a:lnTo>
                    <a:pt x="148424" y="11557"/>
                  </a:lnTo>
                  <a:lnTo>
                    <a:pt x="148475" y="14249"/>
                  </a:lnTo>
                  <a:lnTo>
                    <a:pt x="148475" y="6718"/>
                  </a:lnTo>
                  <a:lnTo>
                    <a:pt x="148272" y="6578"/>
                  </a:lnTo>
                  <a:lnTo>
                    <a:pt x="147269" y="6286"/>
                  </a:lnTo>
                  <a:lnTo>
                    <a:pt x="145338" y="6286"/>
                  </a:lnTo>
                  <a:lnTo>
                    <a:pt x="144589" y="6451"/>
                  </a:lnTo>
                  <a:lnTo>
                    <a:pt x="143217" y="7086"/>
                  </a:lnTo>
                  <a:lnTo>
                    <a:pt x="142671" y="7594"/>
                  </a:lnTo>
                  <a:lnTo>
                    <a:pt x="142265" y="8318"/>
                  </a:lnTo>
                  <a:lnTo>
                    <a:pt x="142265" y="1841"/>
                  </a:lnTo>
                  <a:lnTo>
                    <a:pt x="138963" y="1841"/>
                  </a:lnTo>
                  <a:lnTo>
                    <a:pt x="138963" y="19443"/>
                  </a:lnTo>
                  <a:lnTo>
                    <a:pt x="141897" y="19443"/>
                  </a:lnTo>
                  <a:lnTo>
                    <a:pt x="142265" y="17881"/>
                  </a:lnTo>
                  <a:lnTo>
                    <a:pt x="142557" y="18249"/>
                  </a:lnTo>
                  <a:lnTo>
                    <a:pt x="145516" y="19735"/>
                  </a:lnTo>
                  <a:lnTo>
                    <a:pt x="147370" y="19735"/>
                  </a:lnTo>
                  <a:lnTo>
                    <a:pt x="148361" y="19443"/>
                  </a:lnTo>
                  <a:lnTo>
                    <a:pt x="150063" y="18249"/>
                  </a:lnTo>
                  <a:lnTo>
                    <a:pt x="150355" y="17881"/>
                  </a:lnTo>
                  <a:lnTo>
                    <a:pt x="150723" y="17449"/>
                  </a:lnTo>
                  <a:lnTo>
                    <a:pt x="151003" y="16852"/>
                  </a:lnTo>
                  <a:lnTo>
                    <a:pt x="151701" y="15405"/>
                  </a:lnTo>
                  <a:lnTo>
                    <a:pt x="151892" y="14490"/>
                  </a:lnTo>
                  <a:close/>
                </a:path>
                <a:path w="201929" h="257810">
                  <a:moveTo>
                    <a:pt x="155232" y="83413"/>
                  </a:moveTo>
                  <a:lnTo>
                    <a:pt x="151930" y="83413"/>
                  </a:lnTo>
                  <a:lnTo>
                    <a:pt x="151930" y="96278"/>
                  </a:lnTo>
                  <a:lnTo>
                    <a:pt x="155232" y="96278"/>
                  </a:lnTo>
                  <a:lnTo>
                    <a:pt x="155232" y="83413"/>
                  </a:lnTo>
                  <a:close/>
                </a:path>
                <a:path w="201929" h="257810">
                  <a:moveTo>
                    <a:pt x="155651" y="79502"/>
                  </a:moveTo>
                  <a:lnTo>
                    <a:pt x="155448" y="79070"/>
                  </a:lnTo>
                  <a:lnTo>
                    <a:pt x="154686" y="78359"/>
                  </a:lnTo>
                  <a:lnTo>
                    <a:pt x="154203" y="78181"/>
                  </a:lnTo>
                  <a:lnTo>
                    <a:pt x="152996" y="78181"/>
                  </a:lnTo>
                  <a:lnTo>
                    <a:pt x="152501" y="78359"/>
                  </a:lnTo>
                  <a:lnTo>
                    <a:pt x="152133" y="78727"/>
                  </a:lnTo>
                  <a:lnTo>
                    <a:pt x="151752" y="79070"/>
                  </a:lnTo>
                  <a:lnTo>
                    <a:pt x="151561" y="79502"/>
                  </a:lnTo>
                  <a:lnTo>
                    <a:pt x="151561" y="80581"/>
                  </a:lnTo>
                  <a:lnTo>
                    <a:pt x="151752" y="81026"/>
                  </a:lnTo>
                  <a:lnTo>
                    <a:pt x="152501" y="81724"/>
                  </a:lnTo>
                  <a:lnTo>
                    <a:pt x="152996" y="81902"/>
                  </a:lnTo>
                  <a:lnTo>
                    <a:pt x="154203" y="81902"/>
                  </a:lnTo>
                  <a:lnTo>
                    <a:pt x="154686" y="81724"/>
                  </a:lnTo>
                  <a:lnTo>
                    <a:pt x="155448" y="81026"/>
                  </a:lnTo>
                  <a:lnTo>
                    <a:pt x="155651" y="80581"/>
                  </a:lnTo>
                  <a:lnTo>
                    <a:pt x="155651" y="79502"/>
                  </a:lnTo>
                  <a:close/>
                </a:path>
                <a:path w="201929" h="257810">
                  <a:moveTo>
                    <a:pt x="157556" y="237083"/>
                  </a:moveTo>
                  <a:lnTo>
                    <a:pt x="154254" y="237083"/>
                  </a:lnTo>
                  <a:lnTo>
                    <a:pt x="154254" y="249948"/>
                  </a:lnTo>
                  <a:lnTo>
                    <a:pt x="157556" y="249948"/>
                  </a:lnTo>
                  <a:lnTo>
                    <a:pt x="157556" y="237083"/>
                  </a:lnTo>
                  <a:close/>
                </a:path>
                <a:path w="201929" h="257810">
                  <a:moveTo>
                    <a:pt x="157962" y="233172"/>
                  </a:moveTo>
                  <a:lnTo>
                    <a:pt x="157772" y="232727"/>
                  </a:lnTo>
                  <a:lnTo>
                    <a:pt x="157378" y="232397"/>
                  </a:lnTo>
                  <a:lnTo>
                    <a:pt x="157010" y="232029"/>
                  </a:lnTo>
                  <a:lnTo>
                    <a:pt x="156514" y="231851"/>
                  </a:lnTo>
                  <a:lnTo>
                    <a:pt x="155308" y="231851"/>
                  </a:lnTo>
                  <a:lnTo>
                    <a:pt x="154825" y="232029"/>
                  </a:lnTo>
                  <a:lnTo>
                    <a:pt x="154076" y="232727"/>
                  </a:lnTo>
                  <a:lnTo>
                    <a:pt x="153885" y="233172"/>
                  </a:lnTo>
                  <a:lnTo>
                    <a:pt x="153885" y="234251"/>
                  </a:lnTo>
                  <a:lnTo>
                    <a:pt x="154076" y="234696"/>
                  </a:lnTo>
                  <a:lnTo>
                    <a:pt x="154825" y="235394"/>
                  </a:lnTo>
                  <a:lnTo>
                    <a:pt x="155308" y="235572"/>
                  </a:lnTo>
                  <a:lnTo>
                    <a:pt x="156514" y="235572"/>
                  </a:lnTo>
                  <a:lnTo>
                    <a:pt x="157010" y="235394"/>
                  </a:lnTo>
                  <a:lnTo>
                    <a:pt x="157772" y="234696"/>
                  </a:lnTo>
                  <a:lnTo>
                    <a:pt x="157962" y="234251"/>
                  </a:lnTo>
                  <a:lnTo>
                    <a:pt x="157962" y="233172"/>
                  </a:lnTo>
                  <a:close/>
                </a:path>
                <a:path w="201929" h="257810">
                  <a:moveTo>
                    <a:pt x="171627" y="88392"/>
                  </a:moveTo>
                  <a:lnTo>
                    <a:pt x="171437" y="87439"/>
                  </a:lnTo>
                  <a:lnTo>
                    <a:pt x="170764" y="86004"/>
                  </a:lnTo>
                  <a:lnTo>
                    <a:pt x="170484" y="85394"/>
                  </a:lnTo>
                  <a:lnTo>
                    <a:pt x="170243" y="85102"/>
                  </a:lnTo>
                  <a:lnTo>
                    <a:pt x="169824" y="84594"/>
                  </a:lnTo>
                  <a:lnTo>
                    <a:pt x="168186" y="83477"/>
                  </a:lnTo>
                  <a:lnTo>
                    <a:pt x="168186" y="91160"/>
                  </a:lnTo>
                  <a:lnTo>
                    <a:pt x="168148" y="91338"/>
                  </a:lnTo>
                  <a:lnTo>
                    <a:pt x="167576" y="92494"/>
                  </a:lnTo>
                  <a:lnTo>
                    <a:pt x="167208" y="92938"/>
                  </a:lnTo>
                  <a:lnTo>
                    <a:pt x="166255" y="93535"/>
                  </a:lnTo>
                  <a:lnTo>
                    <a:pt x="165709" y="93687"/>
                  </a:lnTo>
                  <a:lnTo>
                    <a:pt x="164477" y="93687"/>
                  </a:lnTo>
                  <a:lnTo>
                    <a:pt x="162013" y="91160"/>
                  </a:lnTo>
                  <a:lnTo>
                    <a:pt x="162052" y="88392"/>
                  </a:lnTo>
                  <a:lnTo>
                    <a:pt x="168186" y="91160"/>
                  </a:lnTo>
                  <a:lnTo>
                    <a:pt x="168186" y="83477"/>
                  </a:lnTo>
                  <a:lnTo>
                    <a:pt x="167068" y="83121"/>
                  </a:lnTo>
                  <a:lnTo>
                    <a:pt x="165239" y="83121"/>
                  </a:lnTo>
                  <a:lnTo>
                    <a:pt x="161988" y="85102"/>
                  </a:lnTo>
                  <a:lnTo>
                    <a:pt x="161620" y="83413"/>
                  </a:lnTo>
                  <a:lnTo>
                    <a:pt x="158686" y="83413"/>
                  </a:lnTo>
                  <a:lnTo>
                    <a:pt x="158686" y="101650"/>
                  </a:lnTo>
                  <a:lnTo>
                    <a:pt x="161988" y="101650"/>
                  </a:lnTo>
                  <a:lnTo>
                    <a:pt x="161988" y="94691"/>
                  </a:lnTo>
                  <a:lnTo>
                    <a:pt x="162394" y="95275"/>
                  </a:lnTo>
                  <a:lnTo>
                    <a:pt x="162928" y="95732"/>
                  </a:lnTo>
                  <a:lnTo>
                    <a:pt x="164249" y="96405"/>
                  </a:lnTo>
                  <a:lnTo>
                    <a:pt x="165049" y="96570"/>
                  </a:lnTo>
                  <a:lnTo>
                    <a:pt x="167043" y="96570"/>
                  </a:lnTo>
                  <a:lnTo>
                    <a:pt x="168008" y="96278"/>
                  </a:lnTo>
                  <a:lnTo>
                    <a:pt x="169722" y="95123"/>
                  </a:lnTo>
                  <a:lnTo>
                    <a:pt x="170091" y="94691"/>
                  </a:lnTo>
                  <a:lnTo>
                    <a:pt x="170408" y="94322"/>
                  </a:lnTo>
                  <a:lnTo>
                    <a:pt x="170713" y="93687"/>
                  </a:lnTo>
                  <a:lnTo>
                    <a:pt x="171411" y="92303"/>
                  </a:lnTo>
                  <a:lnTo>
                    <a:pt x="171615" y="91338"/>
                  </a:lnTo>
                  <a:lnTo>
                    <a:pt x="171627" y="88392"/>
                  </a:lnTo>
                  <a:close/>
                </a:path>
                <a:path w="201929" h="257810">
                  <a:moveTo>
                    <a:pt x="172999" y="241935"/>
                  </a:moveTo>
                  <a:lnTo>
                    <a:pt x="172796" y="241020"/>
                  </a:lnTo>
                  <a:lnTo>
                    <a:pt x="172072" y="239649"/>
                  </a:lnTo>
                  <a:lnTo>
                    <a:pt x="171754" y="239014"/>
                  </a:lnTo>
                  <a:lnTo>
                    <a:pt x="171030" y="238213"/>
                  </a:lnTo>
                  <a:lnTo>
                    <a:pt x="169583" y="237337"/>
                  </a:lnTo>
                  <a:lnTo>
                    <a:pt x="169583" y="241935"/>
                  </a:lnTo>
                  <a:lnTo>
                    <a:pt x="169583" y="245084"/>
                  </a:lnTo>
                  <a:lnTo>
                    <a:pt x="169100" y="246240"/>
                  </a:lnTo>
                  <a:lnTo>
                    <a:pt x="168757" y="246672"/>
                  </a:lnTo>
                  <a:lnTo>
                    <a:pt x="167894" y="247243"/>
                  </a:lnTo>
                  <a:lnTo>
                    <a:pt x="167398" y="247383"/>
                  </a:lnTo>
                  <a:lnTo>
                    <a:pt x="166255" y="247383"/>
                  </a:lnTo>
                  <a:lnTo>
                    <a:pt x="164071" y="245084"/>
                  </a:lnTo>
                  <a:lnTo>
                    <a:pt x="164084" y="241935"/>
                  </a:lnTo>
                  <a:lnTo>
                    <a:pt x="164579" y="240792"/>
                  </a:lnTo>
                  <a:lnTo>
                    <a:pt x="164909" y="240372"/>
                  </a:lnTo>
                  <a:lnTo>
                    <a:pt x="165773" y="239801"/>
                  </a:lnTo>
                  <a:lnTo>
                    <a:pt x="166281" y="239649"/>
                  </a:lnTo>
                  <a:lnTo>
                    <a:pt x="167436" y="239649"/>
                  </a:lnTo>
                  <a:lnTo>
                    <a:pt x="167944" y="239801"/>
                  </a:lnTo>
                  <a:lnTo>
                    <a:pt x="168783" y="240372"/>
                  </a:lnTo>
                  <a:lnTo>
                    <a:pt x="169113" y="240792"/>
                  </a:lnTo>
                  <a:lnTo>
                    <a:pt x="169583" y="241935"/>
                  </a:lnTo>
                  <a:lnTo>
                    <a:pt x="169583" y="237337"/>
                  </a:lnTo>
                  <a:lnTo>
                    <a:pt x="169164" y="237083"/>
                  </a:lnTo>
                  <a:lnTo>
                    <a:pt x="168084" y="236791"/>
                  </a:lnTo>
                  <a:lnTo>
                    <a:pt x="165620" y="236791"/>
                  </a:lnTo>
                  <a:lnTo>
                    <a:pt x="160642" y="241935"/>
                  </a:lnTo>
                  <a:lnTo>
                    <a:pt x="160642" y="245084"/>
                  </a:lnTo>
                  <a:lnTo>
                    <a:pt x="165595" y="250240"/>
                  </a:lnTo>
                  <a:lnTo>
                    <a:pt x="168059" y="250240"/>
                  </a:lnTo>
                  <a:lnTo>
                    <a:pt x="169151" y="249948"/>
                  </a:lnTo>
                  <a:lnTo>
                    <a:pt x="171018" y="248818"/>
                  </a:lnTo>
                  <a:lnTo>
                    <a:pt x="171754" y="248018"/>
                  </a:lnTo>
                  <a:lnTo>
                    <a:pt x="172072" y="247383"/>
                  </a:lnTo>
                  <a:lnTo>
                    <a:pt x="172796" y="245999"/>
                  </a:lnTo>
                  <a:lnTo>
                    <a:pt x="172999" y="245084"/>
                  </a:lnTo>
                  <a:lnTo>
                    <a:pt x="172999" y="241935"/>
                  </a:lnTo>
                  <a:close/>
                </a:path>
                <a:path w="201929" h="257810">
                  <a:moveTo>
                    <a:pt x="186397" y="90652"/>
                  </a:moveTo>
                  <a:lnTo>
                    <a:pt x="186321" y="87731"/>
                  </a:lnTo>
                  <a:lnTo>
                    <a:pt x="186207" y="87185"/>
                  </a:lnTo>
                  <a:lnTo>
                    <a:pt x="185521" y="85788"/>
                  </a:lnTo>
                  <a:lnTo>
                    <a:pt x="185267" y="85267"/>
                  </a:lnTo>
                  <a:lnTo>
                    <a:pt x="184581" y="84505"/>
                  </a:lnTo>
                  <a:lnTo>
                    <a:pt x="183146" y="83629"/>
                  </a:lnTo>
                  <a:lnTo>
                    <a:pt x="183146" y="88620"/>
                  </a:lnTo>
                  <a:lnTo>
                    <a:pt x="177482" y="88620"/>
                  </a:lnTo>
                  <a:lnTo>
                    <a:pt x="179895" y="85788"/>
                  </a:lnTo>
                  <a:lnTo>
                    <a:pt x="181203" y="85788"/>
                  </a:lnTo>
                  <a:lnTo>
                    <a:pt x="181838" y="86042"/>
                  </a:lnTo>
                  <a:lnTo>
                    <a:pt x="182841" y="87033"/>
                  </a:lnTo>
                  <a:lnTo>
                    <a:pt x="183108" y="87731"/>
                  </a:lnTo>
                  <a:lnTo>
                    <a:pt x="183146" y="88620"/>
                  </a:lnTo>
                  <a:lnTo>
                    <a:pt x="183146" y="83629"/>
                  </a:lnTo>
                  <a:lnTo>
                    <a:pt x="182791" y="83400"/>
                  </a:lnTo>
                  <a:lnTo>
                    <a:pt x="181698" y="83121"/>
                  </a:lnTo>
                  <a:lnTo>
                    <a:pt x="179197" y="83121"/>
                  </a:lnTo>
                  <a:lnTo>
                    <a:pt x="174307" y="91655"/>
                  </a:lnTo>
                  <a:lnTo>
                    <a:pt x="174485" y="92417"/>
                  </a:lnTo>
                  <a:lnTo>
                    <a:pt x="175526" y="94411"/>
                  </a:lnTo>
                  <a:lnTo>
                    <a:pt x="176250" y="95186"/>
                  </a:lnTo>
                  <a:lnTo>
                    <a:pt x="178130" y="96291"/>
                  </a:lnTo>
                  <a:lnTo>
                    <a:pt x="179209" y="96570"/>
                  </a:lnTo>
                  <a:lnTo>
                    <a:pt x="181394" y="96570"/>
                  </a:lnTo>
                  <a:lnTo>
                    <a:pt x="185572" y="93878"/>
                  </a:lnTo>
                  <a:lnTo>
                    <a:pt x="185877" y="93370"/>
                  </a:lnTo>
                  <a:lnTo>
                    <a:pt x="186105" y="92633"/>
                  </a:lnTo>
                  <a:lnTo>
                    <a:pt x="182753" y="92633"/>
                  </a:lnTo>
                  <a:lnTo>
                    <a:pt x="182537" y="93027"/>
                  </a:lnTo>
                  <a:lnTo>
                    <a:pt x="182270" y="93332"/>
                  </a:lnTo>
                  <a:lnTo>
                    <a:pt x="181584" y="93776"/>
                  </a:lnTo>
                  <a:lnTo>
                    <a:pt x="181076" y="93878"/>
                  </a:lnTo>
                  <a:lnTo>
                    <a:pt x="179806" y="93878"/>
                  </a:lnTo>
                  <a:lnTo>
                    <a:pt x="177469" y="90652"/>
                  </a:lnTo>
                  <a:lnTo>
                    <a:pt x="186397" y="90652"/>
                  </a:lnTo>
                  <a:close/>
                </a:path>
                <a:path w="201929" h="257810">
                  <a:moveTo>
                    <a:pt x="187921" y="249948"/>
                  </a:moveTo>
                  <a:lnTo>
                    <a:pt x="187845" y="240449"/>
                  </a:lnTo>
                  <a:lnTo>
                    <a:pt x="187744" y="239890"/>
                  </a:lnTo>
                  <a:lnTo>
                    <a:pt x="187591" y="239585"/>
                  </a:lnTo>
                  <a:lnTo>
                    <a:pt x="187286" y="238988"/>
                  </a:lnTo>
                  <a:lnTo>
                    <a:pt x="186994" y="238379"/>
                  </a:lnTo>
                  <a:lnTo>
                    <a:pt x="186448" y="237794"/>
                  </a:lnTo>
                  <a:lnTo>
                    <a:pt x="185051" y="236994"/>
                  </a:lnTo>
                  <a:lnTo>
                    <a:pt x="184200" y="236791"/>
                  </a:lnTo>
                  <a:lnTo>
                    <a:pt x="182245" y="236791"/>
                  </a:lnTo>
                  <a:lnTo>
                    <a:pt x="181419" y="236994"/>
                  </a:lnTo>
                  <a:lnTo>
                    <a:pt x="180022" y="237794"/>
                  </a:lnTo>
                  <a:lnTo>
                    <a:pt x="179527" y="238302"/>
                  </a:lnTo>
                  <a:lnTo>
                    <a:pt x="179171" y="238988"/>
                  </a:lnTo>
                  <a:lnTo>
                    <a:pt x="178955" y="237083"/>
                  </a:lnTo>
                  <a:lnTo>
                    <a:pt x="176047" y="237083"/>
                  </a:lnTo>
                  <a:lnTo>
                    <a:pt x="176047" y="249948"/>
                  </a:lnTo>
                  <a:lnTo>
                    <a:pt x="179349" y="249948"/>
                  </a:lnTo>
                  <a:lnTo>
                    <a:pt x="179463" y="241300"/>
                  </a:lnTo>
                  <a:lnTo>
                    <a:pt x="179959" y="240449"/>
                  </a:lnTo>
                  <a:lnTo>
                    <a:pt x="180289" y="240131"/>
                  </a:lnTo>
                  <a:lnTo>
                    <a:pt x="181140" y="239699"/>
                  </a:lnTo>
                  <a:lnTo>
                    <a:pt x="181597" y="239585"/>
                  </a:lnTo>
                  <a:lnTo>
                    <a:pt x="182905" y="239585"/>
                  </a:lnTo>
                  <a:lnTo>
                    <a:pt x="183527" y="239814"/>
                  </a:lnTo>
                  <a:lnTo>
                    <a:pt x="184404" y="240715"/>
                  </a:lnTo>
                  <a:lnTo>
                    <a:pt x="184594" y="241300"/>
                  </a:lnTo>
                  <a:lnTo>
                    <a:pt x="184619" y="249948"/>
                  </a:lnTo>
                  <a:lnTo>
                    <a:pt x="187921" y="249948"/>
                  </a:lnTo>
                  <a:close/>
                </a:path>
                <a:path w="201929" h="257810">
                  <a:moveTo>
                    <a:pt x="201523" y="247129"/>
                  </a:moveTo>
                  <a:lnTo>
                    <a:pt x="195973" y="242049"/>
                  </a:lnTo>
                  <a:lnTo>
                    <a:pt x="195465" y="241922"/>
                  </a:lnTo>
                  <a:lnTo>
                    <a:pt x="194716" y="241630"/>
                  </a:lnTo>
                  <a:lnTo>
                    <a:pt x="194449" y="241452"/>
                  </a:lnTo>
                  <a:lnTo>
                    <a:pt x="194157" y="241033"/>
                  </a:lnTo>
                  <a:lnTo>
                    <a:pt x="194106" y="240131"/>
                  </a:lnTo>
                  <a:lnTo>
                    <a:pt x="194233" y="239903"/>
                  </a:lnTo>
                  <a:lnTo>
                    <a:pt x="194919" y="239445"/>
                  </a:lnTo>
                  <a:lnTo>
                    <a:pt x="195402" y="239331"/>
                  </a:lnTo>
                  <a:lnTo>
                    <a:pt x="196608" y="239331"/>
                  </a:lnTo>
                  <a:lnTo>
                    <a:pt x="197078" y="239445"/>
                  </a:lnTo>
                  <a:lnTo>
                    <a:pt x="197789" y="239852"/>
                  </a:lnTo>
                  <a:lnTo>
                    <a:pt x="198018" y="240131"/>
                  </a:lnTo>
                  <a:lnTo>
                    <a:pt x="198120" y="240512"/>
                  </a:lnTo>
                  <a:lnTo>
                    <a:pt x="201231" y="240512"/>
                  </a:lnTo>
                  <a:lnTo>
                    <a:pt x="201041" y="239331"/>
                  </a:lnTo>
                  <a:lnTo>
                    <a:pt x="200545" y="238467"/>
                  </a:lnTo>
                  <a:lnTo>
                    <a:pt x="198818" y="237121"/>
                  </a:lnTo>
                  <a:lnTo>
                    <a:pt x="197612" y="236791"/>
                  </a:lnTo>
                  <a:lnTo>
                    <a:pt x="194970" y="236791"/>
                  </a:lnTo>
                  <a:lnTo>
                    <a:pt x="191020" y="241808"/>
                  </a:lnTo>
                  <a:lnTo>
                    <a:pt x="191439" y="242684"/>
                  </a:lnTo>
                  <a:lnTo>
                    <a:pt x="196278" y="244576"/>
                  </a:lnTo>
                  <a:lnTo>
                    <a:pt x="196748" y="244678"/>
                  </a:lnTo>
                  <a:lnTo>
                    <a:pt x="197497" y="244944"/>
                  </a:lnTo>
                  <a:lnTo>
                    <a:pt x="197802" y="245160"/>
                  </a:lnTo>
                  <a:lnTo>
                    <a:pt x="198183" y="245567"/>
                  </a:lnTo>
                  <a:lnTo>
                    <a:pt x="198208" y="246786"/>
                  </a:lnTo>
                  <a:lnTo>
                    <a:pt x="197904" y="247243"/>
                  </a:lnTo>
                  <a:lnTo>
                    <a:pt x="197675" y="247421"/>
                  </a:lnTo>
                  <a:lnTo>
                    <a:pt x="196977" y="247675"/>
                  </a:lnTo>
                  <a:lnTo>
                    <a:pt x="196684" y="247726"/>
                  </a:lnTo>
                  <a:lnTo>
                    <a:pt x="195757" y="247726"/>
                  </a:lnTo>
                  <a:lnTo>
                    <a:pt x="193941" y="245986"/>
                  </a:lnTo>
                  <a:lnTo>
                    <a:pt x="190639" y="245986"/>
                  </a:lnTo>
                  <a:lnTo>
                    <a:pt x="195046" y="250240"/>
                  </a:lnTo>
                  <a:lnTo>
                    <a:pt x="197370" y="250240"/>
                  </a:lnTo>
                  <a:lnTo>
                    <a:pt x="198323" y="250063"/>
                  </a:lnTo>
                  <a:lnTo>
                    <a:pt x="199872" y="249402"/>
                  </a:lnTo>
                  <a:lnTo>
                    <a:pt x="200494" y="248932"/>
                  </a:lnTo>
                  <a:lnTo>
                    <a:pt x="201333" y="247726"/>
                  </a:lnTo>
                  <a:lnTo>
                    <a:pt x="201523" y="247129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75150" y="239736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6985" y="0"/>
                  </a:moveTo>
                  <a:lnTo>
                    <a:pt x="3124" y="0"/>
                  </a:lnTo>
                  <a:lnTo>
                    <a:pt x="0" y="3124"/>
                  </a:lnTo>
                  <a:lnTo>
                    <a:pt x="0" y="10845"/>
                  </a:lnTo>
                  <a:lnTo>
                    <a:pt x="3124" y="13970"/>
                  </a:lnTo>
                  <a:lnTo>
                    <a:pt x="6985" y="13970"/>
                  </a:lnTo>
                  <a:lnTo>
                    <a:pt x="6985" y="10477"/>
                  </a:lnTo>
                  <a:lnTo>
                    <a:pt x="5054" y="10477"/>
                  </a:lnTo>
                  <a:lnTo>
                    <a:pt x="3492" y="8915"/>
                  </a:lnTo>
                  <a:lnTo>
                    <a:pt x="3492" y="5054"/>
                  </a:lnTo>
                  <a:lnTo>
                    <a:pt x="5054" y="3492"/>
                  </a:lnTo>
                  <a:lnTo>
                    <a:pt x="6985" y="3492"/>
                  </a:lnTo>
                  <a:lnTo>
                    <a:pt x="6985" y="0"/>
                  </a:lnTo>
                  <a:close/>
                </a:path>
                <a:path w="13970" h="13969">
                  <a:moveTo>
                    <a:pt x="10845" y="0"/>
                  </a:moveTo>
                  <a:lnTo>
                    <a:pt x="6985" y="0"/>
                  </a:lnTo>
                  <a:lnTo>
                    <a:pt x="6985" y="3492"/>
                  </a:lnTo>
                  <a:lnTo>
                    <a:pt x="8915" y="3492"/>
                  </a:lnTo>
                  <a:lnTo>
                    <a:pt x="10477" y="5054"/>
                  </a:lnTo>
                  <a:lnTo>
                    <a:pt x="10477" y="8915"/>
                  </a:lnTo>
                  <a:lnTo>
                    <a:pt x="8915" y="10477"/>
                  </a:lnTo>
                  <a:lnTo>
                    <a:pt x="6985" y="10477"/>
                  </a:lnTo>
                  <a:lnTo>
                    <a:pt x="6985" y="13970"/>
                  </a:lnTo>
                  <a:lnTo>
                    <a:pt x="10845" y="13970"/>
                  </a:lnTo>
                  <a:lnTo>
                    <a:pt x="13970" y="10845"/>
                  </a:lnTo>
                  <a:lnTo>
                    <a:pt x="13970" y="3124"/>
                  </a:lnTo>
                  <a:lnTo>
                    <a:pt x="10845" y="0"/>
                  </a:lnTo>
                  <a:close/>
                </a:path>
              </a:pathLst>
            </a:custGeom>
            <a:solidFill>
              <a:srgbClr val="2829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76902" y="2399106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5" h="10794">
                  <a:moveTo>
                    <a:pt x="8128" y="0"/>
                  </a:moveTo>
                  <a:lnTo>
                    <a:pt x="2336" y="0"/>
                  </a:lnTo>
                  <a:lnTo>
                    <a:pt x="0" y="2349"/>
                  </a:lnTo>
                  <a:lnTo>
                    <a:pt x="0" y="8140"/>
                  </a:lnTo>
                  <a:lnTo>
                    <a:pt x="2336" y="10477"/>
                  </a:lnTo>
                  <a:lnTo>
                    <a:pt x="8128" y="10477"/>
                  </a:lnTo>
                  <a:lnTo>
                    <a:pt x="10477" y="8140"/>
                  </a:lnTo>
                  <a:lnTo>
                    <a:pt x="10477" y="5245"/>
                  </a:lnTo>
                  <a:lnTo>
                    <a:pt x="10477" y="2349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F34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57459" y="2478569"/>
              <a:ext cx="184150" cy="26034"/>
            </a:xfrm>
            <a:custGeom>
              <a:avLst/>
              <a:gdLst/>
              <a:ahLst/>
              <a:cxnLst/>
              <a:rect l="l" t="t" r="r" b="b"/>
              <a:pathLst>
                <a:path w="184150" h="26035">
                  <a:moveTo>
                    <a:pt x="13106" y="2222"/>
                  </a:moveTo>
                  <a:lnTo>
                    <a:pt x="10896" y="812"/>
                  </a:lnTo>
                  <a:lnTo>
                    <a:pt x="8267" y="0"/>
                  </a:lnTo>
                  <a:lnTo>
                    <a:pt x="3810" y="0"/>
                  </a:lnTo>
                  <a:lnTo>
                    <a:pt x="2209" y="279"/>
                  </a:lnTo>
                  <a:lnTo>
                    <a:pt x="292" y="952"/>
                  </a:lnTo>
                  <a:lnTo>
                    <a:pt x="0" y="1371"/>
                  </a:lnTo>
                  <a:lnTo>
                    <a:pt x="0" y="22923"/>
                  </a:lnTo>
                  <a:lnTo>
                    <a:pt x="177" y="23253"/>
                  </a:lnTo>
                  <a:lnTo>
                    <a:pt x="749" y="23660"/>
                  </a:lnTo>
                  <a:lnTo>
                    <a:pt x="1130" y="23710"/>
                  </a:lnTo>
                  <a:lnTo>
                    <a:pt x="2705" y="23152"/>
                  </a:lnTo>
                  <a:lnTo>
                    <a:pt x="4051" y="22910"/>
                  </a:lnTo>
                  <a:lnTo>
                    <a:pt x="8369" y="22910"/>
                  </a:lnTo>
                  <a:lnTo>
                    <a:pt x="11023" y="23939"/>
                  </a:lnTo>
                  <a:lnTo>
                    <a:pt x="13106" y="25654"/>
                  </a:lnTo>
                  <a:lnTo>
                    <a:pt x="13106" y="2222"/>
                  </a:lnTo>
                  <a:close/>
                </a:path>
                <a:path w="184150" h="26035">
                  <a:moveTo>
                    <a:pt x="28384" y="1371"/>
                  </a:moveTo>
                  <a:lnTo>
                    <a:pt x="28092" y="952"/>
                  </a:lnTo>
                  <a:lnTo>
                    <a:pt x="26174" y="279"/>
                  </a:lnTo>
                  <a:lnTo>
                    <a:pt x="24574" y="0"/>
                  </a:lnTo>
                  <a:lnTo>
                    <a:pt x="20116" y="0"/>
                  </a:lnTo>
                  <a:lnTo>
                    <a:pt x="17487" y="812"/>
                  </a:lnTo>
                  <a:lnTo>
                    <a:pt x="15278" y="2222"/>
                  </a:lnTo>
                  <a:lnTo>
                    <a:pt x="15278" y="25654"/>
                  </a:lnTo>
                  <a:lnTo>
                    <a:pt x="17360" y="23939"/>
                  </a:lnTo>
                  <a:lnTo>
                    <a:pt x="20015" y="22910"/>
                  </a:lnTo>
                  <a:lnTo>
                    <a:pt x="24333" y="22910"/>
                  </a:lnTo>
                  <a:lnTo>
                    <a:pt x="25679" y="23152"/>
                  </a:lnTo>
                  <a:lnTo>
                    <a:pt x="27254" y="23710"/>
                  </a:lnTo>
                  <a:lnTo>
                    <a:pt x="27635" y="23660"/>
                  </a:lnTo>
                  <a:lnTo>
                    <a:pt x="28206" y="23253"/>
                  </a:lnTo>
                  <a:lnTo>
                    <a:pt x="28384" y="22923"/>
                  </a:lnTo>
                  <a:lnTo>
                    <a:pt x="28384" y="1371"/>
                  </a:lnTo>
                  <a:close/>
                </a:path>
                <a:path w="184150" h="26035">
                  <a:moveTo>
                    <a:pt x="60083" y="19443"/>
                  </a:moveTo>
                  <a:lnTo>
                    <a:pt x="56769" y="12738"/>
                  </a:lnTo>
                  <a:lnTo>
                    <a:pt x="56591" y="12395"/>
                  </a:lnTo>
                  <a:lnTo>
                    <a:pt x="57480" y="11912"/>
                  </a:lnTo>
                  <a:lnTo>
                    <a:pt x="58178" y="11544"/>
                  </a:lnTo>
                  <a:lnTo>
                    <a:pt x="58851" y="10909"/>
                  </a:lnTo>
                  <a:lnTo>
                    <a:pt x="59143" y="10350"/>
                  </a:lnTo>
                  <a:lnTo>
                    <a:pt x="59715" y="9321"/>
                  </a:lnTo>
                  <a:lnTo>
                    <a:pt x="59918" y="8483"/>
                  </a:lnTo>
                  <a:lnTo>
                    <a:pt x="59842" y="6261"/>
                  </a:lnTo>
                  <a:lnTo>
                    <a:pt x="59715" y="5727"/>
                  </a:lnTo>
                  <a:lnTo>
                    <a:pt x="59359" y="5092"/>
                  </a:lnTo>
                  <a:lnTo>
                    <a:pt x="58839" y="4140"/>
                  </a:lnTo>
                  <a:lnTo>
                    <a:pt x="58153" y="3505"/>
                  </a:lnTo>
                  <a:lnTo>
                    <a:pt x="56565" y="2679"/>
                  </a:lnTo>
                  <a:lnTo>
                    <a:pt x="56565" y="8483"/>
                  </a:lnTo>
                  <a:lnTo>
                    <a:pt x="56324" y="9118"/>
                  </a:lnTo>
                  <a:lnTo>
                    <a:pt x="55384" y="10096"/>
                  </a:lnTo>
                  <a:lnTo>
                    <a:pt x="54635" y="10350"/>
                  </a:lnTo>
                  <a:lnTo>
                    <a:pt x="50736" y="10350"/>
                  </a:lnTo>
                  <a:lnTo>
                    <a:pt x="50736" y="5092"/>
                  </a:lnTo>
                  <a:lnTo>
                    <a:pt x="54648" y="5092"/>
                  </a:lnTo>
                  <a:lnTo>
                    <a:pt x="55397" y="5321"/>
                  </a:lnTo>
                  <a:lnTo>
                    <a:pt x="55854" y="5803"/>
                  </a:lnTo>
                  <a:lnTo>
                    <a:pt x="56324" y="6261"/>
                  </a:lnTo>
                  <a:lnTo>
                    <a:pt x="56451" y="6604"/>
                  </a:lnTo>
                  <a:lnTo>
                    <a:pt x="56565" y="8483"/>
                  </a:lnTo>
                  <a:lnTo>
                    <a:pt x="56565" y="2679"/>
                  </a:lnTo>
                  <a:lnTo>
                    <a:pt x="56349" y="2565"/>
                  </a:lnTo>
                  <a:lnTo>
                    <a:pt x="55219" y="2324"/>
                  </a:lnTo>
                  <a:lnTo>
                    <a:pt x="47447" y="2324"/>
                  </a:lnTo>
                  <a:lnTo>
                    <a:pt x="47447" y="19443"/>
                  </a:lnTo>
                  <a:lnTo>
                    <a:pt x="50736" y="19443"/>
                  </a:lnTo>
                  <a:lnTo>
                    <a:pt x="50736" y="12738"/>
                  </a:lnTo>
                  <a:lnTo>
                    <a:pt x="53174" y="12738"/>
                  </a:lnTo>
                  <a:lnTo>
                    <a:pt x="56311" y="19443"/>
                  </a:lnTo>
                  <a:lnTo>
                    <a:pt x="60083" y="19443"/>
                  </a:lnTo>
                  <a:close/>
                </a:path>
                <a:path w="184150" h="26035">
                  <a:moveTo>
                    <a:pt x="73977" y="13817"/>
                  </a:moveTo>
                  <a:lnTo>
                    <a:pt x="73901" y="10896"/>
                  </a:lnTo>
                  <a:lnTo>
                    <a:pt x="73787" y="10350"/>
                  </a:lnTo>
                  <a:lnTo>
                    <a:pt x="73101" y="8953"/>
                  </a:lnTo>
                  <a:lnTo>
                    <a:pt x="72847" y="8432"/>
                  </a:lnTo>
                  <a:lnTo>
                    <a:pt x="72161" y="7670"/>
                  </a:lnTo>
                  <a:lnTo>
                    <a:pt x="70726" y="6794"/>
                  </a:lnTo>
                  <a:lnTo>
                    <a:pt x="70726" y="11785"/>
                  </a:lnTo>
                  <a:lnTo>
                    <a:pt x="65062" y="11785"/>
                  </a:lnTo>
                  <a:lnTo>
                    <a:pt x="67487" y="8953"/>
                  </a:lnTo>
                  <a:lnTo>
                    <a:pt x="68783" y="8953"/>
                  </a:lnTo>
                  <a:lnTo>
                    <a:pt x="69418" y="9207"/>
                  </a:lnTo>
                  <a:lnTo>
                    <a:pt x="70421" y="10198"/>
                  </a:lnTo>
                  <a:lnTo>
                    <a:pt x="70688" y="10896"/>
                  </a:lnTo>
                  <a:lnTo>
                    <a:pt x="70726" y="11785"/>
                  </a:lnTo>
                  <a:lnTo>
                    <a:pt x="70726" y="6794"/>
                  </a:lnTo>
                  <a:lnTo>
                    <a:pt x="70370" y="6565"/>
                  </a:lnTo>
                  <a:lnTo>
                    <a:pt x="69278" y="6286"/>
                  </a:lnTo>
                  <a:lnTo>
                    <a:pt x="66776" y="6286"/>
                  </a:lnTo>
                  <a:lnTo>
                    <a:pt x="61887" y="14820"/>
                  </a:lnTo>
                  <a:lnTo>
                    <a:pt x="62064" y="15582"/>
                  </a:lnTo>
                  <a:lnTo>
                    <a:pt x="63106" y="17576"/>
                  </a:lnTo>
                  <a:lnTo>
                    <a:pt x="63830" y="18351"/>
                  </a:lnTo>
                  <a:lnTo>
                    <a:pt x="65709" y="19456"/>
                  </a:lnTo>
                  <a:lnTo>
                    <a:pt x="66789" y="19735"/>
                  </a:lnTo>
                  <a:lnTo>
                    <a:pt x="68973" y="19735"/>
                  </a:lnTo>
                  <a:lnTo>
                    <a:pt x="73152" y="17043"/>
                  </a:lnTo>
                  <a:lnTo>
                    <a:pt x="73456" y="16535"/>
                  </a:lnTo>
                  <a:lnTo>
                    <a:pt x="73685" y="15798"/>
                  </a:lnTo>
                  <a:lnTo>
                    <a:pt x="70332" y="15798"/>
                  </a:lnTo>
                  <a:lnTo>
                    <a:pt x="70116" y="16192"/>
                  </a:lnTo>
                  <a:lnTo>
                    <a:pt x="69850" y="16497"/>
                  </a:lnTo>
                  <a:lnTo>
                    <a:pt x="69164" y="16941"/>
                  </a:lnTo>
                  <a:lnTo>
                    <a:pt x="68656" y="17043"/>
                  </a:lnTo>
                  <a:lnTo>
                    <a:pt x="67386" y="17043"/>
                  </a:lnTo>
                  <a:lnTo>
                    <a:pt x="65049" y="13817"/>
                  </a:lnTo>
                  <a:lnTo>
                    <a:pt x="73977" y="13817"/>
                  </a:lnTo>
                  <a:close/>
                </a:path>
                <a:path w="184150" h="26035">
                  <a:moveTo>
                    <a:pt x="87109" y="16624"/>
                  </a:moveTo>
                  <a:lnTo>
                    <a:pt x="81559" y="11544"/>
                  </a:lnTo>
                  <a:lnTo>
                    <a:pt x="81038" y="11417"/>
                  </a:lnTo>
                  <a:lnTo>
                    <a:pt x="80289" y="11125"/>
                  </a:lnTo>
                  <a:lnTo>
                    <a:pt x="80035" y="10947"/>
                  </a:lnTo>
                  <a:lnTo>
                    <a:pt x="79730" y="10528"/>
                  </a:lnTo>
                  <a:lnTo>
                    <a:pt x="79692" y="9626"/>
                  </a:lnTo>
                  <a:lnTo>
                    <a:pt x="79819" y="9398"/>
                  </a:lnTo>
                  <a:lnTo>
                    <a:pt x="80492" y="8940"/>
                  </a:lnTo>
                  <a:lnTo>
                    <a:pt x="80975" y="8826"/>
                  </a:lnTo>
                  <a:lnTo>
                    <a:pt x="82181" y="8826"/>
                  </a:lnTo>
                  <a:lnTo>
                    <a:pt x="82651" y="8940"/>
                  </a:lnTo>
                  <a:lnTo>
                    <a:pt x="83375" y="9347"/>
                  </a:lnTo>
                  <a:lnTo>
                    <a:pt x="83604" y="9626"/>
                  </a:lnTo>
                  <a:lnTo>
                    <a:pt x="83693" y="10007"/>
                  </a:lnTo>
                  <a:lnTo>
                    <a:pt x="86804" y="10007"/>
                  </a:lnTo>
                  <a:lnTo>
                    <a:pt x="86614" y="8826"/>
                  </a:lnTo>
                  <a:lnTo>
                    <a:pt x="86131" y="7962"/>
                  </a:lnTo>
                  <a:lnTo>
                    <a:pt x="84391" y="6616"/>
                  </a:lnTo>
                  <a:lnTo>
                    <a:pt x="83185" y="6286"/>
                  </a:lnTo>
                  <a:lnTo>
                    <a:pt x="80543" y="6286"/>
                  </a:lnTo>
                  <a:lnTo>
                    <a:pt x="76593" y="11303"/>
                  </a:lnTo>
                  <a:lnTo>
                    <a:pt x="77012" y="12179"/>
                  </a:lnTo>
                  <a:lnTo>
                    <a:pt x="81851" y="14071"/>
                  </a:lnTo>
                  <a:lnTo>
                    <a:pt x="82321" y="14173"/>
                  </a:lnTo>
                  <a:lnTo>
                    <a:pt x="83070" y="14439"/>
                  </a:lnTo>
                  <a:lnTo>
                    <a:pt x="83375" y="14655"/>
                  </a:lnTo>
                  <a:lnTo>
                    <a:pt x="83756" y="15062"/>
                  </a:lnTo>
                  <a:lnTo>
                    <a:pt x="83781" y="16281"/>
                  </a:lnTo>
                  <a:lnTo>
                    <a:pt x="83477" y="16738"/>
                  </a:lnTo>
                  <a:lnTo>
                    <a:pt x="83248" y="16916"/>
                  </a:lnTo>
                  <a:lnTo>
                    <a:pt x="82550" y="17170"/>
                  </a:lnTo>
                  <a:lnTo>
                    <a:pt x="82257" y="17221"/>
                  </a:lnTo>
                  <a:lnTo>
                    <a:pt x="81330" y="17221"/>
                  </a:lnTo>
                  <a:lnTo>
                    <a:pt x="79514" y="15481"/>
                  </a:lnTo>
                  <a:lnTo>
                    <a:pt x="76212" y="15481"/>
                  </a:lnTo>
                  <a:lnTo>
                    <a:pt x="80619" y="19735"/>
                  </a:lnTo>
                  <a:lnTo>
                    <a:pt x="82943" y="19735"/>
                  </a:lnTo>
                  <a:lnTo>
                    <a:pt x="83896" y="19558"/>
                  </a:lnTo>
                  <a:lnTo>
                    <a:pt x="85445" y="18897"/>
                  </a:lnTo>
                  <a:lnTo>
                    <a:pt x="86067" y="18427"/>
                  </a:lnTo>
                  <a:lnTo>
                    <a:pt x="86906" y="17221"/>
                  </a:lnTo>
                  <a:lnTo>
                    <a:pt x="87109" y="16624"/>
                  </a:lnTo>
                  <a:close/>
                </a:path>
                <a:path w="184150" h="26035">
                  <a:moveTo>
                    <a:pt x="100330" y="16624"/>
                  </a:moveTo>
                  <a:lnTo>
                    <a:pt x="94780" y="11544"/>
                  </a:lnTo>
                  <a:lnTo>
                    <a:pt x="94272" y="11417"/>
                  </a:lnTo>
                  <a:lnTo>
                    <a:pt x="93522" y="11125"/>
                  </a:lnTo>
                  <a:lnTo>
                    <a:pt x="93256" y="10947"/>
                  </a:lnTo>
                  <a:lnTo>
                    <a:pt x="92964" y="10528"/>
                  </a:lnTo>
                  <a:lnTo>
                    <a:pt x="92913" y="9626"/>
                  </a:lnTo>
                  <a:lnTo>
                    <a:pt x="93040" y="9398"/>
                  </a:lnTo>
                  <a:lnTo>
                    <a:pt x="93726" y="8940"/>
                  </a:lnTo>
                  <a:lnTo>
                    <a:pt x="94195" y="8826"/>
                  </a:lnTo>
                  <a:lnTo>
                    <a:pt x="95402" y="8826"/>
                  </a:lnTo>
                  <a:lnTo>
                    <a:pt x="95885" y="8940"/>
                  </a:lnTo>
                  <a:lnTo>
                    <a:pt x="96596" y="9347"/>
                  </a:lnTo>
                  <a:lnTo>
                    <a:pt x="96824" y="9626"/>
                  </a:lnTo>
                  <a:lnTo>
                    <a:pt x="96926" y="10007"/>
                  </a:lnTo>
                  <a:lnTo>
                    <a:pt x="100025" y="10007"/>
                  </a:lnTo>
                  <a:lnTo>
                    <a:pt x="99834" y="8826"/>
                  </a:lnTo>
                  <a:lnTo>
                    <a:pt x="99352" y="7962"/>
                  </a:lnTo>
                  <a:lnTo>
                    <a:pt x="97624" y="6616"/>
                  </a:lnTo>
                  <a:lnTo>
                    <a:pt x="96405" y="6286"/>
                  </a:lnTo>
                  <a:lnTo>
                    <a:pt x="93764" y="6286"/>
                  </a:lnTo>
                  <a:lnTo>
                    <a:pt x="92849" y="6464"/>
                  </a:lnTo>
                  <a:lnTo>
                    <a:pt x="92087" y="6807"/>
                  </a:lnTo>
                  <a:lnTo>
                    <a:pt x="91313" y="7124"/>
                  </a:lnTo>
                  <a:lnTo>
                    <a:pt x="90728" y="7581"/>
                  </a:lnTo>
                  <a:lnTo>
                    <a:pt x="89916" y="8737"/>
                  </a:lnTo>
                  <a:lnTo>
                    <a:pt x="89814" y="11303"/>
                  </a:lnTo>
                  <a:lnTo>
                    <a:pt x="90246" y="12179"/>
                  </a:lnTo>
                  <a:lnTo>
                    <a:pt x="95084" y="14071"/>
                  </a:lnTo>
                  <a:lnTo>
                    <a:pt x="95542" y="14173"/>
                  </a:lnTo>
                  <a:lnTo>
                    <a:pt x="96291" y="14439"/>
                  </a:lnTo>
                  <a:lnTo>
                    <a:pt x="96583" y="14617"/>
                  </a:lnTo>
                  <a:lnTo>
                    <a:pt x="96774" y="14846"/>
                  </a:lnTo>
                  <a:lnTo>
                    <a:pt x="96989" y="15062"/>
                  </a:lnTo>
                  <a:lnTo>
                    <a:pt x="95491" y="17221"/>
                  </a:lnTo>
                  <a:lnTo>
                    <a:pt x="94564" y="17221"/>
                  </a:lnTo>
                  <a:lnTo>
                    <a:pt x="92748" y="15481"/>
                  </a:lnTo>
                  <a:lnTo>
                    <a:pt x="89446" y="15481"/>
                  </a:lnTo>
                  <a:lnTo>
                    <a:pt x="93840" y="19735"/>
                  </a:lnTo>
                  <a:lnTo>
                    <a:pt x="96177" y="19735"/>
                  </a:lnTo>
                  <a:lnTo>
                    <a:pt x="97116" y="19558"/>
                  </a:lnTo>
                  <a:lnTo>
                    <a:pt x="98679" y="18897"/>
                  </a:lnTo>
                  <a:lnTo>
                    <a:pt x="99288" y="18427"/>
                  </a:lnTo>
                  <a:lnTo>
                    <a:pt x="100139" y="17221"/>
                  </a:lnTo>
                  <a:lnTo>
                    <a:pt x="100330" y="16624"/>
                  </a:lnTo>
                  <a:close/>
                </a:path>
                <a:path w="184150" h="26035">
                  <a:moveTo>
                    <a:pt x="115341" y="14579"/>
                  </a:moveTo>
                  <a:lnTo>
                    <a:pt x="115214" y="10858"/>
                  </a:lnTo>
                  <a:lnTo>
                    <a:pt x="115150" y="10515"/>
                  </a:lnTo>
                  <a:lnTo>
                    <a:pt x="114427" y="9144"/>
                  </a:lnTo>
                  <a:lnTo>
                    <a:pt x="114096" y="8509"/>
                  </a:lnTo>
                  <a:lnTo>
                    <a:pt x="113372" y="7708"/>
                  </a:lnTo>
                  <a:lnTo>
                    <a:pt x="111937" y="6845"/>
                  </a:lnTo>
                  <a:lnTo>
                    <a:pt x="111937" y="11430"/>
                  </a:lnTo>
                  <a:lnTo>
                    <a:pt x="111937" y="14579"/>
                  </a:lnTo>
                  <a:lnTo>
                    <a:pt x="111442" y="15735"/>
                  </a:lnTo>
                  <a:lnTo>
                    <a:pt x="111099" y="16167"/>
                  </a:lnTo>
                  <a:lnTo>
                    <a:pt x="110236" y="16738"/>
                  </a:lnTo>
                  <a:lnTo>
                    <a:pt x="109740" y="16878"/>
                  </a:lnTo>
                  <a:lnTo>
                    <a:pt x="108597" y="16878"/>
                  </a:lnTo>
                  <a:lnTo>
                    <a:pt x="108102" y="16738"/>
                  </a:lnTo>
                  <a:lnTo>
                    <a:pt x="107226" y="16167"/>
                  </a:lnTo>
                  <a:lnTo>
                    <a:pt x="106895" y="15735"/>
                  </a:lnTo>
                  <a:lnTo>
                    <a:pt x="106426" y="14579"/>
                  </a:lnTo>
                  <a:lnTo>
                    <a:pt x="106438" y="11430"/>
                  </a:lnTo>
                  <a:lnTo>
                    <a:pt x="106921" y="10287"/>
                  </a:lnTo>
                  <a:lnTo>
                    <a:pt x="107264" y="9867"/>
                  </a:lnTo>
                  <a:lnTo>
                    <a:pt x="108115" y="9296"/>
                  </a:lnTo>
                  <a:lnTo>
                    <a:pt x="108623" y="9144"/>
                  </a:lnTo>
                  <a:lnTo>
                    <a:pt x="109778" y="9144"/>
                  </a:lnTo>
                  <a:lnTo>
                    <a:pt x="110286" y="9296"/>
                  </a:lnTo>
                  <a:lnTo>
                    <a:pt x="111137" y="9867"/>
                  </a:lnTo>
                  <a:lnTo>
                    <a:pt x="111467" y="10287"/>
                  </a:lnTo>
                  <a:lnTo>
                    <a:pt x="111683" y="10858"/>
                  </a:lnTo>
                  <a:lnTo>
                    <a:pt x="111937" y="11430"/>
                  </a:lnTo>
                  <a:lnTo>
                    <a:pt x="111937" y="6845"/>
                  </a:lnTo>
                  <a:lnTo>
                    <a:pt x="111518" y="6578"/>
                  </a:lnTo>
                  <a:lnTo>
                    <a:pt x="110439" y="6286"/>
                  </a:lnTo>
                  <a:lnTo>
                    <a:pt x="107975" y="6286"/>
                  </a:lnTo>
                  <a:lnTo>
                    <a:pt x="102984" y="11430"/>
                  </a:lnTo>
                  <a:lnTo>
                    <a:pt x="102984" y="14579"/>
                  </a:lnTo>
                  <a:lnTo>
                    <a:pt x="107950" y="19735"/>
                  </a:lnTo>
                  <a:lnTo>
                    <a:pt x="110413" y="19735"/>
                  </a:lnTo>
                  <a:lnTo>
                    <a:pt x="111493" y="19443"/>
                  </a:lnTo>
                  <a:lnTo>
                    <a:pt x="113372" y="18313"/>
                  </a:lnTo>
                  <a:lnTo>
                    <a:pt x="114096" y="17513"/>
                  </a:lnTo>
                  <a:lnTo>
                    <a:pt x="114427" y="16878"/>
                  </a:lnTo>
                  <a:lnTo>
                    <a:pt x="115150" y="15494"/>
                  </a:lnTo>
                  <a:lnTo>
                    <a:pt x="115341" y="14579"/>
                  </a:lnTo>
                  <a:close/>
                </a:path>
                <a:path w="184150" h="26035">
                  <a:moveTo>
                    <a:pt x="130302" y="6578"/>
                  </a:moveTo>
                  <a:lnTo>
                    <a:pt x="127000" y="6578"/>
                  </a:lnTo>
                  <a:lnTo>
                    <a:pt x="126873" y="15278"/>
                  </a:lnTo>
                  <a:lnTo>
                    <a:pt x="126390" y="16129"/>
                  </a:lnTo>
                  <a:lnTo>
                    <a:pt x="126060" y="16446"/>
                  </a:lnTo>
                  <a:lnTo>
                    <a:pt x="125247" y="16852"/>
                  </a:lnTo>
                  <a:lnTo>
                    <a:pt x="124777" y="16941"/>
                  </a:lnTo>
                  <a:lnTo>
                    <a:pt x="123456" y="16941"/>
                  </a:lnTo>
                  <a:lnTo>
                    <a:pt x="121716" y="6578"/>
                  </a:lnTo>
                  <a:lnTo>
                    <a:pt x="118440" y="6578"/>
                  </a:lnTo>
                  <a:lnTo>
                    <a:pt x="122186" y="19735"/>
                  </a:lnTo>
                  <a:lnTo>
                    <a:pt x="124142" y="19735"/>
                  </a:lnTo>
                  <a:lnTo>
                    <a:pt x="124968" y="19532"/>
                  </a:lnTo>
                  <a:lnTo>
                    <a:pt x="126301" y="18757"/>
                  </a:lnTo>
                  <a:lnTo>
                    <a:pt x="126809" y="18224"/>
                  </a:lnTo>
                  <a:lnTo>
                    <a:pt x="127152" y="17538"/>
                  </a:lnTo>
                  <a:lnTo>
                    <a:pt x="127393" y="19443"/>
                  </a:lnTo>
                  <a:lnTo>
                    <a:pt x="130302" y="19443"/>
                  </a:lnTo>
                  <a:lnTo>
                    <a:pt x="130302" y="17538"/>
                  </a:lnTo>
                  <a:lnTo>
                    <a:pt x="130302" y="16941"/>
                  </a:lnTo>
                  <a:lnTo>
                    <a:pt x="130302" y="6578"/>
                  </a:lnTo>
                  <a:close/>
                </a:path>
                <a:path w="184150" h="26035">
                  <a:moveTo>
                    <a:pt x="141935" y="6286"/>
                  </a:moveTo>
                  <a:lnTo>
                    <a:pt x="141160" y="6286"/>
                  </a:lnTo>
                  <a:lnTo>
                    <a:pt x="140449" y="6388"/>
                  </a:lnTo>
                  <a:lnTo>
                    <a:pt x="136906" y="8801"/>
                  </a:lnTo>
                  <a:lnTo>
                    <a:pt x="136613" y="6578"/>
                  </a:lnTo>
                  <a:lnTo>
                    <a:pt x="133680" y="6578"/>
                  </a:lnTo>
                  <a:lnTo>
                    <a:pt x="133680" y="19443"/>
                  </a:lnTo>
                  <a:lnTo>
                    <a:pt x="136969" y="19443"/>
                  </a:lnTo>
                  <a:lnTo>
                    <a:pt x="137058" y="11823"/>
                  </a:lnTo>
                  <a:lnTo>
                    <a:pt x="137375" y="11010"/>
                  </a:lnTo>
                  <a:lnTo>
                    <a:pt x="139725" y="9779"/>
                  </a:lnTo>
                  <a:lnTo>
                    <a:pt x="141935" y="9779"/>
                  </a:lnTo>
                  <a:lnTo>
                    <a:pt x="141935" y="8801"/>
                  </a:lnTo>
                  <a:lnTo>
                    <a:pt x="141935" y="6286"/>
                  </a:lnTo>
                  <a:close/>
                </a:path>
                <a:path w="184150" h="26035">
                  <a:moveTo>
                    <a:pt x="156044" y="11074"/>
                  </a:moveTo>
                  <a:lnTo>
                    <a:pt x="155727" y="9575"/>
                  </a:lnTo>
                  <a:lnTo>
                    <a:pt x="155448" y="9105"/>
                  </a:lnTo>
                  <a:lnTo>
                    <a:pt x="155041" y="8407"/>
                  </a:lnTo>
                  <a:lnTo>
                    <a:pt x="152882" y="6705"/>
                  </a:lnTo>
                  <a:lnTo>
                    <a:pt x="151549" y="6286"/>
                  </a:lnTo>
                  <a:lnTo>
                    <a:pt x="148717" y="6286"/>
                  </a:lnTo>
                  <a:lnTo>
                    <a:pt x="143624" y="14414"/>
                  </a:lnTo>
                  <a:lnTo>
                    <a:pt x="143891" y="15532"/>
                  </a:lnTo>
                  <a:lnTo>
                    <a:pt x="144970" y="17526"/>
                  </a:lnTo>
                  <a:lnTo>
                    <a:pt x="145707" y="18313"/>
                  </a:lnTo>
                  <a:lnTo>
                    <a:pt x="147612" y="19443"/>
                  </a:lnTo>
                  <a:lnTo>
                    <a:pt x="148717" y="19735"/>
                  </a:lnTo>
                  <a:lnTo>
                    <a:pt x="151536" y="19735"/>
                  </a:lnTo>
                  <a:lnTo>
                    <a:pt x="152869" y="19304"/>
                  </a:lnTo>
                  <a:lnTo>
                    <a:pt x="155054" y="17564"/>
                  </a:lnTo>
                  <a:lnTo>
                    <a:pt x="155422" y="16929"/>
                  </a:lnTo>
                  <a:lnTo>
                    <a:pt x="155651" y="16535"/>
                  </a:lnTo>
                  <a:lnTo>
                    <a:pt x="155765" y="16217"/>
                  </a:lnTo>
                  <a:lnTo>
                    <a:pt x="156044" y="14947"/>
                  </a:lnTo>
                  <a:lnTo>
                    <a:pt x="152539" y="14947"/>
                  </a:lnTo>
                  <a:lnTo>
                    <a:pt x="152450" y="15354"/>
                  </a:lnTo>
                  <a:lnTo>
                    <a:pt x="152273" y="15709"/>
                  </a:lnTo>
                  <a:lnTo>
                    <a:pt x="151790" y="16306"/>
                  </a:lnTo>
                  <a:lnTo>
                    <a:pt x="151485" y="16535"/>
                  </a:lnTo>
                  <a:lnTo>
                    <a:pt x="150787" y="16852"/>
                  </a:lnTo>
                  <a:lnTo>
                    <a:pt x="150380" y="16929"/>
                  </a:lnTo>
                  <a:lnTo>
                    <a:pt x="149453" y="16929"/>
                  </a:lnTo>
                  <a:lnTo>
                    <a:pt x="147053" y="14160"/>
                  </a:lnTo>
                  <a:lnTo>
                    <a:pt x="147104" y="11506"/>
                  </a:lnTo>
                  <a:lnTo>
                    <a:pt x="147561" y="10350"/>
                  </a:lnTo>
                  <a:lnTo>
                    <a:pt x="147904" y="9893"/>
                  </a:lnTo>
                  <a:lnTo>
                    <a:pt x="148780" y="9258"/>
                  </a:lnTo>
                  <a:lnTo>
                    <a:pt x="149313" y="9105"/>
                  </a:lnTo>
                  <a:lnTo>
                    <a:pt x="150596" y="9105"/>
                  </a:lnTo>
                  <a:lnTo>
                    <a:pt x="152539" y="11074"/>
                  </a:lnTo>
                  <a:lnTo>
                    <a:pt x="156044" y="11074"/>
                  </a:lnTo>
                  <a:close/>
                </a:path>
                <a:path w="184150" h="26035">
                  <a:moveTo>
                    <a:pt x="170789" y="13817"/>
                  </a:moveTo>
                  <a:lnTo>
                    <a:pt x="170713" y="10896"/>
                  </a:lnTo>
                  <a:lnTo>
                    <a:pt x="170599" y="10350"/>
                  </a:lnTo>
                  <a:lnTo>
                    <a:pt x="169913" y="8953"/>
                  </a:lnTo>
                  <a:lnTo>
                    <a:pt x="169659" y="8432"/>
                  </a:lnTo>
                  <a:lnTo>
                    <a:pt x="168973" y="7670"/>
                  </a:lnTo>
                  <a:lnTo>
                    <a:pt x="167538" y="6794"/>
                  </a:lnTo>
                  <a:lnTo>
                    <a:pt x="167538" y="11785"/>
                  </a:lnTo>
                  <a:lnTo>
                    <a:pt x="161874" y="11785"/>
                  </a:lnTo>
                  <a:lnTo>
                    <a:pt x="164287" y="8953"/>
                  </a:lnTo>
                  <a:lnTo>
                    <a:pt x="165595" y="8953"/>
                  </a:lnTo>
                  <a:lnTo>
                    <a:pt x="166230" y="9207"/>
                  </a:lnTo>
                  <a:lnTo>
                    <a:pt x="167233" y="10198"/>
                  </a:lnTo>
                  <a:lnTo>
                    <a:pt x="167500" y="10896"/>
                  </a:lnTo>
                  <a:lnTo>
                    <a:pt x="167538" y="11785"/>
                  </a:lnTo>
                  <a:lnTo>
                    <a:pt x="167538" y="6794"/>
                  </a:lnTo>
                  <a:lnTo>
                    <a:pt x="167182" y="6565"/>
                  </a:lnTo>
                  <a:lnTo>
                    <a:pt x="166090" y="6286"/>
                  </a:lnTo>
                  <a:lnTo>
                    <a:pt x="163588" y="6286"/>
                  </a:lnTo>
                  <a:lnTo>
                    <a:pt x="158699" y="14820"/>
                  </a:lnTo>
                  <a:lnTo>
                    <a:pt x="158877" y="15582"/>
                  </a:lnTo>
                  <a:lnTo>
                    <a:pt x="159918" y="17576"/>
                  </a:lnTo>
                  <a:lnTo>
                    <a:pt x="160642" y="18351"/>
                  </a:lnTo>
                  <a:lnTo>
                    <a:pt x="162521" y="19456"/>
                  </a:lnTo>
                  <a:lnTo>
                    <a:pt x="163601" y="19735"/>
                  </a:lnTo>
                  <a:lnTo>
                    <a:pt x="165785" y="19735"/>
                  </a:lnTo>
                  <a:lnTo>
                    <a:pt x="169964" y="17043"/>
                  </a:lnTo>
                  <a:lnTo>
                    <a:pt x="170268" y="16535"/>
                  </a:lnTo>
                  <a:lnTo>
                    <a:pt x="170497" y="15798"/>
                  </a:lnTo>
                  <a:lnTo>
                    <a:pt x="167144" y="15798"/>
                  </a:lnTo>
                  <a:lnTo>
                    <a:pt x="166928" y="16192"/>
                  </a:lnTo>
                  <a:lnTo>
                    <a:pt x="166662" y="16497"/>
                  </a:lnTo>
                  <a:lnTo>
                    <a:pt x="165976" y="16941"/>
                  </a:lnTo>
                  <a:lnTo>
                    <a:pt x="165468" y="17043"/>
                  </a:lnTo>
                  <a:lnTo>
                    <a:pt x="164198" y="17043"/>
                  </a:lnTo>
                  <a:lnTo>
                    <a:pt x="161861" y="13817"/>
                  </a:lnTo>
                  <a:lnTo>
                    <a:pt x="170789" y="13817"/>
                  </a:lnTo>
                  <a:close/>
                </a:path>
                <a:path w="184150" h="26035">
                  <a:moveTo>
                    <a:pt x="183921" y="16624"/>
                  </a:moveTo>
                  <a:lnTo>
                    <a:pt x="178358" y="11544"/>
                  </a:lnTo>
                  <a:lnTo>
                    <a:pt x="177850" y="11417"/>
                  </a:lnTo>
                  <a:lnTo>
                    <a:pt x="177101" y="11125"/>
                  </a:lnTo>
                  <a:lnTo>
                    <a:pt x="176834" y="10947"/>
                  </a:lnTo>
                  <a:lnTo>
                    <a:pt x="176542" y="10528"/>
                  </a:lnTo>
                  <a:lnTo>
                    <a:pt x="176631" y="9385"/>
                  </a:lnTo>
                  <a:lnTo>
                    <a:pt x="177304" y="8940"/>
                  </a:lnTo>
                  <a:lnTo>
                    <a:pt x="177787" y="8826"/>
                  </a:lnTo>
                  <a:lnTo>
                    <a:pt x="178993" y="8826"/>
                  </a:lnTo>
                  <a:lnTo>
                    <a:pt x="179463" y="8940"/>
                  </a:lnTo>
                  <a:lnTo>
                    <a:pt x="180187" y="9347"/>
                  </a:lnTo>
                  <a:lnTo>
                    <a:pt x="180416" y="9626"/>
                  </a:lnTo>
                  <a:lnTo>
                    <a:pt x="180505" y="10007"/>
                  </a:lnTo>
                  <a:lnTo>
                    <a:pt x="183616" y="10007"/>
                  </a:lnTo>
                  <a:lnTo>
                    <a:pt x="183426" y="8826"/>
                  </a:lnTo>
                  <a:lnTo>
                    <a:pt x="182930" y="7962"/>
                  </a:lnTo>
                  <a:lnTo>
                    <a:pt x="181203" y="6616"/>
                  </a:lnTo>
                  <a:lnTo>
                    <a:pt x="179997" y="6286"/>
                  </a:lnTo>
                  <a:lnTo>
                    <a:pt x="177355" y="6286"/>
                  </a:lnTo>
                  <a:lnTo>
                    <a:pt x="173405" y="11303"/>
                  </a:lnTo>
                  <a:lnTo>
                    <a:pt x="173824" y="12179"/>
                  </a:lnTo>
                  <a:lnTo>
                    <a:pt x="178663" y="14071"/>
                  </a:lnTo>
                  <a:lnTo>
                    <a:pt x="179133" y="14173"/>
                  </a:lnTo>
                  <a:lnTo>
                    <a:pt x="179882" y="14439"/>
                  </a:lnTo>
                  <a:lnTo>
                    <a:pt x="180187" y="14655"/>
                  </a:lnTo>
                  <a:lnTo>
                    <a:pt x="180568" y="15062"/>
                  </a:lnTo>
                  <a:lnTo>
                    <a:pt x="180594" y="16281"/>
                  </a:lnTo>
                  <a:lnTo>
                    <a:pt x="180289" y="16738"/>
                  </a:lnTo>
                  <a:lnTo>
                    <a:pt x="180060" y="16916"/>
                  </a:lnTo>
                  <a:lnTo>
                    <a:pt x="179362" y="17170"/>
                  </a:lnTo>
                  <a:lnTo>
                    <a:pt x="179070" y="17221"/>
                  </a:lnTo>
                  <a:lnTo>
                    <a:pt x="178142" y="17221"/>
                  </a:lnTo>
                  <a:lnTo>
                    <a:pt x="176326" y="15481"/>
                  </a:lnTo>
                  <a:lnTo>
                    <a:pt x="173024" y="15481"/>
                  </a:lnTo>
                  <a:lnTo>
                    <a:pt x="177431" y="19735"/>
                  </a:lnTo>
                  <a:lnTo>
                    <a:pt x="179755" y="19735"/>
                  </a:lnTo>
                  <a:lnTo>
                    <a:pt x="180708" y="19558"/>
                  </a:lnTo>
                  <a:lnTo>
                    <a:pt x="182257" y="18897"/>
                  </a:lnTo>
                  <a:lnTo>
                    <a:pt x="182880" y="18427"/>
                  </a:lnTo>
                  <a:lnTo>
                    <a:pt x="183718" y="17221"/>
                  </a:lnTo>
                  <a:lnTo>
                    <a:pt x="183921" y="16624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41875" y="2578912"/>
              <a:ext cx="274896" cy="1533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40225" y="2799486"/>
              <a:ext cx="267970" cy="14739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39102" y="1928291"/>
              <a:ext cx="898046" cy="5138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836160" y="2135111"/>
              <a:ext cx="250190" cy="3810"/>
            </a:xfrm>
            <a:custGeom>
              <a:avLst/>
              <a:gdLst/>
              <a:ahLst/>
              <a:cxnLst/>
              <a:rect l="l" t="t" r="r" b="b"/>
              <a:pathLst>
                <a:path w="250189" h="3810">
                  <a:moveTo>
                    <a:pt x="250189" y="0"/>
                  </a:moveTo>
                  <a:lnTo>
                    <a:pt x="0" y="0"/>
                  </a:lnTo>
                  <a:lnTo>
                    <a:pt x="0" y="3492"/>
                  </a:lnTo>
                  <a:lnTo>
                    <a:pt x="250189" y="3492"/>
                  </a:lnTo>
                  <a:lnTo>
                    <a:pt x="250189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65776" y="2065260"/>
              <a:ext cx="180340" cy="24765"/>
            </a:xfrm>
            <a:custGeom>
              <a:avLst/>
              <a:gdLst/>
              <a:ahLst/>
              <a:cxnLst/>
              <a:rect l="l" t="t" r="r" b="b"/>
              <a:pathLst>
                <a:path w="180339" h="24764">
                  <a:moveTo>
                    <a:pt x="24396" y="3467"/>
                  </a:moveTo>
                  <a:lnTo>
                    <a:pt x="24091" y="3035"/>
                  </a:lnTo>
                  <a:lnTo>
                    <a:pt x="22453" y="2679"/>
                  </a:lnTo>
                  <a:lnTo>
                    <a:pt x="22390" y="4470"/>
                  </a:lnTo>
                  <a:lnTo>
                    <a:pt x="21869" y="6134"/>
                  </a:lnTo>
                  <a:lnTo>
                    <a:pt x="20637" y="7493"/>
                  </a:lnTo>
                  <a:lnTo>
                    <a:pt x="19062" y="8204"/>
                  </a:lnTo>
                  <a:lnTo>
                    <a:pt x="19697" y="7061"/>
                  </a:lnTo>
                  <a:lnTo>
                    <a:pt x="19939" y="6134"/>
                  </a:lnTo>
                  <a:lnTo>
                    <a:pt x="20053" y="4064"/>
                  </a:lnTo>
                  <a:lnTo>
                    <a:pt x="20840" y="4178"/>
                  </a:lnTo>
                  <a:lnTo>
                    <a:pt x="22390" y="4470"/>
                  </a:lnTo>
                  <a:lnTo>
                    <a:pt x="22390" y="2679"/>
                  </a:lnTo>
                  <a:lnTo>
                    <a:pt x="21259" y="2476"/>
                  </a:lnTo>
                  <a:lnTo>
                    <a:pt x="20053" y="2298"/>
                  </a:lnTo>
                  <a:lnTo>
                    <a:pt x="20053" y="863"/>
                  </a:lnTo>
                  <a:lnTo>
                    <a:pt x="19723" y="495"/>
                  </a:lnTo>
                  <a:lnTo>
                    <a:pt x="16967" y="152"/>
                  </a:lnTo>
                  <a:lnTo>
                    <a:pt x="14605" y="0"/>
                  </a:lnTo>
                  <a:lnTo>
                    <a:pt x="9791" y="0"/>
                  </a:lnTo>
                  <a:lnTo>
                    <a:pt x="7429" y="152"/>
                  </a:lnTo>
                  <a:lnTo>
                    <a:pt x="5334" y="419"/>
                  </a:lnTo>
                  <a:lnTo>
                    <a:pt x="5334" y="8204"/>
                  </a:lnTo>
                  <a:lnTo>
                    <a:pt x="3759" y="7493"/>
                  </a:lnTo>
                  <a:lnTo>
                    <a:pt x="2527" y="6134"/>
                  </a:lnTo>
                  <a:lnTo>
                    <a:pt x="2006" y="4470"/>
                  </a:lnTo>
                  <a:lnTo>
                    <a:pt x="3556" y="4178"/>
                  </a:lnTo>
                  <a:lnTo>
                    <a:pt x="4343" y="4064"/>
                  </a:lnTo>
                  <a:lnTo>
                    <a:pt x="4445" y="6134"/>
                  </a:lnTo>
                  <a:lnTo>
                    <a:pt x="4699" y="7061"/>
                  </a:lnTo>
                  <a:lnTo>
                    <a:pt x="5334" y="8204"/>
                  </a:lnTo>
                  <a:lnTo>
                    <a:pt x="5334" y="419"/>
                  </a:lnTo>
                  <a:lnTo>
                    <a:pt x="4673" y="495"/>
                  </a:lnTo>
                  <a:lnTo>
                    <a:pt x="4343" y="863"/>
                  </a:lnTo>
                  <a:lnTo>
                    <a:pt x="4343" y="2298"/>
                  </a:lnTo>
                  <a:lnTo>
                    <a:pt x="3136" y="2476"/>
                  </a:lnTo>
                  <a:lnTo>
                    <a:pt x="1943" y="2679"/>
                  </a:lnTo>
                  <a:lnTo>
                    <a:pt x="304" y="3035"/>
                  </a:lnTo>
                  <a:lnTo>
                    <a:pt x="0" y="3467"/>
                  </a:lnTo>
                  <a:lnTo>
                    <a:pt x="596" y="7061"/>
                  </a:lnTo>
                  <a:lnTo>
                    <a:pt x="711" y="7493"/>
                  </a:lnTo>
                  <a:lnTo>
                    <a:pt x="3606" y="10172"/>
                  </a:lnTo>
                  <a:lnTo>
                    <a:pt x="7226" y="10452"/>
                  </a:lnTo>
                  <a:lnTo>
                    <a:pt x="8140" y="11201"/>
                  </a:lnTo>
                  <a:lnTo>
                    <a:pt x="9232" y="11747"/>
                  </a:lnTo>
                  <a:lnTo>
                    <a:pt x="10426" y="12026"/>
                  </a:lnTo>
                  <a:lnTo>
                    <a:pt x="10312" y="13385"/>
                  </a:lnTo>
                  <a:lnTo>
                    <a:pt x="9842" y="14643"/>
                  </a:lnTo>
                  <a:lnTo>
                    <a:pt x="9131" y="15709"/>
                  </a:lnTo>
                  <a:lnTo>
                    <a:pt x="7061" y="15709"/>
                  </a:lnTo>
                  <a:lnTo>
                    <a:pt x="6083" y="16687"/>
                  </a:lnTo>
                  <a:lnTo>
                    <a:pt x="6083" y="20955"/>
                  </a:lnTo>
                  <a:lnTo>
                    <a:pt x="3771" y="20955"/>
                  </a:lnTo>
                  <a:lnTo>
                    <a:pt x="2590" y="22123"/>
                  </a:lnTo>
                  <a:lnTo>
                    <a:pt x="2590" y="24053"/>
                  </a:lnTo>
                  <a:lnTo>
                    <a:pt x="2984" y="24447"/>
                  </a:lnTo>
                  <a:lnTo>
                    <a:pt x="21412" y="24447"/>
                  </a:lnTo>
                  <a:lnTo>
                    <a:pt x="21805" y="24053"/>
                  </a:lnTo>
                  <a:lnTo>
                    <a:pt x="21805" y="22123"/>
                  </a:lnTo>
                  <a:lnTo>
                    <a:pt x="20624" y="20955"/>
                  </a:lnTo>
                  <a:lnTo>
                    <a:pt x="18313" y="20955"/>
                  </a:lnTo>
                  <a:lnTo>
                    <a:pt x="18313" y="16687"/>
                  </a:lnTo>
                  <a:lnTo>
                    <a:pt x="17335" y="15709"/>
                  </a:lnTo>
                  <a:lnTo>
                    <a:pt x="15265" y="15709"/>
                  </a:lnTo>
                  <a:lnTo>
                    <a:pt x="14554" y="14643"/>
                  </a:lnTo>
                  <a:lnTo>
                    <a:pt x="14084" y="13385"/>
                  </a:lnTo>
                  <a:lnTo>
                    <a:pt x="13970" y="12026"/>
                  </a:lnTo>
                  <a:lnTo>
                    <a:pt x="15163" y="11747"/>
                  </a:lnTo>
                  <a:lnTo>
                    <a:pt x="16256" y="11201"/>
                  </a:lnTo>
                  <a:lnTo>
                    <a:pt x="17170" y="10452"/>
                  </a:lnTo>
                  <a:lnTo>
                    <a:pt x="20789" y="10172"/>
                  </a:lnTo>
                  <a:lnTo>
                    <a:pt x="22910" y="8204"/>
                  </a:lnTo>
                  <a:lnTo>
                    <a:pt x="23672" y="7493"/>
                  </a:lnTo>
                  <a:lnTo>
                    <a:pt x="23787" y="7061"/>
                  </a:lnTo>
                  <a:lnTo>
                    <a:pt x="24295" y="4064"/>
                  </a:lnTo>
                  <a:lnTo>
                    <a:pt x="24396" y="3467"/>
                  </a:lnTo>
                  <a:close/>
                </a:path>
                <a:path w="180339" h="24764">
                  <a:moveTo>
                    <a:pt x="56781" y="6908"/>
                  </a:moveTo>
                  <a:lnTo>
                    <a:pt x="56413" y="5054"/>
                  </a:lnTo>
                  <a:lnTo>
                    <a:pt x="55714" y="3810"/>
                  </a:lnTo>
                  <a:lnTo>
                    <a:pt x="55638" y="3670"/>
                  </a:lnTo>
                  <a:lnTo>
                    <a:pt x="53086" y="1676"/>
                  </a:lnTo>
                  <a:lnTo>
                    <a:pt x="51447" y="1168"/>
                  </a:lnTo>
                  <a:lnTo>
                    <a:pt x="47777" y="1168"/>
                  </a:lnTo>
                  <a:lnTo>
                    <a:pt x="41427" y="8280"/>
                  </a:lnTo>
                  <a:lnTo>
                    <a:pt x="41427" y="11785"/>
                  </a:lnTo>
                  <a:lnTo>
                    <a:pt x="47777" y="18859"/>
                  </a:lnTo>
                  <a:lnTo>
                    <a:pt x="51447" y="18859"/>
                  </a:lnTo>
                  <a:lnTo>
                    <a:pt x="53086" y="18376"/>
                  </a:lnTo>
                  <a:lnTo>
                    <a:pt x="55638" y="16408"/>
                  </a:lnTo>
                  <a:lnTo>
                    <a:pt x="55740" y="16230"/>
                  </a:lnTo>
                  <a:lnTo>
                    <a:pt x="56438" y="15036"/>
                  </a:lnTo>
                  <a:lnTo>
                    <a:pt x="56781" y="13309"/>
                  </a:lnTo>
                  <a:lnTo>
                    <a:pt x="53594" y="13322"/>
                  </a:lnTo>
                  <a:lnTo>
                    <a:pt x="53352" y="14224"/>
                  </a:lnTo>
                  <a:lnTo>
                    <a:pt x="52882" y="14947"/>
                  </a:lnTo>
                  <a:lnTo>
                    <a:pt x="51485" y="15976"/>
                  </a:lnTo>
                  <a:lnTo>
                    <a:pt x="50558" y="16230"/>
                  </a:lnTo>
                  <a:lnTo>
                    <a:pt x="48374" y="16230"/>
                  </a:lnTo>
                  <a:lnTo>
                    <a:pt x="44488" y="11785"/>
                  </a:lnTo>
                  <a:lnTo>
                    <a:pt x="44602" y="7645"/>
                  </a:lnTo>
                  <a:lnTo>
                    <a:pt x="45402" y="5765"/>
                  </a:lnTo>
                  <a:lnTo>
                    <a:pt x="45986" y="5054"/>
                  </a:lnTo>
                  <a:lnTo>
                    <a:pt x="47485" y="4064"/>
                  </a:lnTo>
                  <a:lnTo>
                    <a:pt x="48374" y="3810"/>
                  </a:lnTo>
                  <a:lnTo>
                    <a:pt x="50558" y="3810"/>
                  </a:lnTo>
                  <a:lnTo>
                    <a:pt x="51485" y="4076"/>
                  </a:lnTo>
                  <a:lnTo>
                    <a:pt x="52908" y="5194"/>
                  </a:lnTo>
                  <a:lnTo>
                    <a:pt x="53378" y="5943"/>
                  </a:lnTo>
                  <a:lnTo>
                    <a:pt x="53606" y="6908"/>
                  </a:lnTo>
                  <a:lnTo>
                    <a:pt x="56781" y="6908"/>
                  </a:lnTo>
                  <a:close/>
                </a:path>
                <a:path w="180339" h="24764">
                  <a:moveTo>
                    <a:pt x="62585" y="965"/>
                  </a:moveTo>
                  <a:lnTo>
                    <a:pt x="59651" y="965"/>
                  </a:lnTo>
                  <a:lnTo>
                    <a:pt x="59651" y="18567"/>
                  </a:lnTo>
                  <a:lnTo>
                    <a:pt x="62585" y="18567"/>
                  </a:lnTo>
                  <a:lnTo>
                    <a:pt x="62585" y="965"/>
                  </a:lnTo>
                  <a:close/>
                </a:path>
                <a:path w="180339" h="24764">
                  <a:moveTo>
                    <a:pt x="76809" y="12903"/>
                  </a:moveTo>
                  <a:lnTo>
                    <a:pt x="76720" y="8953"/>
                  </a:lnTo>
                  <a:lnTo>
                    <a:pt x="76606" y="8445"/>
                  </a:lnTo>
                  <a:lnTo>
                    <a:pt x="76225" y="7810"/>
                  </a:lnTo>
                  <a:lnTo>
                    <a:pt x="75768" y="6985"/>
                  </a:lnTo>
                  <a:lnTo>
                    <a:pt x="75158" y="6426"/>
                  </a:lnTo>
                  <a:lnTo>
                    <a:pt x="73545" y="5626"/>
                  </a:lnTo>
                  <a:lnTo>
                    <a:pt x="72555" y="5422"/>
                  </a:lnTo>
                  <a:lnTo>
                    <a:pt x="70421" y="5422"/>
                  </a:lnTo>
                  <a:lnTo>
                    <a:pt x="66103" y="9499"/>
                  </a:lnTo>
                  <a:lnTo>
                    <a:pt x="68986" y="9499"/>
                  </a:lnTo>
                  <a:lnTo>
                    <a:pt x="69100" y="8953"/>
                  </a:lnTo>
                  <a:lnTo>
                    <a:pt x="69367" y="8534"/>
                  </a:lnTo>
                  <a:lnTo>
                    <a:pt x="70192" y="7962"/>
                  </a:lnTo>
                  <a:lnTo>
                    <a:pt x="70726" y="7810"/>
                  </a:lnTo>
                  <a:lnTo>
                    <a:pt x="72034" y="7810"/>
                  </a:lnTo>
                  <a:lnTo>
                    <a:pt x="73875" y="11010"/>
                  </a:lnTo>
                  <a:lnTo>
                    <a:pt x="73787" y="12903"/>
                  </a:lnTo>
                  <a:lnTo>
                    <a:pt x="71120" y="16535"/>
                  </a:lnTo>
                  <a:lnTo>
                    <a:pt x="70281" y="16535"/>
                  </a:lnTo>
                  <a:lnTo>
                    <a:pt x="69900" y="16459"/>
                  </a:lnTo>
                  <a:lnTo>
                    <a:pt x="69354" y="16179"/>
                  </a:lnTo>
                  <a:lnTo>
                    <a:pt x="69126" y="15976"/>
                  </a:lnTo>
                  <a:lnTo>
                    <a:pt x="68808" y="15430"/>
                  </a:lnTo>
                  <a:lnTo>
                    <a:pt x="68846" y="13970"/>
                  </a:lnTo>
                  <a:lnTo>
                    <a:pt x="69126" y="13525"/>
                  </a:lnTo>
                  <a:lnTo>
                    <a:pt x="69418" y="13296"/>
                  </a:lnTo>
                  <a:lnTo>
                    <a:pt x="70129" y="12979"/>
                  </a:lnTo>
                  <a:lnTo>
                    <a:pt x="70586" y="12903"/>
                  </a:lnTo>
                  <a:lnTo>
                    <a:pt x="73787" y="12903"/>
                  </a:lnTo>
                  <a:lnTo>
                    <a:pt x="73787" y="11010"/>
                  </a:lnTo>
                  <a:lnTo>
                    <a:pt x="69710" y="11010"/>
                  </a:lnTo>
                  <a:lnTo>
                    <a:pt x="68770" y="11176"/>
                  </a:lnTo>
                  <a:lnTo>
                    <a:pt x="65684" y="15836"/>
                  </a:lnTo>
                  <a:lnTo>
                    <a:pt x="65773" y="16179"/>
                  </a:lnTo>
                  <a:lnTo>
                    <a:pt x="69062" y="18859"/>
                  </a:lnTo>
                  <a:lnTo>
                    <a:pt x="70535" y="18859"/>
                  </a:lnTo>
                  <a:lnTo>
                    <a:pt x="74002" y="16586"/>
                  </a:lnTo>
                  <a:lnTo>
                    <a:pt x="74295" y="18567"/>
                  </a:lnTo>
                  <a:lnTo>
                    <a:pt x="76809" y="18567"/>
                  </a:lnTo>
                  <a:lnTo>
                    <a:pt x="76809" y="16586"/>
                  </a:lnTo>
                  <a:lnTo>
                    <a:pt x="76809" y="12903"/>
                  </a:lnTo>
                  <a:close/>
                </a:path>
                <a:path w="180339" h="24764">
                  <a:moveTo>
                    <a:pt x="90144" y="15887"/>
                  </a:moveTo>
                  <a:lnTo>
                    <a:pt x="84721" y="10769"/>
                  </a:lnTo>
                  <a:lnTo>
                    <a:pt x="84175" y="10642"/>
                  </a:lnTo>
                  <a:lnTo>
                    <a:pt x="83388" y="10299"/>
                  </a:lnTo>
                  <a:lnTo>
                    <a:pt x="83108" y="10096"/>
                  </a:lnTo>
                  <a:lnTo>
                    <a:pt x="82804" y="9639"/>
                  </a:lnTo>
                  <a:lnTo>
                    <a:pt x="82905" y="8331"/>
                  </a:lnTo>
                  <a:lnTo>
                    <a:pt x="83604" y="7835"/>
                  </a:lnTo>
                  <a:lnTo>
                    <a:pt x="84124" y="7721"/>
                  </a:lnTo>
                  <a:lnTo>
                    <a:pt x="85458" y="7721"/>
                  </a:lnTo>
                  <a:lnTo>
                    <a:pt x="85979" y="7835"/>
                  </a:lnTo>
                  <a:lnTo>
                    <a:pt x="86766" y="8331"/>
                  </a:lnTo>
                  <a:lnTo>
                    <a:pt x="86995" y="8661"/>
                  </a:lnTo>
                  <a:lnTo>
                    <a:pt x="87109" y="9105"/>
                  </a:lnTo>
                  <a:lnTo>
                    <a:pt x="89890" y="9105"/>
                  </a:lnTo>
                  <a:lnTo>
                    <a:pt x="89776" y="8331"/>
                  </a:lnTo>
                  <a:lnTo>
                    <a:pt x="89662" y="7835"/>
                  </a:lnTo>
                  <a:lnTo>
                    <a:pt x="89230" y="7048"/>
                  </a:lnTo>
                  <a:lnTo>
                    <a:pt x="87541" y="5740"/>
                  </a:lnTo>
                  <a:lnTo>
                    <a:pt x="86372" y="5422"/>
                  </a:lnTo>
                  <a:lnTo>
                    <a:pt x="83820" y="5422"/>
                  </a:lnTo>
                  <a:lnTo>
                    <a:pt x="79946" y="10337"/>
                  </a:lnTo>
                  <a:lnTo>
                    <a:pt x="80378" y="11239"/>
                  </a:lnTo>
                  <a:lnTo>
                    <a:pt x="85166" y="13106"/>
                  </a:lnTo>
                  <a:lnTo>
                    <a:pt x="85661" y="13208"/>
                  </a:lnTo>
                  <a:lnTo>
                    <a:pt x="86461" y="13474"/>
                  </a:lnTo>
                  <a:lnTo>
                    <a:pt x="86766" y="13652"/>
                  </a:lnTo>
                  <a:lnTo>
                    <a:pt x="86956" y="13906"/>
                  </a:lnTo>
                  <a:lnTo>
                    <a:pt x="87172" y="14147"/>
                  </a:lnTo>
                  <a:lnTo>
                    <a:pt x="85547" y="16560"/>
                  </a:lnTo>
                  <a:lnTo>
                    <a:pt x="84518" y="16560"/>
                  </a:lnTo>
                  <a:lnTo>
                    <a:pt x="82486" y="14630"/>
                  </a:lnTo>
                  <a:lnTo>
                    <a:pt x="79552" y="14630"/>
                  </a:lnTo>
                  <a:lnTo>
                    <a:pt x="83858" y="18859"/>
                  </a:lnTo>
                  <a:lnTo>
                    <a:pt x="86144" y="18859"/>
                  </a:lnTo>
                  <a:lnTo>
                    <a:pt x="90043" y="16230"/>
                  </a:lnTo>
                  <a:lnTo>
                    <a:pt x="90144" y="15887"/>
                  </a:lnTo>
                  <a:close/>
                </a:path>
                <a:path w="180339" h="24764">
                  <a:moveTo>
                    <a:pt x="103136" y="15887"/>
                  </a:moveTo>
                  <a:lnTo>
                    <a:pt x="97701" y="10769"/>
                  </a:lnTo>
                  <a:lnTo>
                    <a:pt x="97155" y="10642"/>
                  </a:lnTo>
                  <a:lnTo>
                    <a:pt x="96380" y="10299"/>
                  </a:lnTo>
                  <a:lnTo>
                    <a:pt x="96100" y="10096"/>
                  </a:lnTo>
                  <a:lnTo>
                    <a:pt x="95796" y="9639"/>
                  </a:lnTo>
                  <a:lnTo>
                    <a:pt x="95885" y="8331"/>
                  </a:lnTo>
                  <a:lnTo>
                    <a:pt x="96596" y="7835"/>
                  </a:lnTo>
                  <a:lnTo>
                    <a:pt x="97116" y="7721"/>
                  </a:lnTo>
                  <a:lnTo>
                    <a:pt x="98450" y="7721"/>
                  </a:lnTo>
                  <a:lnTo>
                    <a:pt x="98971" y="7835"/>
                  </a:lnTo>
                  <a:lnTo>
                    <a:pt x="99745" y="8331"/>
                  </a:lnTo>
                  <a:lnTo>
                    <a:pt x="99987" y="8661"/>
                  </a:lnTo>
                  <a:lnTo>
                    <a:pt x="100088" y="9105"/>
                  </a:lnTo>
                  <a:lnTo>
                    <a:pt x="102882" y="9105"/>
                  </a:lnTo>
                  <a:lnTo>
                    <a:pt x="102768" y="8331"/>
                  </a:lnTo>
                  <a:lnTo>
                    <a:pt x="102641" y="7835"/>
                  </a:lnTo>
                  <a:lnTo>
                    <a:pt x="102209" y="7048"/>
                  </a:lnTo>
                  <a:lnTo>
                    <a:pt x="100533" y="5740"/>
                  </a:lnTo>
                  <a:lnTo>
                    <a:pt x="99364" y="5422"/>
                  </a:lnTo>
                  <a:lnTo>
                    <a:pt x="96799" y="5422"/>
                  </a:lnTo>
                  <a:lnTo>
                    <a:pt x="92938" y="10337"/>
                  </a:lnTo>
                  <a:lnTo>
                    <a:pt x="93357" y="11239"/>
                  </a:lnTo>
                  <a:lnTo>
                    <a:pt x="98158" y="13106"/>
                  </a:lnTo>
                  <a:lnTo>
                    <a:pt x="98653" y="13208"/>
                  </a:lnTo>
                  <a:lnTo>
                    <a:pt x="99453" y="13474"/>
                  </a:lnTo>
                  <a:lnTo>
                    <a:pt x="99745" y="13652"/>
                  </a:lnTo>
                  <a:lnTo>
                    <a:pt x="100164" y="14147"/>
                  </a:lnTo>
                  <a:lnTo>
                    <a:pt x="100241" y="15316"/>
                  </a:lnTo>
                  <a:lnTo>
                    <a:pt x="100126" y="15608"/>
                  </a:lnTo>
                  <a:lnTo>
                    <a:pt x="99834" y="16027"/>
                  </a:lnTo>
                  <a:lnTo>
                    <a:pt x="99593" y="16230"/>
                  </a:lnTo>
                  <a:lnTo>
                    <a:pt x="98933" y="16497"/>
                  </a:lnTo>
                  <a:lnTo>
                    <a:pt x="98539" y="16560"/>
                  </a:lnTo>
                  <a:lnTo>
                    <a:pt x="97510" y="16560"/>
                  </a:lnTo>
                  <a:lnTo>
                    <a:pt x="95478" y="14630"/>
                  </a:lnTo>
                  <a:lnTo>
                    <a:pt x="92544" y="14630"/>
                  </a:lnTo>
                  <a:lnTo>
                    <a:pt x="96850" y="18859"/>
                  </a:lnTo>
                  <a:lnTo>
                    <a:pt x="99136" y="18859"/>
                  </a:lnTo>
                  <a:lnTo>
                    <a:pt x="103035" y="16230"/>
                  </a:lnTo>
                  <a:lnTo>
                    <a:pt x="103136" y="15887"/>
                  </a:lnTo>
                  <a:close/>
                </a:path>
                <a:path w="180339" h="24764">
                  <a:moveTo>
                    <a:pt x="117729" y="12852"/>
                  </a:moveTo>
                  <a:lnTo>
                    <a:pt x="117640" y="9956"/>
                  </a:lnTo>
                  <a:lnTo>
                    <a:pt x="117538" y="9474"/>
                  </a:lnTo>
                  <a:lnTo>
                    <a:pt x="116725" y="7810"/>
                  </a:lnTo>
                  <a:lnTo>
                    <a:pt x="116611" y="7556"/>
                  </a:lnTo>
                  <a:lnTo>
                    <a:pt x="115938" y="6807"/>
                  </a:lnTo>
                  <a:lnTo>
                    <a:pt x="114846" y="6121"/>
                  </a:lnTo>
                  <a:lnTo>
                    <a:pt x="114846" y="10972"/>
                  </a:lnTo>
                  <a:lnTo>
                    <a:pt x="108661" y="10972"/>
                  </a:lnTo>
                  <a:lnTo>
                    <a:pt x="111277" y="7810"/>
                  </a:lnTo>
                  <a:lnTo>
                    <a:pt x="112712" y="7810"/>
                  </a:lnTo>
                  <a:lnTo>
                    <a:pt x="113411" y="8089"/>
                  </a:lnTo>
                  <a:lnTo>
                    <a:pt x="113957" y="8648"/>
                  </a:lnTo>
                  <a:lnTo>
                    <a:pt x="114528" y="9182"/>
                  </a:lnTo>
                  <a:lnTo>
                    <a:pt x="114719" y="9702"/>
                  </a:lnTo>
                  <a:lnTo>
                    <a:pt x="114846" y="10972"/>
                  </a:lnTo>
                  <a:lnTo>
                    <a:pt x="114846" y="6121"/>
                  </a:lnTo>
                  <a:lnTo>
                    <a:pt x="114198" y="5702"/>
                  </a:lnTo>
                  <a:lnTo>
                    <a:pt x="113144" y="5422"/>
                  </a:lnTo>
                  <a:lnTo>
                    <a:pt x="110655" y="5422"/>
                  </a:lnTo>
                  <a:lnTo>
                    <a:pt x="105867" y="14046"/>
                  </a:lnTo>
                  <a:lnTo>
                    <a:pt x="106019" y="14693"/>
                  </a:lnTo>
                  <a:lnTo>
                    <a:pt x="107048" y="16700"/>
                  </a:lnTo>
                  <a:lnTo>
                    <a:pt x="107772" y="17475"/>
                  </a:lnTo>
                  <a:lnTo>
                    <a:pt x="109588" y="18592"/>
                  </a:lnTo>
                  <a:lnTo>
                    <a:pt x="110655" y="18859"/>
                  </a:lnTo>
                  <a:lnTo>
                    <a:pt x="112826" y="18859"/>
                  </a:lnTo>
                  <a:lnTo>
                    <a:pt x="117436" y="14973"/>
                  </a:lnTo>
                  <a:lnTo>
                    <a:pt x="114452" y="14973"/>
                  </a:lnTo>
                  <a:lnTo>
                    <a:pt x="114249" y="15430"/>
                  </a:lnTo>
                  <a:lnTo>
                    <a:pt x="113957" y="15798"/>
                  </a:lnTo>
                  <a:lnTo>
                    <a:pt x="113144" y="16319"/>
                  </a:lnTo>
                  <a:lnTo>
                    <a:pt x="112572" y="16446"/>
                  </a:lnTo>
                  <a:lnTo>
                    <a:pt x="111201" y="16446"/>
                  </a:lnTo>
                  <a:lnTo>
                    <a:pt x="108661" y="12852"/>
                  </a:lnTo>
                  <a:lnTo>
                    <a:pt x="117729" y="12852"/>
                  </a:lnTo>
                  <a:close/>
                </a:path>
                <a:path w="180339" h="24764">
                  <a:moveTo>
                    <a:pt x="139623" y="18567"/>
                  </a:moveTo>
                  <a:lnTo>
                    <a:pt x="139522" y="8890"/>
                  </a:lnTo>
                  <a:lnTo>
                    <a:pt x="139458" y="8509"/>
                  </a:lnTo>
                  <a:lnTo>
                    <a:pt x="139179" y="7886"/>
                  </a:lnTo>
                  <a:lnTo>
                    <a:pt x="139026" y="7569"/>
                  </a:lnTo>
                  <a:lnTo>
                    <a:pt x="138772" y="6972"/>
                  </a:lnTo>
                  <a:lnTo>
                    <a:pt x="138264" y="6400"/>
                  </a:lnTo>
                  <a:lnTo>
                    <a:pt x="136893" y="5613"/>
                  </a:lnTo>
                  <a:lnTo>
                    <a:pt x="136029" y="5422"/>
                  </a:lnTo>
                  <a:lnTo>
                    <a:pt x="134175" y="5422"/>
                  </a:lnTo>
                  <a:lnTo>
                    <a:pt x="133375" y="5613"/>
                  </a:lnTo>
                  <a:lnTo>
                    <a:pt x="132689" y="5981"/>
                  </a:lnTo>
                  <a:lnTo>
                    <a:pt x="131965" y="6337"/>
                  </a:lnTo>
                  <a:lnTo>
                    <a:pt x="131394" y="6870"/>
                  </a:lnTo>
                  <a:lnTo>
                    <a:pt x="130949" y="7569"/>
                  </a:lnTo>
                  <a:lnTo>
                    <a:pt x="130848" y="7378"/>
                  </a:lnTo>
                  <a:lnTo>
                    <a:pt x="127749" y="5422"/>
                  </a:lnTo>
                  <a:lnTo>
                    <a:pt x="126365" y="5422"/>
                  </a:lnTo>
                  <a:lnTo>
                    <a:pt x="125628" y="5613"/>
                  </a:lnTo>
                  <a:lnTo>
                    <a:pt x="124333" y="6299"/>
                  </a:lnTo>
                  <a:lnTo>
                    <a:pt x="123812" y="6769"/>
                  </a:lnTo>
                  <a:lnTo>
                    <a:pt x="123418" y="7378"/>
                  </a:lnTo>
                  <a:lnTo>
                    <a:pt x="123228" y="5715"/>
                  </a:lnTo>
                  <a:lnTo>
                    <a:pt x="120637" y="5715"/>
                  </a:lnTo>
                  <a:lnTo>
                    <a:pt x="120637" y="18567"/>
                  </a:lnTo>
                  <a:lnTo>
                    <a:pt x="123571" y="18567"/>
                  </a:lnTo>
                  <a:lnTo>
                    <a:pt x="123685" y="9855"/>
                  </a:lnTo>
                  <a:lnTo>
                    <a:pt x="124155" y="8890"/>
                  </a:lnTo>
                  <a:lnTo>
                    <a:pt x="124485" y="8509"/>
                  </a:lnTo>
                  <a:lnTo>
                    <a:pt x="124891" y="8280"/>
                  </a:lnTo>
                  <a:lnTo>
                    <a:pt x="125298" y="8013"/>
                  </a:lnTo>
                  <a:lnTo>
                    <a:pt x="125742" y="7886"/>
                  </a:lnTo>
                  <a:lnTo>
                    <a:pt x="127012" y="7886"/>
                  </a:lnTo>
                  <a:lnTo>
                    <a:pt x="127622" y="8140"/>
                  </a:lnTo>
                  <a:lnTo>
                    <a:pt x="128460" y="9131"/>
                  </a:lnTo>
                  <a:lnTo>
                    <a:pt x="128549" y="9436"/>
                  </a:lnTo>
                  <a:lnTo>
                    <a:pt x="128676" y="18567"/>
                  </a:lnTo>
                  <a:lnTo>
                    <a:pt x="131610" y="18567"/>
                  </a:lnTo>
                  <a:lnTo>
                    <a:pt x="133807" y="7886"/>
                  </a:lnTo>
                  <a:lnTo>
                    <a:pt x="135089" y="7886"/>
                  </a:lnTo>
                  <a:lnTo>
                    <a:pt x="135674" y="8140"/>
                  </a:lnTo>
                  <a:lnTo>
                    <a:pt x="136080" y="8648"/>
                  </a:lnTo>
                  <a:lnTo>
                    <a:pt x="136512" y="9131"/>
                  </a:lnTo>
                  <a:lnTo>
                    <a:pt x="136588" y="9436"/>
                  </a:lnTo>
                  <a:lnTo>
                    <a:pt x="136715" y="18567"/>
                  </a:lnTo>
                  <a:lnTo>
                    <a:pt x="139623" y="18567"/>
                  </a:lnTo>
                  <a:close/>
                </a:path>
                <a:path w="180339" h="24764">
                  <a:moveTo>
                    <a:pt x="154571" y="12852"/>
                  </a:moveTo>
                  <a:lnTo>
                    <a:pt x="154482" y="9956"/>
                  </a:lnTo>
                  <a:lnTo>
                    <a:pt x="154381" y="9474"/>
                  </a:lnTo>
                  <a:lnTo>
                    <a:pt x="153568" y="7810"/>
                  </a:lnTo>
                  <a:lnTo>
                    <a:pt x="153454" y="7556"/>
                  </a:lnTo>
                  <a:lnTo>
                    <a:pt x="152781" y="6807"/>
                  </a:lnTo>
                  <a:lnTo>
                    <a:pt x="151676" y="6108"/>
                  </a:lnTo>
                  <a:lnTo>
                    <a:pt x="151676" y="10972"/>
                  </a:lnTo>
                  <a:lnTo>
                    <a:pt x="145491" y="10972"/>
                  </a:lnTo>
                  <a:lnTo>
                    <a:pt x="148107" y="7810"/>
                  </a:lnTo>
                  <a:lnTo>
                    <a:pt x="149542" y="7810"/>
                  </a:lnTo>
                  <a:lnTo>
                    <a:pt x="150241" y="8089"/>
                  </a:lnTo>
                  <a:lnTo>
                    <a:pt x="150799" y="8648"/>
                  </a:lnTo>
                  <a:lnTo>
                    <a:pt x="151371" y="9182"/>
                  </a:lnTo>
                  <a:lnTo>
                    <a:pt x="151561" y="9702"/>
                  </a:lnTo>
                  <a:lnTo>
                    <a:pt x="151676" y="10972"/>
                  </a:lnTo>
                  <a:lnTo>
                    <a:pt x="151676" y="6108"/>
                  </a:lnTo>
                  <a:lnTo>
                    <a:pt x="151041" y="5702"/>
                  </a:lnTo>
                  <a:lnTo>
                    <a:pt x="149974" y="5422"/>
                  </a:lnTo>
                  <a:lnTo>
                    <a:pt x="147497" y="5422"/>
                  </a:lnTo>
                  <a:lnTo>
                    <a:pt x="142709" y="14046"/>
                  </a:lnTo>
                  <a:lnTo>
                    <a:pt x="142862" y="14693"/>
                  </a:lnTo>
                  <a:lnTo>
                    <a:pt x="143891" y="16700"/>
                  </a:lnTo>
                  <a:lnTo>
                    <a:pt x="144602" y="17475"/>
                  </a:lnTo>
                  <a:lnTo>
                    <a:pt x="146431" y="18592"/>
                  </a:lnTo>
                  <a:lnTo>
                    <a:pt x="147497" y="18859"/>
                  </a:lnTo>
                  <a:lnTo>
                    <a:pt x="149656" y="18859"/>
                  </a:lnTo>
                  <a:lnTo>
                    <a:pt x="154266" y="14973"/>
                  </a:lnTo>
                  <a:lnTo>
                    <a:pt x="151295" y="14973"/>
                  </a:lnTo>
                  <a:lnTo>
                    <a:pt x="151091" y="15430"/>
                  </a:lnTo>
                  <a:lnTo>
                    <a:pt x="150787" y="15798"/>
                  </a:lnTo>
                  <a:lnTo>
                    <a:pt x="149974" y="16319"/>
                  </a:lnTo>
                  <a:lnTo>
                    <a:pt x="149402" y="16446"/>
                  </a:lnTo>
                  <a:lnTo>
                    <a:pt x="148043" y="16446"/>
                  </a:lnTo>
                  <a:lnTo>
                    <a:pt x="145491" y="12852"/>
                  </a:lnTo>
                  <a:lnTo>
                    <a:pt x="154571" y="12852"/>
                  </a:lnTo>
                  <a:close/>
                </a:path>
                <a:path w="180339" h="24764">
                  <a:moveTo>
                    <a:pt x="168986" y="18567"/>
                  </a:moveTo>
                  <a:lnTo>
                    <a:pt x="168871" y="8851"/>
                  </a:lnTo>
                  <a:lnTo>
                    <a:pt x="168795" y="8445"/>
                  </a:lnTo>
                  <a:lnTo>
                    <a:pt x="168516" y="7886"/>
                  </a:lnTo>
                  <a:lnTo>
                    <a:pt x="168389" y="7645"/>
                  </a:lnTo>
                  <a:lnTo>
                    <a:pt x="168046" y="6946"/>
                  </a:lnTo>
                  <a:lnTo>
                    <a:pt x="167513" y="6375"/>
                  </a:lnTo>
                  <a:lnTo>
                    <a:pt x="166103" y="5613"/>
                  </a:lnTo>
                  <a:lnTo>
                    <a:pt x="165265" y="5422"/>
                  </a:lnTo>
                  <a:lnTo>
                    <a:pt x="163334" y="5422"/>
                  </a:lnTo>
                  <a:lnTo>
                    <a:pt x="162509" y="5626"/>
                  </a:lnTo>
                  <a:lnTo>
                    <a:pt x="161137" y="6426"/>
                  </a:lnTo>
                  <a:lnTo>
                    <a:pt x="160616" y="6959"/>
                  </a:lnTo>
                  <a:lnTo>
                    <a:pt x="160261" y="7645"/>
                  </a:lnTo>
                  <a:lnTo>
                    <a:pt x="160058" y="5715"/>
                  </a:lnTo>
                  <a:lnTo>
                    <a:pt x="157467" y="5715"/>
                  </a:lnTo>
                  <a:lnTo>
                    <a:pt x="157467" y="18567"/>
                  </a:lnTo>
                  <a:lnTo>
                    <a:pt x="160401" y="18567"/>
                  </a:lnTo>
                  <a:lnTo>
                    <a:pt x="160401" y="10375"/>
                  </a:lnTo>
                  <a:lnTo>
                    <a:pt x="160540" y="9804"/>
                  </a:lnTo>
                  <a:lnTo>
                    <a:pt x="161074" y="8851"/>
                  </a:lnTo>
                  <a:lnTo>
                    <a:pt x="161442" y="8496"/>
                  </a:lnTo>
                  <a:lnTo>
                    <a:pt x="162356" y="8013"/>
                  </a:lnTo>
                  <a:lnTo>
                    <a:pt x="162852" y="7886"/>
                  </a:lnTo>
                  <a:lnTo>
                    <a:pt x="164236" y="7886"/>
                  </a:lnTo>
                  <a:lnTo>
                    <a:pt x="164896" y="8140"/>
                  </a:lnTo>
                  <a:lnTo>
                    <a:pt x="165836" y="9131"/>
                  </a:lnTo>
                  <a:lnTo>
                    <a:pt x="166052" y="9804"/>
                  </a:lnTo>
                  <a:lnTo>
                    <a:pt x="166077" y="18567"/>
                  </a:lnTo>
                  <a:lnTo>
                    <a:pt x="168986" y="18567"/>
                  </a:lnTo>
                  <a:close/>
                </a:path>
                <a:path w="180339" h="24764">
                  <a:moveTo>
                    <a:pt x="180238" y="16078"/>
                  </a:moveTo>
                  <a:lnTo>
                    <a:pt x="177901" y="16078"/>
                  </a:lnTo>
                  <a:lnTo>
                    <a:pt x="177444" y="15963"/>
                  </a:lnTo>
                  <a:lnTo>
                    <a:pt x="176923" y="15494"/>
                  </a:lnTo>
                  <a:lnTo>
                    <a:pt x="176796" y="8153"/>
                  </a:lnTo>
                  <a:lnTo>
                    <a:pt x="180187" y="8153"/>
                  </a:lnTo>
                  <a:lnTo>
                    <a:pt x="180187" y="5715"/>
                  </a:lnTo>
                  <a:lnTo>
                    <a:pt x="176796" y="5715"/>
                  </a:lnTo>
                  <a:lnTo>
                    <a:pt x="176796" y="2235"/>
                  </a:lnTo>
                  <a:lnTo>
                    <a:pt x="174205" y="2235"/>
                  </a:lnTo>
                  <a:lnTo>
                    <a:pt x="173863" y="5715"/>
                  </a:lnTo>
                  <a:lnTo>
                    <a:pt x="171627" y="5715"/>
                  </a:lnTo>
                  <a:lnTo>
                    <a:pt x="171627" y="8153"/>
                  </a:lnTo>
                  <a:lnTo>
                    <a:pt x="173863" y="8153"/>
                  </a:lnTo>
                  <a:lnTo>
                    <a:pt x="173951" y="15963"/>
                  </a:lnTo>
                  <a:lnTo>
                    <a:pt x="174015" y="16281"/>
                  </a:lnTo>
                  <a:lnTo>
                    <a:pt x="174688" y="17487"/>
                  </a:lnTo>
                  <a:lnTo>
                    <a:pt x="175158" y="17919"/>
                  </a:lnTo>
                  <a:lnTo>
                    <a:pt x="176390" y="18440"/>
                  </a:lnTo>
                  <a:lnTo>
                    <a:pt x="177114" y="18567"/>
                  </a:lnTo>
                  <a:lnTo>
                    <a:pt x="180238" y="18567"/>
                  </a:lnTo>
                  <a:lnTo>
                    <a:pt x="180238" y="16078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86350" y="2064956"/>
              <a:ext cx="339090" cy="72390"/>
            </a:xfrm>
            <a:custGeom>
              <a:avLst/>
              <a:gdLst/>
              <a:ahLst/>
              <a:cxnLst/>
              <a:rect l="l" t="t" r="r" b="b"/>
              <a:pathLst>
                <a:path w="339089" h="72389">
                  <a:moveTo>
                    <a:pt x="36664" y="12636"/>
                  </a:moveTo>
                  <a:lnTo>
                    <a:pt x="35687" y="11658"/>
                  </a:lnTo>
                  <a:lnTo>
                    <a:pt x="32410" y="11658"/>
                  </a:lnTo>
                  <a:lnTo>
                    <a:pt x="31432" y="12636"/>
                  </a:lnTo>
                  <a:lnTo>
                    <a:pt x="31432" y="13830"/>
                  </a:lnTo>
                  <a:lnTo>
                    <a:pt x="31432" y="22898"/>
                  </a:lnTo>
                  <a:lnTo>
                    <a:pt x="32410" y="23876"/>
                  </a:lnTo>
                  <a:lnTo>
                    <a:pt x="35687" y="23876"/>
                  </a:lnTo>
                  <a:lnTo>
                    <a:pt x="36664" y="22898"/>
                  </a:lnTo>
                  <a:lnTo>
                    <a:pt x="36664" y="12636"/>
                  </a:lnTo>
                  <a:close/>
                </a:path>
                <a:path w="339089" h="72389">
                  <a:moveTo>
                    <a:pt x="44526" y="7391"/>
                  </a:moveTo>
                  <a:lnTo>
                    <a:pt x="43548" y="6413"/>
                  </a:lnTo>
                  <a:lnTo>
                    <a:pt x="40259" y="6413"/>
                  </a:lnTo>
                  <a:lnTo>
                    <a:pt x="39281" y="7391"/>
                  </a:lnTo>
                  <a:lnTo>
                    <a:pt x="39281" y="8597"/>
                  </a:lnTo>
                  <a:lnTo>
                    <a:pt x="39281" y="22898"/>
                  </a:lnTo>
                  <a:lnTo>
                    <a:pt x="40259" y="23876"/>
                  </a:lnTo>
                  <a:lnTo>
                    <a:pt x="43548" y="23876"/>
                  </a:lnTo>
                  <a:lnTo>
                    <a:pt x="44526" y="22898"/>
                  </a:lnTo>
                  <a:lnTo>
                    <a:pt x="44526" y="7391"/>
                  </a:lnTo>
                  <a:close/>
                </a:path>
                <a:path w="339089" h="72389">
                  <a:moveTo>
                    <a:pt x="52387" y="2159"/>
                  </a:moveTo>
                  <a:lnTo>
                    <a:pt x="51409" y="1181"/>
                  </a:lnTo>
                  <a:lnTo>
                    <a:pt x="49326" y="1181"/>
                  </a:lnTo>
                  <a:lnTo>
                    <a:pt x="48120" y="1181"/>
                  </a:lnTo>
                  <a:lnTo>
                    <a:pt x="47142" y="2159"/>
                  </a:lnTo>
                  <a:lnTo>
                    <a:pt x="47142" y="22898"/>
                  </a:lnTo>
                  <a:lnTo>
                    <a:pt x="48120" y="23876"/>
                  </a:lnTo>
                  <a:lnTo>
                    <a:pt x="51409" y="23876"/>
                  </a:lnTo>
                  <a:lnTo>
                    <a:pt x="52387" y="22898"/>
                  </a:lnTo>
                  <a:lnTo>
                    <a:pt x="52387" y="2159"/>
                  </a:lnTo>
                  <a:close/>
                </a:path>
                <a:path w="339089" h="72389">
                  <a:moveTo>
                    <a:pt x="85305" y="12077"/>
                  </a:moveTo>
                  <a:lnTo>
                    <a:pt x="85178" y="7988"/>
                  </a:lnTo>
                  <a:lnTo>
                    <a:pt x="84988" y="7073"/>
                  </a:lnTo>
                  <a:lnTo>
                    <a:pt x="83705" y="4483"/>
                  </a:lnTo>
                  <a:lnTo>
                    <a:pt x="83451" y="4229"/>
                  </a:lnTo>
                  <a:lnTo>
                    <a:pt x="82778" y="3517"/>
                  </a:lnTo>
                  <a:lnTo>
                    <a:pt x="82207" y="3213"/>
                  </a:lnTo>
                  <a:lnTo>
                    <a:pt x="82207" y="12077"/>
                  </a:lnTo>
                  <a:lnTo>
                    <a:pt x="82105" y="12687"/>
                  </a:lnTo>
                  <a:lnTo>
                    <a:pt x="81368" y="14490"/>
                  </a:lnTo>
                  <a:lnTo>
                    <a:pt x="80759" y="15189"/>
                  </a:lnTo>
                  <a:lnTo>
                    <a:pt x="79044" y="16141"/>
                  </a:lnTo>
                  <a:lnTo>
                    <a:pt x="77889" y="16383"/>
                  </a:lnTo>
                  <a:lnTo>
                    <a:pt x="74612" y="16383"/>
                  </a:lnTo>
                  <a:lnTo>
                    <a:pt x="74612" y="4229"/>
                  </a:lnTo>
                  <a:lnTo>
                    <a:pt x="77889" y="4229"/>
                  </a:lnTo>
                  <a:lnTo>
                    <a:pt x="79044" y="4483"/>
                  </a:lnTo>
                  <a:lnTo>
                    <a:pt x="79895" y="4991"/>
                  </a:lnTo>
                  <a:lnTo>
                    <a:pt x="80759" y="5473"/>
                  </a:lnTo>
                  <a:lnTo>
                    <a:pt x="81368" y="6184"/>
                  </a:lnTo>
                  <a:lnTo>
                    <a:pt x="82105" y="7988"/>
                  </a:lnTo>
                  <a:lnTo>
                    <a:pt x="82207" y="12077"/>
                  </a:lnTo>
                  <a:lnTo>
                    <a:pt x="82207" y="3213"/>
                  </a:lnTo>
                  <a:lnTo>
                    <a:pt x="80200" y="2108"/>
                  </a:lnTo>
                  <a:lnTo>
                    <a:pt x="78562" y="1765"/>
                  </a:lnTo>
                  <a:lnTo>
                    <a:pt x="71678" y="1765"/>
                  </a:lnTo>
                  <a:lnTo>
                    <a:pt x="71678" y="18872"/>
                  </a:lnTo>
                  <a:lnTo>
                    <a:pt x="78562" y="18872"/>
                  </a:lnTo>
                  <a:lnTo>
                    <a:pt x="80200" y="18529"/>
                  </a:lnTo>
                  <a:lnTo>
                    <a:pt x="82778" y="17119"/>
                  </a:lnTo>
                  <a:lnTo>
                    <a:pt x="83489" y="16383"/>
                  </a:lnTo>
                  <a:lnTo>
                    <a:pt x="83731" y="16141"/>
                  </a:lnTo>
                  <a:lnTo>
                    <a:pt x="84988" y="13576"/>
                  </a:lnTo>
                  <a:lnTo>
                    <a:pt x="85305" y="12077"/>
                  </a:lnTo>
                  <a:close/>
                </a:path>
                <a:path w="339089" h="72389">
                  <a:moveTo>
                    <a:pt x="96710" y="2006"/>
                  </a:moveTo>
                  <a:lnTo>
                    <a:pt x="95313" y="0"/>
                  </a:lnTo>
                  <a:lnTo>
                    <a:pt x="90716" y="3327"/>
                  </a:lnTo>
                  <a:lnTo>
                    <a:pt x="91821" y="4965"/>
                  </a:lnTo>
                  <a:lnTo>
                    <a:pt x="96710" y="2006"/>
                  </a:lnTo>
                  <a:close/>
                </a:path>
                <a:path w="339089" h="72389">
                  <a:moveTo>
                    <a:pt x="99720" y="13157"/>
                  </a:moveTo>
                  <a:lnTo>
                    <a:pt x="99631" y="10261"/>
                  </a:lnTo>
                  <a:lnTo>
                    <a:pt x="99529" y="9779"/>
                  </a:lnTo>
                  <a:lnTo>
                    <a:pt x="98717" y="8115"/>
                  </a:lnTo>
                  <a:lnTo>
                    <a:pt x="98602" y="7861"/>
                  </a:lnTo>
                  <a:lnTo>
                    <a:pt x="97929" y="7112"/>
                  </a:lnTo>
                  <a:lnTo>
                    <a:pt x="96837" y="6426"/>
                  </a:lnTo>
                  <a:lnTo>
                    <a:pt x="96837" y="11277"/>
                  </a:lnTo>
                  <a:lnTo>
                    <a:pt x="90639" y="11277"/>
                  </a:lnTo>
                  <a:lnTo>
                    <a:pt x="93256" y="8115"/>
                  </a:lnTo>
                  <a:lnTo>
                    <a:pt x="94691" y="8115"/>
                  </a:lnTo>
                  <a:lnTo>
                    <a:pt x="95402" y="8394"/>
                  </a:lnTo>
                  <a:lnTo>
                    <a:pt x="95948" y="8953"/>
                  </a:lnTo>
                  <a:lnTo>
                    <a:pt x="96520" y="9486"/>
                  </a:lnTo>
                  <a:lnTo>
                    <a:pt x="96710" y="10007"/>
                  </a:lnTo>
                  <a:lnTo>
                    <a:pt x="96837" y="11277"/>
                  </a:lnTo>
                  <a:lnTo>
                    <a:pt x="96837" y="6426"/>
                  </a:lnTo>
                  <a:lnTo>
                    <a:pt x="96189" y="6007"/>
                  </a:lnTo>
                  <a:lnTo>
                    <a:pt x="95123" y="5727"/>
                  </a:lnTo>
                  <a:lnTo>
                    <a:pt x="92646" y="5727"/>
                  </a:lnTo>
                  <a:lnTo>
                    <a:pt x="87858" y="14351"/>
                  </a:lnTo>
                  <a:lnTo>
                    <a:pt x="88011" y="14998"/>
                  </a:lnTo>
                  <a:lnTo>
                    <a:pt x="89039" y="17005"/>
                  </a:lnTo>
                  <a:lnTo>
                    <a:pt x="89763" y="17780"/>
                  </a:lnTo>
                  <a:lnTo>
                    <a:pt x="91579" y="18897"/>
                  </a:lnTo>
                  <a:lnTo>
                    <a:pt x="92646" y="19164"/>
                  </a:lnTo>
                  <a:lnTo>
                    <a:pt x="94805" y="19164"/>
                  </a:lnTo>
                  <a:lnTo>
                    <a:pt x="99428" y="15278"/>
                  </a:lnTo>
                  <a:lnTo>
                    <a:pt x="96443" y="15278"/>
                  </a:lnTo>
                  <a:lnTo>
                    <a:pt x="96240" y="15735"/>
                  </a:lnTo>
                  <a:lnTo>
                    <a:pt x="95948" y="16103"/>
                  </a:lnTo>
                  <a:lnTo>
                    <a:pt x="95123" y="16624"/>
                  </a:lnTo>
                  <a:lnTo>
                    <a:pt x="94551" y="16751"/>
                  </a:lnTo>
                  <a:lnTo>
                    <a:pt x="93192" y="16751"/>
                  </a:lnTo>
                  <a:lnTo>
                    <a:pt x="90639" y="13157"/>
                  </a:lnTo>
                  <a:lnTo>
                    <a:pt x="99720" y="13157"/>
                  </a:lnTo>
                  <a:close/>
                </a:path>
                <a:path w="339089" h="72389">
                  <a:moveTo>
                    <a:pt x="110185" y="16383"/>
                  </a:moveTo>
                  <a:lnTo>
                    <a:pt x="107848" y="16383"/>
                  </a:lnTo>
                  <a:lnTo>
                    <a:pt x="107391" y="16268"/>
                  </a:lnTo>
                  <a:lnTo>
                    <a:pt x="106870" y="15798"/>
                  </a:lnTo>
                  <a:lnTo>
                    <a:pt x="106730" y="15367"/>
                  </a:lnTo>
                  <a:lnTo>
                    <a:pt x="106730" y="8458"/>
                  </a:lnTo>
                  <a:lnTo>
                    <a:pt x="110134" y="8458"/>
                  </a:lnTo>
                  <a:lnTo>
                    <a:pt x="110134" y="6019"/>
                  </a:lnTo>
                  <a:lnTo>
                    <a:pt x="106730" y="6019"/>
                  </a:lnTo>
                  <a:lnTo>
                    <a:pt x="106730" y="2540"/>
                  </a:lnTo>
                  <a:lnTo>
                    <a:pt x="104140" y="2540"/>
                  </a:lnTo>
                  <a:lnTo>
                    <a:pt x="103797" y="6019"/>
                  </a:lnTo>
                  <a:lnTo>
                    <a:pt x="101574" y="6019"/>
                  </a:lnTo>
                  <a:lnTo>
                    <a:pt x="101574" y="8458"/>
                  </a:lnTo>
                  <a:lnTo>
                    <a:pt x="103797" y="8458"/>
                  </a:lnTo>
                  <a:lnTo>
                    <a:pt x="103886" y="16268"/>
                  </a:lnTo>
                  <a:lnTo>
                    <a:pt x="103962" y="16586"/>
                  </a:lnTo>
                  <a:lnTo>
                    <a:pt x="104635" y="17792"/>
                  </a:lnTo>
                  <a:lnTo>
                    <a:pt x="105105" y="18224"/>
                  </a:lnTo>
                  <a:lnTo>
                    <a:pt x="106324" y="18745"/>
                  </a:lnTo>
                  <a:lnTo>
                    <a:pt x="107048" y="18872"/>
                  </a:lnTo>
                  <a:lnTo>
                    <a:pt x="110185" y="18872"/>
                  </a:lnTo>
                  <a:lnTo>
                    <a:pt x="110185" y="16383"/>
                  </a:lnTo>
                  <a:close/>
                </a:path>
                <a:path w="339089" h="72389">
                  <a:moveTo>
                    <a:pt x="123926" y="13208"/>
                  </a:moveTo>
                  <a:lnTo>
                    <a:pt x="123837" y="9258"/>
                  </a:lnTo>
                  <a:lnTo>
                    <a:pt x="123723" y="8750"/>
                  </a:lnTo>
                  <a:lnTo>
                    <a:pt x="123342" y="8115"/>
                  </a:lnTo>
                  <a:lnTo>
                    <a:pt x="122885" y="7289"/>
                  </a:lnTo>
                  <a:lnTo>
                    <a:pt x="122275" y="6731"/>
                  </a:lnTo>
                  <a:lnTo>
                    <a:pt x="120662" y="5930"/>
                  </a:lnTo>
                  <a:lnTo>
                    <a:pt x="119672" y="5727"/>
                  </a:lnTo>
                  <a:lnTo>
                    <a:pt x="117538" y="5727"/>
                  </a:lnTo>
                  <a:lnTo>
                    <a:pt x="113220" y="9804"/>
                  </a:lnTo>
                  <a:lnTo>
                    <a:pt x="116103" y="9804"/>
                  </a:lnTo>
                  <a:lnTo>
                    <a:pt x="116217" y="9258"/>
                  </a:lnTo>
                  <a:lnTo>
                    <a:pt x="116484" y="8839"/>
                  </a:lnTo>
                  <a:lnTo>
                    <a:pt x="117309" y="8267"/>
                  </a:lnTo>
                  <a:lnTo>
                    <a:pt x="117843" y="8115"/>
                  </a:lnTo>
                  <a:lnTo>
                    <a:pt x="119151" y="8115"/>
                  </a:lnTo>
                  <a:lnTo>
                    <a:pt x="120992" y="11315"/>
                  </a:lnTo>
                  <a:lnTo>
                    <a:pt x="120904" y="13208"/>
                  </a:lnTo>
                  <a:lnTo>
                    <a:pt x="118237" y="16840"/>
                  </a:lnTo>
                  <a:lnTo>
                    <a:pt x="117411" y="16840"/>
                  </a:lnTo>
                  <a:lnTo>
                    <a:pt x="117030" y="16764"/>
                  </a:lnTo>
                  <a:lnTo>
                    <a:pt x="116471" y="16484"/>
                  </a:lnTo>
                  <a:lnTo>
                    <a:pt x="116243" y="16281"/>
                  </a:lnTo>
                  <a:lnTo>
                    <a:pt x="115925" y="15735"/>
                  </a:lnTo>
                  <a:lnTo>
                    <a:pt x="115963" y="14274"/>
                  </a:lnTo>
                  <a:lnTo>
                    <a:pt x="116243" y="13830"/>
                  </a:lnTo>
                  <a:lnTo>
                    <a:pt x="116535" y="13601"/>
                  </a:lnTo>
                  <a:lnTo>
                    <a:pt x="117246" y="13284"/>
                  </a:lnTo>
                  <a:lnTo>
                    <a:pt x="117703" y="13208"/>
                  </a:lnTo>
                  <a:lnTo>
                    <a:pt x="120904" y="13208"/>
                  </a:lnTo>
                  <a:lnTo>
                    <a:pt x="120904" y="11315"/>
                  </a:lnTo>
                  <a:lnTo>
                    <a:pt x="116840" y="11315"/>
                  </a:lnTo>
                  <a:lnTo>
                    <a:pt x="115887" y="11480"/>
                  </a:lnTo>
                  <a:lnTo>
                    <a:pt x="112801" y="16141"/>
                  </a:lnTo>
                  <a:lnTo>
                    <a:pt x="112890" y="16484"/>
                  </a:lnTo>
                  <a:lnTo>
                    <a:pt x="116179" y="19164"/>
                  </a:lnTo>
                  <a:lnTo>
                    <a:pt x="117652" y="19164"/>
                  </a:lnTo>
                  <a:lnTo>
                    <a:pt x="121119" y="16891"/>
                  </a:lnTo>
                  <a:lnTo>
                    <a:pt x="121412" y="18872"/>
                  </a:lnTo>
                  <a:lnTo>
                    <a:pt x="123926" y="18872"/>
                  </a:lnTo>
                  <a:lnTo>
                    <a:pt x="123926" y="16891"/>
                  </a:lnTo>
                  <a:lnTo>
                    <a:pt x="123926" y="13208"/>
                  </a:lnTo>
                  <a:close/>
                </a:path>
                <a:path w="339089" h="72389">
                  <a:moveTo>
                    <a:pt x="130390" y="6019"/>
                  </a:moveTo>
                  <a:lnTo>
                    <a:pt x="127457" y="6019"/>
                  </a:lnTo>
                  <a:lnTo>
                    <a:pt x="127457" y="18872"/>
                  </a:lnTo>
                  <a:lnTo>
                    <a:pt x="130390" y="18872"/>
                  </a:lnTo>
                  <a:lnTo>
                    <a:pt x="130390" y="6019"/>
                  </a:lnTo>
                  <a:close/>
                </a:path>
                <a:path w="339089" h="72389">
                  <a:moveTo>
                    <a:pt x="130771" y="1993"/>
                  </a:moveTo>
                  <a:lnTo>
                    <a:pt x="130594" y="1587"/>
                  </a:lnTo>
                  <a:lnTo>
                    <a:pt x="129895" y="952"/>
                  </a:lnTo>
                  <a:lnTo>
                    <a:pt x="129463" y="787"/>
                  </a:lnTo>
                  <a:lnTo>
                    <a:pt x="128384" y="787"/>
                  </a:lnTo>
                  <a:lnTo>
                    <a:pt x="127939" y="952"/>
                  </a:lnTo>
                  <a:lnTo>
                    <a:pt x="127228" y="1587"/>
                  </a:lnTo>
                  <a:lnTo>
                    <a:pt x="127063" y="1993"/>
                  </a:lnTo>
                  <a:lnTo>
                    <a:pt x="127063" y="2984"/>
                  </a:lnTo>
                  <a:lnTo>
                    <a:pt x="127228" y="3403"/>
                  </a:lnTo>
                  <a:lnTo>
                    <a:pt x="127571" y="3746"/>
                  </a:lnTo>
                  <a:lnTo>
                    <a:pt x="127939" y="4064"/>
                  </a:lnTo>
                  <a:lnTo>
                    <a:pt x="128384" y="4229"/>
                  </a:lnTo>
                  <a:lnTo>
                    <a:pt x="129463" y="4229"/>
                  </a:lnTo>
                  <a:lnTo>
                    <a:pt x="129895" y="4064"/>
                  </a:lnTo>
                  <a:lnTo>
                    <a:pt x="130594" y="3403"/>
                  </a:lnTo>
                  <a:lnTo>
                    <a:pt x="130771" y="2984"/>
                  </a:lnTo>
                  <a:lnTo>
                    <a:pt x="130771" y="1993"/>
                  </a:lnTo>
                  <a:close/>
                </a:path>
                <a:path w="339089" h="72389">
                  <a:moveTo>
                    <a:pt x="136829" y="1270"/>
                  </a:moveTo>
                  <a:lnTo>
                    <a:pt x="133896" y="1270"/>
                  </a:lnTo>
                  <a:lnTo>
                    <a:pt x="133896" y="18872"/>
                  </a:lnTo>
                  <a:lnTo>
                    <a:pt x="136829" y="18872"/>
                  </a:lnTo>
                  <a:lnTo>
                    <a:pt x="136829" y="1270"/>
                  </a:lnTo>
                  <a:close/>
                </a:path>
                <a:path w="339089" h="72389">
                  <a:moveTo>
                    <a:pt x="158559" y="1270"/>
                  </a:moveTo>
                  <a:lnTo>
                    <a:pt x="155625" y="1270"/>
                  </a:lnTo>
                  <a:lnTo>
                    <a:pt x="155625" y="7683"/>
                  </a:lnTo>
                  <a:lnTo>
                    <a:pt x="155575" y="13804"/>
                  </a:lnTo>
                  <a:lnTo>
                    <a:pt x="155536" y="14033"/>
                  </a:lnTo>
                  <a:lnTo>
                    <a:pt x="154978" y="15290"/>
                  </a:lnTo>
                  <a:lnTo>
                    <a:pt x="154584" y="15773"/>
                  </a:lnTo>
                  <a:lnTo>
                    <a:pt x="153555" y="16459"/>
                  </a:lnTo>
                  <a:lnTo>
                    <a:pt x="152958" y="16624"/>
                  </a:lnTo>
                  <a:lnTo>
                    <a:pt x="151587" y="16624"/>
                  </a:lnTo>
                  <a:lnTo>
                    <a:pt x="148920" y="13804"/>
                  </a:lnTo>
                  <a:lnTo>
                    <a:pt x="148971" y="10845"/>
                  </a:lnTo>
                  <a:lnTo>
                    <a:pt x="155575" y="13804"/>
                  </a:lnTo>
                  <a:lnTo>
                    <a:pt x="155575" y="7607"/>
                  </a:lnTo>
                  <a:lnTo>
                    <a:pt x="155232" y="7048"/>
                  </a:lnTo>
                  <a:lnTo>
                    <a:pt x="154711" y="6565"/>
                  </a:lnTo>
                  <a:lnTo>
                    <a:pt x="153365" y="5892"/>
                  </a:lnTo>
                  <a:lnTo>
                    <a:pt x="152590" y="5727"/>
                  </a:lnTo>
                  <a:lnTo>
                    <a:pt x="150558" y="5727"/>
                  </a:lnTo>
                  <a:lnTo>
                    <a:pt x="145884" y="14033"/>
                  </a:lnTo>
                  <a:lnTo>
                    <a:pt x="146088" y="14960"/>
                  </a:lnTo>
                  <a:lnTo>
                    <a:pt x="147027" y="16967"/>
                  </a:lnTo>
                  <a:lnTo>
                    <a:pt x="147688" y="17741"/>
                  </a:lnTo>
                  <a:lnTo>
                    <a:pt x="149402" y="18884"/>
                  </a:lnTo>
                  <a:lnTo>
                    <a:pt x="150380" y="19164"/>
                  </a:lnTo>
                  <a:lnTo>
                    <a:pt x="152234" y="19164"/>
                  </a:lnTo>
                  <a:lnTo>
                    <a:pt x="155651" y="17068"/>
                  </a:lnTo>
                  <a:lnTo>
                    <a:pt x="155943" y="18872"/>
                  </a:lnTo>
                  <a:lnTo>
                    <a:pt x="158559" y="18872"/>
                  </a:lnTo>
                  <a:lnTo>
                    <a:pt x="158559" y="17068"/>
                  </a:lnTo>
                  <a:lnTo>
                    <a:pt x="158559" y="16624"/>
                  </a:lnTo>
                  <a:lnTo>
                    <a:pt x="158559" y="8267"/>
                  </a:lnTo>
                  <a:lnTo>
                    <a:pt x="158559" y="7683"/>
                  </a:lnTo>
                  <a:lnTo>
                    <a:pt x="158559" y="1270"/>
                  </a:lnTo>
                  <a:close/>
                </a:path>
                <a:path w="339089" h="72389">
                  <a:moveTo>
                    <a:pt x="173494" y="13157"/>
                  </a:moveTo>
                  <a:lnTo>
                    <a:pt x="173405" y="10261"/>
                  </a:lnTo>
                  <a:lnTo>
                    <a:pt x="173304" y="9779"/>
                  </a:lnTo>
                  <a:lnTo>
                    <a:pt x="172491" y="8115"/>
                  </a:lnTo>
                  <a:lnTo>
                    <a:pt x="172377" y="7861"/>
                  </a:lnTo>
                  <a:lnTo>
                    <a:pt x="171704" y="7112"/>
                  </a:lnTo>
                  <a:lnTo>
                    <a:pt x="170599" y="6413"/>
                  </a:lnTo>
                  <a:lnTo>
                    <a:pt x="170599" y="11277"/>
                  </a:lnTo>
                  <a:lnTo>
                    <a:pt x="164414" y="11277"/>
                  </a:lnTo>
                  <a:lnTo>
                    <a:pt x="167030" y="8115"/>
                  </a:lnTo>
                  <a:lnTo>
                    <a:pt x="168465" y="8115"/>
                  </a:lnTo>
                  <a:lnTo>
                    <a:pt x="169164" y="8394"/>
                  </a:lnTo>
                  <a:lnTo>
                    <a:pt x="169722" y="8953"/>
                  </a:lnTo>
                  <a:lnTo>
                    <a:pt x="170294" y="9486"/>
                  </a:lnTo>
                  <a:lnTo>
                    <a:pt x="170484" y="10007"/>
                  </a:lnTo>
                  <a:lnTo>
                    <a:pt x="170599" y="11277"/>
                  </a:lnTo>
                  <a:lnTo>
                    <a:pt x="170599" y="6413"/>
                  </a:lnTo>
                  <a:lnTo>
                    <a:pt x="169964" y="6007"/>
                  </a:lnTo>
                  <a:lnTo>
                    <a:pt x="168897" y="5727"/>
                  </a:lnTo>
                  <a:lnTo>
                    <a:pt x="166420" y="5727"/>
                  </a:lnTo>
                  <a:lnTo>
                    <a:pt x="161632" y="14351"/>
                  </a:lnTo>
                  <a:lnTo>
                    <a:pt x="161785" y="14998"/>
                  </a:lnTo>
                  <a:lnTo>
                    <a:pt x="162814" y="17005"/>
                  </a:lnTo>
                  <a:lnTo>
                    <a:pt x="163525" y="17780"/>
                  </a:lnTo>
                  <a:lnTo>
                    <a:pt x="165354" y="18897"/>
                  </a:lnTo>
                  <a:lnTo>
                    <a:pt x="166420" y="19164"/>
                  </a:lnTo>
                  <a:lnTo>
                    <a:pt x="168579" y="19164"/>
                  </a:lnTo>
                  <a:lnTo>
                    <a:pt x="173189" y="15278"/>
                  </a:lnTo>
                  <a:lnTo>
                    <a:pt x="170218" y="15278"/>
                  </a:lnTo>
                  <a:lnTo>
                    <a:pt x="170014" y="15735"/>
                  </a:lnTo>
                  <a:lnTo>
                    <a:pt x="169710" y="16103"/>
                  </a:lnTo>
                  <a:lnTo>
                    <a:pt x="168897" y="16624"/>
                  </a:lnTo>
                  <a:lnTo>
                    <a:pt x="168325" y="16751"/>
                  </a:lnTo>
                  <a:lnTo>
                    <a:pt x="166966" y="16751"/>
                  </a:lnTo>
                  <a:lnTo>
                    <a:pt x="164414" y="13157"/>
                  </a:lnTo>
                  <a:lnTo>
                    <a:pt x="173494" y="13157"/>
                  </a:lnTo>
                  <a:close/>
                </a:path>
                <a:path w="339089" h="72389">
                  <a:moveTo>
                    <a:pt x="186309" y="16192"/>
                  </a:moveTo>
                  <a:lnTo>
                    <a:pt x="180873" y="11074"/>
                  </a:lnTo>
                  <a:lnTo>
                    <a:pt x="180327" y="10947"/>
                  </a:lnTo>
                  <a:lnTo>
                    <a:pt x="179552" y="10604"/>
                  </a:lnTo>
                  <a:lnTo>
                    <a:pt x="179273" y="10401"/>
                  </a:lnTo>
                  <a:lnTo>
                    <a:pt x="178955" y="9944"/>
                  </a:lnTo>
                  <a:lnTo>
                    <a:pt x="179057" y="8636"/>
                  </a:lnTo>
                  <a:lnTo>
                    <a:pt x="179755" y="8140"/>
                  </a:lnTo>
                  <a:lnTo>
                    <a:pt x="180276" y="8026"/>
                  </a:lnTo>
                  <a:lnTo>
                    <a:pt x="181622" y="8026"/>
                  </a:lnTo>
                  <a:lnTo>
                    <a:pt x="182143" y="8140"/>
                  </a:lnTo>
                  <a:lnTo>
                    <a:pt x="182918" y="8636"/>
                  </a:lnTo>
                  <a:lnTo>
                    <a:pt x="183146" y="8966"/>
                  </a:lnTo>
                  <a:lnTo>
                    <a:pt x="183261" y="9410"/>
                  </a:lnTo>
                  <a:lnTo>
                    <a:pt x="186055" y="9410"/>
                  </a:lnTo>
                  <a:lnTo>
                    <a:pt x="185940" y="8636"/>
                  </a:lnTo>
                  <a:lnTo>
                    <a:pt x="185813" y="8140"/>
                  </a:lnTo>
                  <a:lnTo>
                    <a:pt x="185381" y="7353"/>
                  </a:lnTo>
                  <a:lnTo>
                    <a:pt x="184531" y="6705"/>
                  </a:lnTo>
                  <a:lnTo>
                    <a:pt x="183705" y="6045"/>
                  </a:lnTo>
                  <a:lnTo>
                    <a:pt x="182524" y="5727"/>
                  </a:lnTo>
                  <a:lnTo>
                    <a:pt x="179971" y="5727"/>
                  </a:lnTo>
                  <a:lnTo>
                    <a:pt x="179070" y="5892"/>
                  </a:lnTo>
                  <a:lnTo>
                    <a:pt x="177571" y="6527"/>
                  </a:lnTo>
                  <a:lnTo>
                    <a:pt x="176999" y="6959"/>
                  </a:lnTo>
                  <a:lnTo>
                    <a:pt x="176199" y="8102"/>
                  </a:lnTo>
                  <a:lnTo>
                    <a:pt x="176110" y="10642"/>
                  </a:lnTo>
                  <a:lnTo>
                    <a:pt x="176530" y="11544"/>
                  </a:lnTo>
                  <a:lnTo>
                    <a:pt x="181317" y="13411"/>
                  </a:lnTo>
                  <a:lnTo>
                    <a:pt x="181825" y="13512"/>
                  </a:lnTo>
                  <a:lnTo>
                    <a:pt x="182613" y="13779"/>
                  </a:lnTo>
                  <a:lnTo>
                    <a:pt x="182918" y="13957"/>
                  </a:lnTo>
                  <a:lnTo>
                    <a:pt x="183324" y="14452"/>
                  </a:lnTo>
                  <a:lnTo>
                    <a:pt x="183413" y="15621"/>
                  </a:lnTo>
                  <a:lnTo>
                    <a:pt x="183299" y="15913"/>
                  </a:lnTo>
                  <a:lnTo>
                    <a:pt x="183007" y="16332"/>
                  </a:lnTo>
                  <a:lnTo>
                    <a:pt x="182753" y="16535"/>
                  </a:lnTo>
                  <a:lnTo>
                    <a:pt x="182105" y="16802"/>
                  </a:lnTo>
                  <a:lnTo>
                    <a:pt x="181711" y="16865"/>
                  </a:lnTo>
                  <a:lnTo>
                    <a:pt x="180682" y="16865"/>
                  </a:lnTo>
                  <a:lnTo>
                    <a:pt x="178638" y="14935"/>
                  </a:lnTo>
                  <a:lnTo>
                    <a:pt x="175704" y="14935"/>
                  </a:lnTo>
                  <a:lnTo>
                    <a:pt x="180022" y="19164"/>
                  </a:lnTo>
                  <a:lnTo>
                    <a:pt x="182308" y="19164"/>
                  </a:lnTo>
                  <a:lnTo>
                    <a:pt x="186207" y="16535"/>
                  </a:lnTo>
                  <a:lnTo>
                    <a:pt x="186309" y="16192"/>
                  </a:lnTo>
                  <a:close/>
                </a:path>
                <a:path w="339089" h="72389">
                  <a:moveTo>
                    <a:pt x="203390" y="5727"/>
                  </a:moveTo>
                  <a:lnTo>
                    <a:pt x="202590" y="5727"/>
                  </a:lnTo>
                  <a:lnTo>
                    <a:pt x="201853" y="5816"/>
                  </a:lnTo>
                  <a:lnTo>
                    <a:pt x="198310" y="8293"/>
                  </a:lnTo>
                  <a:lnTo>
                    <a:pt x="198056" y="6019"/>
                  </a:lnTo>
                  <a:lnTo>
                    <a:pt x="195453" y="6019"/>
                  </a:lnTo>
                  <a:lnTo>
                    <a:pt x="195453" y="18872"/>
                  </a:lnTo>
                  <a:lnTo>
                    <a:pt x="198374" y="18872"/>
                  </a:lnTo>
                  <a:lnTo>
                    <a:pt x="198462" y="11023"/>
                  </a:lnTo>
                  <a:lnTo>
                    <a:pt x="198831" y="10134"/>
                  </a:lnTo>
                  <a:lnTo>
                    <a:pt x="201295" y="8801"/>
                  </a:lnTo>
                  <a:lnTo>
                    <a:pt x="203390" y="8801"/>
                  </a:lnTo>
                  <a:lnTo>
                    <a:pt x="203390" y="8293"/>
                  </a:lnTo>
                  <a:lnTo>
                    <a:pt x="203390" y="5727"/>
                  </a:lnTo>
                  <a:close/>
                </a:path>
                <a:path w="339089" h="72389">
                  <a:moveTo>
                    <a:pt x="213956" y="2006"/>
                  </a:moveTo>
                  <a:lnTo>
                    <a:pt x="212559" y="0"/>
                  </a:lnTo>
                  <a:lnTo>
                    <a:pt x="207962" y="3327"/>
                  </a:lnTo>
                  <a:lnTo>
                    <a:pt x="209067" y="4965"/>
                  </a:lnTo>
                  <a:lnTo>
                    <a:pt x="213956" y="2006"/>
                  </a:lnTo>
                  <a:close/>
                </a:path>
                <a:path w="339089" h="72389">
                  <a:moveTo>
                    <a:pt x="216966" y="13157"/>
                  </a:moveTo>
                  <a:lnTo>
                    <a:pt x="216877" y="10261"/>
                  </a:lnTo>
                  <a:lnTo>
                    <a:pt x="216776" y="9779"/>
                  </a:lnTo>
                  <a:lnTo>
                    <a:pt x="215963" y="8115"/>
                  </a:lnTo>
                  <a:lnTo>
                    <a:pt x="215849" y="7861"/>
                  </a:lnTo>
                  <a:lnTo>
                    <a:pt x="215176" y="7112"/>
                  </a:lnTo>
                  <a:lnTo>
                    <a:pt x="214083" y="6426"/>
                  </a:lnTo>
                  <a:lnTo>
                    <a:pt x="214083" y="11277"/>
                  </a:lnTo>
                  <a:lnTo>
                    <a:pt x="207899" y="11277"/>
                  </a:lnTo>
                  <a:lnTo>
                    <a:pt x="210515" y="8115"/>
                  </a:lnTo>
                  <a:lnTo>
                    <a:pt x="211937" y="8115"/>
                  </a:lnTo>
                  <a:lnTo>
                    <a:pt x="212648" y="8394"/>
                  </a:lnTo>
                  <a:lnTo>
                    <a:pt x="213194" y="8953"/>
                  </a:lnTo>
                  <a:lnTo>
                    <a:pt x="213766" y="9486"/>
                  </a:lnTo>
                  <a:lnTo>
                    <a:pt x="213956" y="10007"/>
                  </a:lnTo>
                  <a:lnTo>
                    <a:pt x="214083" y="11277"/>
                  </a:lnTo>
                  <a:lnTo>
                    <a:pt x="214083" y="6426"/>
                  </a:lnTo>
                  <a:lnTo>
                    <a:pt x="213436" y="6007"/>
                  </a:lnTo>
                  <a:lnTo>
                    <a:pt x="212369" y="5727"/>
                  </a:lnTo>
                  <a:lnTo>
                    <a:pt x="209892" y="5727"/>
                  </a:lnTo>
                  <a:lnTo>
                    <a:pt x="205117" y="14351"/>
                  </a:lnTo>
                  <a:lnTo>
                    <a:pt x="205257" y="14998"/>
                  </a:lnTo>
                  <a:lnTo>
                    <a:pt x="206286" y="17005"/>
                  </a:lnTo>
                  <a:lnTo>
                    <a:pt x="207010" y="17780"/>
                  </a:lnTo>
                  <a:lnTo>
                    <a:pt x="208826" y="18897"/>
                  </a:lnTo>
                  <a:lnTo>
                    <a:pt x="209892" y="19164"/>
                  </a:lnTo>
                  <a:lnTo>
                    <a:pt x="212051" y="19164"/>
                  </a:lnTo>
                  <a:lnTo>
                    <a:pt x="216674" y="15278"/>
                  </a:lnTo>
                  <a:lnTo>
                    <a:pt x="213690" y="15278"/>
                  </a:lnTo>
                  <a:lnTo>
                    <a:pt x="213487" y="15735"/>
                  </a:lnTo>
                  <a:lnTo>
                    <a:pt x="213194" y="16103"/>
                  </a:lnTo>
                  <a:lnTo>
                    <a:pt x="212369" y="16624"/>
                  </a:lnTo>
                  <a:lnTo>
                    <a:pt x="211810" y="16751"/>
                  </a:lnTo>
                  <a:lnTo>
                    <a:pt x="210439" y="16751"/>
                  </a:lnTo>
                  <a:lnTo>
                    <a:pt x="207899" y="13157"/>
                  </a:lnTo>
                  <a:lnTo>
                    <a:pt x="216966" y="13157"/>
                  </a:lnTo>
                  <a:close/>
                </a:path>
                <a:path w="339089" h="72389">
                  <a:moveTo>
                    <a:pt x="229781" y="16192"/>
                  </a:moveTo>
                  <a:lnTo>
                    <a:pt x="224345" y="11074"/>
                  </a:lnTo>
                  <a:lnTo>
                    <a:pt x="223812" y="10947"/>
                  </a:lnTo>
                  <a:lnTo>
                    <a:pt x="223024" y="10604"/>
                  </a:lnTo>
                  <a:lnTo>
                    <a:pt x="222745" y="10401"/>
                  </a:lnTo>
                  <a:lnTo>
                    <a:pt x="222440" y="9944"/>
                  </a:lnTo>
                  <a:lnTo>
                    <a:pt x="222529" y="8636"/>
                  </a:lnTo>
                  <a:lnTo>
                    <a:pt x="223240" y="8140"/>
                  </a:lnTo>
                  <a:lnTo>
                    <a:pt x="223761" y="8026"/>
                  </a:lnTo>
                  <a:lnTo>
                    <a:pt x="225094" y="8026"/>
                  </a:lnTo>
                  <a:lnTo>
                    <a:pt x="225615" y="8140"/>
                  </a:lnTo>
                  <a:lnTo>
                    <a:pt x="226402" y="8636"/>
                  </a:lnTo>
                  <a:lnTo>
                    <a:pt x="226631" y="8966"/>
                  </a:lnTo>
                  <a:lnTo>
                    <a:pt x="226733" y="9410"/>
                  </a:lnTo>
                  <a:lnTo>
                    <a:pt x="229527" y="9410"/>
                  </a:lnTo>
                  <a:lnTo>
                    <a:pt x="229412" y="8636"/>
                  </a:lnTo>
                  <a:lnTo>
                    <a:pt x="229285" y="8140"/>
                  </a:lnTo>
                  <a:lnTo>
                    <a:pt x="228854" y="7353"/>
                  </a:lnTo>
                  <a:lnTo>
                    <a:pt x="227177" y="6045"/>
                  </a:lnTo>
                  <a:lnTo>
                    <a:pt x="226009" y="5727"/>
                  </a:lnTo>
                  <a:lnTo>
                    <a:pt x="223443" y="5727"/>
                  </a:lnTo>
                  <a:lnTo>
                    <a:pt x="219583" y="10642"/>
                  </a:lnTo>
                  <a:lnTo>
                    <a:pt x="220002" y="11544"/>
                  </a:lnTo>
                  <a:lnTo>
                    <a:pt x="224802" y="13411"/>
                  </a:lnTo>
                  <a:lnTo>
                    <a:pt x="225298" y="13512"/>
                  </a:lnTo>
                  <a:lnTo>
                    <a:pt x="226098" y="13779"/>
                  </a:lnTo>
                  <a:lnTo>
                    <a:pt x="226402" y="13957"/>
                  </a:lnTo>
                  <a:lnTo>
                    <a:pt x="226593" y="14211"/>
                  </a:lnTo>
                  <a:lnTo>
                    <a:pt x="226809" y="14452"/>
                  </a:lnTo>
                  <a:lnTo>
                    <a:pt x="225183" y="16865"/>
                  </a:lnTo>
                  <a:lnTo>
                    <a:pt x="224155" y="16865"/>
                  </a:lnTo>
                  <a:lnTo>
                    <a:pt x="222123" y="14935"/>
                  </a:lnTo>
                  <a:lnTo>
                    <a:pt x="219189" y="14935"/>
                  </a:lnTo>
                  <a:lnTo>
                    <a:pt x="223494" y="19164"/>
                  </a:lnTo>
                  <a:lnTo>
                    <a:pt x="225780" y="19164"/>
                  </a:lnTo>
                  <a:lnTo>
                    <a:pt x="229679" y="16535"/>
                  </a:lnTo>
                  <a:lnTo>
                    <a:pt x="229781" y="16192"/>
                  </a:lnTo>
                  <a:close/>
                </a:path>
                <a:path w="339089" h="72389">
                  <a:moveTo>
                    <a:pt x="244373" y="6019"/>
                  </a:moveTo>
                  <a:lnTo>
                    <a:pt x="241439" y="6019"/>
                  </a:lnTo>
                  <a:lnTo>
                    <a:pt x="241439" y="14224"/>
                  </a:lnTo>
                  <a:lnTo>
                    <a:pt x="241300" y="14808"/>
                  </a:lnTo>
                  <a:lnTo>
                    <a:pt x="240766" y="15760"/>
                  </a:lnTo>
                  <a:lnTo>
                    <a:pt x="240411" y="16116"/>
                  </a:lnTo>
                  <a:lnTo>
                    <a:pt x="239534" y="16586"/>
                  </a:lnTo>
                  <a:lnTo>
                    <a:pt x="239039" y="16700"/>
                  </a:lnTo>
                  <a:lnTo>
                    <a:pt x="237655" y="16700"/>
                  </a:lnTo>
                  <a:lnTo>
                    <a:pt x="236994" y="16459"/>
                  </a:lnTo>
                  <a:lnTo>
                    <a:pt x="236029" y="15519"/>
                  </a:lnTo>
                  <a:lnTo>
                    <a:pt x="235788" y="14808"/>
                  </a:lnTo>
                  <a:lnTo>
                    <a:pt x="235788" y="6019"/>
                  </a:lnTo>
                  <a:lnTo>
                    <a:pt x="232854" y="6019"/>
                  </a:lnTo>
                  <a:lnTo>
                    <a:pt x="236601" y="19164"/>
                  </a:lnTo>
                  <a:lnTo>
                    <a:pt x="238531" y="19164"/>
                  </a:lnTo>
                  <a:lnTo>
                    <a:pt x="239356" y="18973"/>
                  </a:lnTo>
                  <a:lnTo>
                    <a:pt x="240728" y="18173"/>
                  </a:lnTo>
                  <a:lnTo>
                    <a:pt x="241236" y="17627"/>
                  </a:lnTo>
                  <a:lnTo>
                    <a:pt x="241554" y="16916"/>
                  </a:lnTo>
                  <a:lnTo>
                    <a:pt x="241782" y="18872"/>
                  </a:lnTo>
                  <a:lnTo>
                    <a:pt x="244373" y="18872"/>
                  </a:lnTo>
                  <a:lnTo>
                    <a:pt x="244373" y="16916"/>
                  </a:lnTo>
                  <a:lnTo>
                    <a:pt x="244373" y="16700"/>
                  </a:lnTo>
                  <a:lnTo>
                    <a:pt x="244373" y="6019"/>
                  </a:lnTo>
                  <a:close/>
                </a:path>
                <a:path w="339089" h="72389">
                  <a:moveTo>
                    <a:pt x="250736" y="1270"/>
                  </a:moveTo>
                  <a:lnTo>
                    <a:pt x="247802" y="1270"/>
                  </a:lnTo>
                  <a:lnTo>
                    <a:pt x="247802" y="18872"/>
                  </a:lnTo>
                  <a:lnTo>
                    <a:pt x="250736" y="18872"/>
                  </a:lnTo>
                  <a:lnTo>
                    <a:pt x="250736" y="1270"/>
                  </a:lnTo>
                  <a:close/>
                </a:path>
                <a:path w="339089" h="72389">
                  <a:moveTo>
                    <a:pt x="261924" y="16383"/>
                  </a:moveTo>
                  <a:lnTo>
                    <a:pt x="259588" y="16383"/>
                  </a:lnTo>
                  <a:lnTo>
                    <a:pt x="259130" y="16268"/>
                  </a:lnTo>
                  <a:lnTo>
                    <a:pt x="258610" y="15798"/>
                  </a:lnTo>
                  <a:lnTo>
                    <a:pt x="258483" y="8458"/>
                  </a:lnTo>
                  <a:lnTo>
                    <a:pt x="261874" y="8458"/>
                  </a:lnTo>
                  <a:lnTo>
                    <a:pt x="261874" y="6019"/>
                  </a:lnTo>
                  <a:lnTo>
                    <a:pt x="258483" y="6019"/>
                  </a:lnTo>
                  <a:lnTo>
                    <a:pt x="258483" y="2540"/>
                  </a:lnTo>
                  <a:lnTo>
                    <a:pt x="255892" y="2540"/>
                  </a:lnTo>
                  <a:lnTo>
                    <a:pt x="255549" y="6019"/>
                  </a:lnTo>
                  <a:lnTo>
                    <a:pt x="253326" y="6019"/>
                  </a:lnTo>
                  <a:lnTo>
                    <a:pt x="253326" y="8458"/>
                  </a:lnTo>
                  <a:lnTo>
                    <a:pt x="255549" y="8458"/>
                  </a:lnTo>
                  <a:lnTo>
                    <a:pt x="255638" y="16268"/>
                  </a:lnTo>
                  <a:lnTo>
                    <a:pt x="255714" y="16586"/>
                  </a:lnTo>
                  <a:lnTo>
                    <a:pt x="258800" y="18872"/>
                  </a:lnTo>
                  <a:lnTo>
                    <a:pt x="261924" y="18872"/>
                  </a:lnTo>
                  <a:lnTo>
                    <a:pt x="261924" y="16383"/>
                  </a:lnTo>
                  <a:close/>
                </a:path>
                <a:path w="339089" h="72389">
                  <a:moveTo>
                    <a:pt x="275678" y="13208"/>
                  </a:moveTo>
                  <a:lnTo>
                    <a:pt x="275577" y="9258"/>
                  </a:lnTo>
                  <a:lnTo>
                    <a:pt x="275437" y="8712"/>
                  </a:lnTo>
                  <a:lnTo>
                    <a:pt x="275094" y="8115"/>
                  </a:lnTo>
                  <a:lnTo>
                    <a:pt x="274637" y="7289"/>
                  </a:lnTo>
                  <a:lnTo>
                    <a:pt x="274027" y="6731"/>
                  </a:lnTo>
                  <a:lnTo>
                    <a:pt x="272415" y="5930"/>
                  </a:lnTo>
                  <a:lnTo>
                    <a:pt x="271411" y="5727"/>
                  </a:lnTo>
                  <a:lnTo>
                    <a:pt x="269278" y="5727"/>
                  </a:lnTo>
                  <a:lnTo>
                    <a:pt x="264972" y="9804"/>
                  </a:lnTo>
                  <a:lnTo>
                    <a:pt x="267855" y="9804"/>
                  </a:lnTo>
                  <a:lnTo>
                    <a:pt x="267970" y="9258"/>
                  </a:lnTo>
                  <a:lnTo>
                    <a:pt x="268236" y="8839"/>
                  </a:lnTo>
                  <a:lnTo>
                    <a:pt x="269062" y="8267"/>
                  </a:lnTo>
                  <a:lnTo>
                    <a:pt x="269595" y="8115"/>
                  </a:lnTo>
                  <a:lnTo>
                    <a:pt x="270891" y="8115"/>
                  </a:lnTo>
                  <a:lnTo>
                    <a:pt x="272745" y="11315"/>
                  </a:lnTo>
                  <a:lnTo>
                    <a:pt x="272643" y="13208"/>
                  </a:lnTo>
                  <a:lnTo>
                    <a:pt x="269976" y="16840"/>
                  </a:lnTo>
                  <a:lnTo>
                    <a:pt x="269151" y="16840"/>
                  </a:lnTo>
                  <a:lnTo>
                    <a:pt x="268770" y="16764"/>
                  </a:lnTo>
                  <a:lnTo>
                    <a:pt x="268224" y="16484"/>
                  </a:lnTo>
                  <a:lnTo>
                    <a:pt x="267995" y="16281"/>
                  </a:lnTo>
                  <a:lnTo>
                    <a:pt x="267665" y="15735"/>
                  </a:lnTo>
                  <a:lnTo>
                    <a:pt x="267703" y="14274"/>
                  </a:lnTo>
                  <a:lnTo>
                    <a:pt x="267982" y="13830"/>
                  </a:lnTo>
                  <a:lnTo>
                    <a:pt x="268274" y="13601"/>
                  </a:lnTo>
                  <a:lnTo>
                    <a:pt x="268998" y="13284"/>
                  </a:lnTo>
                  <a:lnTo>
                    <a:pt x="269455" y="13208"/>
                  </a:lnTo>
                  <a:lnTo>
                    <a:pt x="272643" y="13208"/>
                  </a:lnTo>
                  <a:lnTo>
                    <a:pt x="272643" y="11315"/>
                  </a:lnTo>
                  <a:lnTo>
                    <a:pt x="268579" y="11315"/>
                  </a:lnTo>
                  <a:lnTo>
                    <a:pt x="267639" y="11480"/>
                  </a:lnTo>
                  <a:lnTo>
                    <a:pt x="264553" y="14274"/>
                  </a:lnTo>
                  <a:lnTo>
                    <a:pt x="264553" y="16141"/>
                  </a:lnTo>
                  <a:lnTo>
                    <a:pt x="267931" y="19164"/>
                  </a:lnTo>
                  <a:lnTo>
                    <a:pt x="269392" y="19164"/>
                  </a:lnTo>
                  <a:lnTo>
                    <a:pt x="272872" y="16891"/>
                  </a:lnTo>
                  <a:lnTo>
                    <a:pt x="273164" y="18872"/>
                  </a:lnTo>
                  <a:lnTo>
                    <a:pt x="275678" y="18872"/>
                  </a:lnTo>
                  <a:lnTo>
                    <a:pt x="275678" y="16891"/>
                  </a:lnTo>
                  <a:lnTo>
                    <a:pt x="275678" y="13208"/>
                  </a:lnTo>
                  <a:close/>
                </a:path>
                <a:path w="339089" h="72389">
                  <a:moveTo>
                    <a:pt x="286715" y="16383"/>
                  </a:moveTo>
                  <a:lnTo>
                    <a:pt x="284365" y="16383"/>
                  </a:lnTo>
                  <a:lnTo>
                    <a:pt x="283908" y="16268"/>
                  </a:lnTo>
                  <a:lnTo>
                    <a:pt x="283387" y="15798"/>
                  </a:lnTo>
                  <a:lnTo>
                    <a:pt x="283260" y="8458"/>
                  </a:lnTo>
                  <a:lnTo>
                    <a:pt x="286664" y="8458"/>
                  </a:lnTo>
                  <a:lnTo>
                    <a:pt x="286664" y="6019"/>
                  </a:lnTo>
                  <a:lnTo>
                    <a:pt x="283260" y="6019"/>
                  </a:lnTo>
                  <a:lnTo>
                    <a:pt x="283260" y="2540"/>
                  </a:lnTo>
                  <a:lnTo>
                    <a:pt x="280670" y="2540"/>
                  </a:lnTo>
                  <a:lnTo>
                    <a:pt x="280327" y="6019"/>
                  </a:lnTo>
                  <a:lnTo>
                    <a:pt x="278104" y="6019"/>
                  </a:lnTo>
                  <a:lnTo>
                    <a:pt x="278104" y="8458"/>
                  </a:lnTo>
                  <a:lnTo>
                    <a:pt x="280327" y="8458"/>
                  </a:lnTo>
                  <a:lnTo>
                    <a:pt x="280416" y="16268"/>
                  </a:lnTo>
                  <a:lnTo>
                    <a:pt x="280492" y="16586"/>
                  </a:lnTo>
                  <a:lnTo>
                    <a:pt x="281165" y="17792"/>
                  </a:lnTo>
                  <a:lnTo>
                    <a:pt x="281635" y="18224"/>
                  </a:lnTo>
                  <a:lnTo>
                    <a:pt x="282854" y="18745"/>
                  </a:lnTo>
                  <a:lnTo>
                    <a:pt x="283578" y="18872"/>
                  </a:lnTo>
                  <a:lnTo>
                    <a:pt x="286715" y="18872"/>
                  </a:lnTo>
                  <a:lnTo>
                    <a:pt x="286715" y="16383"/>
                  </a:lnTo>
                  <a:close/>
                </a:path>
                <a:path w="339089" h="72389">
                  <a:moveTo>
                    <a:pt x="299542" y="16192"/>
                  </a:moveTo>
                  <a:lnTo>
                    <a:pt x="294106" y="11074"/>
                  </a:lnTo>
                  <a:lnTo>
                    <a:pt x="293560" y="10947"/>
                  </a:lnTo>
                  <a:lnTo>
                    <a:pt x="292785" y="10604"/>
                  </a:lnTo>
                  <a:lnTo>
                    <a:pt x="292506" y="10401"/>
                  </a:lnTo>
                  <a:lnTo>
                    <a:pt x="292201" y="9944"/>
                  </a:lnTo>
                  <a:lnTo>
                    <a:pt x="292290" y="8636"/>
                  </a:lnTo>
                  <a:lnTo>
                    <a:pt x="293001" y="8140"/>
                  </a:lnTo>
                  <a:lnTo>
                    <a:pt x="293522" y="8026"/>
                  </a:lnTo>
                  <a:lnTo>
                    <a:pt x="294855" y="8026"/>
                  </a:lnTo>
                  <a:lnTo>
                    <a:pt x="295376" y="8140"/>
                  </a:lnTo>
                  <a:lnTo>
                    <a:pt x="296164" y="8636"/>
                  </a:lnTo>
                  <a:lnTo>
                    <a:pt x="296392" y="8966"/>
                  </a:lnTo>
                  <a:lnTo>
                    <a:pt x="296494" y="9410"/>
                  </a:lnTo>
                  <a:lnTo>
                    <a:pt x="299288" y="9410"/>
                  </a:lnTo>
                  <a:lnTo>
                    <a:pt x="299173" y="8636"/>
                  </a:lnTo>
                  <a:lnTo>
                    <a:pt x="299046" y="8140"/>
                  </a:lnTo>
                  <a:lnTo>
                    <a:pt x="298615" y="7353"/>
                  </a:lnTo>
                  <a:lnTo>
                    <a:pt x="296938" y="6045"/>
                  </a:lnTo>
                  <a:lnTo>
                    <a:pt x="295770" y="5727"/>
                  </a:lnTo>
                  <a:lnTo>
                    <a:pt x="293204" y="5727"/>
                  </a:lnTo>
                  <a:lnTo>
                    <a:pt x="289344" y="10642"/>
                  </a:lnTo>
                  <a:lnTo>
                    <a:pt x="289763" y="11544"/>
                  </a:lnTo>
                  <a:lnTo>
                    <a:pt x="294563" y="13411"/>
                  </a:lnTo>
                  <a:lnTo>
                    <a:pt x="295059" y="13512"/>
                  </a:lnTo>
                  <a:lnTo>
                    <a:pt x="295859" y="13779"/>
                  </a:lnTo>
                  <a:lnTo>
                    <a:pt x="296164" y="13957"/>
                  </a:lnTo>
                  <a:lnTo>
                    <a:pt x="296354" y="14211"/>
                  </a:lnTo>
                  <a:lnTo>
                    <a:pt x="296570" y="14452"/>
                  </a:lnTo>
                  <a:lnTo>
                    <a:pt x="294944" y="16865"/>
                  </a:lnTo>
                  <a:lnTo>
                    <a:pt x="293916" y="16865"/>
                  </a:lnTo>
                  <a:lnTo>
                    <a:pt x="291884" y="14935"/>
                  </a:lnTo>
                  <a:lnTo>
                    <a:pt x="288950" y="14935"/>
                  </a:lnTo>
                  <a:lnTo>
                    <a:pt x="293255" y="19164"/>
                  </a:lnTo>
                  <a:lnTo>
                    <a:pt x="295541" y="19164"/>
                  </a:lnTo>
                  <a:lnTo>
                    <a:pt x="299440" y="16535"/>
                  </a:lnTo>
                  <a:lnTo>
                    <a:pt x="299542" y="16192"/>
                  </a:lnTo>
                  <a:close/>
                </a:path>
                <a:path w="339089" h="72389">
                  <a:moveTo>
                    <a:pt x="339090" y="68402"/>
                  </a:moveTo>
                  <a:lnTo>
                    <a:pt x="0" y="68402"/>
                  </a:lnTo>
                  <a:lnTo>
                    <a:pt x="0" y="71894"/>
                  </a:lnTo>
                  <a:lnTo>
                    <a:pt x="339090" y="71894"/>
                  </a:lnTo>
                  <a:lnTo>
                    <a:pt x="339090" y="68402"/>
                  </a:lnTo>
                  <a:close/>
                </a:path>
              </a:pathLst>
            </a:custGeom>
            <a:solidFill>
              <a:srgbClr val="085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25439" y="2135111"/>
              <a:ext cx="300990" cy="3810"/>
            </a:xfrm>
            <a:custGeom>
              <a:avLst/>
              <a:gdLst/>
              <a:ahLst/>
              <a:cxnLst/>
              <a:rect l="l" t="t" r="r" b="b"/>
              <a:pathLst>
                <a:path w="300989" h="3810">
                  <a:moveTo>
                    <a:pt x="300989" y="0"/>
                  </a:moveTo>
                  <a:lnTo>
                    <a:pt x="0" y="0"/>
                  </a:lnTo>
                  <a:lnTo>
                    <a:pt x="0" y="3492"/>
                  </a:lnTo>
                  <a:lnTo>
                    <a:pt x="300989" y="3492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56885" y="2064956"/>
              <a:ext cx="230504" cy="24130"/>
            </a:xfrm>
            <a:custGeom>
              <a:avLst/>
              <a:gdLst/>
              <a:ahLst/>
              <a:cxnLst/>
              <a:rect l="l" t="t" r="r" b="b"/>
              <a:pathLst>
                <a:path w="230504" h="24130">
                  <a:moveTo>
                    <a:pt x="20955" y="9144"/>
                  </a:moveTo>
                  <a:lnTo>
                    <a:pt x="20332" y="8255"/>
                  </a:lnTo>
                  <a:lnTo>
                    <a:pt x="18402" y="5473"/>
                  </a:lnTo>
                  <a:lnTo>
                    <a:pt x="14846" y="3886"/>
                  </a:lnTo>
                  <a:lnTo>
                    <a:pt x="14846" y="12928"/>
                  </a:lnTo>
                  <a:lnTo>
                    <a:pt x="14846" y="17551"/>
                  </a:lnTo>
                  <a:lnTo>
                    <a:pt x="12890" y="19507"/>
                  </a:lnTo>
                  <a:lnTo>
                    <a:pt x="8064" y="19507"/>
                  </a:lnTo>
                  <a:lnTo>
                    <a:pt x="6108" y="17551"/>
                  </a:lnTo>
                  <a:lnTo>
                    <a:pt x="6184" y="14211"/>
                  </a:lnTo>
                  <a:lnTo>
                    <a:pt x="6324" y="13779"/>
                  </a:lnTo>
                  <a:lnTo>
                    <a:pt x="7061" y="14325"/>
                  </a:lnTo>
                  <a:lnTo>
                    <a:pt x="7899" y="14719"/>
                  </a:lnTo>
                  <a:lnTo>
                    <a:pt x="8813" y="14947"/>
                  </a:lnTo>
                  <a:lnTo>
                    <a:pt x="8978" y="13779"/>
                  </a:lnTo>
                  <a:lnTo>
                    <a:pt x="9055" y="13322"/>
                  </a:lnTo>
                  <a:lnTo>
                    <a:pt x="9880" y="11874"/>
                  </a:lnTo>
                  <a:lnTo>
                    <a:pt x="11049" y="10820"/>
                  </a:lnTo>
                  <a:lnTo>
                    <a:pt x="13195" y="11099"/>
                  </a:lnTo>
                  <a:lnTo>
                    <a:pt x="14846" y="12928"/>
                  </a:lnTo>
                  <a:lnTo>
                    <a:pt x="14846" y="3886"/>
                  </a:lnTo>
                  <a:lnTo>
                    <a:pt x="13462" y="3200"/>
                  </a:lnTo>
                  <a:lnTo>
                    <a:pt x="12407" y="2298"/>
                  </a:lnTo>
                  <a:lnTo>
                    <a:pt x="11455" y="1028"/>
                  </a:lnTo>
                  <a:lnTo>
                    <a:pt x="11239" y="901"/>
                  </a:lnTo>
                  <a:lnTo>
                    <a:pt x="10769" y="838"/>
                  </a:lnTo>
                  <a:lnTo>
                    <a:pt x="10528" y="914"/>
                  </a:lnTo>
                  <a:lnTo>
                    <a:pt x="8166" y="2806"/>
                  </a:lnTo>
                  <a:lnTo>
                    <a:pt x="6654" y="5359"/>
                  </a:lnTo>
                  <a:lnTo>
                    <a:pt x="6223" y="8255"/>
                  </a:lnTo>
                  <a:lnTo>
                    <a:pt x="5461" y="7696"/>
                  </a:lnTo>
                  <a:lnTo>
                    <a:pt x="4787" y="7023"/>
                  </a:lnTo>
                  <a:lnTo>
                    <a:pt x="4089" y="6045"/>
                  </a:lnTo>
                  <a:lnTo>
                    <a:pt x="3848" y="5905"/>
                  </a:lnTo>
                  <a:lnTo>
                    <a:pt x="3340" y="5867"/>
                  </a:lnTo>
                  <a:lnTo>
                    <a:pt x="3086" y="5969"/>
                  </a:lnTo>
                  <a:lnTo>
                    <a:pt x="1104" y="8039"/>
                  </a:lnTo>
                  <a:lnTo>
                    <a:pt x="0" y="10591"/>
                  </a:lnTo>
                  <a:lnTo>
                    <a:pt x="0" y="19189"/>
                  </a:lnTo>
                  <a:lnTo>
                    <a:pt x="4686" y="23876"/>
                  </a:lnTo>
                  <a:lnTo>
                    <a:pt x="16256" y="23876"/>
                  </a:lnTo>
                  <a:lnTo>
                    <a:pt x="20624" y="19507"/>
                  </a:lnTo>
                  <a:lnTo>
                    <a:pt x="20955" y="19189"/>
                  </a:lnTo>
                  <a:lnTo>
                    <a:pt x="20955" y="10820"/>
                  </a:lnTo>
                  <a:lnTo>
                    <a:pt x="20955" y="9144"/>
                  </a:lnTo>
                  <a:close/>
                </a:path>
                <a:path w="230504" h="24130">
                  <a:moveTo>
                    <a:pt x="52463" y="6108"/>
                  </a:moveTo>
                  <a:lnTo>
                    <a:pt x="52247" y="5207"/>
                  </a:lnTo>
                  <a:lnTo>
                    <a:pt x="51663" y="4152"/>
                  </a:lnTo>
                  <a:lnTo>
                    <a:pt x="51358" y="3594"/>
                  </a:lnTo>
                  <a:lnTo>
                    <a:pt x="50685" y="2946"/>
                  </a:lnTo>
                  <a:lnTo>
                    <a:pt x="49441" y="2298"/>
                  </a:lnTo>
                  <a:lnTo>
                    <a:pt x="49441" y="6108"/>
                  </a:lnTo>
                  <a:lnTo>
                    <a:pt x="49441" y="8115"/>
                  </a:lnTo>
                  <a:lnTo>
                    <a:pt x="49225" y="8750"/>
                  </a:lnTo>
                  <a:lnTo>
                    <a:pt x="48221" y="9829"/>
                  </a:lnTo>
                  <a:lnTo>
                    <a:pt x="47371" y="10096"/>
                  </a:lnTo>
                  <a:lnTo>
                    <a:pt x="43180" y="10096"/>
                  </a:lnTo>
                  <a:lnTo>
                    <a:pt x="43180" y="4152"/>
                  </a:lnTo>
                  <a:lnTo>
                    <a:pt x="47371" y="4152"/>
                  </a:lnTo>
                  <a:lnTo>
                    <a:pt x="48221" y="4432"/>
                  </a:lnTo>
                  <a:lnTo>
                    <a:pt x="49225" y="5486"/>
                  </a:lnTo>
                  <a:lnTo>
                    <a:pt x="49441" y="6108"/>
                  </a:lnTo>
                  <a:lnTo>
                    <a:pt x="49441" y="2298"/>
                  </a:lnTo>
                  <a:lnTo>
                    <a:pt x="48856" y="1993"/>
                  </a:lnTo>
                  <a:lnTo>
                    <a:pt x="47713" y="1765"/>
                  </a:lnTo>
                  <a:lnTo>
                    <a:pt x="40246" y="1765"/>
                  </a:lnTo>
                  <a:lnTo>
                    <a:pt x="40246" y="18872"/>
                  </a:lnTo>
                  <a:lnTo>
                    <a:pt x="43180" y="18872"/>
                  </a:lnTo>
                  <a:lnTo>
                    <a:pt x="43180" y="12496"/>
                  </a:lnTo>
                  <a:lnTo>
                    <a:pt x="47739" y="12496"/>
                  </a:lnTo>
                  <a:lnTo>
                    <a:pt x="48907" y="12255"/>
                  </a:lnTo>
                  <a:lnTo>
                    <a:pt x="50711" y="11277"/>
                  </a:lnTo>
                  <a:lnTo>
                    <a:pt x="51384" y="10629"/>
                  </a:lnTo>
                  <a:lnTo>
                    <a:pt x="51663" y="10096"/>
                  </a:lnTo>
                  <a:lnTo>
                    <a:pt x="52247" y="9017"/>
                  </a:lnTo>
                  <a:lnTo>
                    <a:pt x="52463" y="8115"/>
                  </a:lnTo>
                  <a:lnTo>
                    <a:pt x="52463" y="6108"/>
                  </a:lnTo>
                  <a:close/>
                </a:path>
                <a:path w="230504" h="24130">
                  <a:moveTo>
                    <a:pt x="65176" y="13208"/>
                  </a:moveTo>
                  <a:lnTo>
                    <a:pt x="65074" y="9258"/>
                  </a:lnTo>
                  <a:lnTo>
                    <a:pt x="64935" y="8712"/>
                  </a:lnTo>
                  <a:lnTo>
                    <a:pt x="64592" y="8115"/>
                  </a:lnTo>
                  <a:lnTo>
                    <a:pt x="64135" y="7289"/>
                  </a:lnTo>
                  <a:lnTo>
                    <a:pt x="63525" y="6731"/>
                  </a:lnTo>
                  <a:lnTo>
                    <a:pt x="61912" y="5930"/>
                  </a:lnTo>
                  <a:lnTo>
                    <a:pt x="60909" y="5727"/>
                  </a:lnTo>
                  <a:lnTo>
                    <a:pt x="58775" y="5727"/>
                  </a:lnTo>
                  <a:lnTo>
                    <a:pt x="54470" y="9804"/>
                  </a:lnTo>
                  <a:lnTo>
                    <a:pt x="57353" y="9804"/>
                  </a:lnTo>
                  <a:lnTo>
                    <a:pt x="57467" y="9258"/>
                  </a:lnTo>
                  <a:lnTo>
                    <a:pt x="57734" y="8839"/>
                  </a:lnTo>
                  <a:lnTo>
                    <a:pt x="58559" y="8267"/>
                  </a:lnTo>
                  <a:lnTo>
                    <a:pt x="59093" y="8115"/>
                  </a:lnTo>
                  <a:lnTo>
                    <a:pt x="60388" y="8115"/>
                  </a:lnTo>
                  <a:lnTo>
                    <a:pt x="62242" y="11315"/>
                  </a:lnTo>
                  <a:lnTo>
                    <a:pt x="62141" y="13208"/>
                  </a:lnTo>
                  <a:lnTo>
                    <a:pt x="59486" y="16840"/>
                  </a:lnTo>
                  <a:lnTo>
                    <a:pt x="58648" y="16840"/>
                  </a:lnTo>
                  <a:lnTo>
                    <a:pt x="58267" y="16764"/>
                  </a:lnTo>
                  <a:lnTo>
                    <a:pt x="57721" y="16484"/>
                  </a:lnTo>
                  <a:lnTo>
                    <a:pt x="57492" y="16281"/>
                  </a:lnTo>
                  <a:lnTo>
                    <a:pt x="57162" y="15735"/>
                  </a:lnTo>
                  <a:lnTo>
                    <a:pt x="57200" y="14274"/>
                  </a:lnTo>
                  <a:lnTo>
                    <a:pt x="57480" y="13830"/>
                  </a:lnTo>
                  <a:lnTo>
                    <a:pt x="57772" y="13601"/>
                  </a:lnTo>
                  <a:lnTo>
                    <a:pt x="58496" y="13284"/>
                  </a:lnTo>
                  <a:lnTo>
                    <a:pt x="58953" y="13208"/>
                  </a:lnTo>
                  <a:lnTo>
                    <a:pt x="62141" y="13208"/>
                  </a:lnTo>
                  <a:lnTo>
                    <a:pt x="62141" y="11315"/>
                  </a:lnTo>
                  <a:lnTo>
                    <a:pt x="58077" y="11315"/>
                  </a:lnTo>
                  <a:lnTo>
                    <a:pt x="57137" y="11480"/>
                  </a:lnTo>
                  <a:lnTo>
                    <a:pt x="55587" y="12141"/>
                  </a:lnTo>
                  <a:lnTo>
                    <a:pt x="55003" y="12598"/>
                  </a:lnTo>
                  <a:lnTo>
                    <a:pt x="54203" y="13766"/>
                  </a:lnTo>
                  <a:lnTo>
                    <a:pt x="54051" y="14274"/>
                  </a:lnTo>
                  <a:lnTo>
                    <a:pt x="54051" y="16141"/>
                  </a:lnTo>
                  <a:lnTo>
                    <a:pt x="57429" y="19164"/>
                  </a:lnTo>
                  <a:lnTo>
                    <a:pt x="58889" y="19164"/>
                  </a:lnTo>
                  <a:lnTo>
                    <a:pt x="62369" y="16891"/>
                  </a:lnTo>
                  <a:lnTo>
                    <a:pt x="62661" y="18872"/>
                  </a:lnTo>
                  <a:lnTo>
                    <a:pt x="65176" y="18872"/>
                  </a:lnTo>
                  <a:lnTo>
                    <a:pt x="65176" y="16891"/>
                  </a:lnTo>
                  <a:lnTo>
                    <a:pt x="65176" y="13208"/>
                  </a:lnTo>
                  <a:close/>
                </a:path>
                <a:path w="230504" h="24130">
                  <a:moveTo>
                    <a:pt x="78511" y="16192"/>
                  </a:moveTo>
                  <a:lnTo>
                    <a:pt x="78409" y="13411"/>
                  </a:lnTo>
                  <a:lnTo>
                    <a:pt x="78079" y="12954"/>
                  </a:lnTo>
                  <a:lnTo>
                    <a:pt x="77749" y="12433"/>
                  </a:lnTo>
                  <a:lnTo>
                    <a:pt x="77216" y="12052"/>
                  </a:lnTo>
                  <a:lnTo>
                    <a:pt x="75793" y="11531"/>
                  </a:lnTo>
                  <a:lnTo>
                    <a:pt x="74891" y="11315"/>
                  </a:lnTo>
                  <a:lnTo>
                    <a:pt x="73088" y="11074"/>
                  </a:lnTo>
                  <a:lnTo>
                    <a:pt x="72542" y="10947"/>
                  </a:lnTo>
                  <a:lnTo>
                    <a:pt x="71755" y="10604"/>
                  </a:lnTo>
                  <a:lnTo>
                    <a:pt x="71475" y="10401"/>
                  </a:lnTo>
                  <a:lnTo>
                    <a:pt x="71170" y="9944"/>
                  </a:lnTo>
                  <a:lnTo>
                    <a:pt x="71259" y="8636"/>
                  </a:lnTo>
                  <a:lnTo>
                    <a:pt x="71970" y="8140"/>
                  </a:lnTo>
                  <a:lnTo>
                    <a:pt x="72491" y="8026"/>
                  </a:lnTo>
                  <a:lnTo>
                    <a:pt x="73825" y="8026"/>
                  </a:lnTo>
                  <a:lnTo>
                    <a:pt x="74345" y="8140"/>
                  </a:lnTo>
                  <a:lnTo>
                    <a:pt x="75133" y="8636"/>
                  </a:lnTo>
                  <a:lnTo>
                    <a:pt x="75361" y="8966"/>
                  </a:lnTo>
                  <a:lnTo>
                    <a:pt x="75476" y="9410"/>
                  </a:lnTo>
                  <a:lnTo>
                    <a:pt x="78257" y="9410"/>
                  </a:lnTo>
                  <a:lnTo>
                    <a:pt x="78143" y="8636"/>
                  </a:lnTo>
                  <a:lnTo>
                    <a:pt x="78016" y="8140"/>
                  </a:lnTo>
                  <a:lnTo>
                    <a:pt x="77584" y="7353"/>
                  </a:lnTo>
                  <a:lnTo>
                    <a:pt x="75907" y="6045"/>
                  </a:lnTo>
                  <a:lnTo>
                    <a:pt x="74739" y="5727"/>
                  </a:lnTo>
                  <a:lnTo>
                    <a:pt x="72174" y="5727"/>
                  </a:lnTo>
                  <a:lnTo>
                    <a:pt x="68313" y="10642"/>
                  </a:lnTo>
                  <a:lnTo>
                    <a:pt x="68745" y="11544"/>
                  </a:lnTo>
                  <a:lnTo>
                    <a:pt x="73533" y="13411"/>
                  </a:lnTo>
                  <a:lnTo>
                    <a:pt x="74028" y="13512"/>
                  </a:lnTo>
                  <a:lnTo>
                    <a:pt x="74828" y="13779"/>
                  </a:lnTo>
                  <a:lnTo>
                    <a:pt x="75133" y="13957"/>
                  </a:lnTo>
                  <a:lnTo>
                    <a:pt x="75323" y="14211"/>
                  </a:lnTo>
                  <a:lnTo>
                    <a:pt x="75539" y="14452"/>
                  </a:lnTo>
                  <a:lnTo>
                    <a:pt x="73914" y="16865"/>
                  </a:lnTo>
                  <a:lnTo>
                    <a:pt x="72885" y="16865"/>
                  </a:lnTo>
                  <a:lnTo>
                    <a:pt x="70853" y="14935"/>
                  </a:lnTo>
                  <a:lnTo>
                    <a:pt x="67919" y="14935"/>
                  </a:lnTo>
                  <a:lnTo>
                    <a:pt x="72224" y="19164"/>
                  </a:lnTo>
                  <a:lnTo>
                    <a:pt x="74510" y="19164"/>
                  </a:lnTo>
                  <a:lnTo>
                    <a:pt x="78409" y="16535"/>
                  </a:lnTo>
                  <a:lnTo>
                    <a:pt x="78511" y="16192"/>
                  </a:lnTo>
                  <a:close/>
                </a:path>
                <a:path w="230504" h="24130">
                  <a:moveTo>
                    <a:pt x="91503" y="16192"/>
                  </a:moveTo>
                  <a:lnTo>
                    <a:pt x="86067" y="11074"/>
                  </a:lnTo>
                  <a:lnTo>
                    <a:pt x="85521" y="10947"/>
                  </a:lnTo>
                  <a:lnTo>
                    <a:pt x="84747" y="10604"/>
                  </a:lnTo>
                  <a:lnTo>
                    <a:pt x="84467" y="10401"/>
                  </a:lnTo>
                  <a:lnTo>
                    <a:pt x="84150" y="9944"/>
                  </a:lnTo>
                  <a:lnTo>
                    <a:pt x="84251" y="8636"/>
                  </a:lnTo>
                  <a:lnTo>
                    <a:pt x="84950" y="8140"/>
                  </a:lnTo>
                  <a:lnTo>
                    <a:pt x="85471" y="8026"/>
                  </a:lnTo>
                  <a:lnTo>
                    <a:pt x="86817" y="8026"/>
                  </a:lnTo>
                  <a:lnTo>
                    <a:pt x="87337" y="8140"/>
                  </a:lnTo>
                  <a:lnTo>
                    <a:pt x="88112" y="8636"/>
                  </a:lnTo>
                  <a:lnTo>
                    <a:pt x="88341" y="8966"/>
                  </a:lnTo>
                  <a:lnTo>
                    <a:pt x="88455" y="9410"/>
                  </a:lnTo>
                  <a:lnTo>
                    <a:pt x="91249" y="9410"/>
                  </a:lnTo>
                  <a:lnTo>
                    <a:pt x="91135" y="8636"/>
                  </a:lnTo>
                  <a:lnTo>
                    <a:pt x="91008" y="8140"/>
                  </a:lnTo>
                  <a:lnTo>
                    <a:pt x="90576" y="7353"/>
                  </a:lnTo>
                  <a:lnTo>
                    <a:pt x="89725" y="6705"/>
                  </a:lnTo>
                  <a:lnTo>
                    <a:pt x="88900" y="6045"/>
                  </a:lnTo>
                  <a:lnTo>
                    <a:pt x="87718" y="5727"/>
                  </a:lnTo>
                  <a:lnTo>
                    <a:pt x="85166" y="5727"/>
                  </a:lnTo>
                  <a:lnTo>
                    <a:pt x="84264" y="5892"/>
                  </a:lnTo>
                  <a:lnTo>
                    <a:pt x="82765" y="6527"/>
                  </a:lnTo>
                  <a:lnTo>
                    <a:pt x="82194" y="6959"/>
                  </a:lnTo>
                  <a:lnTo>
                    <a:pt x="81394" y="8102"/>
                  </a:lnTo>
                  <a:lnTo>
                    <a:pt x="81305" y="10642"/>
                  </a:lnTo>
                  <a:lnTo>
                    <a:pt x="81724" y="11544"/>
                  </a:lnTo>
                  <a:lnTo>
                    <a:pt x="86512" y="13411"/>
                  </a:lnTo>
                  <a:lnTo>
                    <a:pt x="87020" y="13512"/>
                  </a:lnTo>
                  <a:lnTo>
                    <a:pt x="87807" y="13779"/>
                  </a:lnTo>
                  <a:lnTo>
                    <a:pt x="88112" y="13957"/>
                  </a:lnTo>
                  <a:lnTo>
                    <a:pt x="88519" y="14452"/>
                  </a:lnTo>
                  <a:lnTo>
                    <a:pt x="88607" y="15621"/>
                  </a:lnTo>
                  <a:lnTo>
                    <a:pt x="88493" y="15913"/>
                  </a:lnTo>
                  <a:lnTo>
                    <a:pt x="88201" y="16332"/>
                  </a:lnTo>
                  <a:lnTo>
                    <a:pt x="87947" y="16535"/>
                  </a:lnTo>
                  <a:lnTo>
                    <a:pt x="87299" y="16802"/>
                  </a:lnTo>
                  <a:lnTo>
                    <a:pt x="86906" y="16865"/>
                  </a:lnTo>
                  <a:lnTo>
                    <a:pt x="85877" y="16865"/>
                  </a:lnTo>
                  <a:lnTo>
                    <a:pt x="83832" y="14935"/>
                  </a:lnTo>
                  <a:lnTo>
                    <a:pt x="80899" y="14935"/>
                  </a:lnTo>
                  <a:lnTo>
                    <a:pt x="85217" y="19164"/>
                  </a:lnTo>
                  <a:lnTo>
                    <a:pt x="87503" y="19164"/>
                  </a:lnTo>
                  <a:lnTo>
                    <a:pt x="91401" y="16535"/>
                  </a:lnTo>
                  <a:lnTo>
                    <a:pt x="91503" y="16192"/>
                  </a:lnTo>
                  <a:close/>
                </a:path>
                <a:path w="230504" h="24130">
                  <a:moveTo>
                    <a:pt x="106095" y="13157"/>
                  </a:moveTo>
                  <a:lnTo>
                    <a:pt x="106006" y="10261"/>
                  </a:lnTo>
                  <a:lnTo>
                    <a:pt x="105905" y="9779"/>
                  </a:lnTo>
                  <a:lnTo>
                    <a:pt x="105092" y="8115"/>
                  </a:lnTo>
                  <a:lnTo>
                    <a:pt x="104978" y="7861"/>
                  </a:lnTo>
                  <a:lnTo>
                    <a:pt x="104305" y="7112"/>
                  </a:lnTo>
                  <a:lnTo>
                    <a:pt x="103200" y="6413"/>
                  </a:lnTo>
                  <a:lnTo>
                    <a:pt x="103200" y="11277"/>
                  </a:lnTo>
                  <a:lnTo>
                    <a:pt x="97015" y="11277"/>
                  </a:lnTo>
                  <a:lnTo>
                    <a:pt x="99631" y="8115"/>
                  </a:lnTo>
                  <a:lnTo>
                    <a:pt x="101066" y="8115"/>
                  </a:lnTo>
                  <a:lnTo>
                    <a:pt x="101777" y="8394"/>
                  </a:lnTo>
                  <a:lnTo>
                    <a:pt x="102323" y="8953"/>
                  </a:lnTo>
                  <a:lnTo>
                    <a:pt x="102895" y="9486"/>
                  </a:lnTo>
                  <a:lnTo>
                    <a:pt x="103085" y="10007"/>
                  </a:lnTo>
                  <a:lnTo>
                    <a:pt x="103200" y="11277"/>
                  </a:lnTo>
                  <a:lnTo>
                    <a:pt x="103200" y="6413"/>
                  </a:lnTo>
                  <a:lnTo>
                    <a:pt x="102565" y="6007"/>
                  </a:lnTo>
                  <a:lnTo>
                    <a:pt x="101498" y="5727"/>
                  </a:lnTo>
                  <a:lnTo>
                    <a:pt x="99021" y="5727"/>
                  </a:lnTo>
                  <a:lnTo>
                    <a:pt x="94234" y="14351"/>
                  </a:lnTo>
                  <a:lnTo>
                    <a:pt x="94386" y="14998"/>
                  </a:lnTo>
                  <a:lnTo>
                    <a:pt x="95415" y="17005"/>
                  </a:lnTo>
                  <a:lnTo>
                    <a:pt x="96126" y="17780"/>
                  </a:lnTo>
                  <a:lnTo>
                    <a:pt x="97955" y="18897"/>
                  </a:lnTo>
                  <a:lnTo>
                    <a:pt x="99021" y="19164"/>
                  </a:lnTo>
                  <a:lnTo>
                    <a:pt x="101180" y="19164"/>
                  </a:lnTo>
                  <a:lnTo>
                    <a:pt x="105791" y="15278"/>
                  </a:lnTo>
                  <a:lnTo>
                    <a:pt x="102819" y="15278"/>
                  </a:lnTo>
                  <a:lnTo>
                    <a:pt x="102616" y="15735"/>
                  </a:lnTo>
                  <a:lnTo>
                    <a:pt x="102311" y="16103"/>
                  </a:lnTo>
                  <a:lnTo>
                    <a:pt x="101498" y="16624"/>
                  </a:lnTo>
                  <a:lnTo>
                    <a:pt x="100926" y="16751"/>
                  </a:lnTo>
                  <a:lnTo>
                    <a:pt x="99568" y="16751"/>
                  </a:lnTo>
                  <a:lnTo>
                    <a:pt x="97015" y="13157"/>
                  </a:lnTo>
                  <a:lnTo>
                    <a:pt x="106095" y="13157"/>
                  </a:lnTo>
                  <a:close/>
                </a:path>
                <a:path w="230504" h="24130">
                  <a:moveTo>
                    <a:pt x="116941" y="5727"/>
                  </a:moveTo>
                  <a:lnTo>
                    <a:pt x="116141" y="5727"/>
                  </a:lnTo>
                  <a:lnTo>
                    <a:pt x="115404" y="5816"/>
                  </a:lnTo>
                  <a:lnTo>
                    <a:pt x="111861" y="8293"/>
                  </a:lnTo>
                  <a:lnTo>
                    <a:pt x="111607" y="6019"/>
                  </a:lnTo>
                  <a:lnTo>
                    <a:pt x="108991" y="6019"/>
                  </a:lnTo>
                  <a:lnTo>
                    <a:pt x="108991" y="18872"/>
                  </a:lnTo>
                  <a:lnTo>
                    <a:pt x="111925" y="18872"/>
                  </a:lnTo>
                  <a:lnTo>
                    <a:pt x="112014" y="11023"/>
                  </a:lnTo>
                  <a:lnTo>
                    <a:pt x="112382" y="10134"/>
                  </a:lnTo>
                  <a:lnTo>
                    <a:pt x="114846" y="8801"/>
                  </a:lnTo>
                  <a:lnTo>
                    <a:pt x="116941" y="8801"/>
                  </a:lnTo>
                  <a:lnTo>
                    <a:pt x="116941" y="8293"/>
                  </a:lnTo>
                  <a:lnTo>
                    <a:pt x="116941" y="5727"/>
                  </a:lnTo>
                  <a:close/>
                </a:path>
                <a:path w="230504" h="24130">
                  <a:moveTo>
                    <a:pt x="133565" y="3327"/>
                  </a:moveTo>
                  <a:lnTo>
                    <a:pt x="128968" y="0"/>
                  </a:lnTo>
                  <a:lnTo>
                    <a:pt x="127571" y="2006"/>
                  </a:lnTo>
                  <a:lnTo>
                    <a:pt x="132461" y="4965"/>
                  </a:lnTo>
                  <a:lnTo>
                    <a:pt x="133565" y="3327"/>
                  </a:lnTo>
                  <a:close/>
                </a:path>
                <a:path w="230504" h="24130">
                  <a:moveTo>
                    <a:pt x="136156" y="13208"/>
                  </a:moveTo>
                  <a:lnTo>
                    <a:pt x="136055" y="9258"/>
                  </a:lnTo>
                  <a:lnTo>
                    <a:pt x="135915" y="8712"/>
                  </a:lnTo>
                  <a:lnTo>
                    <a:pt x="135572" y="8115"/>
                  </a:lnTo>
                  <a:lnTo>
                    <a:pt x="135115" y="7289"/>
                  </a:lnTo>
                  <a:lnTo>
                    <a:pt x="134505" y="6731"/>
                  </a:lnTo>
                  <a:lnTo>
                    <a:pt x="132892" y="5930"/>
                  </a:lnTo>
                  <a:lnTo>
                    <a:pt x="131889" y="5727"/>
                  </a:lnTo>
                  <a:lnTo>
                    <a:pt x="129755" y="5727"/>
                  </a:lnTo>
                  <a:lnTo>
                    <a:pt x="125450" y="9804"/>
                  </a:lnTo>
                  <a:lnTo>
                    <a:pt x="128333" y="9804"/>
                  </a:lnTo>
                  <a:lnTo>
                    <a:pt x="128447" y="9258"/>
                  </a:lnTo>
                  <a:lnTo>
                    <a:pt x="128701" y="8839"/>
                  </a:lnTo>
                  <a:lnTo>
                    <a:pt x="129540" y="8267"/>
                  </a:lnTo>
                  <a:lnTo>
                    <a:pt x="130073" y="8115"/>
                  </a:lnTo>
                  <a:lnTo>
                    <a:pt x="131368" y="8115"/>
                  </a:lnTo>
                  <a:lnTo>
                    <a:pt x="133223" y="11315"/>
                  </a:lnTo>
                  <a:lnTo>
                    <a:pt x="133121" y="13208"/>
                  </a:lnTo>
                  <a:lnTo>
                    <a:pt x="130454" y="16840"/>
                  </a:lnTo>
                  <a:lnTo>
                    <a:pt x="129628" y="16840"/>
                  </a:lnTo>
                  <a:lnTo>
                    <a:pt x="129247" y="16764"/>
                  </a:lnTo>
                  <a:lnTo>
                    <a:pt x="128701" y="16484"/>
                  </a:lnTo>
                  <a:lnTo>
                    <a:pt x="128473" y="16281"/>
                  </a:lnTo>
                  <a:lnTo>
                    <a:pt x="128143" y="15735"/>
                  </a:lnTo>
                  <a:lnTo>
                    <a:pt x="128181" y="14274"/>
                  </a:lnTo>
                  <a:lnTo>
                    <a:pt x="128460" y="13830"/>
                  </a:lnTo>
                  <a:lnTo>
                    <a:pt x="128752" y="13601"/>
                  </a:lnTo>
                  <a:lnTo>
                    <a:pt x="129476" y="13284"/>
                  </a:lnTo>
                  <a:lnTo>
                    <a:pt x="129933" y="13208"/>
                  </a:lnTo>
                  <a:lnTo>
                    <a:pt x="133121" y="13208"/>
                  </a:lnTo>
                  <a:lnTo>
                    <a:pt x="133121" y="11315"/>
                  </a:lnTo>
                  <a:lnTo>
                    <a:pt x="129057" y="11315"/>
                  </a:lnTo>
                  <a:lnTo>
                    <a:pt x="128117" y="11480"/>
                  </a:lnTo>
                  <a:lnTo>
                    <a:pt x="125018" y="16141"/>
                  </a:lnTo>
                  <a:lnTo>
                    <a:pt x="125107" y="16484"/>
                  </a:lnTo>
                  <a:lnTo>
                    <a:pt x="128409" y="19164"/>
                  </a:lnTo>
                  <a:lnTo>
                    <a:pt x="129870" y="19164"/>
                  </a:lnTo>
                  <a:lnTo>
                    <a:pt x="133350" y="16891"/>
                  </a:lnTo>
                  <a:lnTo>
                    <a:pt x="133642" y="18872"/>
                  </a:lnTo>
                  <a:lnTo>
                    <a:pt x="136156" y="18872"/>
                  </a:lnTo>
                  <a:lnTo>
                    <a:pt x="136156" y="16891"/>
                  </a:lnTo>
                  <a:lnTo>
                    <a:pt x="136156" y="13208"/>
                  </a:lnTo>
                  <a:close/>
                </a:path>
                <a:path w="230504" h="24130">
                  <a:moveTo>
                    <a:pt x="148577" y="1270"/>
                  </a:moveTo>
                  <a:lnTo>
                    <a:pt x="145643" y="1270"/>
                  </a:lnTo>
                  <a:lnTo>
                    <a:pt x="145643" y="18872"/>
                  </a:lnTo>
                  <a:lnTo>
                    <a:pt x="148577" y="18872"/>
                  </a:lnTo>
                  <a:lnTo>
                    <a:pt x="148577" y="1270"/>
                  </a:lnTo>
                  <a:close/>
                </a:path>
                <a:path w="230504" h="24130">
                  <a:moveTo>
                    <a:pt x="155435" y="1765"/>
                  </a:moveTo>
                  <a:lnTo>
                    <a:pt x="152311" y="1765"/>
                  </a:lnTo>
                  <a:lnTo>
                    <a:pt x="150990" y="8369"/>
                  </a:lnTo>
                  <a:lnTo>
                    <a:pt x="153022" y="8369"/>
                  </a:lnTo>
                  <a:lnTo>
                    <a:pt x="155435" y="1765"/>
                  </a:lnTo>
                  <a:close/>
                </a:path>
                <a:path w="230504" h="24130">
                  <a:moveTo>
                    <a:pt x="168719" y="13208"/>
                  </a:moveTo>
                  <a:lnTo>
                    <a:pt x="168630" y="9258"/>
                  </a:lnTo>
                  <a:lnTo>
                    <a:pt x="168516" y="8750"/>
                  </a:lnTo>
                  <a:lnTo>
                    <a:pt x="168135" y="8115"/>
                  </a:lnTo>
                  <a:lnTo>
                    <a:pt x="167678" y="7289"/>
                  </a:lnTo>
                  <a:lnTo>
                    <a:pt x="167068" y="6731"/>
                  </a:lnTo>
                  <a:lnTo>
                    <a:pt x="165455" y="5930"/>
                  </a:lnTo>
                  <a:lnTo>
                    <a:pt x="164465" y="5727"/>
                  </a:lnTo>
                  <a:lnTo>
                    <a:pt x="162318" y="5727"/>
                  </a:lnTo>
                  <a:lnTo>
                    <a:pt x="158013" y="9804"/>
                  </a:lnTo>
                  <a:lnTo>
                    <a:pt x="160896" y="9804"/>
                  </a:lnTo>
                  <a:lnTo>
                    <a:pt x="161010" y="9258"/>
                  </a:lnTo>
                  <a:lnTo>
                    <a:pt x="161277" y="8839"/>
                  </a:lnTo>
                  <a:lnTo>
                    <a:pt x="162102" y="8267"/>
                  </a:lnTo>
                  <a:lnTo>
                    <a:pt x="162636" y="8115"/>
                  </a:lnTo>
                  <a:lnTo>
                    <a:pt x="163931" y="8115"/>
                  </a:lnTo>
                  <a:lnTo>
                    <a:pt x="165785" y="11315"/>
                  </a:lnTo>
                  <a:lnTo>
                    <a:pt x="165684" y="13208"/>
                  </a:lnTo>
                  <a:lnTo>
                    <a:pt x="163029" y="16840"/>
                  </a:lnTo>
                  <a:lnTo>
                    <a:pt x="162191" y="16840"/>
                  </a:lnTo>
                  <a:lnTo>
                    <a:pt x="161810" y="16764"/>
                  </a:lnTo>
                  <a:lnTo>
                    <a:pt x="161264" y="16484"/>
                  </a:lnTo>
                  <a:lnTo>
                    <a:pt x="161036" y="16281"/>
                  </a:lnTo>
                  <a:lnTo>
                    <a:pt x="160705" y="15735"/>
                  </a:lnTo>
                  <a:lnTo>
                    <a:pt x="160743" y="14274"/>
                  </a:lnTo>
                  <a:lnTo>
                    <a:pt x="161023" y="13830"/>
                  </a:lnTo>
                  <a:lnTo>
                    <a:pt x="161315" y="13601"/>
                  </a:lnTo>
                  <a:lnTo>
                    <a:pt x="162039" y="13284"/>
                  </a:lnTo>
                  <a:lnTo>
                    <a:pt x="162496" y="13208"/>
                  </a:lnTo>
                  <a:lnTo>
                    <a:pt x="165684" y="13208"/>
                  </a:lnTo>
                  <a:lnTo>
                    <a:pt x="165684" y="11315"/>
                  </a:lnTo>
                  <a:lnTo>
                    <a:pt x="161620" y="11315"/>
                  </a:lnTo>
                  <a:lnTo>
                    <a:pt x="160680" y="11480"/>
                  </a:lnTo>
                  <a:lnTo>
                    <a:pt x="159131" y="12141"/>
                  </a:lnTo>
                  <a:lnTo>
                    <a:pt x="158546" y="12598"/>
                  </a:lnTo>
                  <a:lnTo>
                    <a:pt x="157746" y="13766"/>
                  </a:lnTo>
                  <a:lnTo>
                    <a:pt x="157594" y="14274"/>
                  </a:lnTo>
                  <a:lnTo>
                    <a:pt x="157594" y="16141"/>
                  </a:lnTo>
                  <a:lnTo>
                    <a:pt x="160972" y="19164"/>
                  </a:lnTo>
                  <a:lnTo>
                    <a:pt x="162433" y="19164"/>
                  </a:lnTo>
                  <a:lnTo>
                    <a:pt x="165912" y="16891"/>
                  </a:lnTo>
                  <a:lnTo>
                    <a:pt x="166204" y="18872"/>
                  </a:lnTo>
                  <a:lnTo>
                    <a:pt x="168719" y="18872"/>
                  </a:lnTo>
                  <a:lnTo>
                    <a:pt x="168719" y="16891"/>
                  </a:lnTo>
                  <a:lnTo>
                    <a:pt x="168719" y="13208"/>
                  </a:lnTo>
                  <a:close/>
                </a:path>
                <a:path w="230504" h="24130">
                  <a:moveTo>
                    <a:pt x="183883" y="10388"/>
                  </a:moveTo>
                  <a:lnTo>
                    <a:pt x="183591" y="8940"/>
                  </a:lnTo>
                  <a:lnTo>
                    <a:pt x="183172" y="8242"/>
                  </a:lnTo>
                  <a:lnTo>
                    <a:pt x="182905" y="7797"/>
                  </a:lnTo>
                  <a:lnTo>
                    <a:pt x="180809" y="6134"/>
                  </a:lnTo>
                  <a:lnTo>
                    <a:pt x="179501" y="5727"/>
                  </a:lnTo>
                  <a:lnTo>
                    <a:pt x="176720" y="5727"/>
                  </a:lnTo>
                  <a:lnTo>
                    <a:pt x="171704" y="13830"/>
                  </a:lnTo>
                  <a:lnTo>
                    <a:pt x="171958" y="14960"/>
                  </a:lnTo>
                  <a:lnTo>
                    <a:pt x="173024" y="16979"/>
                  </a:lnTo>
                  <a:lnTo>
                    <a:pt x="173761" y="17767"/>
                  </a:lnTo>
                  <a:lnTo>
                    <a:pt x="175628" y="18897"/>
                  </a:lnTo>
                  <a:lnTo>
                    <a:pt x="176720" y="19164"/>
                  </a:lnTo>
                  <a:lnTo>
                    <a:pt x="179489" y="19164"/>
                  </a:lnTo>
                  <a:lnTo>
                    <a:pt x="180784" y="18745"/>
                  </a:lnTo>
                  <a:lnTo>
                    <a:pt x="182905" y="17056"/>
                  </a:lnTo>
                  <a:lnTo>
                    <a:pt x="183121" y="16675"/>
                  </a:lnTo>
                  <a:lnTo>
                    <a:pt x="183591" y="15913"/>
                  </a:lnTo>
                  <a:lnTo>
                    <a:pt x="183883" y="14503"/>
                  </a:lnTo>
                  <a:lnTo>
                    <a:pt x="180797" y="14503"/>
                  </a:lnTo>
                  <a:lnTo>
                    <a:pt x="180695" y="14960"/>
                  </a:lnTo>
                  <a:lnTo>
                    <a:pt x="180517" y="15341"/>
                  </a:lnTo>
                  <a:lnTo>
                    <a:pt x="179959" y="16002"/>
                  </a:lnTo>
                  <a:lnTo>
                    <a:pt x="179628" y="16256"/>
                  </a:lnTo>
                  <a:lnTo>
                    <a:pt x="178841" y="16598"/>
                  </a:lnTo>
                  <a:lnTo>
                    <a:pt x="178396" y="16675"/>
                  </a:lnTo>
                  <a:lnTo>
                    <a:pt x="177419" y="16675"/>
                  </a:lnTo>
                  <a:lnTo>
                    <a:pt x="174790" y="13830"/>
                  </a:lnTo>
                  <a:lnTo>
                    <a:pt x="174815" y="10795"/>
                  </a:lnTo>
                  <a:lnTo>
                    <a:pt x="175336" y="9537"/>
                  </a:lnTo>
                  <a:lnTo>
                    <a:pt x="175717" y="9055"/>
                  </a:lnTo>
                  <a:lnTo>
                    <a:pt x="176695" y="8407"/>
                  </a:lnTo>
                  <a:lnTo>
                    <a:pt x="177266" y="8242"/>
                  </a:lnTo>
                  <a:lnTo>
                    <a:pt x="178625" y="8242"/>
                  </a:lnTo>
                  <a:lnTo>
                    <a:pt x="179247" y="8432"/>
                  </a:lnTo>
                  <a:lnTo>
                    <a:pt x="180289" y="9182"/>
                  </a:lnTo>
                  <a:lnTo>
                    <a:pt x="180632" y="9702"/>
                  </a:lnTo>
                  <a:lnTo>
                    <a:pt x="180797" y="10388"/>
                  </a:lnTo>
                  <a:lnTo>
                    <a:pt x="183883" y="10388"/>
                  </a:lnTo>
                  <a:close/>
                </a:path>
                <a:path w="230504" h="24130">
                  <a:moveTo>
                    <a:pt x="194462" y="16383"/>
                  </a:moveTo>
                  <a:lnTo>
                    <a:pt x="192125" y="16383"/>
                  </a:lnTo>
                  <a:lnTo>
                    <a:pt x="191668" y="16268"/>
                  </a:lnTo>
                  <a:lnTo>
                    <a:pt x="191147" y="15798"/>
                  </a:lnTo>
                  <a:lnTo>
                    <a:pt x="191008" y="15367"/>
                  </a:lnTo>
                  <a:lnTo>
                    <a:pt x="191008" y="8458"/>
                  </a:lnTo>
                  <a:lnTo>
                    <a:pt x="194411" y="8458"/>
                  </a:lnTo>
                  <a:lnTo>
                    <a:pt x="194411" y="6019"/>
                  </a:lnTo>
                  <a:lnTo>
                    <a:pt x="191008" y="6019"/>
                  </a:lnTo>
                  <a:lnTo>
                    <a:pt x="191008" y="2540"/>
                  </a:lnTo>
                  <a:lnTo>
                    <a:pt x="188417" y="2540"/>
                  </a:lnTo>
                  <a:lnTo>
                    <a:pt x="188074" y="6019"/>
                  </a:lnTo>
                  <a:lnTo>
                    <a:pt x="185851" y="6019"/>
                  </a:lnTo>
                  <a:lnTo>
                    <a:pt x="185851" y="8458"/>
                  </a:lnTo>
                  <a:lnTo>
                    <a:pt x="188074" y="8458"/>
                  </a:lnTo>
                  <a:lnTo>
                    <a:pt x="188163" y="16268"/>
                  </a:lnTo>
                  <a:lnTo>
                    <a:pt x="188239" y="16586"/>
                  </a:lnTo>
                  <a:lnTo>
                    <a:pt x="188912" y="17792"/>
                  </a:lnTo>
                  <a:lnTo>
                    <a:pt x="189382" y="18224"/>
                  </a:lnTo>
                  <a:lnTo>
                    <a:pt x="190601" y="18745"/>
                  </a:lnTo>
                  <a:lnTo>
                    <a:pt x="191325" y="18872"/>
                  </a:lnTo>
                  <a:lnTo>
                    <a:pt x="194462" y="18872"/>
                  </a:lnTo>
                  <a:lnTo>
                    <a:pt x="194462" y="16383"/>
                  </a:lnTo>
                  <a:close/>
                </a:path>
                <a:path w="230504" h="24130">
                  <a:moveTo>
                    <a:pt x="200406" y="6019"/>
                  </a:moveTo>
                  <a:lnTo>
                    <a:pt x="197472" y="6019"/>
                  </a:lnTo>
                  <a:lnTo>
                    <a:pt x="197472" y="18872"/>
                  </a:lnTo>
                  <a:lnTo>
                    <a:pt x="200406" y="18872"/>
                  </a:lnTo>
                  <a:lnTo>
                    <a:pt x="200406" y="6019"/>
                  </a:lnTo>
                  <a:close/>
                </a:path>
                <a:path w="230504" h="24130">
                  <a:moveTo>
                    <a:pt x="200799" y="1993"/>
                  </a:moveTo>
                  <a:lnTo>
                    <a:pt x="200621" y="1587"/>
                  </a:lnTo>
                  <a:lnTo>
                    <a:pt x="199923" y="952"/>
                  </a:lnTo>
                  <a:lnTo>
                    <a:pt x="199478" y="787"/>
                  </a:lnTo>
                  <a:lnTo>
                    <a:pt x="198412" y="787"/>
                  </a:lnTo>
                  <a:lnTo>
                    <a:pt x="197954" y="952"/>
                  </a:lnTo>
                  <a:lnTo>
                    <a:pt x="197256" y="1587"/>
                  </a:lnTo>
                  <a:lnTo>
                    <a:pt x="197091" y="1993"/>
                  </a:lnTo>
                  <a:lnTo>
                    <a:pt x="197091" y="2984"/>
                  </a:lnTo>
                  <a:lnTo>
                    <a:pt x="197256" y="3403"/>
                  </a:lnTo>
                  <a:lnTo>
                    <a:pt x="197599" y="3746"/>
                  </a:lnTo>
                  <a:lnTo>
                    <a:pt x="197954" y="4064"/>
                  </a:lnTo>
                  <a:lnTo>
                    <a:pt x="198412" y="4229"/>
                  </a:lnTo>
                  <a:lnTo>
                    <a:pt x="199478" y="4229"/>
                  </a:lnTo>
                  <a:lnTo>
                    <a:pt x="199923" y="4064"/>
                  </a:lnTo>
                  <a:lnTo>
                    <a:pt x="200621" y="3403"/>
                  </a:lnTo>
                  <a:lnTo>
                    <a:pt x="200799" y="2984"/>
                  </a:lnTo>
                  <a:lnTo>
                    <a:pt x="200799" y="1993"/>
                  </a:lnTo>
                  <a:close/>
                </a:path>
                <a:path w="230504" h="24130">
                  <a:moveTo>
                    <a:pt x="215760" y="10744"/>
                  </a:moveTo>
                  <a:lnTo>
                    <a:pt x="215595" y="9931"/>
                  </a:lnTo>
                  <a:lnTo>
                    <a:pt x="214718" y="8242"/>
                  </a:lnTo>
                  <a:lnTo>
                    <a:pt x="214553" y="7912"/>
                  </a:lnTo>
                  <a:lnTo>
                    <a:pt x="213817" y="7137"/>
                  </a:lnTo>
                  <a:lnTo>
                    <a:pt x="212763" y="6502"/>
                  </a:lnTo>
                  <a:lnTo>
                    <a:pt x="212763" y="13766"/>
                  </a:lnTo>
                  <a:lnTo>
                    <a:pt x="212699" y="14135"/>
                  </a:lnTo>
                  <a:lnTo>
                    <a:pt x="212166" y="15392"/>
                  </a:lnTo>
                  <a:lnTo>
                    <a:pt x="211797" y="15862"/>
                  </a:lnTo>
                  <a:lnTo>
                    <a:pt x="210832" y="16497"/>
                  </a:lnTo>
                  <a:lnTo>
                    <a:pt x="210273" y="16649"/>
                  </a:lnTo>
                  <a:lnTo>
                    <a:pt x="209016" y="16649"/>
                  </a:lnTo>
                  <a:lnTo>
                    <a:pt x="206527" y="13766"/>
                  </a:lnTo>
                  <a:lnTo>
                    <a:pt x="206603" y="10744"/>
                  </a:lnTo>
                  <a:lnTo>
                    <a:pt x="207162" y="9486"/>
                  </a:lnTo>
                  <a:lnTo>
                    <a:pt x="207530" y="9017"/>
                  </a:lnTo>
                  <a:lnTo>
                    <a:pt x="208495" y="8394"/>
                  </a:lnTo>
                  <a:lnTo>
                    <a:pt x="209042" y="8242"/>
                  </a:lnTo>
                  <a:lnTo>
                    <a:pt x="210299" y="8242"/>
                  </a:lnTo>
                  <a:lnTo>
                    <a:pt x="212763" y="13766"/>
                  </a:lnTo>
                  <a:lnTo>
                    <a:pt x="212763" y="6502"/>
                  </a:lnTo>
                  <a:lnTo>
                    <a:pt x="211963" y="6007"/>
                  </a:lnTo>
                  <a:lnTo>
                    <a:pt x="210883" y="5727"/>
                  </a:lnTo>
                  <a:lnTo>
                    <a:pt x="208457" y="5727"/>
                  </a:lnTo>
                  <a:lnTo>
                    <a:pt x="203555" y="10744"/>
                  </a:lnTo>
                  <a:lnTo>
                    <a:pt x="203555" y="14135"/>
                  </a:lnTo>
                  <a:lnTo>
                    <a:pt x="208432" y="19164"/>
                  </a:lnTo>
                  <a:lnTo>
                    <a:pt x="210858" y="19164"/>
                  </a:lnTo>
                  <a:lnTo>
                    <a:pt x="211937" y="18897"/>
                  </a:lnTo>
                  <a:lnTo>
                    <a:pt x="213791" y="17767"/>
                  </a:lnTo>
                  <a:lnTo>
                    <a:pt x="214528" y="16979"/>
                  </a:lnTo>
                  <a:lnTo>
                    <a:pt x="214693" y="16649"/>
                  </a:lnTo>
                  <a:lnTo>
                    <a:pt x="215582" y="14935"/>
                  </a:lnTo>
                  <a:lnTo>
                    <a:pt x="215760" y="14135"/>
                  </a:lnTo>
                  <a:lnTo>
                    <a:pt x="215760" y="10744"/>
                  </a:lnTo>
                  <a:close/>
                </a:path>
                <a:path w="230504" h="24130">
                  <a:moveTo>
                    <a:pt x="230352" y="18872"/>
                  </a:moveTo>
                  <a:lnTo>
                    <a:pt x="230251" y="9156"/>
                  </a:lnTo>
                  <a:lnTo>
                    <a:pt x="230174" y="8750"/>
                  </a:lnTo>
                  <a:lnTo>
                    <a:pt x="229895" y="8191"/>
                  </a:lnTo>
                  <a:lnTo>
                    <a:pt x="229768" y="7950"/>
                  </a:lnTo>
                  <a:lnTo>
                    <a:pt x="229425" y="7251"/>
                  </a:lnTo>
                  <a:lnTo>
                    <a:pt x="228879" y="6680"/>
                  </a:lnTo>
                  <a:lnTo>
                    <a:pt x="227482" y="5918"/>
                  </a:lnTo>
                  <a:lnTo>
                    <a:pt x="226644" y="5727"/>
                  </a:lnTo>
                  <a:lnTo>
                    <a:pt x="224701" y="5727"/>
                  </a:lnTo>
                  <a:lnTo>
                    <a:pt x="223875" y="5930"/>
                  </a:lnTo>
                  <a:lnTo>
                    <a:pt x="222504" y="6731"/>
                  </a:lnTo>
                  <a:lnTo>
                    <a:pt x="221983" y="7264"/>
                  </a:lnTo>
                  <a:lnTo>
                    <a:pt x="221627" y="7950"/>
                  </a:lnTo>
                  <a:lnTo>
                    <a:pt x="221437" y="6019"/>
                  </a:lnTo>
                  <a:lnTo>
                    <a:pt x="218846" y="6019"/>
                  </a:lnTo>
                  <a:lnTo>
                    <a:pt x="218846" y="18872"/>
                  </a:lnTo>
                  <a:lnTo>
                    <a:pt x="221780" y="18872"/>
                  </a:lnTo>
                  <a:lnTo>
                    <a:pt x="221907" y="10109"/>
                  </a:lnTo>
                  <a:lnTo>
                    <a:pt x="222440" y="9156"/>
                  </a:lnTo>
                  <a:lnTo>
                    <a:pt x="222808" y="8801"/>
                  </a:lnTo>
                  <a:lnTo>
                    <a:pt x="223723" y="8318"/>
                  </a:lnTo>
                  <a:lnTo>
                    <a:pt x="224218" y="8191"/>
                  </a:lnTo>
                  <a:lnTo>
                    <a:pt x="225602" y="8191"/>
                  </a:lnTo>
                  <a:lnTo>
                    <a:pt x="226263" y="8445"/>
                  </a:lnTo>
                  <a:lnTo>
                    <a:pt x="226733" y="8953"/>
                  </a:lnTo>
                  <a:lnTo>
                    <a:pt x="227215" y="9436"/>
                  </a:lnTo>
                  <a:lnTo>
                    <a:pt x="227431" y="10109"/>
                  </a:lnTo>
                  <a:lnTo>
                    <a:pt x="227444" y="18872"/>
                  </a:lnTo>
                  <a:lnTo>
                    <a:pt x="230352" y="18872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26417" y="2135111"/>
              <a:ext cx="389890" cy="3810"/>
            </a:xfrm>
            <a:custGeom>
              <a:avLst/>
              <a:gdLst/>
              <a:ahLst/>
              <a:cxnLst/>
              <a:rect l="l" t="t" r="r" b="b"/>
              <a:pathLst>
                <a:path w="389889" h="3810">
                  <a:moveTo>
                    <a:pt x="389889" y="0"/>
                  </a:moveTo>
                  <a:lnTo>
                    <a:pt x="0" y="0"/>
                  </a:lnTo>
                  <a:lnTo>
                    <a:pt x="0" y="3492"/>
                  </a:lnTo>
                  <a:lnTo>
                    <a:pt x="389889" y="3492"/>
                  </a:lnTo>
                  <a:lnTo>
                    <a:pt x="389889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56897" y="2064956"/>
              <a:ext cx="327025" cy="24765"/>
            </a:xfrm>
            <a:custGeom>
              <a:avLst/>
              <a:gdLst/>
              <a:ahLst/>
              <a:cxnLst/>
              <a:rect l="l" t="t" r="r" b="b"/>
              <a:pathLst>
                <a:path w="327025" h="24764">
                  <a:moveTo>
                    <a:pt x="17551" y="17284"/>
                  </a:moveTo>
                  <a:lnTo>
                    <a:pt x="17157" y="16891"/>
                  </a:lnTo>
                  <a:lnTo>
                    <a:pt x="3060" y="16891"/>
                  </a:lnTo>
                  <a:lnTo>
                    <a:pt x="7150" y="12801"/>
                  </a:lnTo>
                  <a:lnTo>
                    <a:pt x="7150" y="12255"/>
                  </a:lnTo>
                  <a:lnTo>
                    <a:pt x="6477" y="11569"/>
                  </a:lnTo>
                  <a:lnTo>
                    <a:pt x="5918" y="11569"/>
                  </a:lnTo>
                  <a:lnTo>
                    <a:pt x="0" y="17487"/>
                  </a:lnTo>
                  <a:lnTo>
                    <a:pt x="0" y="18046"/>
                  </a:lnTo>
                  <a:lnTo>
                    <a:pt x="5918" y="23964"/>
                  </a:lnTo>
                  <a:lnTo>
                    <a:pt x="6477" y="23964"/>
                  </a:lnTo>
                  <a:lnTo>
                    <a:pt x="7150" y="23279"/>
                  </a:lnTo>
                  <a:lnTo>
                    <a:pt x="7150" y="22733"/>
                  </a:lnTo>
                  <a:lnTo>
                    <a:pt x="3060" y="18643"/>
                  </a:lnTo>
                  <a:lnTo>
                    <a:pt x="17157" y="18643"/>
                  </a:lnTo>
                  <a:lnTo>
                    <a:pt x="17551" y="18249"/>
                  </a:lnTo>
                  <a:lnTo>
                    <a:pt x="17551" y="17284"/>
                  </a:lnTo>
                  <a:close/>
                </a:path>
                <a:path w="327025" h="24764">
                  <a:moveTo>
                    <a:pt x="22669" y="7772"/>
                  </a:moveTo>
                  <a:lnTo>
                    <a:pt x="22656" y="6807"/>
                  </a:lnTo>
                  <a:lnTo>
                    <a:pt x="16954" y="1092"/>
                  </a:lnTo>
                  <a:lnTo>
                    <a:pt x="16395" y="1092"/>
                  </a:lnTo>
                  <a:lnTo>
                    <a:pt x="15709" y="1778"/>
                  </a:lnTo>
                  <a:lnTo>
                    <a:pt x="15709" y="2324"/>
                  </a:lnTo>
                  <a:lnTo>
                    <a:pt x="19799" y="6413"/>
                  </a:lnTo>
                  <a:lnTo>
                    <a:pt x="5715" y="6413"/>
                  </a:lnTo>
                  <a:lnTo>
                    <a:pt x="5321" y="6807"/>
                  </a:lnTo>
                  <a:lnTo>
                    <a:pt x="5321" y="7772"/>
                  </a:lnTo>
                  <a:lnTo>
                    <a:pt x="5715" y="8166"/>
                  </a:lnTo>
                  <a:lnTo>
                    <a:pt x="19799" y="8166"/>
                  </a:lnTo>
                  <a:lnTo>
                    <a:pt x="15709" y="12255"/>
                  </a:lnTo>
                  <a:lnTo>
                    <a:pt x="15709" y="12801"/>
                  </a:lnTo>
                  <a:lnTo>
                    <a:pt x="16395" y="13487"/>
                  </a:lnTo>
                  <a:lnTo>
                    <a:pt x="16954" y="13487"/>
                  </a:lnTo>
                  <a:lnTo>
                    <a:pt x="22669" y="7772"/>
                  </a:lnTo>
                  <a:close/>
                </a:path>
                <a:path w="327025" h="24764">
                  <a:moveTo>
                    <a:pt x="55930" y="7213"/>
                  </a:moveTo>
                  <a:lnTo>
                    <a:pt x="55562" y="5359"/>
                  </a:lnTo>
                  <a:lnTo>
                    <a:pt x="54851" y="4114"/>
                  </a:lnTo>
                  <a:lnTo>
                    <a:pt x="54775" y="3975"/>
                  </a:lnTo>
                  <a:lnTo>
                    <a:pt x="52235" y="1981"/>
                  </a:lnTo>
                  <a:lnTo>
                    <a:pt x="50584" y="1473"/>
                  </a:lnTo>
                  <a:lnTo>
                    <a:pt x="46926" y="1473"/>
                  </a:lnTo>
                  <a:lnTo>
                    <a:pt x="40576" y="8585"/>
                  </a:lnTo>
                  <a:lnTo>
                    <a:pt x="40576" y="12090"/>
                  </a:lnTo>
                  <a:lnTo>
                    <a:pt x="46926" y="19164"/>
                  </a:lnTo>
                  <a:lnTo>
                    <a:pt x="50584" y="19164"/>
                  </a:lnTo>
                  <a:lnTo>
                    <a:pt x="52235" y="18681"/>
                  </a:lnTo>
                  <a:lnTo>
                    <a:pt x="54775" y="16713"/>
                  </a:lnTo>
                  <a:lnTo>
                    <a:pt x="54876" y="16535"/>
                  </a:lnTo>
                  <a:lnTo>
                    <a:pt x="55587" y="15341"/>
                  </a:lnTo>
                  <a:lnTo>
                    <a:pt x="55930" y="13614"/>
                  </a:lnTo>
                  <a:lnTo>
                    <a:pt x="52730" y="13627"/>
                  </a:lnTo>
                  <a:lnTo>
                    <a:pt x="52501" y="14528"/>
                  </a:lnTo>
                  <a:lnTo>
                    <a:pt x="52031" y="15252"/>
                  </a:lnTo>
                  <a:lnTo>
                    <a:pt x="50634" y="16281"/>
                  </a:lnTo>
                  <a:lnTo>
                    <a:pt x="49695" y="16535"/>
                  </a:lnTo>
                  <a:lnTo>
                    <a:pt x="47510" y="16535"/>
                  </a:lnTo>
                  <a:lnTo>
                    <a:pt x="43637" y="12090"/>
                  </a:lnTo>
                  <a:lnTo>
                    <a:pt x="43751" y="7950"/>
                  </a:lnTo>
                  <a:lnTo>
                    <a:pt x="44551" y="6070"/>
                  </a:lnTo>
                  <a:lnTo>
                    <a:pt x="45123" y="5359"/>
                  </a:lnTo>
                  <a:lnTo>
                    <a:pt x="46621" y="4368"/>
                  </a:lnTo>
                  <a:lnTo>
                    <a:pt x="47510" y="4114"/>
                  </a:lnTo>
                  <a:lnTo>
                    <a:pt x="49695" y="4114"/>
                  </a:lnTo>
                  <a:lnTo>
                    <a:pt x="50634" y="4381"/>
                  </a:lnTo>
                  <a:lnTo>
                    <a:pt x="52044" y="5499"/>
                  </a:lnTo>
                  <a:lnTo>
                    <a:pt x="52514" y="6248"/>
                  </a:lnTo>
                  <a:lnTo>
                    <a:pt x="52743" y="7213"/>
                  </a:lnTo>
                  <a:lnTo>
                    <a:pt x="55930" y="7213"/>
                  </a:lnTo>
                  <a:close/>
                </a:path>
                <a:path w="327025" h="24764">
                  <a:moveTo>
                    <a:pt x="70637" y="10744"/>
                  </a:moveTo>
                  <a:lnTo>
                    <a:pt x="70472" y="9931"/>
                  </a:lnTo>
                  <a:lnTo>
                    <a:pt x="69596" y="8242"/>
                  </a:lnTo>
                  <a:lnTo>
                    <a:pt x="69430" y="7912"/>
                  </a:lnTo>
                  <a:lnTo>
                    <a:pt x="68707" y="7137"/>
                  </a:lnTo>
                  <a:lnTo>
                    <a:pt x="67652" y="6502"/>
                  </a:lnTo>
                  <a:lnTo>
                    <a:pt x="67652" y="13766"/>
                  </a:lnTo>
                  <a:lnTo>
                    <a:pt x="67589" y="14135"/>
                  </a:lnTo>
                  <a:lnTo>
                    <a:pt x="67043" y="15392"/>
                  </a:lnTo>
                  <a:lnTo>
                    <a:pt x="66675" y="15862"/>
                  </a:lnTo>
                  <a:lnTo>
                    <a:pt x="65709" y="16497"/>
                  </a:lnTo>
                  <a:lnTo>
                    <a:pt x="65151" y="16649"/>
                  </a:lnTo>
                  <a:lnTo>
                    <a:pt x="63906" y="16649"/>
                  </a:lnTo>
                  <a:lnTo>
                    <a:pt x="61404" y="13766"/>
                  </a:lnTo>
                  <a:lnTo>
                    <a:pt x="61480" y="10744"/>
                  </a:lnTo>
                  <a:lnTo>
                    <a:pt x="62039" y="9486"/>
                  </a:lnTo>
                  <a:lnTo>
                    <a:pt x="62407" y="9017"/>
                  </a:lnTo>
                  <a:lnTo>
                    <a:pt x="63373" y="8394"/>
                  </a:lnTo>
                  <a:lnTo>
                    <a:pt x="63931" y="8242"/>
                  </a:lnTo>
                  <a:lnTo>
                    <a:pt x="65176" y="8242"/>
                  </a:lnTo>
                  <a:lnTo>
                    <a:pt x="67652" y="13766"/>
                  </a:lnTo>
                  <a:lnTo>
                    <a:pt x="67652" y="6502"/>
                  </a:lnTo>
                  <a:lnTo>
                    <a:pt x="66840" y="6007"/>
                  </a:lnTo>
                  <a:lnTo>
                    <a:pt x="65773" y="5727"/>
                  </a:lnTo>
                  <a:lnTo>
                    <a:pt x="63334" y="5727"/>
                  </a:lnTo>
                  <a:lnTo>
                    <a:pt x="58432" y="10744"/>
                  </a:lnTo>
                  <a:lnTo>
                    <a:pt x="58432" y="14135"/>
                  </a:lnTo>
                  <a:lnTo>
                    <a:pt x="63309" y="19164"/>
                  </a:lnTo>
                  <a:lnTo>
                    <a:pt x="65747" y="19164"/>
                  </a:lnTo>
                  <a:lnTo>
                    <a:pt x="66814" y="18897"/>
                  </a:lnTo>
                  <a:lnTo>
                    <a:pt x="68681" y="17767"/>
                  </a:lnTo>
                  <a:lnTo>
                    <a:pt x="69405" y="16979"/>
                  </a:lnTo>
                  <a:lnTo>
                    <a:pt x="69570" y="16649"/>
                  </a:lnTo>
                  <a:lnTo>
                    <a:pt x="70459" y="14935"/>
                  </a:lnTo>
                  <a:lnTo>
                    <a:pt x="70637" y="14135"/>
                  </a:lnTo>
                  <a:lnTo>
                    <a:pt x="70637" y="10744"/>
                  </a:lnTo>
                  <a:close/>
                </a:path>
                <a:path w="327025" h="24764">
                  <a:moveTo>
                    <a:pt x="92722" y="18872"/>
                  </a:moveTo>
                  <a:lnTo>
                    <a:pt x="92608" y="9194"/>
                  </a:lnTo>
                  <a:lnTo>
                    <a:pt x="92544" y="8813"/>
                  </a:lnTo>
                  <a:lnTo>
                    <a:pt x="92265" y="8191"/>
                  </a:lnTo>
                  <a:lnTo>
                    <a:pt x="92113" y="7874"/>
                  </a:lnTo>
                  <a:lnTo>
                    <a:pt x="91859" y="7277"/>
                  </a:lnTo>
                  <a:lnTo>
                    <a:pt x="91351" y="6705"/>
                  </a:lnTo>
                  <a:lnTo>
                    <a:pt x="89979" y="5918"/>
                  </a:lnTo>
                  <a:lnTo>
                    <a:pt x="89128" y="5727"/>
                  </a:lnTo>
                  <a:lnTo>
                    <a:pt x="87261" y="5727"/>
                  </a:lnTo>
                  <a:lnTo>
                    <a:pt x="86461" y="5918"/>
                  </a:lnTo>
                  <a:lnTo>
                    <a:pt x="85775" y="6286"/>
                  </a:lnTo>
                  <a:lnTo>
                    <a:pt x="85051" y="6642"/>
                  </a:lnTo>
                  <a:lnTo>
                    <a:pt x="84480" y="7175"/>
                  </a:lnTo>
                  <a:lnTo>
                    <a:pt x="84035" y="7874"/>
                  </a:lnTo>
                  <a:lnTo>
                    <a:pt x="83934" y="7683"/>
                  </a:lnTo>
                  <a:lnTo>
                    <a:pt x="80848" y="5727"/>
                  </a:lnTo>
                  <a:lnTo>
                    <a:pt x="79463" y="5727"/>
                  </a:lnTo>
                  <a:lnTo>
                    <a:pt x="78714" y="5918"/>
                  </a:lnTo>
                  <a:lnTo>
                    <a:pt x="77419" y="6604"/>
                  </a:lnTo>
                  <a:lnTo>
                    <a:pt x="76898" y="7073"/>
                  </a:lnTo>
                  <a:lnTo>
                    <a:pt x="76504" y="7683"/>
                  </a:lnTo>
                  <a:lnTo>
                    <a:pt x="76314" y="6019"/>
                  </a:lnTo>
                  <a:lnTo>
                    <a:pt x="73723" y="6019"/>
                  </a:lnTo>
                  <a:lnTo>
                    <a:pt x="73723" y="18872"/>
                  </a:lnTo>
                  <a:lnTo>
                    <a:pt x="76657" y="18872"/>
                  </a:lnTo>
                  <a:lnTo>
                    <a:pt x="76771" y="10160"/>
                  </a:lnTo>
                  <a:lnTo>
                    <a:pt x="77241" y="9194"/>
                  </a:lnTo>
                  <a:lnTo>
                    <a:pt x="77584" y="8813"/>
                  </a:lnTo>
                  <a:lnTo>
                    <a:pt x="78384" y="8318"/>
                  </a:lnTo>
                  <a:lnTo>
                    <a:pt x="78828" y="8191"/>
                  </a:lnTo>
                  <a:lnTo>
                    <a:pt x="80098" y="8191"/>
                  </a:lnTo>
                  <a:lnTo>
                    <a:pt x="80708" y="8445"/>
                  </a:lnTo>
                  <a:lnTo>
                    <a:pt x="81127" y="8953"/>
                  </a:lnTo>
                  <a:lnTo>
                    <a:pt x="81559" y="9436"/>
                  </a:lnTo>
                  <a:lnTo>
                    <a:pt x="81635" y="9740"/>
                  </a:lnTo>
                  <a:lnTo>
                    <a:pt x="81762" y="18872"/>
                  </a:lnTo>
                  <a:lnTo>
                    <a:pt x="84696" y="18872"/>
                  </a:lnTo>
                  <a:lnTo>
                    <a:pt x="86893" y="8191"/>
                  </a:lnTo>
                  <a:lnTo>
                    <a:pt x="88176" y="8191"/>
                  </a:lnTo>
                  <a:lnTo>
                    <a:pt x="88760" y="8445"/>
                  </a:lnTo>
                  <a:lnTo>
                    <a:pt x="89598" y="9436"/>
                  </a:lnTo>
                  <a:lnTo>
                    <a:pt x="89687" y="9740"/>
                  </a:lnTo>
                  <a:lnTo>
                    <a:pt x="89814" y="18872"/>
                  </a:lnTo>
                  <a:lnTo>
                    <a:pt x="92722" y="18872"/>
                  </a:lnTo>
                  <a:close/>
                </a:path>
                <a:path w="327025" h="24764">
                  <a:moveTo>
                    <a:pt x="108813" y="10871"/>
                  </a:moveTo>
                  <a:lnTo>
                    <a:pt x="108635" y="10007"/>
                  </a:lnTo>
                  <a:lnTo>
                    <a:pt x="107823" y="8267"/>
                  </a:lnTo>
                  <a:lnTo>
                    <a:pt x="107696" y="7988"/>
                  </a:lnTo>
                  <a:lnTo>
                    <a:pt x="107530" y="7797"/>
                  </a:lnTo>
                  <a:lnTo>
                    <a:pt x="107022" y="7188"/>
                  </a:lnTo>
                  <a:lnTo>
                    <a:pt x="105778" y="6350"/>
                  </a:lnTo>
                  <a:lnTo>
                    <a:pt x="105778" y="13754"/>
                  </a:lnTo>
                  <a:lnTo>
                    <a:pt x="105727" y="14033"/>
                  </a:lnTo>
                  <a:lnTo>
                    <a:pt x="105143" y="15290"/>
                  </a:lnTo>
                  <a:lnTo>
                    <a:pt x="104724" y="15773"/>
                  </a:lnTo>
                  <a:lnTo>
                    <a:pt x="103708" y="16459"/>
                  </a:lnTo>
                  <a:lnTo>
                    <a:pt x="103124" y="16624"/>
                  </a:lnTo>
                  <a:lnTo>
                    <a:pt x="101777" y="16624"/>
                  </a:lnTo>
                  <a:lnTo>
                    <a:pt x="99098" y="13754"/>
                  </a:lnTo>
                  <a:lnTo>
                    <a:pt x="99161" y="10871"/>
                  </a:lnTo>
                  <a:lnTo>
                    <a:pt x="105778" y="13754"/>
                  </a:lnTo>
                  <a:lnTo>
                    <a:pt x="105778" y="6350"/>
                  </a:lnTo>
                  <a:lnTo>
                    <a:pt x="105295" y="6019"/>
                  </a:lnTo>
                  <a:lnTo>
                    <a:pt x="104279" y="5727"/>
                  </a:lnTo>
                  <a:lnTo>
                    <a:pt x="102425" y="5727"/>
                  </a:lnTo>
                  <a:lnTo>
                    <a:pt x="99047" y="7797"/>
                  </a:lnTo>
                  <a:lnTo>
                    <a:pt x="98755" y="6019"/>
                  </a:lnTo>
                  <a:lnTo>
                    <a:pt x="96139" y="6019"/>
                  </a:lnTo>
                  <a:lnTo>
                    <a:pt x="96139" y="24257"/>
                  </a:lnTo>
                  <a:lnTo>
                    <a:pt x="99072" y="24257"/>
                  </a:lnTo>
                  <a:lnTo>
                    <a:pt x="99072" y="17145"/>
                  </a:lnTo>
                  <a:lnTo>
                    <a:pt x="99466" y="17792"/>
                  </a:lnTo>
                  <a:lnTo>
                    <a:pt x="99999" y="18300"/>
                  </a:lnTo>
                  <a:lnTo>
                    <a:pt x="101371" y="18999"/>
                  </a:lnTo>
                  <a:lnTo>
                    <a:pt x="102196" y="19164"/>
                  </a:lnTo>
                  <a:lnTo>
                    <a:pt x="104254" y="19164"/>
                  </a:lnTo>
                  <a:lnTo>
                    <a:pt x="105232" y="18884"/>
                  </a:lnTo>
                  <a:lnTo>
                    <a:pt x="106959" y="17729"/>
                  </a:lnTo>
                  <a:lnTo>
                    <a:pt x="107442" y="17145"/>
                  </a:lnTo>
                  <a:lnTo>
                    <a:pt x="107632" y="16929"/>
                  </a:lnTo>
                  <a:lnTo>
                    <a:pt x="107772" y="16624"/>
                  </a:lnTo>
                  <a:lnTo>
                    <a:pt x="108623" y="14909"/>
                  </a:lnTo>
                  <a:lnTo>
                    <a:pt x="108813" y="14033"/>
                  </a:lnTo>
                  <a:lnTo>
                    <a:pt x="108813" y="10871"/>
                  </a:lnTo>
                  <a:close/>
                </a:path>
                <a:path w="327025" h="24764">
                  <a:moveTo>
                    <a:pt x="122707" y="13208"/>
                  </a:moveTo>
                  <a:lnTo>
                    <a:pt x="122605" y="9258"/>
                  </a:lnTo>
                  <a:lnTo>
                    <a:pt x="122466" y="8712"/>
                  </a:lnTo>
                  <a:lnTo>
                    <a:pt x="122123" y="8115"/>
                  </a:lnTo>
                  <a:lnTo>
                    <a:pt x="121666" y="7289"/>
                  </a:lnTo>
                  <a:lnTo>
                    <a:pt x="121043" y="6731"/>
                  </a:lnTo>
                  <a:lnTo>
                    <a:pt x="119430" y="5930"/>
                  </a:lnTo>
                  <a:lnTo>
                    <a:pt x="118440" y="5727"/>
                  </a:lnTo>
                  <a:lnTo>
                    <a:pt x="116306" y="5727"/>
                  </a:lnTo>
                  <a:lnTo>
                    <a:pt x="112001" y="9804"/>
                  </a:lnTo>
                  <a:lnTo>
                    <a:pt x="114884" y="9804"/>
                  </a:lnTo>
                  <a:lnTo>
                    <a:pt x="114998" y="9258"/>
                  </a:lnTo>
                  <a:lnTo>
                    <a:pt x="115252" y="8839"/>
                  </a:lnTo>
                  <a:lnTo>
                    <a:pt x="116090" y="8267"/>
                  </a:lnTo>
                  <a:lnTo>
                    <a:pt x="116611" y="8115"/>
                  </a:lnTo>
                  <a:lnTo>
                    <a:pt x="117919" y="8115"/>
                  </a:lnTo>
                  <a:lnTo>
                    <a:pt x="119773" y="11315"/>
                  </a:lnTo>
                  <a:lnTo>
                    <a:pt x="119672" y="13208"/>
                  </a:lnTo>
                  <a:lnTo>
                    <a:pt x="117005" y="16840"/>
                  </a:lnTo>
                  <a:lnTo>
                    <a:pt x="116179" y="16840"/>
                  </a:lnTo>
                  <a:lnTo>
                    <a:pt x="115798" y="16764"/>
                  </a:lnTo>
                  <a:lnTo>
                    <a:pt x="115252" y="16484"/>
                  </a:lnTo>
                  <a:lnTo>
                    <a:pt x="115023" y="16281"/>
                  </a:lnTo>
                  <a:lnTo>
                    <a:pt x="114693" y="15735"/>
                  </a:lnTo>
                  <a:lnTo>
                    <a:pt x="114731" y="14274"/>
                  </a:lnTo>
                  <a:lnTo>
                    <a:pt x="115011" y="13830"/>
                  </a:lnTo>
                  <a:lnTo>
                    <a:pt x="115303" y="13601"/>
                  </a:lnTo>
                  <a:lnTo>
                    <a:pt x="116027" y="13284"/>
                  </a:lnTo>
                  <a:lnTo>
                    <a:pt x="116484" y="13208"/>
                  </a:lnTo>
                  <a:lnTo>
                    <a:pt x="119672" y="13208"/>
                  </a:lnTo>
                  <a:lnTo>
                    <a:pt x="119672" y="11315"/>
                  </a:lnTo>
                  <a:lnTo>
                    <a:pt x="115608" y="11315"/>
                  </a:lnTo>
                  <a:lnTo>
                    <a:pt x="114655" y="11480"/>
                  </a:lnTo>
                  <a:lnTo>
                    <a:pt x="111569" y="16141"/>
                  </a:lnTo>
                  <a:lnTo>
                    <a:pt x="111658" y="16484"/>
                  </a:lnTo>
                  <a:lnTo>
                    <a:pt x="114960" y="19164"/>
                  </a:lnTo>
                  <a:lnTo>
                    <a:pt x="116420" y="19164"/>
                  </a:lnTo>
                  <a:lnTo>
                    <a:pt x="119888" y="16891"/>
                  </a:lnTo>
                  <a:lnTo>
                    <a:pt x="120180" y="18872"/>
                  </a:lnTo>
                  <a:lnTo>
                    <a:pt x="122707" y="18872"/>
                  </a:lnTo>
                  <a:lnTo>
                    <a:pt x="122707" y="16891"/>
                  </a:lnTo>
                  <a:lnTo>
                    <a:pt x="122707" y="13208"/>
                  </a:lnTo>
                  <a:close/>
                </a:path>
                <a:path w="327025" h="24764">
                  <a:moveTo>
                    <a:pt x="134073" y="5727"/>
                  </a:moveTo>
                  <a:lnTo>
                    <a:pt x="133273" y="5727"/>
                  </a:lnTo>
                  <a:lnTo>
                    <a:pt x="132537" y="5816"/>
                  </a:lnTo>
                  <a:lnTo>
                    <a:pt x="128981" y="8293"/>
                  </a:lnTo>
                  <a:lnTo>
                    <a:pt x="128739" y="6019"/>
                  </a:lnTo>
                  <a:lnTo>
                    <a:pt x="126123" y="6019"/>
                  </a:lnTo>
                  <a:lnTo>
                    <a:pt x="126123" y="18872"/>
                  </a:lnTo>
                  <a:lnTo>
                    <a:pt x="129057" y="18872"/>
                  </a:lnTo>
                  <a:lnTo>
                    <a:pt x="129146" y="11023"/>
                  </a:lnTo>
                  <a:lnTo>
                    <a:pt x="129514" y="10134"/>
                  </a:lnTo>
                  <a:lnTo>
                    <a:pt x="131978" y="8801"/>
                  </a:lnTo>
                  <a:lnTo>
                    <a:pt x="134073" y="8801"/>
                  </a:lnTo>
                  <a:lnTo>
                    <a:pt x="134073" y="8293"/>
                  </a:lnTo>
                  <a:lnTo>
                    <a:pt x="134073" y="5727"/>
                  </a:lnTo>
                  <a:close/>
                </a:path>
                <a:path w="327025" h="24764">
                  <a:moveTo>
                    <a:pt x="147650" y="13157"/>
                  </a:moveTo>
                  <a:lnTo>
                    <a:pt x="147561" y="10261"/>
                  </a:lnTo>
                  <a:lnTo>
                    <a:pt x="147459" y="9779"/>
                  </a:lnTo>
                  <a:lnTo>
                    <a:pt x="146646" y="8115"/>
                  </a:lnTo>
                  <a:lnTo>
                    <a:pt x="146532" y="7861"/>
                  </a:lnTo>
                  <a:lnTo>
                    <a:pt x="145859" y="7112"/>
                  </a:lnTo>
                  <a:lnTo>
                    <a:pt x="144767" y="6426"/>
                  </a:lnTo>
                  <a:lnTo>
                    <a:pt x="144767" y="11277"/>
                  </a:lnTo>
                  <a:lnTo>
                    <a:pt x="138569" y="11277"/>
                  </a:lnTo>
                  <a:lnTo>
                    <a:pt x="141185" y="8115"/>
                  </a:lnTo>
                  <a:lnTo>
                    <a:pt x="142621" y="8115"/>
                  </a:lnTo>
                  <a:lnTo>
                    <a:pt x="143332" y="8394"/>
                  </a:lnTo>
                  <a:lnTo>
                    <a:pt x="143878" y="8953"/>
                  </a:lnTo>
                  <a:lnTo>
                    <a:pt x="144449" y="9486"/>
                  </a:lnTo>
                  <a:lnTo>
                    <a:pt x="144640" y="10007"/>
                  </a:lnTo>
                  <a:lnTo>
                    <a:pt x="144767" y="11277"/>
                  </a:lnTo>
                  <a:lnTo>
                    <a:pt x="144767" y="6426"/>
                  </a:lnTo>
                  <a:lnTo>
                    <a:pt x="144119" y="6007"/>
                  </a:lnTo>
                  <a:lnTo>
                    <a:pt x="143052" y="5727"/>
                  </a:lnTo>
                  <a:lnTo>
                    <a:pt x="140576" y="5727"/>
                  </a:lnTo>
                  <a:lnTo>
                    <a:pt x="135788" y="14351"/>
                  </a:lnTo>
                  <a:lnTo>
                    <a:pt x="135940" y="14998"/>
                  </a:lnTo>
                  <a:lnTo>
                    <a:pt x="136969" y="17005"/>
                  </a:lnTo>
                  <a:lnTo>
                    <a:pt x="137693" y="17780"/>
                  </a:lnTo>
                  <a:lnTo>
                    <a:pt x="139509" y="18897"/>
                  </a:lnTo>
                  <a:lnTo>
                    <a:pt x="140576" y="19164"/>
                  </a:lnTo>
                  <a:lnTo>
                    <a:pt x="142735" y="19164"/>
                  </a:lnTo>
                  <a:lnTo>
                    <a:pt x="147358" y="15278"/>
                  </a:lnTo>
                  <a:lnTo>
                    <a:pt x="144373" y="15278"/>
                  </a:lnTo>
                  <a:lnTo>
                    <a:pt x="144170" y="15735"/>
                  </a:lnTo>
                  <a:lnTo>
                    <a:pt x="143878" y="16103"/>
                  </a:lnTo>
                  <a:lnTo>
                    <a:pt x="143052" y="16624"/>
                  </a:lnTo>
                  <a:lnTo>
                    <a:pt x="142481" y="16751"/>
                  </a:lnTo>
                  <a:lnTo>
                    <a:pt x="141122" y="16751"/>
                  </a:lnTo>
                  <a:lnTo>
                    <a:pt x="138569" y="13157"/>
                  </a:lnTo>
                  <a:lnTo>
                    <a:pt x="147650" y="13157"/>
                  </a:lnTo>
                  <a:close/>
                </a:path>
                <a:path w="327025" h="24764">
                  <a:moveTo>
                    <a:pt x="158496" y="5727"/>
                  </a:moveTo>
                  <a:lnTo>
                    <a:pt x="157695" y="5727"/>
                  </a:lnTo>
                  <a:lnTo>
                    <a:pt x="156959" y="5816"/>
                  </a:lnTo>
                  <a:lnTo>
                    <a:pt x="153416" y="8293"/>
                  </a:lnTo>
                  <a:lnTo>
                    <a:pt x="153162" y="6019"/>
                  </a:lnTo>
                  <a:lnTo>
                    <a:pt x="150545" y="6019"/>
                  </a:lnTo>
                  <a:lnTo>
                    <a:pt x="150545" y="18872"/>
                  </a:lnTo>
                  <a:lnTo>
                    <a:pt x="153479" y="18872"/>
                  </a:lnTo>
                  <a:lnTo>
                    <a:pt x="153568" y="11023"/>
                  </a:lnTo>
                  <a:lnTo>
                    <a:pt x="153936" y="10134"/>
                  </a:lnTo>
                  <a:lnTo>
                    <a:pt x="156400" y="8801"/>
                  </a:lnTo>
                  <a:lnTo>
                    <a:pt x="158496" y="8801"/>
                  </a:lnTo>
                  <a:lnTo>
                    <a:pt x="158496" y="8293"/>
                  </a:lnTo>
                  <a:lnTo>
                    <a:pt x="158496" y="5727"/>
                  </a:lnTo>
                  <a:close/>
                </a:path>
                <a:path w="327025" h="24764">
                  <a:moveTo>
                    <a:pt x="185877" y="18872"/>
                  </a:moveTo>
                  <a:lnTo>
                    <a:pt x="185762" y="9194"/>
                  </a:lnTo>
                  <a:lnTo>
                    <a:pt x="185699" y="8813"/>
                  </a:lnTo>
                  <a:lnTo>
                    <a:pt x="185420" y="8191"/>
                  </a:lnTo>
                  <a:lnTo>
                    <a:pt x="185280" y="7874"/>
                  </a:lnTo>
                  <a:lnTo>
                    <a:pt x="185026" y="7277"/>
                  </a:lnTo>
                  <a:lnTo>
                    <a:pt x="184505" y="6705"/>
                  </a:lnTo>
                  <a:lnTo>
                    <a:pt x="183134" y="5918"/>
                  </a:lnTo>
                  <a:lnTo>
                    <a:pt x="182283" y="5727"/>
                  </a:lnTo>
                  <a:lnTo>
                    <a:pt x="180428" y="5727"/>
                  </a:lnTo>
                  <a:lnTo>
                    <a:pt x="179628" y="5918"/>
                  </a:lnTo>
                  <a:lnTo>
                    <a:pt x="178219" y="6642"/>
                  </a:lnTo>
                  <a:lnTo>
                    <a:pt x="177634" y="7175"/>
                  </a:lnTo>
                  <a:lnTo>
                    <a:pt x="177203" y="7874"/>
                  </a:lnTo>
                  <a:lnTo>
                    <a:pt x="177101" y="7683"/>
                  </a:lnTo>
                  <a:lnTo>
                    <a:pt x="174002" y="5727"/>
                  </a:lnTo>
                  <a:lnTo>
                    <a:pt x="172618" y="5727"/>
                  </a:lnTo>
                  <a:lnTo>
                    <a:pt x="171869" y="5918"/>
                  </a:lnTo>
                  <a:lnTo>
                    <a:pt x="170586" y="6604"/>
                  </a:lnTo>
                  <a:lnTo>
                    <a:pt x="170065" y="7073"/>
                  </a:lnTo>
                  <a:lnTo>
                    <a:pt x="169672" y="7683"/>
                  </a:lnTo>
                  <a:lnTo>
                    <a:pt x="169468" y="6019"/>
                  </a:lnTo>
                  <a:lnTo>
                    <a:pt x="166878" y="6019"/>
                  </a:lnTo>
                  <a:lnTo>
                    <a:pt x="166878" y="18872"/>
                  </a:lnTo>
                  <a:lnTo>
                    <a:pt x="169811" y="18872"/>
                  </a:lnTo>
                  <a:lnTo>
                    <a:pt x="169926" y="10160"/>
                  </a:lnTo>
                  <a:lnTo>
                    <a:pt x="170395" y="9194"/>
                  </a:lnTo>
                  <a:lnTo>
                    <a:pt x="170738" y="8813"/>
                  </a:lnTo>
                  <a:lnTo>
                    <a:pt x="171538" y="8318"/>
                  </a:lnTo>
                  <a:lnTo>
                    <a:pt x="171996" y="8191"/>
                  </a:lnTo>
                  <a:lnTo>
                    <a:pt x="173266" y="8191"/>
                  </a:lnTo>
                  <a:lnTo>
                    <a:pt x="173863" y="8445"/>
                  </a:lnTo>
                  <a:lnTo>
                    <a:pt x="174282" y="8953"/>
                  </a:lnTo>
                  <a:lnTo>
                    <a:pt x="174713" y="9436"/>
                  </a:lnTo>
                  <a:lnTo>
                    <a:pt x="174802" y="9740"/>
                  </a:lnTo>
                  <a:lnTo>
                    <a:pt x="174929" y="18872"/>
                  </a:lnTo>
                  <a:lnTo>
                    <a:pt x="177863" y="18872"/>
                  </a:lnTo>
                  <a:lnTo>
                    <a:pt x="180047" y="8191"/>
                  </a:lnTo>
                  <a:lnTo>
                    <a:pt x="181343" y="8191"/>
                  </a:lnTo>
                  <a:lnTo>
                    <a:pt x="181927" y="8445"/>
                  </a:lnTo>
                  <a:lnTo>
                    <a:pt x="182333" y="8953"/>
                  </a:lnTo>
                  <a:lnTo>
                    <a:pt x="182753" y="9436"/>
                  </a:lnTo>
                  <a:lnTo>
                    <a:pt x="182841" y="9740"/>
                  </a:lnTo>
                  <a:lnTo>
                    <a:pt x="182968" y="18872"/>
                  </a:lnTo>
                  <a:lnTo>
                    <a:pt x="185877" y="18872"/>
                  </a:lnTo>
                  <a:close/>
                </a:path>
                <a:path w="327025" h="24764">
                  <a:moveTo>
                    <a:pt x="200812" y="13157"/>
                  </a:moveTo>
                  <a:lnTo>
                    <a:pt x="200723" y="10261"/>
                  </a:lnTo>
                  <a:lnTo>
                    <a:pt x="200621" y="9779"/>
                  </a:lnTo>
                  <a:lnTo>
                    <a:pt x="199809" y="8115"/>
                  </a:lnTo>
                  <a:lnTo>
                    <a:pt x="199694" y="7861"/>
                  </a:lnTo>
                  <a:lnTo>
                    <a:pt x="199034" y="7112"/>
                  </a:lnTo>
                  <a:lnTo>
                    <a:pt x="197929" y="6426"/>
                  </a:lnTo>
                  <a:lnTo>
                    <a:pt x="197929" y="11277"/>
                  </a:lnTo>
                  <a:lnTo>
                    <a:pt x="191744" y="11277"/>
                  </a:lnTo>
                  <a:lnTo>
                    <a:pt x="194360" y="8115"/>
                  </a:lnTo>
                  <a:lnTo>
                    <a:pt x="195795" y="8115"/>
                  </a:lnTo>
                  <a:lnTo>
                    <a:pt x="196494" y="8394"/>
                  </a:lnTo>
                  <a:lnTo>
                    <a:pt x="197053" y="8953"/>
                  </a:lnTo>
                  <a:lnTo>
                    <a:pt x="197624" y="9486"/>
                  </a:lnTo>
                  <a:lnTo>
                    <a:pt x="197815" y="10007"/>
                  </a:lnTo>
                  <a:lnTo>
                    <a:pt x="197929" y="11277"/>
                  </a:lnTo>
                  <a:lnTo>
                    <a:pt x="197929" y="6426"/>
                  </a:lnTo>
                  <a:lnTo>
                    <a:pt x="197281" y="6007"/>
                  </a:lnTo>
                  <a:lnTo>
                    <a:pt x="196227" y="5727"/>
                  </a:lnTo>
                  <a:lnTo>
                    <a:pt x="193751" y="5727"/>
                  </a:lnTo>
                  <a:lnTo>
                    <a:pt x="188963" y="14351"/>
                  </a:lnTo>
                  <a:lnTo>
                    <a:pt x="189115" y="14998"/>
                  </a:lnTo>
                  <a:lnTo>
                    <a:pt x="193738" y="19164"/>
                  </a:lnTo>
                  <a:lnTo>
                    <a:pt x="195910" y="19164"/>
                  </a:lnTo>
                  <a:lnTo>
                    <a:pt x="196761" y="18999"/>
                  </a:lnTo>
                  <a:lnTo>
                    <a:pt x="198285" y="18313"/>
                  </a:lnTo>
                  <a:lnTo>
                    <a:pt x="198920" y="17843"/>
                  </a:lnTo>
                  <a:lnTo>
                    <a:pt x="199415" y="17259"/>
                  </a:lnTo>
                  <a:lnTo>
                    <a:pt x="199872" y="16751"/>
                  </a:lnTo>
                  <a:lnTo>
                    <a:pt x="199986" y="16598"/>
                  </a:lnTo>
                  <a:lnTo>
                    <a:pt x="200304" y="15976"/>
                  </a:lnTo>
                  <a:lnTo>
                    <a:pt x="200520" y="15278"/>
                  </a:lnTo>
                  <a:lnTo>
                    <a:pt x="197535" y="15278"/>
                  </a:lnTo>
                  <a:lnTo>
                    <a:pt x="197345" y="15735"/>
                  </a:lnTo>
                  <a:lnTo>
                    <a:pt x="197040" y="16103"/>
                  </a:lnTo>
                  <a:lnTo>
                    <a:pt x="196227" y="16624"/>
                  </a:lnTo>
                  <a:lnTo>
                    <a:pt x="195656" y="16751"/>
                  </a:lnTo>
                  <a:lnTo>
                    <a:pt x="194284" y="16751"/>
                  </a:lnTo>
                  <a:lnTo>
                    <a:pt x="191744" y="13157"/>
                  </a:lnTo>
                  <a:lnTo>
                    <a:pt x="200812" y="13157"/>
                  </a:lnTo>
                  <a:close/>
                </a:path>
                <a:path w="327025" h="24764">
                  <a:moveTo>
                    <a:pt x="213639" y="16192"/>
                  </a:moveTo>
                  <a:lnTo>
                    <a:pt x="208203" y="11074"/>
                  </a:lnTo>
                  <a:lnTo>
                    <a:pt x="207657" y="10947"/>
                  </a:lnTo>
                  <a:lnTo>
                    <a:pt x="206870" y="10604"/>
                  </a:lnTo>
                  <a:lnTo>
                    <a:pt x="206590" y="10401"/>
                  </a:lnTo>
                  <a:lnTo>
                    <a:pt x="206286" y="9944"/>
                  </a:lnTo>
                  <a:lnTo>
                    <a:pt x="206387" y="8636"/>
                  </a:lnTo>
                  <a:lnTo>
                    <a:pt x="207086" y="8140"/>
                  </a:lnTo>
                  <a:lnTo>
                    <a:pt x="207606" y="8026"/>
                  </a:lnTo>
                  <a:lnTo>
                    <a:pt x="208940" y="8026"/>
                  </a:lnTo>
                  <a:lnTo>
                    <a:pt x="209461" y="8140"/>
                  </a:lnTo>
                  <a:lnTo>
                    <a:pt x="210248" y="8636"/>
                  </a:lnTo>
                  <a:lnTo>
                    <a:pt x="210477" y="8966"/>
                  </a:lnTo>
                  <a:lnTo>
                    <a:pt x="210591" y="9410"/>
                  </a:lnTo>
                  <a:lnTo>
                    <a:pt x="213372" y="9410"/>
                  </a:lnTo>
                  <a:lnTo>
                    <a:pt x="213258" y="8636"/>
                  </a:lnTo>
                  <a:lnTo>
                    <a:pt x="213144" y="8140"/>
                  </a:lnTo>
                  <a:lnTo>
                    <a:pt x="212712" y="7353"/>
                  </a:lnTo>
                  <a:lnTo>
                    <a:pt x="211023" y="6045"/>
                  </a:lnTo>
                  <a:lnTo>
                    <a:pt x="209854" y="5727"/>
                  </a:lnTo>
                  <a:lnTo>
                    <a:pt x="207302" y="5727"/>
                  </a:lnTo>
                  <a:lnTo>
                    <a:pt x="203428" y="10642"/>
                  </a:lnTo>
                  <a:lnTo>
                    <a:pt x="203860" y="11544"/>
                  </a:lnTo>
                  <a:lnTo>
                    <a:pt x="208648" y="13411"/>
                  </a:lnTo>
                  <a:lnTo>
                    <a:pt x="209143" y="13512"/>
                  </a:lnTo>
                  <a:lnTo>
                    <a:pt x="209943" y="13779"/>
                  </a:lnTo>
                  <a:lnTo>
                    <a:pt x="210248" y="13957"/>
                  </a:lnTo>
                  <a:lnTo>
                    <a:pt x="210439" y="14211"/>
                  </a:lnTo>
                  <a:lnTo>
                    <a:pt x="210654" y="14452"/>
                  </a:lnTo>
                  <a:lnTo>
                    <a:pt x="209029" y="16865"/>
                  </a:lnTo>
                  <a:lnTo>
                    <a:pt x="208000" y="16865"/>
                  </a:lnTo>
                  <a:lnTo>
                    <a:pt x="205968" y="14935"/>
                  </a:lnTo>
                  <a:lnTo>
                    <a:pt x="203034" y="14935"/>
                  </a:lnTo>
                  <a:lnTo>
                    <a:pt x="207340" y="19164"/>
                  </a:lnTo>
                  <a:lnTo>
                    <a:pt x="209626" y="19164"/>
                  </a:lnTo>
                  <a:lnTo>
                    <a:pt x="213537" y="16535"/>
                  </a:lnTo>
                  <a:lnTo>
                    <a:pt x="213639" y="16192"/>
                  </a:lnTo>
                  <a:close/>
                </a:path>
                <a:path w="327025" h="24764">
                  <a:moveTo>
                    <a:pt x="230720" y="5727"/>
                  </a:moveTo>
                  <a:lnTo>
                    <a:pt x="229920" y="5727"/>
                  </a:lnTo>
                  <a:lnTo>
                    <a:pt x="229184" y="5816"/>
                  </a:lnTo>
                  <a:lnTo>
                    <a:pt x="225628" y="8293"/>
                  </a:lnTo>
                  <a:lnTo>
                    <a:pt x="225386" y="6019"/>
                  </a:lnTo>
                  <a:lnTo>
                    <a:pt x="222770" y="6019"/>
                  </a:lnTo>
                  <a:lnTo>
                    <a:pt x="222770" y="18872"/>
                  </a:lnTo>
                  <a:lnTo>
                    <a:pt x="225704" y="18872"/>
                  </a:lnTo>
                  <a:lnTo>
                    <a:pt x="225793" y="11023"/>
                  </a:lnTo>
                  <a:lnTo>
                    <a:pt x="226148" y="10134"/>
                  </a:lnTo>
                  <a:lnTo>
                    <a:pt x="228625" y="8801"/>
                  </a:lnTo>
                  <a:lnTo>
                    <a:pt x="230720" y="8801"/>
                  </a:lnTo>
                  <a:lnTo>
                    <a:pt x="230720" y="8293"/>
                  </a:lnTo>
                  <a:lnTo>
                    <a:pt x="230720" y="5727"/>
                  </a:lnTo>
                  <a:close/>
                </a:path>
                <a:path w="327025" h="24764">
                  <a:moveTo>
                    <a:pt x="241287" y="2006"/>
                  </a:moveTo>
                  <a:lnTo>
                    <a:pt x="239890" y="0"/>
                  </a:lnTo>
                  <a:lnTo>
                    <a:pt x="235292" y="3327"/>
                  </a:lnTo>
                  <a:lnTo>
                    <a:pt x="236397" y="4965"/>
                  </a:lnTo>
                  <a:lnTo>
                    <a:pt x="241287" y="2006"/>
                  </a:lnTo>
                  <a:close/>
                </a:path>
                <a:path w="327025" h="24764">
                  <a:moveTo>
                    <a:pt x="244284" y="13157"/>
                  </a:moveTo>
                  <a:lnTo>
                    <a:pt x="244208" y="10261"/>
                  </a:lnTo>
                  <a:lnTo>
                    <a:pt x="244106" y="9779"/>
                  </a:lnTo>
                  <a:lnTo>
                    <a:pt x="243281" y="8115"/>
                  </a:lnTo>
                  <a:lnTo>
                    <a:pt x="243166" y="7861"/>
                  </a:lnTo>
                  <a:lnTo>
                    <a:pt x="242506" y="7112"/>
                  </a:lnTo>
                  <a:lnTo>
                    <a:pt x="241401" y="6413"/>
                  </a:lnTo>
                  <a:lnTo>
                    <a:pt x="241401" y="11277"/>
                  </a:lnTo>
                  <a:lnTo>
                    <a:pt x="235216" y="11277"/>
                  </a:lnTo>
                  <a:lnTo>
                    <a:pt x="237832" y="8115"/>
                  </a:lnTo>
                  <a:lnTo>
                    <a:pt x="239268" y="8115"/>
                  </a:lnTo>
                  <a:lnTo>
                    <a:pt x="239966" y="8394"/>
                  </a:lnTo>
                  <a:lnTo>
                    <a:pt x="240525" y="8953"/>
                  </a:lnTo>
                  <a:lnTo>
                    <a:pt x="241096" y="9486"/>
                  </a:lnTo>
                  <a:lnTo>
                    <a:pt x="241287" y="10007"/>
                  </a:lnTo>
                  <a:lnTo>
                    <a:pt x="241401" y="11277"/>
                  </a:lnTo>
                  <a:lnTo>
                    <a:pt x="241401" y="6413"/>
                  </a:lnTo>
                  <a:lnTo>
                    <a:pt x="240766" y="6007"/>
                  </a:lnTo>
                  <a:lnTo>
                    <a:pt x="239699" y="5727"/>
                  </a:lnTo>
                  <a:lnTo>
                    <a:pt x="237223" y="5727"/>
                  </a:lnTo>
                  <a:lnTo>
                    <a:pt x="232435" y="14351"/>
                  </a:lnTo>
                  <a:lnTo>
                    <a:pt x="232587" y="14998"/>
                  </a:lnTo>
                  <a:lnTo>
                    <a:pt x="233616" y="17005"/>
                  </a:lnTo>
                  <a:lnTo>
                    <a:pt x="234327" y="17780"/>
                  </a:lnTo>
                  <a:lnTo>
                    <a:pt x="236156" y="18897"/>
                  </a:lnTo>
                  <a:lnTo>
                    <a:pt x="237210" y="19164"/>
                  </a:lnTo>
                  <a:lnTo>
                    <a:pt x="239382" y="19164"/>
                  </a:lnTo>
                  <a:lnTo>
                    <a:pt x="243992" y="15278"/>
                  </a:lnTo>
                  <a:lnTo>
                    <a:pt x="241007" y="15278"/>
                  </a:lnTo>
                  <a:lnTo>
                    <a:pt x="240817" y="15735"/>
                  </a:lnTo>
                  <a:lnTo>
                    <a:pt x="240512" y="16103"/>
                  </a:lnTo>
                  <a:lnTo>
                    <a:pt x="239699" y="16624"/>
                  </a:lnTo>
                  <a:lnTo>
                    <a:pt x="239128" y="16751"/>
                  </a:lnTo>
                  <a:lnTo>
                    <a:pt x="237756" y="16751"/>
                  </a:lnTo>
                  <a:lnTo>
                    <a:pt x="235216" y="13157"/>
                  </a:lnTo>
                  <a:lnTo>
                    <a:pt x="244284" y="13157"/>
                  </a:lnTo>
                  <a:close/>
                </a:path>
                <a:path w="327025" h="24764">
                  <a:moveTo>
                    <a:pt x="257111" y="16192"/>
                  </a:moveTo>
                  <a:lnTo>
                    <a:pt x="251675" y="11074"/>
                  </a:lnTo>
                  <a:lnTo>
                    <a:pt x="251129" y="10947"/>
                  </a:lnTo>
                  <a:lnTo>
                    <a:pt x="250342" y="10604"/>
                  </a:lnTo>
                  <a:lnTo>
                    <a:pt x="250075" y="10401"/>
                  </a:lnTo>
                  <a:lnTo>
                    <a:pt x="249758" y="9944"/>
                  </a:lnTo>
                  <a:lnTo>
                    <a:pt x="249859" y="8636"/>
                  </a:lnTo>
                  <a:lnTo>
                    <a:pt x="250558" y="8140"/>
                  </a:lnTo>
                  <a:lnTo>
                    <a:pt x="251079" y="8026"/>
                  </a:lnTo>
                  <a:lnTo>
                    <a:pt x="252412" y="8026"/>
                  </a:lnTo>
                  <a:lnTo>
                    <a:pt x="252945" y="8140"/>
                  </a:lnTo>
                  <a:lnTo>
                    <a:pt x="253720" y="8636"/>
                  </a:lnTo>
                  <a:lnTo>
                    <a:pt x="253949" y="8966"/>
                  </a:lnTo>
                  <a:lnTo>
                    <a:pt x="254063" y="9410"/>
                  </a:lnTo>
                  <a:lnTo>
                    <a:pt x="256857" y="9410"/>
                  </a:lnTo>
                  <a:lnTo>
                    <a:pt x="256743" y="8636"/>
                  </a:lnTo>
                  <a:lnTo>
                    <a:pt x="256616" y="8140"/>
                  </a:lnTo>
                  <a:lnTo>
                    <a:pt x="256184" y="7353"/>
                  </a:lnTo>
                  <a:lnTo>
                    <a:pt x="255333" y="6705"/>
                  </a:lnTo>
                  <a:lnTo>
                    <a:pt x="254508" y="6045"/>
                  </a:lnTo>
                  <a:lnTo>
                    <a:pt x="253326" y="5727"/>
                  </a:lnTo>
                  <a:lnTo>
                    <a:pt x="250774" y="5727"/>
                  </a:lnTo>
                  <a:lnTo>
                    <a:pt x="249872" y="5892"/>
                  </a:lnTo>
                  <a:lnTo>
                    <a:pt x="248373" y="6527"/>
                  </a:lnTo>
                  <a:lnTo>
                    <a:pt x="247802" y="6959"/>
                  </a:lnTo>
                  <a:lnTo>
                    <a:pt x="247002" y="8102"/>
                  </a:lnTo>
                  <a:lnTo>
                    <a:pt x="246913" y="10642"/>
                  </a:lnTo>
                  <a:lnTo>
                    <a:pt x="247332" y="11544"/>
                  </a:lnTo>
                  <a:lnTo>
                    <a:pt x="252120" y="13411"/>
                  </a:lnTo>
                  <a:lnTo>
                    <a:pt x="252628" y="13512"/>
                  </a:lnTo>
                  <a:lnTo>
                    <a:pt x="253415" y="13779"/>
                  </a:lnTo>
                  <a:lnTo>
                    <a:pt x="253720" y="13957"/>
                  </a:lnTo>
                  <a:lnTo>
                    <a:pt x="254127" y="14452"/>
                  </a:lnTo>
                  <a:lnTo>
                    <a:pt x="254215" y="15621"/>
                  </a:lnTo>
                  <a:lnTo>
                    <a:pt x="254088" y="15913"/>
                  </a:lnTo>
                  <a:lnTo>
                    <a:pt x="253809" y="16332"/>
                  </a:lnTo>
                  <a:lnTo>
                    <a:pt x="253555" y="16535"/>
                  </a:lnTo>
                  <a:lnTo>
                    <a:pt x="252907" y="16802"/>
                  </a:lnTo>
                  <a:lnTo>
                    <a:pt x="252514" y="16865"/>
                  </a:lnTo>
                  <a:lnTo>
                    <a:pt x="251485" y="16865"/>
                  </a:lnTo>
                  <a:lnTo>
                    <a:pt x="249440" y="14935"/>
                  </a:lnTo>
                  <a:lnTo>
                    <a:pt x="246507" y="14935"/>
                  </a:lnTo>
                  <a:lnTo>
                    <a:pt x="250825" y="19164"/>
                  </a:lnTo>
                  <a:lnTo>
                    <a:pt x="253098" y="19164"/>
                  </a:lnTo>
                  <a:lnTo>
                    <a:pt x="257009" y="16535"/>
                  </a:lnTo>
                  <a:lnTo>
                    <a:pt x="257111" y="16192"/>
                  </a:lnTo>
                  <a:close/>
                </a:path>
                <a:path w="327025" h="24764">
                  <a:moveTo>
                    <a:pt x="271691" y="6019"/>
                  </a:moveTo>
                  <a:lnTo>
                    <a:pt x="268757" y="6019"/>
                  </a:lnTo>
                  <a:lnTo>
                    <a:pt x="268630" y="14808"/>
                  </a:lnTo>
                  <a:lnTo>
                    <a:pt x="268084" y="15760"/>
                  </a:lnTo>
                  <a:lnTo>
                    <a:pt x="267741" y="16116"/>
                  </a:lnTo>
                  <a:lnTo>
                    <a:pt x="266852" y="16586"/>
                  </a:lnTo>
                  <a:lnTo>
                    <a:pt x="266369" y="16700"/>
                  </a:lnTo>
                  <a:lnTo>
                    <a:pt x="264985" y="16700"/>
                  </a:lnTo>
                  <a:lnTo>
                    <a:pt x="264312" y="16459"/>
                  </a:lnTo>
                  <a:lnTo>
                    <a:pt x="263347" y="15519"/>
                  </a:lnTo>
                  <a:lnTo>
                    <a:pt x="263118" y="14808"/>
                  </a:lnTo>
                  <a:lnTo>
                    <a:pt x="263118" y="6019"/>
                  </a:lnTo>
                  <a:lnTo>
                    <a:pt x="260184" y="6019"/>
                  </a:lnTo>
                  <a:lnTo>
                    <a:pt x="263918" y="19164"/>
                  </a:lnTo>
                  <a:lnTo>
                    <a:pt x="265861" y="19164"/>
                  </a:lnTo>
                  <a:lnTo>
                    <a:pt x="266687" y="18973"/>
                  </a:lnTo>
                  <a:lnTo>
                    <a:pt x="268058" y="18173"/>
                  </a:lnTo>
                  <a:lnTo>
                    <a:pt x="268554" y="17627"/>
                  </a:lnTo>
                  <a:lnTo>
                    <a:pt x="268884" y="16916"/>
                  </a:lnTo>
                  <a:lnTo>
                    <a:pt x="269100" y="18872"/>
                  </a:lnTo>
                  <a:lnTo>
                    <a:pt x="271691" y="18872"/>
                  </a:lnTo>
                  <a:lnTo>
                    <a:pt x="271691" y="16916"/>
                  </a:lnTo>
                  <a:lnTo>
                    <a:pt x="271691" y="16700"/>
                  </a:lnTo>
                  <a:lnTo>
                    <a:pt x="271691" y="6019"/>
                  </a:lnTo>
                  <a:close/>
                </a:path>
                <a:path w="327025" h="24764">
                  <a:moveTo>
                    <a:pt x="278066" y="1270"/>
                  </a:moveTo>
                  <a:lnTo>
                    <a:pt x="275132" y="1270"/>
                  </a:lnTo>
                  <a:lnTo>
                    <a:pt x="275132" y="18872"/>
                  </a:lnTo>
                  <a:lnTo>
                    <a:pt x="278066" y="18872"/>
                  </a:lnTo>
                  <a:lnTo>
                    <a:pt x="278066" y="1270"/>
                  </a:lnTo>
                  <a:close/>
                </a:path>
                <a:path w="327025" h="24764">
                  <a:moveTo>
                    <a:pt x="289255" y="16383"/>
                  </a:moveTo>
                  <a:lnTo>
                    <a:pt x="286918" y="16383"/>
                  </a:lnTo>
                  <a:lnTo>
                    <a:pt x="286461" y="16268"/>
                  </a:lnTo>
                  <a:lnTo>
                    <a:pt x="285940" y="15798"/>
                  </a:lnTo>
                  <a:lnTo>
                    <a:pt x="285800" y="15367"/>
                  </a:lnTo>
                  <a:lnTo>
                    <a:pt x="285800" y="8458"/>
                  </a:lnTo>
                  <a:lnTo>
                    <a:pt x="289204" y="8458"/>
                  </a:lnTo>
                  <a:lnTo>
                    <a:pt x="289204" y="6019"/>
                  </a:lnTo>
                  <a:lnTo>
                    <a:pt x="285800" y="6019"/>
                  </a:lnTo>
                  <a:lnTo>
                    <a:pt x="285800" y="2540"/>
                  </a:lnTo>
                  <a:lnTo>
                    <a:pt x="283210" y="2540"/>
                  </a:lnTo>
                  <a:lnTo>
                    <a:pt x="282867" y="6019"/>
                  </a:lnTo>
                  <a:lnTo>
                    <a:pt x="280644" y="6019"/>
                  </a:lnTo>
                  <a:lnTo>
                    <a:pt x="280644" y="8458"/>
                  </a:lnTo>
                  <a:lnTo>
                    <a:pt x="282867" y="8458"/>
                  </a:lnTo>
                  <a:lnTo>
                    <a:pt x="282956" y="16268"/>
                  </a:lnTo>
                  <a:lnTo>
                    <a:pt x="283032" y="16586"/>
                  </a:lnTo>
                  <a:lnTo>
                    <a:pt x="283705" y="17792"/>
                  </a:lnTo>
                  <a:lnTo>
                    <a:pt x="284175" y="18224"/>
                  </a:lnTo>
                  <a:lnTo>
                    <a:pt x="285394" y="18745"/>
                  </a:lnTo>
                  <a:lnTo>
                    <a:pt x="286118" y="18872"/>
                  </a:lnTo>
                  <a:lnTo>
                    <a:pt x="289255" y="18872"/>
                  </a:lnTo>
                  <a:lnTo>
                    <a:pt x="289255" y="16383"/>
                  </a:lnTo>
                  <a:close/>
                </a:path>
                <a:path w="327025" h="24764">
                  <a:moveTo>
                    <a:pt x="303009" y="13208"/>
                  </a:moveTo>
                  <a:lnTo>
                    <a:pt x="302907" y="9258"/>
                  </a:lnTo>
                  <a:lnTo>
                    <a:pt x="302768" y="8712"/>
                  </a:lnTo>
                  <a:lnTo>
                    <a:pt x="302425" y="8115"/>
                  </a:lnTo>
                  <a:lnTo>
                    <a:pt x="301955" y="7289"/>
                  </a:lnTo>
                  <a:lnTo>
                    <a:pt x="301345" y="6731"/>
                  </a:lnTo>
                  <a:lnTo>
                    <a:pt x="299732" y="5930"/>
                  </a:lnTo>
                  <a:lnTo>
                    <a:pt x="298742" y="5727"/>
                  </a:lnTo>
                  <a:lnTo>
                    <a:pt x="296608" y="5727"/>
                  </a:lnTo>
                  <a:lnTo>
                    <a:pt x="292290" y="9804"/>
                  </a:lnTo>
                  <a:lnTo>
                    <a:pt x="295186" y="9804"/>
                  </a:lnTo>
                  <a:lnTo>
                    <a:pt x="295300" y="9258"/>
                  </a:lnTo>
                  <a:lnTo>
                    <a:pt x="295554" y="8839"/>
                  </a:lnTo>
                  <a:lnTo>
                    <a:pt x="296392" y="8267"/>
                  </a:lnTo>
                  <a:lnTo>
                    <a:pt x="296913" y="8115"/>
                  </a:lnTo>
                  <a:lnTo>
                    <a:pt x="298221" y="8115"/>
                  </a:lnTo>
                  <a:lnTo>
                    <a:pt x="300075" y="11315"/>
                  </a:lnTo>
                  <a:lnTo>
                    <a:pt x="299974" y="13208"/>
                  </a:lnTo>
                  <a:lnTo>
                    <a:pt x="297307" y="16840"/>
                  </a:lnTo>
                  <a:lnTo>
                    <a:pt x="296481" y="16840"/>
                  </a:lnTo>
                  <a:lnTo>
                    <a:pt x="296100" y="16764"/>
                  </a:lnTo>
                  <a:lnTo>
                    <a:pt x="295541" y="16484"/>
                  </a:lnTo>
                  <a:lnTo>
                    <a:pt x="295325" y="16281"/>
                  </a:lnTo>
                  <a:lnTo>
                    <a:pt x="294995" y="15735"/>
                  </a:lnTo>
                  <a:lnTo>
                    <a:pt x="295033" y="14274"/>
                  </a:lnTo>
                  <a:lnTo>
                    <a:pt x="295313" y="13830"/>
                  </a:lnTo>
                  <a:lnTo>
                    <a:pt x="295605" y="13601"/>
                  </a:lnTo>
                  <a:lnTo>
                    <a:pt x="296316" y="13284"/>
                  </a:lnTo>
                  <a:lnTo>
                    <a:pt x="296773" y="13208"/>
                  </a:lnTo>
                  <a:lnTo>
                    <a:pt x="299974" y="13208"/>
                  </a:lnTo>
                  <a:lnTo>
                    <a:pt x="299974" y="11315"/>
                  </a:lnTo>
                  <a:lnTo>
                    <a:pt x="295910" y="11315"/>
                  </a:lnTo>
                  <a:lnTo>
                    <a:pt x="294957" y="11480"/>
                  </a:lnTo>
                  <a:lnTo>
                    <a:pt x="291871" y="16141"/>
                  </a:lnTo>
                  <a:lnTo>
                    <a:pt x="291960" y="16484"/>
                  </a:lnTo>
                  <a:lnTo>
                    <a:pt x="295249" y="19164"/>
                  </a:lnTo>
                  <a:lnTo>
                    <a:pt x="296722" y="19164"/>
                  </a:lnTo>
                  <a:lnTo>
                    <a:pt x="300189" y="16891"/>
                  </a:lnTo>
                  <a:lnTo>
                    <a:pt x="300482" y="18872"/>
                  </a:lnTo>
                  <a:lnTo>
                    <a:pt x="303009" y="18872"/>
                  </a:lnTo>
                  <a:lnTo>
                    <a:pt x="303009" y="16891"/>
                  </a:lnTo>
                  <a:lnTo>
                    <a:pt x="303009" y="13208"/>
                  </a:lnTo>
                  <a:close/>
                </a:path>
                <a:path w="327025" h="24764">
                  <a:moveTo>
                    <a:pt x="314032" y="16383"/>
                  </a:moveTo>
                  <a:lnTo>
                    <a:pt x="311696" y="16383"/>
                  </a:lnTo>
                  <a:lnTo>
                    <a:pt x="311238" y="16268"/>
                  </a:lnTo>
                  <a:lnTo>
                    <a:pt x="310718" y="15798"/>
                  </a:lnTo>
                  <a:lnTo>
                    <a:pt x="310591" y="8458"/>
                  </a:lnTo>
                  <a:lnTo>
                    <a:pt x="313982" y="8458"/>
                  </a:lnTo>
                  <a:lnTo>
                    <a:pt x="313982" y="6019"/>
                  </a:lnTo>
                  <a:lnTo>
                    <a:pt x="310591" y="6019"/>
                  </a:lnTo>
                  <a:lnTo>
                    <a:pt x="310591" y="2540"/>
                  </a:lnTo>
                  <a:lnTo>
                    <a:pt x="308000" y="2540"/>
                  </a:lnTo>
                  <a:lnTo>
                    <a:pt x="307657" y="6019"/>
                  </a:lnTo>
                  <a:lnTo>
                    <a:pt x="305435" y="6019"/>
                  </a:lnTo>
                  <a:lnTo>
                    <a:pt x="305435" y="8458"/>
                  </a:lnTo>
                  <a:lnTo>
                    <a:pt x="307657" y="8458"/>
                  </a:lnTo>
                  <a:lnTo>
                    <a:pt x="307746" y="16268"/>
                  </a:lnTo>
                  <a:lnTo>
                    <a:pt x="307822" y="16586"/>
                  </a:lnTo>
                  <a:lnTo>
                    <a:pt x="310908" y="18872"/>
                  </a:lnTo>
                  <a:lnTo>
                    <a:pt x="314032" y="18872"/>
                  </a:lnTo>
                  <a:lnTo>
                    <a:pt x="314032" y="16383"/>
                  </a:lnTo>
                  <a:close/>
                </a:path>
                <a:path w="327025" h="24764">
                  <a:moveTo>
                    <a:pt x="326872" y="16192"/>
                  </a:moveTo>
                  <a:lnTo>
                    <a:pt x="321437" y="11074"/>
                  </a:lnTo>
                  <a:lnTo>
                    <a:pt x="320890" y="10947"/>
                  </a:lnTo>
                  <a:lnTo>
                    <a:pt x="320116" y="10604"/>
                  </a:lnTo>
                  <a:lnTo>
                    <a:pt x="319836" y="10401"/>
                  </a:lnTo>
                  <a:lnTo>
                    <a:pt x="319519" y="9944"/>
                  </a:lnTo>
                  <a:lnTo>
                    <a:pt x="319620" y="8636"/>
                  </a:lnTo>
                  <a:lnTo>
                    <a:pt x="320319" y="8140"/>
                  </a:lnTo>
                  <a:lnTo>
                    <a:pt x="320840" y="8026"/>
                  </a:lnTo>
                  <a:lnTo>
                    <a:pt x="322173" y="8026"/>
                  </a:lnTo>
                  <a:lnTo>
                    <a:pt x="322707" y="8140"/>
                  </a:lnTo>
                  <a:lnTo>
                    <a:pt x="323481" y="8636"/>
                  </a:lnTo>
                  <a:lnTo>
                    <a:pt x="323710" y="8966"/>
                  </a:lnTo>
                  <a:lnTo>
                    <a:pt x="323824" y="9410"/>
                  </a:lnTo>
                  <a:lnTo>
                    <a:pt x="326618" y="9410"/>
                  </a:lnTo>
                  <a:lnTo>
                    <a:pt x="326504" y="8636"/>
                  </a:lnTo>
                  <a:lnTo>
                    <a:pt x="326377" y="8140"/>
                  </a:lnTo>
                  <a:lnTo>
                    <a:pt x="325945" y="7353"/>
                  </a:lnTo>
                  <a:lnTo>
                    <a:pt x="325094" y="6705"/>
                  </a:lnTo>
                  <a:lnTo>
                    <a:pt x="324269" y="6045"/>
                  </a:lnTo>
                  <a:lnTo>
                    <a:pt x="323088" y="5727"/>
                  </a:lnTo>
                  <a:lnTo>
                    <a:pt x="320535" y="5727"/>
                  </a:lnTo>
                  <a:lnTo>
                    <a:pt x="319633" y="5892"/>
                  </a:lnTo>
                  <a:lnTo>
                    <a:pt x="318135" y="6527"/>
                  </a:lnTo>
                  <a:lnTo>
                    <a:pt x="317563" y="6959"/>
                  </a:lnTo>
                  <a:lnTo>
                    <a:pt x="316763" y="8102"/>
                  </a:lnTo>
                  <a:lnTo>
                    <a:pt x="316674" y="10642"/>
                  </a:lnTo>
                  <a:lnTo>
                    <a:pt x="317093" y="11544"/>
                  </a:lnTo>
                  <a:lnTo>
                    <a:pt x="321881" y="13411"/>
                  </a:lnTo>
                  <a:lnTo>
                    <a:pt x="322389" y="13512"/>
                  </a:lnTo>
                  <a:lnTo>
                    <a:pt x="323176" y="13779"/>
                  </a:lnTo>
                  <a:lnTo>
                    <a:pt x="323481" y="13957"/>
                  </a:lnTo>
                  <a:lnTo>
                    <a:pt x="323888" y="14452"/>
                  </a:lnTo>
                  <a:lnTo>
                    <a:pt x="323977" y="15621"/>
                  </a:lnTo>
                  <a:lnTo>
                    <a:pt x="323850" y="15913"/>
                  </a:lnTo>
                  <a:lnTo>
                    <a:pt x="323570" y="16332"/>
                  </a:lnTo>
                  <a:lnTo>
                    <a:pt x="323316" y="16535"/>
                  </a:lnTo>
                  <a:lnTo>
                    <a:pt x="322668" y="16802"/>
                  </a:lnTo>
                  <a:lnTo>
                    <a:pt x="322275" y="16865"/>
                  </a:lnTo>
                  <a:lnTo>
                    <a:pt x="321246" y="16865"/>
                  </a:lnTo>
                  <a:lnTo>
                    <a:pt x="319201" y="14935"/>
                  </a:lnTo>
                  <a:lnTo>
                    <a:pt x="316268" y="14935"/>
                  </a:lnTo>
                  <a:lnTo>
                    <a:pt x="320586" y="19164"/>
                  </a:lnTo>
                  <a:lnTo>
                    <a:pt x="322859" y="19164"/>
                  </a:lnTo>
                  <a:lnTo>
                    <a:pt x="326771" y="16535"/>
                  </a:lnTo>
                  <a:lnTo>
                    <a:pt x="326872" y="16192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36160" y="2195271"/>
              <a:ext cx="1899920" cy="964565"/>
            </a:xfrm>
            <a:custGeom>
              <a:avLst/>
              <a:gdLst/>
              <a:ahLst/>
              <a:cxnLst/>
              <a:rect l="l" t="t" r="r" b="b"/>
              <a:pathLst>
                <a:path w="1899920" h="964564">
                  <a:moveTo>
                    <a:pt x="1878304" y="0"/>
                  </a:moveTo>
                  <a:lnTo>
                    <a:pt x="21615" y="0"/>
                  </a:lnTo>
                  <a:lnTo>
                    <a:pt x="13201" y="1698"/>
                  </a:lnTo>
                  <a:lnTo>
                    <a:pt x="6330" y="6330"/>
                  </a:lnTo>
                  <a:lnTo>
                    <a:pt x="1698" y="13201"/>
                  </a:lnTo>
                  <a:lnTo>
                    <a:pt x="0" y="21615"/>
                  </a:lnTo>
                  <a:lnTo>
                    <a:pt x="0" y="942568"/>
                  </a:lnTo>
                  <a:lnTo>
                    <a:pt x="1698" y="950982"/>
                  </a:lnTo>
                  <a:lnTo>
                    <a:pt x="6330" y="957853"/>
                  </a:lnTo>
                  <a:lnTo>
                    <a:pt x="13201" y="962485"/>
                  </a:lnTo>
                  <a:lnTo>
                    <a:pt x="21615" y="964183"/>
                  </a:lnTo>
                  <a:lnTo>
                    <a:pt x="1878304" y="964183"/>
                  </a:lnTo>
                  <a:lnTo>
                    <a:pt x="1886718" y="962485"/>
                  </a:lnTo>
                  <a:lnTo>
                    <a:pt x="1893589" y="957853"/>
                  </a:lnTo>
                  <a:lnTo>
                    <a:pt x="1898221" y="950982"/>
                  </a:lnTo>
                  <a:lnTo>
                    <a:pt x="1899919" y="942568"/>
                  </a:lnTo>
                  <a:lnTo>
                    <a:pt x="1899919" y="21615"/>
                  </a:lnTo>
                  <a:lnTo>
                    <a:pt x="1898221" y="13201"/>
                  </a:lnTo>
                  <a:lnTo>
                    <a:pt x="1893589" y="6330"/>
                  </a:lnTo>
                  <a:lnTo>
                    <a:pt x="1886718" y="1698"/>
                  </a:lnTo>
                  <a:lnTo>
                    <a:pt x="187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36160" y="2348920"/>
              <a:ext cx="1899920" cy="1905"/>
            </a:xfrm>
            <a:custGeom>
              <a:avLst/>
              <a:gdLst/>
              <a:ahLst/>
              <a:cxnLst/>
              <a:rect l="l" t="t" r="r" b="b"/>
              <a:pathLst>
                <a:path w="1899920" h="1905">
                  <a:moveTo>
                    <a:pt x="0" y="1807"/>
                  </a:moveTo>
                  <a:lnTo>
                    <a:pt x="1899919" y="1807"/>
                  </a:lnTo>
                  <a:lnTo>
                    <a:pt x="1899919" y="0"/>
                  </a:lnTo>
                  <a:lnTo>
                    <a:pt x="0" y="0"/>
                  </a:lnTo>
                  <a:lnTo>
                    <a:pt x="0" y="1807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95561" y="2242578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11667" y="749"/>
                  </a:moveTo>
                  <a:lnTo>
                    <a:pt x="8035" y="749"/>
                  </a:lnTo>
                  <a:lnTo>
                    <a:pt x="6193" y="1168"/>
                  </a:lnTo>
                  <a:lnTo>
                    <a:pt x="3132" y="2857"/>
                  </a:lnTo>
                  <a:lnTo>
                    <a:pt x="1964" y="4063"/>
                  </a:lnTo>
                  <a:lnTo>
                    <a:pt x="326" y="7175"/>
                  </a:lnTo>
                  <a:lnTo>
                    <a:pt x="0" y="8712"/>
                  </a:lnTo>
                  <a:lnTo>
                    <a:pt x="16" y="13741"/>
                  </a:lnTo>
                  <a:lnTo>
                    <a:pt x="7946" y="21589"/>
                  </a:lnTo>
                  <a:lnTo>
                    <a:pt x="11451" y="21589"/>
                  </a:lnTo>
                  <a:lnTo>
                    <a:pt x="12721" y="21450"/>
                  </a:lnTo>
                  <a:lnTo>
                    <a:pt x="15274" y="20916"/>
                  </a:lnTo>
                  <a:lnTo>
                    <a:pt x="16366" y="20561"/>
                  </a:lnTo>
                  <a:lnTo>
                    <a:pt x="17255" y="20116"/>
                  </a:lnTo>
                  <a:lnTo>
                    <a:pt x="17255" y="19418"/>
                  </a:lnTo>
                  <a:lnTo>
                    <a:pt x="14740" y="19418"/>
                  </a:lnTo>
                  <a:lnTo>
                    <a:pt x="14740" y="18986"/>
                  </a:lnTo>
                  <a:lnTo>
                    <a:pt x="7806" y="18986"/>
                  </a:lnTo>
                  <a:lnTo>
                    <a:pt x="6000" y="18338"/>
                  </a:lnTo>
                  <a:lnTo>
                    <a:pt x="3640" y="15671"/>
                  </a:lnTo>
                  <a:lnTo>
                    <a:pt x="3069" y="13741"/>
                  </a:lnTo>
                  <a:lnTo>
                    <a:pt x="3069" y="8712"/>
                  </a:lnTo>
                  <a:lnTo>
                    <a:pt x="3679" y="6781"/>
                  </a:lnTo>
                  <a:lnTo>
                    <a:pt x="6092" y="4051"/>
                  </a:lnTo>
                  <a:lnTo>
                    <a:pt x="7870" y="3365"/>
                  </a:lnTo>
                  <a:lnTo>
                    <a:pt x="16901" y="3365"/>
                  </a:lnTo>
                  <a:lnTo>
                    <a:pt x="16988" y="3175"/>
                  </a:lnTo>
                  <a:lnTo>
                    <a:pt x="16125" y="2387"/>
                  </a:lnTo>
                  <a:lnTo>
                    <a:pt x="15147" y="1790"/>
                  </a:lnTo>
                  <a:lnTo>
                    <a:pt x="12950" y="965"/>
                  </a:lnTo>
                  <a:lnTo>
                    <a:pt x="11667" y="749"/>
                  </a:lnTo>
                  <a:close/>
                </a:path>
                <a:path w="295910" h="27939">
                  <a:moveTo>
                    <a:pt x="15312" y="18008"/>
                  </a:moveTo>
                  <a:lnTo>
                    <a:pt x="14740" y="18248"/>
                  </a:lnTo>
                  <a:lnTo>
                    <a:pt x="14740" y="19418"/>
                  </a:lnTo>
                  <a:lnTo>
                    <a:pt x="15312" y="18008"/>
                  </a:lnTo>
                  <a:close/>
                </a:path>
                <a:path w="295910" h="27939">
                  <a:moveTo>
                    <a:pt x="17255" y="18008"/>
                  </a:moveTo>
                  <a:lnTo>
                    <a:pt x="15312" y="18008"/>
                  </a:lnTo>
                  <a:lnTo>
                    <a:pt x="14740" y="19418"/>
                  </a:lnTo>
                  <a:lnTo>
                    <a:pt x="17255" y="19418"/>
                  </a:lnTo>
                  <a:lnTo>
                    <a:pt x="17255" y="18008"/>
                  </a:lnTo>
                  <a:close/>
                </a:path>
                <a:path w="295910" h="27939">
                  <a:moveTo>
                    <a:pt x="14740" y="18248"/>
                  </a:moveTo>
                  <a:lnTo>
                    <a:pt x="14524" y="18338"/>
                  </a:lnTo>
                  <a:lnTo>
                    <a:pt x="13712" y="18592"/>
                  </a:lnTo>
                  <a:lnTo>
                    <a:pt x="12022" y="18910"/>
                  </a:lnTo>
                  <a:lnTo>
                    <a:pt x="11172" y="18986"/>
                  </a:lnTo>
                  <a:lnTo>
                    <a:pt x="14740" y="18986"/>
                  </a:lnTo>
                  <a:lnTo>
                    <a:pt x="14740" y="18248"/>
                  </a:lnTo>
                  <a:close/>
                </a:path>
                <a:path w="295910" h="27939">
                  <a:moveTo>
                    <a:pt x="17255" y="10515"/>
                  </a:moveTo>
                  <a:lnTo>
                    <a:pt x="9724" y="10515"/>
                  </a:lnTo>
                  <a:lnTo>
                    <a:pt x="9724" y="12763"/>
                  </a:lnTo>
                  <a:lnTo>
                    <a:pt x="14740" y="12763"/>
                  </a:lnTo>
                  <a:lnTo>
                    <a:pt x="14740" y="18248"/>
                  </a:lnTo>
                  <a:lnTo>
                    <a:pt x="15312" y="18008"/>
                  </a:lnTo>
                  <a:lnTo>
                    <a:pt x="17255" y="18008"/>
                  </a:lnTo>
                  <a:lnTo>
                    <a:pt x="17255" y="10515"/>
                  </a:lnTo>
                  <a:close/>
                </a:path>
                <a:path w="295910" h="27939">
                  <a:moveTo>
                    <a:pt x="16901" y="3365"/>
                  </a:moveTo>
                  <a:lnTo>
                    <a:pt x="11019" y="3365"/>
                  </a:lnTo>
                  <a:lnTo>
                    <a:pt x="11730" y="3454"/>
                  </a:lnTo>
                  <a:lnTo>
                    <a:pt x="12962" y="3733"/>
                  </a:lnTo>
                  <a:lnTo>
                    <a:pt x="13559" y="3962"/>
                  </a:lnTo>
                  <a:lnTo>
                    <a:pt x="14715" y="4572"/>
                  </a:lnTo>
                  <a:lnTo>
                    <a:pt x="15312" y="4991"/>
                  </a:lnTo>
                  <a:lnTo>
                    <a:pt x="15921" y="5499"/>
                  </a:lnTo>
                  <a:lnTo>
                    <a:pt x="16901" y="3365"/>
                  </a:lnTo>
                  <a:close/>
                </a:path>
                <a:path w="295910" h="27939">
                  <a:moveTo>
                    <a:pt x="24151" y="6807"/>
                  </a:moveTo>
                  <a:lnTo>
                    <a:pt x="21319" y="6807"/>
                  </a:lnTo>
                  <a:lnTo>
                    <a:pt x="21382" y="7391"/>
                  </a:lnTo>
                  <a:lnTo>
                    <a:pt x="21497" y="21323"/>
                  </a:lnTo>
                  <a:lnTo>
                    <a:pt x="24430" y="21323"/>
                  </a:lnTo>
                  <a:lnTo>
                    <a:pt x="24430" y="12407"/>
                  </a:lnTo>
                  <a:lnTo>
                    <a:pt x="24583" y="11734"/>
                  </a:lnTo>
                  <a:lnTo>
                    <a:pt x="25168" y="10540"/>
                  </a:lnTo>
                  <a:lnTo>
                    <a:pt x="23999" y="10540"/>
                  </a:lnTo>
                  <a:lnTo>
                    <a:pt x="24206" y="9601"/>
                  </a:lnTo>
                  <a:lnTo>
                    <a:pt x="24335" y="9309"/>
                  </a:lnTo>
                  <a:lnTo>
                    <a:pt x="24151" y="6807"/>
                  </a:lnTo>
                  <a:close/>
                </a:path>
                <a:path w="295910" h="27939">
                  <a:moveTo>
                    <a:pt x="24359" y="9253"/>
                  </a:moveTo>
                  <a:lnTo>
                    <a:pt x="24206" y="9601"/>
                  </a:lnTo>
                  <a:lnTo>
                    <a:pt x="23999" y="10540"/>
                  </a:lnTo>
                  <a:lnTo>
                    <a:pt x="24468" y="10540"/>
                  </a:lnTo>
                  <a:lnTo>
                    <a:pt x="24359" y="9253"/>
                  </a:lnTo>
                  <a:close/>
                </a:path>
                <a:path w="295910" h="27939">
                  <a:moveTo>
                    <a:pt x="29066" y="6540"/>
                  </a:moveTo>
                  <a:lnTo>
                    <a:pt x="28024" y="6540"/>
                  </a:lnTo>
                  <a:lnTo>
                    <a:pt x="27326" y="6680"/>
                  </a:lnTo>
                  <a:lnTo>
                    <a:pt x="26005" y="7264"/>
                  </a:lnTo>
                  <a:lnTo>
                    <a:pt x="25446" y="7708"/>
                  </a:lnTo>
                  <a:lnTo>
                    <a:pt x="24519" y="8889"/>
                  </a:lnTo>
                  <a:lnTo>
                    <a:pt x="24468" y="10540"/>
                  </a:lnTo>
                  <a:lnTo>
                    <a:pt x="25168" y="10540"/>
                  </a:lnTo>
                  <a:lnTo>
                    <a:pt x="25650" y="9956"/>
                  </a:lnTo>
                  <a:lnTo>
                    <a:pt x="26246" y="9601"/>
                  </a:lnTo>
                  <a:lnTo>
                    <a:pt x="26843" y="9207"/>
                  </a:lnTo>
                  <a:lnTo>
                    <a:pt x="27567" y="9017"/>
                  </a:lnTo>
                  <a:lnTo>
                    <a:pt x="30148" y="9017"/>
                  </a:lnTo>
                  <a:lnTo>
                    <a:pt x="30171" y="6718"/>
                  </a:lnTo>
                  <a:lnTo>
                    <a:pt x="29955" y="6654"/>
                  </a:lnTo>
                  <a:lnTo>
                    <a:pt x="29066" y="6540"/>
                  </a:lnTo>
                  <a:close/>
                </a:path>
                <a:path w="295910" h="27939">
                  <a:moveTo>
                    <a:pt x="30148" y="9017"/>
                  </a:moveTo>
                  <a:lnTo>
                    <a:pt x="28761" y="9017"/>
                  </a:lnTo>
                  <a:lnTo>
                    <a:pt x="29523" y="9093"/>
                  </a:lnTo>
                  <a:lnTo>
                    <a:pt x="30145" y="9309"/>
                  </a:lnTo>
                  <a:lnTo>
                    <a:pt x="30148" y="9017"/>
                  </a:lnTo>
                  <a:close/>
                </a:path>
                <a:path w="295910" h="27939">
                  <a:moveTo>
                    <a:pt x="39112" y="6540"/>
                  </a:moveTo>
                  <a:lnTo>
                    <a:pt x="36546" y="6540"/>
                  </a:lnTo>
                  <a:lnTo>
                    <a:pt x="35409" y="6857"/>
                  </a:lnTo>
                  <a:lnTo>
                    <a:pt x="33511" y="8051"/>
                  </a:lnTo>
                  <a:lnTo>
                    <a:pt x="32762" y="8915"/>
                  </a:lnTo>
                  <a:lnTo>
                    <a:pt x="31695" y="11137"/>
                  </a:lnTo>
                  <a:lnTo>
                    <a:pt x="31470" y="12331"/>
                  </a:lnTo>
                  <a:lnTo>
                    <a:pt x="31472" y="15786"/>
                  </a:lnTo>
                  <a:lnTo>
                    <a:pt x="36546" y="21589"/>
                  </a:lnTo>
                  <a:lnTo>
                    <a:pt x="39061" y="21589"/>
                  </a:lnTo>
                  <a:lnTo>
                    <a:pt x="40153" y="21272"/>
                  </a:lnTo>
                  <a:lnTo>
                    <a:pt x="42058" y="20027"/>
                  </a:lnTo>
                  <a:lnTo>
                    <a:pt x="42598" y="19303"/>
                  </a:lnTo>
                  <a:lnTo>
                    <a:pt x="37270" y="19303"/>
                  </a:lnTo>
                  <a:lnTo>
                    <a:pt x="36254" y="18872"/>
                  </a:lnTo>
                  <a:lnTo>
                    <a:pt x="34755" y="17094"/>
                  </a:lnTo>
                  <a:lnTo>
                    <a:pt x="34374" y="15786"/>
                  </a:lnTo>
                  <a:lnTo>
                    <a:pt x="34374" y="12331"/>
                  </a:lnTo>
                  <a:lnTo>
                    <a:pt x="34755" y="11036"/>
                  </a:lnTo>
                  <a:lnTo>
                    <a:pt x="36267" y="9283"/>
                  </a:lnTo>
                  <a:lnTo>
                    <a:pt x="37295" y="8851"/>
                  </a:lnTo>
                  <a:lnTo>
                    <a:pt x="42618" y="8851"/>
                  </a:lnTo>
                  <a:lnTo>
                    <a:pt x="42096" y="8127"/>
                  </a:lnTo>
                  <a:lnTo>
                    <a:pt x="40216" y="6857"/>
                  </a:lnTo>
                  <a:lnTo>
                    <a:pt x="39112" y="6540"/>
                  </a:lnTo>
                  <a:close/>
                </a:path>
                <a:path w="295910" h="27939">
                  <a:moveTo>
                    <a:pt x="45589" y="18097"/>
                  </a:moveTo>
                  <a:lnTo>
                    <a:pt x="42998" y="18097"/>
                  </a:lnTo>
                  <a:lnTo>
                    <a:pt x="42779" y="18872"/>
                  </a:lnTo>
                  <a:lnTo>
                    <a:pt x="42680" y="21323"/>
                  </a:lnTo>
                  <a:lnTo>
                    <a:pt x="45589" y="21323"/>
                  </a:lnTo>
                  <a:lnTo>
                    <a:pt x="45589" y="18097"/>
                  </a:lnTo>
                  <a:close/>
                </a:path>
                <a:path w="295910" h="27939">
                  <a:moveTo>
                    <a:pt x="42618" y="8851"/>
                  </a:moveTo>
                  <a:lnTo>
                    <a:pt x="39810" y="8851"/>
                  </a:lnTo>
                  <a:lnTo>
                    <a:pt x="40801" y="9283"/>
                  </a:lnTo>
                  <a:lnTo>
                    <a:pt x="41550" y="10172"/>
                  </a:lnTo>
                  <a:lnTo>
                    <a:pt x="42325" y="11036"/>
                  </a:lnTo>
                  <a:lnTo>
                    <a:pt x="42706" y="12331"/>
                  </a:lnTo>
                  <a:lnTo>
                    <a:pt x="42706" y="15786"/>
                  </a:lnTo>
                  <a:lnTo>
                    <a:pt x="42325" y="17094"/>
                  </a:lnTo>
                  <a:lnTo>
                    <a:pt x="40801" y="18872"/>
                  </a:lnTo>
                  <a:lnTo>
                    <a:pt x="39810" y="19303"/>
                  </a:lnTo>
                  <a:lnTo>
                    <a:pt x="42598" y="19303"/>
                  </a:lnTo>
                  <a:lnTo>
                    <a:pt x="42680" y="18097"/>
                  </a:lnTo>
                  <a:lnTo>
                    <a:pt x="45589" y="18097"/>
                  </a:lnTo>
                  <a:lnTo>
                    <a:pt x="45589" y="10083"/>
                  </a:lnTo>
                  <a:lnTo>
                    <a:pt x="42706" y="10083"/>
                  </a:lnTo>
                  <a:lnTo>
                    <a:pt x="42618" y="8851"/>
                  </a:lnTo>
                  <a:close/>
                </a:path>
                <a:path w="295910" h="27939">
                  <a:moveTo>
                    <a:pt x="42998" y="18097"/>
                  </a:moveTo>
                  <a:lnTo>
                    <a:pt x="42680" y="18097"/>
                  </a:lnTo>
                  <a:lnTo>
                    <a:pt x="42680" y="19194"/>
                  </a:lnTo>
                  <a:lnTo>
                    <a:pt x="42998" y="18097"/>
                  </a:lnTo>
                  <a:close/>
                </a:path>
                <a:path w="295910" h="27939">
                  <a:moveTo>
                    <a:pt x="42783" y="9221"/>
                  </a:moveTo>
                  <a:lnTo>
                    <a:pt x="42706" y="10083"/>
                  </a:lnTo>
                  <a:lnTo>
                    <a:pt x="43023" y="10083"/>
                  </a:lnTo>
                  <a:lnTo>
                    <a:pt x="42783" y="9221"/>
                  </a:lnTo>
                  <a:close/>
                </a:path>
                <a:path w="295910" h="27939">
                  <a:moveTo>
                    <a:pt x="45817" y="6807"/>
                  </a:moveTo>
                  <a:lnTo>
                    <a:pt x="42998" y="6807"/>
                  </a:lnTo>
                  <a:lnTo>
                    <a:pt x="42800" y="9283"/>
                  </a:lnTo>
                  <a:lnTo>
                    <a:pt x="43023" y="10083"/>
                  </a:lnTo>
                  <a:lnTo>
                    <a:pt x="45589" y="10083"/>
                  </a:lnTo>
                  <a:lnTo>
                    <a:pt x="45710" y="8051"/>
                  </a:lnTo>
                  <a:lnTo>
                    <a:pt x="45817" y="6807"/>
                  </a:lnTo>
                  <a:close/>
                </a:path>
                <a:path w="295910" h="27939">
                  <a:moveTo>
                    <a:pt x="52434" y="6807"/>
                  </a:moveTo>
                  <a:lnTo>
                    <a:pt x="49602" y="6807"/>
                  </a:lnTo>
                  <a:lnTo>
                    <a:pt x="49721" y="8127"/>
                  </a:lnTo>
                  <a:lnTo>
                    <a:pt x="49843" y="27546"/>
                  </a:lnTo>
                  <a:lnTo>
                    <a:pt x="52751" y="27546"/>
                  </a:lnTo>
                  <a:lnTo>
                    <a:pt x="52653" y="18872"/>
                  </a:lnTo>
                  <a:lnTo>
                    <a:pt x="52434" y="18097"/>
                  </a:lnTo>
                  <a:lnTo>
                    <a:pt x="53922" y="18097"/>
                  </a:lnTo>
                  <a:lnTo>
                    <a:pt x="53069" y="17094"/>
                  </a:lnTo>
                  <a:lnTo>
                    <a:pt x="52688" y="15786"/>
                  </a:lnTo>
                  <a:lnTo>
                    <a:pt x="52688" y="12331"/>
                  </a:lnTo>
                  <a:lnTo>
                    <a:pt x="53069" y="11036"/>
                  </a:lnTo>
                  <a:lnTo>
                    <a:pt x="53890" y="10083"/>
                  </a:lnTo>
                  <a:lnTo>
                    <a:pt x="52396" y="10083"/>
                  </a:lnTo>
                  <a:lnTo>
                    <a:pt x="52628" y="9283"/>
                  </a:lnTo>
                  <a:lnTo>
                    <a:pt x="52434" y="6807"/>
                  </a:lnTo>
                  <a:close/>
                </a:path>
                <a:path w="295910" h="27939">
                  <a:moveTo>
                    <a:pt x="53922" y="18097"/>
                  </a:moveTo>
                  <a:lnTo>
                    <a:pt x="52751" y="18097"/>
                  </a:lnTo>
                  <a:lnTo>
                    <a:pt x="52830" y="19303"/>
                  </a:lnTo>
                  <a:lnTo>
                    <a:pt x="53348" y="20027"/>
                  </a:lnTo>
                  <a:lnTo>
                    <a:pt x="54275" y="20662"/>
                  </a:lnTo>
                  <a:lnTo>
                    <a:pt x="55215" y="21272"/>
                  </a:lnTo>
                  <a:lnTo>
                    <a:pt x="56320" y="21589"/>
                  </a:lnTo>
                  <a:lnTo>
                    <a:pt x="58873" y="21589"/>
                  </a:lnTo>
                  <a:lnTo>
                    <a:pt x="60023" y="21272"/>
                  </a:lnTo>
                  <a:lnTo>
                    <a:pt x="61921" y="20091"/>
                  </a:lnTo>
                  <a:lnTo>
                    <a:pt x="62592" y="19303"/>
                  </a:lnTo>
                  <a:lnTo>
                    <a:pt x="55596" y="19303"/>
                  </a:lnTo>
                  <a:lnTo>
                    <a:pt x="54580" y="18872"/>
                  </a:lnTo>
                  <a:lnTo>
                    <a:pt x="53922" y="18097"/>
                  </a:lnTo>
                  <a:close/>
                </a:path>
                <a:path w="295910" h="27939">
                  <a:moveTo>
                    <a:pt x="62603" y="8851"/>
                  </a:moveTo>
                  <a:lnTo>
                    <a:pt x="58136" y="8851"/>
                  </a:lnTo>
                  <a:lnTo>
                    <a:pt x="59139" y="9283"/>
                  </a:lnTo>
                  <a:lnTo>
                    <a:pt x="59889" y="10172"/>
                  </a:lnTo>
                  <a:lnTo>
                    <a:pt x="60663" y="11036"/>
                  </a:lnTo>
                  <a:lnTo>
                    <a:pt x="61044" y="12331"/>
                  </a:lnTo>
                  <a:lnTo>
                    <a:pt x="61044" y="15786"/>
                  </a:lnTo>
                  <a:lnTo>
                    <a:pt x="60663" y="17094"/>
                  </a:lnTo>
                  <a:lnTo>
                    <a:pt x="59139" y="18872"/>
                  </a:lnTo>
                  <a:lnTo>
                    <a:pt x="58136" y="19303"/>
                  </a:lnTo>
                  <a:lnTo>
                    <a:pt x="62592" y="19303"/>
                  </a:lnTo>
                  <a:lnTo>
                    <a:pt x="63724" y="16967"/>
                  </a:lnTo>
                  <a:lnTo>
                    <a:pt x="63958" y="15786"/>
                  </a:lnTo>
                  <a:lnTo>
                    <a:pt x="63961" y="12331"/>
                  </a:lnTo>
                  <a:lnTo>
                    <a:pt x="63724" y="11137"/>
                  </a:lnTo>
                  <a:lnTo>
                    <a:pt x="62693" y="8991"/>
                  </a:lnTo>
                  <a:lnTo>
                    <a:pt x="62603" y="8851"/>
                  </a:lnTo>
                  <a:close/>
                </a:path>
                <a:path w="295910" h="27939">
                  <a:moveTo>
                    <a:pt x="52751" y="18097"/>
                  </a:moveTo>
                  <a:lnTo>
                    <a:pt x="52434" y="18097"/>
                  </a:lnTo>
                  <a:lnTo>
                    <a:pt x="52751" y="19194"/>
                  </a:lnTo>
                  <a:lnTo>
                    <a:pt x="52751" y="18097"/>
                  </a:lnTo>
                  <a:close/>
                </a:path>
                <a:path w="295910" h="27939">
                  <a:moveTo>
                    <a:pt x="52641" y="9239"/>
                  </a:moveTo>
                  <a:lnTo>
                    <a:pt x="52396" y="10083"/>
                  </a:lnTo>
                  <a:lnTo>
                    <a:pt x="52713" y="10083"/>
                  </a:lnTo>
                  <a:lnTo>
                    <a:pt x="52641" y="9239"/>
                  </a:lnTo>
                  <a:close/>
                </a:path>
                <a:path w="295910" h="27939">
                  <a:moveTo>
                    <a:pt x="58873" y="6540"/>
                  </a:moveTo>
                  <a:lnTo>
                    <a:pt x="56307" y="6540"/>
                  </a:lnTo>
                  <a:lnTo>
                    <a:pt x="55190" y="6857"/>
                  </a:lnTo>
                  <a:lnTo>
                    <a:pt x="53323" y="8127"/>
                  </a:lnTo>
                  <a:lnTo>
                    <a:pt x="52812" y="8851"/>
                  </a:lnTo>
                  <a:lnTo>
                    <a:pt x="52713" y="10083"/>
                  </a:lnTo>
                  <a:lnTo>
                    <a:pt x="53890" y="10083"/>
                  </a:lnTo>
                  <a:lnTo>
                    <a:pt x="54580" y="9283"/>
                  </a:lnTo>
                  <a:lnTo>
                    <a:pt x="55596" y="8851"/>
                  </a:lnTo>
                  <a:lnTo>
                    <a:pt x="62603" y="8851"/>
                  </a:lnTo>
                  <a:lnTo>
                    <a:pt x="61921" y="8051"/>
                  </a:lnTo>
                  <a:lnTo>
                    <a:pt x="60839" y="7391"/>
                  </a:lnTo>
                  <a:lnTo>
                    <a:pt x="60003" y="6845"/>
                  </a:lnTo>
                  <a:lnTo>
                    <a:pt x="58873" y="6540"/>
                  </a:lnTo>
                  <a:close/>
                </a:path>
                <a:path w="295910" h="27939">
                  <a:moveTo>
                    <a:pt x="70303" y="114"/>
                  </a:moveTo>
                  <a:lnTo>
                    <a:pt x="67394" y="114"/>
                  </a:lnTo>
                  <a:lnTo>
                    <a:pt x="67394" y="21323"/>
                  </a:lnTo>
                  <a:lnTo>
                    <a:pt x="70303" y="21323"/>
                  </a:lnTo>
                  <a:lnTo>
                    <a:pt x="70303" y="11772"/>
                  </a:lnTo>
                  <a:lnTo>
                    <a:pt x="70671" y="10782"/>
                  </a:lnTo>
                  <a:lnTo>
                    <a:pt x="71550" y="9880"/>
                  </a:lnTo>
                  <a:lnTo>
                    <a:pt x="69909" y="9880"/>
                  </a:lnTo>
                  <a:lnTo>
                    <a:pt x="70275" y="8928"/>
                  </a:lnTo>
                  <a:lnTo>
                    <a:pt x="70303" y="114"/>
                  </a:lnTo>
                  <a:close/>
                </a:path>
                <a:path w="295910" h="27939">
                  <a:moveTo>
                    <a:pt x="79872" y="8877"/>
                  </a:moveTo>
                  <a:lnTo>
                    <a:pt x="75434" y="8877"/>
                  </a:lnTo>
                  <a:lnTo>
                    <a:pt x="76196" y="9156"/>
                  </a:lnTo>
                  <a:lnTo>
                    <a:pt x="77173" y="10299"/>
                  </a:lnTo>
                  <a:lnTo>
                    <a:pt x="77309" y="10782"/>
                  </a:lnTo>
                  <a:lnTo>
                    <a:pt x="77427" y="21323"/>
                  </a:lnTo>
                  <a:lnTo>
                    <a:pt x="80336" y="21323"/>
                  </a:lnTo>
                  <a:lnTo>
                    <a:pt x="80321" y="10299"/>
                  </a:lnTo>
                  <a:lnTo>
                    <a:pt x="79917" y="8928"/>
                  </a:lnTo>
                  <a:close/>
                </a:path>
                <a:path w="295910" h="27939">
                  <a:moveTo>
                    <a:pt x="70303" y="8854"/>
                  </a:moveTo>
                  <a:lnTo>
                    <a:pt x="69909" y="9880"/>
                  </a:lnTo>
                  <a:lnTo>
                    <a:pt x="70303" y="9880"/>
                  </a:lnTo>
                  <a:lnTo>
                    <a:pt x="70303" y="8854"/>
                  </a:lnTo>
                  <a:close/>
                </a:path>
                <a:path w="295910" h="27939">
                  <a:moveTo>
                    <a:pt x="76932" y="6540"/>
                  </a:moveTo>
                  <a:lnTo>
                    <a:pt x="73986" y="6540"/>
                  </a:lnTo>
                  <a:lnTo>
                    <a:pt x="72894" y="6832"/>
                  </a:lnTo>
                  <a:lnTo>
                    <a:pt x="71014" y="7962"/>
                  </a:lnTo>
                  <a:lnTo>
                    <a:pt x="70328" y="8788"/>
                  </a:lnTo>
                  <a:lnTo>
                    <a:pt x="70303" y="9880"/>
                  </a:lnTo>
                  <a:lnTo>
                    <a:pt x="71550" y="9880"/>
                  </a:lnTo>
                  <a:lnTo>
                    <a:pt x="72157" y="9258"/>
                  </a:lnTo>
                  <a:lnTo>
                    <a:pt x="73148" y="8877"/>
                  </a:lnTo>
                  <a:lnTo>
                    <a:pt x="79872" y="8877"/>
                  </a:lnTo>
                  <a:lnTo>
                    <a:pt x="78228" y="7023"/>
                  </a:lnTo>
                  <a:lnTo>
                    <a:pt x="76932" y="6540"/>
                  </a:lnTo>
                  <a:close/>
                </a:path>
                <a:path w="295910" h="27939">
                  <a:moveTo>
                    <a:pt x="87397" y="6807"/>
                  </a:moveTo>
                  <a:lnTo>
                    <a:pt x="84489" y="6807"/>
                  </a:lnTo>
                  <a:lnTo>
                    <a:pt x="84489" y="21323"/>
                  </a:lnTo>
                  <a:lnTo>
                    <a:pt x="87397" y="21323"/>
                  </a:lnTo>
                  <a:lnTo>
                    <a:pt x="87397" y="6807"/>
                  </a:lnTo>
                  <a:close/>
                </a:path>
                <a:path w="295910" h="27939">
                  <a:moveTo>
                    <a:pt x="87626" y="749"/>
                  </a:moveTo>
                  <a:lnTo>
                    <a:pt x="84247" y="749"/>
                  </a:lnTo>
                  <a:lnTo>
                    <a:pt x="84247" y="3771"/>
                  </a:lnTo>
                  <a:lnTo>
                    <a:pt x="87626" y="3771"/>
                  </a:lnTo>
                  <a:lnTo>
                    <a:pt x="87626" y="749"/>
                  </a:lnTo>
                  <a:close/>
                </a:path>
                <a:path w="295910" h="27939">
                  <a:moveTo>
                    <a:pt x="104974" y="18097"/>
                  </a:moveTo>
                  <a:lnTo>
                    <a:pt x="102383" y="18097"/>
                  </a:lnTo>
                  <a:lnTo>
                    <a:pt x="102155" y="18872"/>
                  </a:lnTo>
                  <a:lnTo>
                    <a:pt x="102065" y="27546"/>
                  </a:lnTo>
                  <a:lnTo>
                    <a:pt x="104974" y="27546"/>
                  </a:lnTo>
                  <a:lnTo>
                    <a:pt x="104974" y="18097"/>
                  </a:lnTo>
                  <a:close/>
                </a:path>
                <a:path w="295910" h="27939">
                  <a:moveTo>
                    <a:pt x="98484" y="6540"/>
                  </a:moveTo>
                  <a:lnTo>
                    <a:pt x="95931" y="6540"/>
                  </a:lnTo>
                  <a:lnTo>
                    <a:pt x="94794" y="6857"/>
                  </a:lnTo>
                  <a:lnTo>
                    <a:pt x="93849" y="7467"/>
                  </a:lnTo>
                  <a:lnTo>
                    <a:pt x="92883" y="8051"/>
                  </a:lnTo>
                  <a:lnTo>
                    <a:pt x="92189" y="8851"/>
                  </a:lnTo>
                  <a:lnTo>
                    <a:pt x="92098" y="8991"/>
                  </a:lnTo>
                  <a:lnTo>
                    <a:pt x="91080" y="11137"/>
                  </a:lnTo>
                  <a:lnTo>
                    <a:pt x="90855" y="12331"/>
                  </a:lnTo>
                  <a:lnTo>
                    <a:pt x="90857" y="15786"/>
                  </a:lnTo>
                  <a:lnTo>
                    <a:pt x="95931" y="21589"/>
                  </a:lnTo>
                  <a:lnTo>
                    <a:pt x="98446" y="21589"/>
                  </a:lnTo>
                  <a:lnTo>
                    <a:pt x="99538" y="21272"/>
                  </a:lnTo>
                  <a:lnTo>
                    <a:pt x="101443" y="20027"/>
                  </a:lnTo>
                  <a:lnTo>
                    <a:pt x="101973" y="19303"/>
                  </a:lnTo>
                  <a:lnTo>
                    <a:pt x="96655" y="19303"/>
                  </a:lnTo>
                  <a:lnTo>
                    <a:pt x="95639" y="18872"/>
                  </a:lnTo>
                  <a:lnTo>
                    <a:pt x="94141" y="17094"/>
                  </a:lnTo>
                  <a:lnTo>
                    <a:pt x="93760" y="15786"/>
                  </a:lnTo>
                  <a:lnTo>
                    <a:pt x="93760" y="12331"/>
                  </a:lnTo>
                  <a:lnTo>
                    <a:pt x="94141" y="11036"/>
                  </a:lnTo>
                  <a:lnTo>
                    <a:pt x="95652" y="9283"/>
                  </a:lnTo>
                  <a:lnTo>
                    <a:pt x="96668" y="8851"/>
                  </a:lnTo>
                  <a:lnTo>
                    <a:pt x="102003" y="8851"/>
                  </a:lnTo>
                  <a:lnTo>
                    <a:pt x="101481" y="8127"/>
                  </a:lnTo>
                  <a:lnTo>
                    <a:pt x="99589" y="6857"/>
                  </a:lnTo>
                  <a:lnTo>
                    <a:pt x="98484" y="6540"/>
                  </a:lnTo>
                  <a:close/>
                </a:path>
                <a:path w="295910" h="27939">
                  <a:moveTo>
                    <a:pt x="102003" y="8851"/>
                  </a:moveTo>
                  <a:lnTo>
                    <a:pt x="99195" y="8851"/>
                  </a:lnTo>
                  <a:lnTo>
                    <a:pt x="100186" y="9283"/>
                  </a:lnTo>
                  <a:lnTo>
                    <a:pt x="100935" y="10172"/>
                  </a:lnTo>
                  <a:lnTo>
                    <a:pt x="101710" y="11036"/>
                  </a:lnTo>
                  <a:lnTo>
                    <a:pt x="102091" y="12331"/>
                  </a:lnTo>
                  <a:lnTo>
                    <a:pt x="102091" y="15786"/>
                  </a:lnTo>
                  <a:lnTo>
                    <a:pt x="101710" y="17094"/>
                  </a:lnTo>
                  <a:lnTo>
                    <a:pt x="100186" y="18872"/>
                  </a:lnTo>
                  <a:lnTo>
                    <a:pt x="99195" y="19303"/>
                  </a:lnTo>
                  <a:lnTo>
                    <a:pt x="101973" y="19303"/>
                  </a:lnTo>
                  <a:lnTo>
                    <a:pt x="102065" y="18097"/>
                  </a:lnTo>
                  <a:lnTo>
                    <a:pt x="104974" y="18097"/>
                  </a:lnTo>
                  <a:lnTo>
                    <a:pt x="104974" y="10083"/>
                  </a:lnTo>
                  <a:lnTo>
                    <a:pt x="102091" y="10083"/>
                  </a:lnTo>
                  <a:lnTo>
                    <a:pt x="102003" y="8851"/>
                  </a:lnTo>
                  <a:close/>
                </a:path>
                <a:path w="295910" h="27939">
                  <a:moveTo>
                    <a:pt x="102383" y="18097"/>
                  </a:moveTo>
                  <a:lnTo>
                    <a:pt x="102065" y="18097"/>
                  </a:lnTo>
                  <a:lnTo>
                    <a:pt x="102065" y="19176"/>
                  </a:lnTo>
                  <a:lnTo>
                    <a:pt x="102383" y="18097"/>
                  </a:lnTo>
                  <a:close/>
                </a:path>
                <a:path w="295910" h="27939">
                  <a:moveTo>
                    <a:pt x="102168" y="9221"/>
                  </a:moveTo>
                  <a:lnTo>
                    <a:pt x="102091" y="10083"/>
                  </a:lnTo>
                  <a:lnTo>
                    <a:pt x="102408" y="10083"/>
                  </a:lnTo>
                  <a:lnTo>
                    <a:pt x="102168" y="9221"/>
                  </a:lnTo>
                  <a:close/>
                </a:path>
                <a:path w="295910" h="27939">
                  <a:moveTo>
                    <a:pt x="105202" y="6807"/>
                  </a:moveTo>
                  <a:lnTo>
                    <a:pt x="102383" y="6807"/>
                  </a:lnTo>
                  <a:lnTo>
                    <a:pt x="102185" y="9283"/>
                  </a:lnTo>
                  <a:lnTo>
                    <a:pt x="102408" y="10083"/>
                  </a:lnTo>
                  <a:lnTo>
                    <a:pt x="104974" y="10083"/>
                  </a:lnTo>
                  <a:lnTo>
                    <a:pt x="105078" y="8051"/>
                  </a:lnTo>
                  <a:lnTo>
                    <a:pt x="105202" y="6807"/>
                  </a:lnTo>
                  <a:close/>
                </a:path>
                <a:path w="295910" h="27939">
                  <a:moveTo>
                    <a:pt x="112048" y="6807"/>
                  </a:moveTo>
                  <a:lnTo>
                    <a:pt x="109127" y="6807"/>
                  </a:lnTo>
                  <a:lnTo>
                    <a:pt x="109146" y="17805"/>
                  </a:lnTo>
                  <a:lnTo>
                    <a:pt x="109571" y="19215"/>
                  </a:lnTo>
                  <a:lnTo>
                    <a:pt x="111311" y="21120"/>
                  </a:lnTo>
                  <a:lnTo>
                    <a:pt x="112632" y="21589"/>
                  </a:lnTo>
                  <a:lnTo>
                    <a:pt x="115553" y="21589"/>
                  </a:lnTo>
                  <a:lnTo>
                    <a:pt x="116582" y="21297"/>
                  </a:lnTo>
                  <a:lnTo>
                    <a:pt x="118347" y="20129"/>
                  </a:lnTo>
                  <a:lnTo>
                    <a:pt x="119008" y="19253"/>
                  </a:lnTo>
                  <a:lnTo>
                    <a:pt x="114054" y="19253"/>
                  </a:lnTo>
                  <a:lnTo>
                    <a:pt x="113292" y="18961"/>
                  </a:lnTo>
                  <a:lnTo>
                    <a:pt x="112289" y="17805"/>
                  </a:lnTo>
                  <a:lnTo>
                    <a:pt x="112161" y="17335"/>
                  </a:lnTo>
                  <a:lnTo>
                    <a:pt x="112048" y="6807"/>
                  </a:lnTo>
                  <a:close/>
                </a:path>
                <a:path w="295910" h="27939">
                  <a:moveTo>
                    <a:pt x="121839" y="18211"/>
                  </a:moveTo>
                  <a:lnTo>
                    <a:pt x="119388" y="18211"/>
                  </a:lnTo>
                  <a:lnTo>
                    <a:pt x="119115" y="18961"/>
                  </a:lnTo>
                  <a:lnTo>
                    <a:pt x="119020" y="21323"/>
                  </a:lnTo>
                  <a:lnTo>
                    <a:pt x="121839" y="21323"/>
                  </a:lnTo>
                  <a:lnTo>
                    <a:pt x="121839" y="18211"/>
                  </a:lnTo>
                  <a:close/>
                </a:path>
                <a:path w="295910" h="27939">
                  <a:moveTo>
                    <a:pt x="121839" y="6807"/>
                  </a:moveTo>
                  <a:lnTo>
                    <a:pt x="118931" y="6807"/>
                  </a:lnTo>
                  <a:lnTo>
                    <a:pt x="118931" y="16306"/>
                  </a:lnTo>
                  <a:lnTo>
                    <a:pt x="118575" y="17335"/>
                  </a:lnTo>
                  <a:lnTo>
                    <a:pt x="117153" y="18872"/>
                  </a:lnTo>
                  <a:lnTo>
                    <a:pt x="116226" y="19253"/>
                  </a:lnTo>
                  <a:lnTo>
                    <a:pt x="119008" y="19253"/>
                  </a:lnTo>
                  <a:lnTo>
                    <a:pt x="119020" y="18211"/>
                  </a:lnTo>
                  <a:lnTo>
                    <a:pt x="121839" y="18211"/>
                  </a:lnTo>
                  <a:lnTo>
                    <a:pt x="121839" y="6807"/>
                  </a:lnTo>
                  <a:close/>
                </a:path>
                <a:path w="295910" h="27939">
                  <a:moveTo>
                    <a:pt x="119388" y="18211"/>
                  </a:moveTo>
                  <a:lnTo>
                    <a:pt x="119020" y="18211"/>
                  </a:lnTo>
                  <a:lnTo>
                    <a:pt x="119020" y="19221"/>
                  </a:lnTo>
                  <a:lnTo>
                    <a:pt x="119388" y="18211"/>
                  </a:lnTo>
                  <a:close/>
                </a:path>
                <a:path w="295910" h="27939">
                  <a:moveTo>
                    <a:pt x="133612" y="6540"/>
                  </a:moveTo>
                  <a:lnTo>
                    <a:pt x="130856" y="6540"/>
                  </a:lnTo>
                  <a:lnTo>
                    <a:pt x="129637" y="6857"/>
                  </a:lnTo>
                  <a:lnTo>
                    <a:pt x="125268" y="16433"/>
                  </a:lnTo>
                  <a:lnTo>
                    <a:pt x="125941" y="18275"/>
                  </a:lnTo>
                  <a:lnTo>
                    <a:pt x="128634" y="20916"/>
                  </a:lnTo>
                  <a:lnTo>
                    <a:pt x="130475" y="21589"/>
                  </a:lnTo>
                  <a:lnTo>
                    <a:pt x="133892" y="21589"/>
                  </a:lnTo>
                  <a:lnTo>
                    <a:pt x="134920" y="21437"/>
                  </a:lnTo>
                  <a:lnTo>
                    <a:pt x="136838" y="20789"/>
                  </a:lnTo>
                  <a:lnTo>
                    <a:pt x="137651" y="20332"/>
                  </a:lnTo>
                  <a:lnTo>
                    <a:pt x="138324" y="19735"/>
                  </a:lnTo>
                  <a:lnTo>
                    <a:pt x="138116" y="19303"/>
                  </a:lnTo>
                  <a:lnTo>
                    <a:pt x="131339" y="19303"/>
                  </a:lnTo>
                  <a:lnTo>
                    <a:pt x="130145" y="18872"/>
                  </a:lnTo>
                  <a:lnTo>
                    <a:pt x="128481" y="17145"/>
                  </a:lnTo>
                  <a:lnTo>
                    <a:pt x="128062" y="15862"/>
                  </a:lnTo>
                  <a:lnTo>
                    <a:pt x="128062" y="14465"/>
                  </a:lnTo>
                  <a:lnTo>
                    <a:pt x="127542" y="14465"/>
                  </a:lnTo>
                  <a:lnTo>
                    <a:pt x="127542" y="12788"/>
                  </a:lnTo>
                  <a:lnTo>
                    <a:pt x="128062" y="12788"/>
                  </a:lnTo>
                  <a:lnTo>
                    <a:pt x="128092" y="12128"/>
                  </a:lnTo>
                  <a:lnTo>
                    <a:pt x="128431" y="10947"/>
                  </a:lnTo>
                  <a:lnTo>
                    <a:pt x="129891" y="9080"/>
                  </a:lnTo>
                  <a:lnTo>
                    <a:pt x="130933" y="8610"/>
                  </a:lnTo>
                  <a:lnTo>
                    <a:pt x="137134" y="8610"/>
                  </a:lnTo>
                  <a:lnTo>
                    <a:pt x="136597" y="7975"/>
                  </a:lnTo>
                  <a:lnTo>
                    <a:pt x="134755" y="6832"/>
                  </a:lnTo>
                  <a:lnTo>
                    <a:pt x="133612" y="6540"/>
                  </a:lnTo>
                  <a:close/>
                </a:path>
                <a:path w="295910" h="27939">
                  <a:moveTo>
                    <a:pt x="137371" y="17754"/>
                  </a:moveTo>
                  <a:lnTo>
                    <a:pt x="136698" y="18313"/>
                  </a:lnTo>
                  <a:lnTo>
                    <a:pt x="135987" y="18707"/>
                  </a:lnTo>
                  <a:lnTo>
                    <a:pt x="134514" y="19189"/>
                  </a:lnTo>
                  <a:lnTo>
                    <a:pt x="133727" y="19303"/>
                  </a:lnTo>
                  <a:lnTo>
                    <a:pt x="138116" y="19303"/>
                  </a:lnTo>
                  <a:lnTo>
                    <a:pt x="137371" y="17754"/>
                  </a:lnTo>
                  <a:close/>
                </a:path>
                <a:path w="295910" h="27939">
                  <a:moveTo>
                    <a:pt x="128062" y="12788"/>
                  </a:moveTo>
                  <a:lnTo>
                    <a:pt x="127542" y="12788"/>
                  </a:lnTo>
                  <a:lnTo>
                    <a:pt x="127542" y="14465"/>
                  </a:lnTo>
                  <a:lnTo>
                    <a:pt x="128062" y="14465"/>
                  </a:lnTo>
                  <a:lnTo>
                    <a:pt x="128062" y="12788"/>
                  </a:lnTo>
                  <a:close/>
                </a:path>
                <a:path w="295910" h="27939">
                  <a:moveTo>
                    <a:pt x="136025" y="12788"/>
                  </a:moveTo>
                  <a:lnTo>
                    <a:pt x="128062" y="12788"/>
                  </a:lnTo>
                  <a:lnTo>
                    <a:pt x="128062" y="14465"/>
                  </a:lnTo>
                  <a:lnTo>
                    <a:pt x="138502" y="14465"/>
                  </a:lnTo>
                  <a:lnTo>
                    <a:pt x="138502" y="13169"/>
                  </a:lnTo>
                  <a:lnTo>
                    <a:pt x="136025" y="13169"/>
                  </a:lnTo>
                  <a:lnTo>
                    <a:pt x="136025" y="12788"/>
                  </a:lnTo>
                  <a:close/>
                </a:path>
                <a:path w="295910" h="27939">
                  <a:moveTo>
                    <a:pt x="137134" y="8610"/>
                  </a:moveTo>
                  <a:lnTo>
                    <a:pt x="133485" y="8610"/>
                  </a:lnTo>
                  <a:lnTo>
                    <a:pt x="134400" y="9017"/>
                  </a:lnTo>
                  <a:lnTo>
                    <a:pt x="135035" y="9829"/>
                  </a:lnTo>
                  <a:lnTo>
                    <a:pt x="135695" y="10617"/>
                  </a:lnTo>
                  <a:lnTo>
                    <a:pt x="136025" y="11734"/>
                  </a:lnTo>
                  <a:lnTo>
                    <a:pt x="136025" y="13169"/>
                  </a:lnTo>
                  <a:lnTo>
                    <a:pt x="136508" y="12788"/>
                  </a:lnTo>
                  <a:lnTo>
                    <a:pt x="138502" y="12788"/>
                  </a:lnTo>
                  <a:lnTo>
                    <a:pt x="138425" y="11734"/>
                  </a:lnTo>
                  <a:lnTo>
                    <a:pt x="138260" y="10896"/>
                  </a:lnTo>
                  <a:lnTo>
                    <a:pt x="137295" y="8801"/>
                  </a:lnTo>
                  <a:lnTo>
                    <a:pt x="137134" y="8610"/>
                  </a:lnTo>
                  <a:close/>
                </a:path>
                <a:path w="295910" h="27939">
                  <a:moveTo>
                    <a:pt x="138502" y="12788"/>
                  </a:moveTo>
                  <a:lnTo>
                    <a:pt x="136508" y="12788"/>
                  </a:lnTo>
                  <a:lnTo>
                    <a:pt x="136025" y="13169"/>
                  </a:lnTo>
                  <a:lnTo>
                    <a:pt x="138502" y="13169"/>
                  </a:lnTo>
                  <a:lnTo>
                    <a:pt x="138502" y="12788"/>
                  </a:lnTo>
                  <a:close/>
                </a:path>
                <a:path w="295910" h="27939">
                  <a:moveTo>
                    <a:pt x="156828" y="6540"/>
                  </a:moveTo>
                  <a:lnTo>
                    <a:pt x="154428" y="6540"/>
                  </a:lnTo>
                  <a:lnTo>
                    <a:pt x="153158" y="6845"/>
                  </a:lnTo>
                  <a:lnTo>
                    <a:pt x="151011" y="8013"/>
                  </a:lnTo>
                  <a:lnTo>
                    <a:pt x="150173" y="8851"/>
                  </a:lnTo>
                  <a:lnTo>
                    <a:pt x="148979" y="11087"/>
                  </a:lnTo>
                  <a:lnTo>
                    <a:pt x="148707" y="12331"/>
                  </a:lnTo>
                  <a:lnTo>
                    <a:pt x="148720" y="15697"/>
                  </a:lnTo>
                  <a:lnTo>
                    <a:pt x="154428" y="21589"/>
                  </a:lnTo>
                  <a:lnTo>
                    <a:pt x="156790" y="21589"/>
                  </a:lnTo>
                  <a:lnTo>
                    <a:pt x="157691" y="21437"/>
                  </a:lnTo>
                  <a:lnTo>
                    <a:pt x="159469" y="20789"/>
                  </a:lnTo>
                  <a:lnTo>
                    <a:pt x="160219" y="20345"/>
                  </a:lnTo>
                  <a:lnTo>
                    <a:pt x="160816" y="19773"/>
                  </a:lnTo>
                  <a:lnTo>
                    <a:pt x="160575" y="19253"/>
                  </a:lnTo>
                  <a:lnTo>
                    <a:pt x="154707" y="19253"/>
                  </a:lnTo>
                  <a:lnTo>
                    <a:pt x="153627" y="18796"/>
                  </a:lnTo>
                  <a:lnTo>
                    <a:pt x="152053" y="16992"/>
                  </a:lnTo>
                  <a:lnTo>
                    <a:pt x="151659" y="15697"/>
                  </a:lnTo>
                  <a:lnTo>
                    <a:pt x="151659" y="12331"/>
                  </a:lnTo>
                  <a:lnTo>
                    <a:pt x="152053" y="11061"/>
                  </a:lnTo>
                  <a:lnTo>
                    <a:pt x="153627" y="9283"/>
                  </a:lnTo>
                  <a:lnTo>
                    <a:pt x="154707" y="8851"/>
                  </a:lnTo>
                  <a:lnTo>
                    <a:pt x="160585" y="8851"/>
                  </a:lnTo>
                  <a:lnTo>
                    <a:pt x="160816" y="8356"/>
                  </a:lnTo>
                  <a:lnTo>
                    <a:pt x="160244" y="7785"/>
                  </a:lnTo>
                  <a:lnTo>
                    <a:pt x="159508" y="7340"/>
                  </a:lnTo>
                  <a:lnTo>
                    <a:pt x="157742" y="6705"/>
                  </a:lnTo>
                  <a:lnTo>
                    <a:pt x="156828" y="6540"/>
                  </a:lnTo>
                  <a:close/>
                </a:path>
                <a:path w="295910" h="27939">
                  <a:moveTo>
                    <a:pt x="159863" y="17716"/>
                  </a:moveTo>
                  <a:lnTo>
                    <a:pt x="159304" y="18262"/>
                  </a:lnTo>
                  <a:lnTo>
                    <a:pt x="158695" y="18656"/>
                  </a:lnTo>
                  <a:lnTo>
                    <a:pt x="157349" y="19138"/>
                  </a:lnTo>
                  <a:lnTo>
                    <a:pt x="156701" y="19253"/>
                  </a:lnTo>
                  <a:lnTo>
                    <a:pt x="160575" y="19253"/>
                  </a:lnTo>
                  <a:lnTo>
                    <a:pt x="159863" y="17716"/>
                  </a:lnTo>
                  <a:close/>
                </a:path>
                <a:path w="295910" h="27939">
                  <a:moveTo>
                    <a:pt x="160585" y="8851"/>
                  </a:moveTo>
                  <a:lnTo>
                    <a:pt x="156726" y="8851"/>
                  </a:lnTo>
                  <a:lnTo>
                    <a:pt x="157374" y="8978"/>
                  </a:lnTo>
                  <a:lnTo>
                    <a:pt x="158720" y="9499"/>
                  </a:lnTo>
                  <a:lnTo>
                    <a:pt x="159330" y="9880"/>
                  </a:lnTo>
                  <a:lnTo>
                    <a:pt x="159863" y="10401"/>
                  </a:lnTo>
                  <a:lnTo>
                    <a:pt x="160585" y="8851"/>
                  </a:lnTo>
                  <a:close/>
                </a:path>
                <a:path w="295910" h="27939">
                  <a:moveTo>
                    <a:pt x="171280" y="6540"/>
                  </a:moveTo>
                  <a:lnTo>
                    <a:pt x="168410" y="6540"/>
                  </a:lnTo>
                  <a:lnTo>
                    <a:pt x="167153" y="6845"/>
                  </a:lnTo>
                  <a:lnTo>
                    <a:pt x="166099" y="7467"/>
                  </a:lnTo>
                  <a:lnTo>
                    <a:pt x="165045" y="8051"/>
                  </a:lnTo>
                  <a:lnTo>
                    <a:pt x="164219" y="8928"/>
                  </a:lnTo>
                  <a:lnTo>
                    <a:pt x="163076" y="11175"/>
                  </a:lnTo>
                  <a:lnTo>
                    <a:pt x="162823" y="12331"/>
                  </a:lnTo>
                  <a:lnTo>
                    <a:pt x="162820" y="15786"/>
                  </a:lnTo>
                  <a:lnTo>
                    <a:pt x="163076" y="16967"/>
                  </a:lnTo>
                  <a:lnTo>
                    <a:pt x="164219" y="19215"/>
                  </a:lnTo>
                  <a:lnTo>
                    <a:pt x="165045" y="20078"/>
                  </a:lnTo>
                  <a:lnTo>
                    <a:pt x="167153" y="21285"/>
                  </a:lnTo>
                  <a:lnTo>
                    <a:pt x="168410" y="21589"/>
                  </a:lnTo>
                  <a:lnTo>
                    <a:pt x="171280" y="21589"/>
                  </a:lnTo>
                  <a:lnTo>
                    <a:pt x="172538" y="21285"/>
                  </a:lnTo>
                  <a:lnTo>
                    <a:pt x="174671" y="20078"/>
                  </a:lnTo>
                  <a:lnTo>
                    <a:pt x="175412" y="19303"/>
                  </a:lnTo>
                  <a:lnTo>
                    <a:pt x="168575" y="19303"/>
                  </a:lnTo>
                  <a:lnTo>
                    <a:pt x="167572" y="18872"/>
                  </a:lnTo>
                  <a:lnTo>
                    <a:pt x="166086" y="17094"/>
                  </a:lnTo>
                  <a:lnTo>
                    <a:pt x="165718" y="15786"/>
                  </a:lnTo>
                  <a:lnTo>
                    <a:pt x="165718" y="12331"/>
                  </a:lnTo>
                  <a:lnTo>
                    <a:pt x="166099" y="11036"/>
                  </a:lnTo>
                  <a:lnTo>
                    <a:pt x="167597" y="9283"/>
                  </a:lnTo>
                  <a:lnTo>
                    <a:pt x="168601" y="8851"/>
                  </a:lnTo>
                  <a:lnTo>
                    <a:pt x="175425" y="8851"/>
                  </a:lnTo>
                  <a:lnTo>
                    <a:pt x="174671" y="8051"/>
                  </a:lnTo>
                  <a:lnTo>
                    <a:pt x="173592" y="7467"/>
                  </a:lnTo>
                  <a:lnTo>
                    <a:pt x="172538" y="6845"/>
                  </a:lnTo>
                  <a:lnTo>
                    <a:pt x="171280" y="6540"/>
                  </a:lnTo>
                  <a:close/>
                </a:path>
                <a:path w="295910" h="27939">
                  <a:moveTo>
                    <a:pt x="175425" y="8851"/>
                  </a:moveTo>
                  <a:lnTo>
                    <a:pt x="171115" y="8851"/>
                  </a:lnTo>
                  <a:lnTo>
                    <a:pt x="172119" y="9283"/>
                  </a:lnTo>
                  <a:lnTo>
                    <a:pt x="173617" y="11036"/>
                  </a:lnTo>
                  <a:lnTo>
                    <a:pt x="173998" y="12331"/>
                  </a:lnTo>
                  <a:lnTo>
                    <a:pt x="173998" y="15786"/>
                  </a:lnTo>
                  <a:lnTo>
                    <a:pt x="173617" y="17094"/>
                  </a:lnTo>
                  <a:lnTo>
                    <a:pt x="172119" y="18872"/>
                  </a:lnTo>
                  <a:lnTo>
                    <a:pt x="171115" y="19303"/>
                  </a:lnTo>
                  <a:lnTo>
                    <a:pt x="175412" y="19303"/>
                  </a:lnTo>
                  <a:lnTo>
                    <a:pt x="176665" y="16967"/>
                  </a:lnTo>
                  <a:lnTo>
                    <a:pt x="176922" y="15786"/>
                  </a:lnTo>
                  <a:lnTo>
                    <a:pt x="176918" y="12331"/>
                  </a:lnTo>
                  <a:lnTo>
                    <a:pt x="176665" y="11175"/>
                  </a:lnTo>
                  <a:lnTo>
                    <a:pt x="176068" y="10058"/>
                  </a:lnTo>
                  <a:lnTo>
                    <a:pt x="175497" y="8928"/>
                  </a:lnTo>
                  <a:close/>
                </a:path>
                <a:path w="295910" h="27939">
                  <a:moveTo>
                    <a:pt x="182964" y="6807"/>
                  </a:moveTo>
                  <a:lnTo>
                    <a:pt x="180132" y="6807"/>
                  </a:lnTo>
                  <a:lnTo>
                    <a:pt x="180236" y="7962"/>
                  </a:lnTo>
                  <a:lnTo>
                    <a:pt x="180361" y="21323"/>
                  </a:lnTo>
                  <a:lnTo>
                    <a:pt x="183282" y="21323"/>
                  </a:lnTo>
                  <a:lnTo>
                    <a:pt x="183282" y="11836"/>
                  </a:lnTo>
                  <a:lnTo>
                    <a:pt x="183599" y="10795"/>
                  </a:lnTo>
                  <a:lnTo>
                    <a:pt x="184368" y="9855"/>
                  </a:lnTo>
                  <a:lnTo>
                    <a:pt x="182876" y="9855"/>
                  </a:lnTo>
                  <a:lnTo>
                    <a:pt x="183106" y="9258"/>
                  </a:lnTo>
                  <a:lnTo>
                    <a:pt x="182964" y="6807"/>
                  </a:lnTo>
                  <a:close/>
                </a:path>
                <a:path w="295910" h="27939">
                  <a:moveTo>
                    <a:pt x="191968" y="8877"/>
                  </a:moveTo>
                  <a:lnTo>
                    <a:pt x="187816" y="8877"/>
                  </a:lnTo>
                  <a:lnTo>
                    <a:pt x="188502" y="9156"/>
                  </a:lnTo>
                  <a:lnTo>
                    <a:pt x="189365" y="10299"/>
                  </a:lnTo>
                  <a:lnTo>
                    <a:pt x="189489" y="10795"/>
                  </a:lnTo>
                  <a:lnTo>
                    <a:pt x="189594" y="21323"/>
                  </a:lnTo>
                  <a:lnTo>
                    <a:pt x="192502" y="21323"/>
                  </a:lnTo>
                  <a:lnTo>
                    <a:pt x="192502" y="11836"/>
                  </a:lnTo>
                  <a:lnTo>
                    <a:pt x="192832" y="10795"/>
                  </a:lnTo>
                  <a:lnTo>
                    <a:pt x="193507" y="9994"/>
                  </a:lnTo>
                  <a:lnTo>
                    <a:pt x="191778" y="9994"/>
                  </a:lnTo>
                  <a:lnTo>
                    <a:pt x="192045" y="9258"/>
                  </a:lnTo>
                  <a:lnTo>
                    <a:pt x="191968" y="8877"/>
                  </a:lnTo>
                  <a:close/>
                </a:path>
                <a:path w="295910" h="27939">
                  <a:moveTo>
                    <a:pt x="201369" y="8877"/>
                  </a:moveTo>
                  <a:lnTo>
                    <a:pt x="197087" y="8877"/>
                  </a:lnTo>
                  <a:lnTo>
                    <a:pt x="197785" y="9156"/>
                  </a:lnTo>
                  <a:lnTo>
                    <a:pt x="198649" y="10299"/>
                  </a:lnTo>
                  <a:lnTo>
                    <a:pt x="198766" y="10795"/>
                  </a:lnTo>
                  <a:lnTo>
                    <a:pt x="198865" y="21323"/>
                  </a:lnTo>
                  <a:lnTo>
                    <a:pt x="201773" y="21323"/>
                  </a:lnTo>
                  <a:lnTo>
                    <a:pt x="201677" y="9994"/>
                  </a:lnTo>
                  <a:lnTo>
                    <a:pt x="201369" y="8877"/>
                  </a:lnTo>
                  <a:close/>
                </a:path>
                <a:path w="295910" h="27939">
                  <a:moveTo>
                    <a:pt x="192053" y="9233"/>
                  </a:moveTo>
                  <a:lnTo>
                    <a:pt x="191778" y="9994"/>
                  </a:lnTo>
                  <a:lnTo>
                    <a:pt x="192235" y="9994"/>
                  </a:lnTo>
                  <a:lnTo>
                    <a:pt x="192053" y="9233"/>
                  </a:lnTo>
                  <a:close/>
                </a:path>
                <a:path w="295910" h="27939">
                  <a:moveTo>
                    <a:pt x="198547" y="6540"/>
                  </a:moveTo>
                  <a:lnTo>
                    <a:pt x="195728" y="6540"/>
                  </a:lnTo>
                  <a:lnTo>
                    <a:pt x="194661" y="6857"/>
                  </a:lnTo>
                  <a:lnTo>
                    <a:pt x="192820" y="8102"/>
                  </a:lnTo>
                  <a:lnTo>
                    <a:pt x="192269" y="8801"/>
                  </a:lnTo>
                  <a:lnTo>
                    <a:pt x="192172" y="9728"/>
                  </a:lnTo>
                  <a:lnTo>
                    <a:pt x="192235" y="9994"/>
                  </a:lnTo>
                  <a:lnTo>
                    <a:pt x="193507" y="9994"/>
                  </a:lnTo>
                  <a:lnTo>
                    <a:pt x="194128" y="9258"/>
                  </a:lnTo>
                  <a:lnTo>
                    <a:pt x="195017" y="8877"/>
                  </a:lnTo>
                  <a:lnTo>
                    <a:pt x="201369" y="8877"/>
                  </a:lnTo>
                  <a:lnTo>
                    <a:pt x="199767" y="7010"/>
                  </a:lnTo>
                  <a:lnTo>
                    <a:pt x="198547" y="6540"/>
                  </a:lnTo>
                  <a:close/>
                </a:path>
                <a:path w="295910" h="27939">
                  <a:moveTo>
                    <a:pt x="183158" y="9123"/>
                  </a:moveTo>
                  <a:lnTo>
                    <a:pt x="182876" y="9855"/>
                  </a:lnTo>
                  <a:lnTo>
                    <a:pt x="183218" y="9855"/>
                  </a:lnTo>
                  <a:lnTo>
                    <a:pt x="183158" y="9123"/>
                  </a:lnTo>
                  <a:close/>
                </a:path>
                <a:path w="295910" h="27939">
                  <a:moveTo>
                    <a:pt x="188933" y="6540"/>
                  </a:moveTo>
                  <a:lnTo>
                    <a:pt x="186571" y="6540"/>
                  </a:lnTo>
                  <a:lnTo>
                    <a:pt x="185531" y="6857"/>
                  </a:lnTo>
                  <a:lnTo>
                    <a:pt x="183910" y="7962"/>
                  </a:lnTo>
                  <a:lnTo>
                    <a:pt x="183282" y="8801"/>
                  </a:lnTo>
                  <a:lnTo>
                    <a:pt x="183218" y="9855"/>
                  </a:lnTo>
                  <a:lnTo>
                    <a:pt x="184368" y="9855"/>
                  </a:lnTo>
                  <a:lnTo>
                    <a:pt x="184857" y="9258"/>
                  </a:lnTo>
                  <a:lnTo>
                    <a:pt x="185733" y="8877"/>
                  </a:lnTo>
                  <a:lnTo>
                    <a:pt x="191968" y="8877"/>
                  </a:lnTo>
                  <a:lnTo>
                    <a:pt x="191423" y="7962"/>
                  </a:lnTo>
                  <a:lnTo>
                    <a:pt x="189933" y="6857"/>
                  </a:lnTo>
                  <a:lnTo>
                    <a:pt x="188933" y="6540"/>
                  </a:lnTo>
                  <a:close/>
                </a:path>
                <a:path w="295910" h="27939">
                  <a:moveTo>
                    <a:pt x="208542" y="6807"/>
                  </a:moveTo>
                  <a:lnTo>
                    <a:pt x="205723" y="6807"/>
                  </a:lnTo>
                  <a:lnTo>
                    <a:pt x="205826" y="8127"/>
                  </a:lnTo>
                  <a:lnTo>
                    <a:pt x="205951" y="27546"/>
                  </a:lnTo>
                  <a:lnTo>
                    <a:pt x="208860" y="27546"/>
                  </a:lnTo>
                  <a:lnTo>
                    <a:pt x="208761" y="18872"/>
                  </a:lnTo>
                  <a:lnTo>
                    <a:pt x="208542" y="18097"/>
                  </a:lnTo>
                  <a:lnTo>
                    <a:pt x="210030" y="18097"/>
                  </a:lnTo>
                  <a:lnTo>
                    <a:pt x="209177" y="17094"/>
                  </a:lnTo>
                  <a:lnTo>
                    <a:pt x="208796" y="15786"/>
                  </a:lnTo>
                  <a:lnTo>
                    <a:pt x="208796" y="12331"/>
                  </a:lnTo>
                  <a:lnTo>
                    <a:pt x="209177" y="11036"/>
                  </a:lnTo>
                  <a:lnTo>
                    <a:pt x="209999" y="10083"/>
                  </a:lnTo>
                  <a:lnTo>
                    <a:pt x="208517" y="10083"/>
                  </a:lnTo>
                  <a:lnTo>
                    <a:pt x="208740" y="9283"/>
                  </a:lnTo>
                  <a:lnTo>
                    <a:pt x="208542" y="6807"/>
                  </a:lnTo>
                  <a:close/>
                </a:path>
                <a:path w="295910" h="27939">
                  <a:moveTo>
                    <a:pt x="210030" y="18097"/>
                  </a:moveTo>
                  <a:lnTo>
                    <a:pt x="208860" y="18097"/>
                  </a:lnTo>
                  <a:lnTo>
                    <a:pt x="208940" y="19303"/>
                  </a:lnTo>
                  <a:lnTo>
                    <a:pt x="209469" y="20027"/>
                  </a:lnTo>
                  <a:lnTo>
                    <a:pt x="210384" y="20662"/>
                  </a:lnTo>
                  <a:lnTo>
                    <a:pt x="211324" y="21272"/>
                  </a:lnTo>
                  <a:lnTo>
                    <a:pt x="212428" y="21589"/>
                  </a:lnTo>
                  <a:lnTo>
                    <a:pt x="214981" y="21589"/>
                  </a:lnTo>
                  <a:lnTo>
                    <a:pt x="216132" y="21272"/>
                  </a:lnTo>
                  <a:lnTo>
                    <a:pt x="218029" y="20091"/>
                  </a:lnTo>
                  <a:lnTo>
                    <a:pt x="218712" y="19303"/>
                  </a:lnTo>
                  <a:lnTo>
                    <a:pt x="211717" y="19303"/>
                  </a:lnTo>
                  <a:lnTo>
                    <a:pt x="210689" y="18872"/>
                  </a:lnTo>
                  <a:lnTo>
                    <a:pt x="210030" y="18097"/>
                  </a:lnTo>
                  <a:close/>
                </a:path>
                <a:path w="295910" h="27939">
                  <a:moveTo>
                    <a:pt x="218723" y="8851"/>
                  </a:moveTo>
                  <a:lnTo>
                    <a:pt x="214245" y="8851"/>
                  </a:lnTo>
                  <a:lnTo>
                    <a:pt x="215261" y="9283"/>
                  </a:lnTo>
                  <a:lnTo>
                    <a:pt x="216010" y="10172"/>
                  </a:lnTo>
                  <a:lnTo>
                    <a:pt x="216772" y="11036"/>
                  </a:lnTo>
                  <a:lnTo>
                    <a:pt x="217153" y="12331"/>
                  </a:lnTo>
                  <a:lnTo>
                    <a:pt x="217153" y="15786"/>
                  </a:lnTo>
                  <a:lnTo>
                    <a:pt x="216772" y="17094"/>
                  </a:lnTo>
                  <a:lnTo>
                    <a:pt x="215261" y="18872"/>
                  </a:lnTo>
                  <a:lnTo>
                    <a:pt x="214245" y="19303"/>
                  </a:lnTo>
                  <a:lnTo>
                    <a:pt x="218712" y="19303"/>
                  </a:lnTo>
                  <a:lnTo>
                    <a:pt x="219286" y="18097"/>
                  </a:lnTo>
                  <a:lnTo>
                    <a:pt x="219833" y="16967"/>
                  </a:lnTo>
                  <a:lnTo>
                    <a:pt x="220067" y="15786"/>
                  </a:lnTo>
                  <a:lnTo>
                    <a:pt x="220069" y="12331"/>
                  </a:lnTo>
                  <a:lnTo>
                    <a:pt x="219833" y="11137"/>
                  </a:lnTo>
                  <a:lnTo>
                    <a:pt x="219286" y="10032"/>
                  </a:lnTo>
                  <a:lnTo>
                    <a:pt x="218813" y="8991"/>
                  </a:lnTo>
                  <a:lnTo>
                    <a:pt x="218723" y="8851"/>
                  </a:lnTo>
                  <a:close/>
                </a:path>
                <a:path w="295910" h="27939">
                  <a:moveTo>
                    <a:pt x="208860" y="18097"/>
                  </a:moveTo>
                  <a:lnTo>
                    <a:pt x="208542" y="18097"/>
                  </a:lnTo>
                  <a:lnTo>
                    <a:pt x="208860" y="19194"/>
                  </a:lnTo>
                  <a:lnTo>
                    <a:pt x="208860" y="18097"/>
                  </a:lnTo>
                  <a:close/>
                </a:path>
                <a:path w="295910" h="27939">
                  <a:moveTo>
                    <a:pt x="208758" y="9221"/>
                  </a:moveTo>
                  <a:lnTo>
                    <a:pt x="208517" y="10083"/>
                  </a:lnTo>
                  <a:lnTo>
                    <a:pt x="208834" y="10083"/>
                  </a:lnTo>
                  <a:lnTo>
                    <a:pt x="208758" y="9221"/>
                  </a:lnTo>
                  <a:close/>
                </a:path>
                <a:path w="295910" h="27939">
                  <a:moveTo>
                    <a:pt x="214981" y="6540"/>
                  </a:moveTo>
                  <a:lnTo>
                    <a:pt x="212416" y="6540"/>
                  </a:lnTo>
                  <a:lnTo>
                    <a:pt x="211298" y="6857"/>
                  </a:lnTo>
                  <a:lnTo>
                    <a:pt x="209431" y="8127"/>
                  </a:lnTo>
                  <a:lnTo>
                    <a:pt x="208920" y="8851"/>
                  </a:lnTo>
                  <a:lnTo>
                    <a:pt x="208834" y="10083"/>
                  </a:lnTo>
                  <a:lnTo>
                    <a:pt x="209999" y="10083"/>
                  </a:lnTo>
                  <a:lnTo>
                    <a:pt x="210689" y="9283"/>
                  </a:lnTo>
                  <a:lnTo>
                    <a:pt x="211717" y="8851"/>
                  </a:lnTo>
                  <a:lnTo>
                    <a:pt x="218723" y="8851"/>
                  </a:lnTo>
                  <a:lnTo>
                    <a:pt x="218029" y="8051"/>
                  </a:lnTo>
                  <a:lnTo>
                    <a:pt x="216111" y="6845"/>
                  </a:lnTo>
                  <a:lnTo>
                    <a:pt x="214981" y="6540"/>
                  </a:lnTo>
                  <a:close/>
                </a:path>
                <a:path w="295910" h="27939">
                  <a:moveTo>
                    <a:pt x="230335" y="6540"/>
                  </a:moveTo>
                  <a:lnTo>
                    <a:pt x="227783" y="6540"/>
                  </a:lnTo>
                  <a:lnTo>
                    <a:pt x="226645" y="6857"/>
                  </a:lnTo>
                  <a:lnTo>
                    <a:pt x="225700" y="7467"/>
                  </a:lnTo>
                  <a:lnTo>
                    <a:pt x="224735" y="8051"/>
                  </a:lnTo>
                  <a:lnTo>
                    <a:pt x="224041" y="8851"/>
                  </a:lnTo>
                  <a:lnTo>
                    <a:pt x="223949" y="8991"/>
                  </a:lnTo>
                  <a:lnTo>
                    <a:pt x="222931" y="11137"/>
                  </a:lnTo>
                  <a:lnTo>
                    <a:pt x="222706" y="12331"/>
                  </a:lnTo>
                  <a:lnTo>
                    <a:pt x="222709" y="15786"/>
                  </a:lnTo>
                  <a:lnTo>
                    <a:pt x="227783" y="21589"/>
                  </a:lnTo>
                  <a:lnTo>
                    <a:pt x="230297" y="21589"/>
                  </a:lnTo>
                  <a:lnTo>
                    <a:pt x="231390" y="21272"/>
                  </a:lnTo>
                  <a:lnTo>
                    <a:pt x="233295" y="20027"/>
                  </a:lnTo>
                  <a:lnTo>
                    <a:pt x="233824" y="19303"/>
                  </a:lnTo>
                  <a:lnTo>
                    <a:pt x="228507" y="19303"/>
                  </a:lnTo>
                  <a:lnTo>
                    <a:pt x="227491" y="18872"/>
                  </a:lnTo>
                  <a:lnTo>
                    <a:pt x="225992" y="17094"/>
                  </a:lnTo>
                  <a:lnTo>
                    <a:pt x="225611" y="15786"/>
                  </a:lnTo>
                  <a:lnTo>
                    <a:pt x="225611" y="12331"/>
                  </a:lnTo>
                  <a:lnTo>
                    <a:pt x="225992" y="11036"/>
                  </a:lnTo>
                  <a:lnTo>
                    <a:pt x="227503" y="9283"/>
                  </a:lnTo>
                  <a:lnTo>
                    <a:pt x="228519" y="8851"/>
                  </a:lnTo>
                  <a:lnTo>
                    <a:pt x="233854" y="8851"/>
                  </a:lnTo>
                  <a:lnTo>
                    <a:pt x="233333" y="8127"/>
                  </a:lnTo>
                  <a:lnTo>
                    <a:pt x="231440" y="6857"/>
                  </a:lnTo>
                  <a:lnTo>
                    <a:pt x="230335" y="6540"/>
                  </a:lnTo>
                  <a:close/>
                </a:path>
                <a:path w="295910" h="27939">
                  <a:moveTo>
                    <a:pt x="236825" y="18097"/>
                  </a:moveTo>
                  <a:lnTo>
                    <a:pt x="234234" y="18097"/>
                  </a:lnTo>
                  <a:lnTo>
                    <a:pt x="234007" y="18872"/>
                  </a:lnTo>
                  <a:lnTo>
                    <a:pt x="233917" y="21323"/>
                  </a:lnTo>
                  <a:lnTo>
                    <a:pt x="236825" y="21323"/>
                  </a:lnTo>
                  <a:lnTo>
                    <a:pt x="236825" y="18097"/>
                  </a:lnTo>
                  <a:close/>
                </a:path>
                <a:path w="295910" h="27939">
                  <a:moveTo>
                    <a:pt x="233854" y="8851"/>
                  </a:moveTo>
                  <a:lnTo>
                    <a:pt x="231047" y="8851"/>
                  </a:lnTo>
                  <a:lnTo>
                    <a:pt x="232037" y="9283"/>
                  </a:lnTo>
                  <a:lnTo>
                    <a:pt x="232787" y="10172"/>
                  </a:lnTo>
                  <a:lnTo>
                    <a:pt x="233561" y="11036"/>
                  </a:lnTo>
                  <a:lnTo>
                    <a:pt x="233942" y="12331"/>
                  </a:lnTo>
                  <a:lnTo>
                    <a:pt x="233942" y="15786"/>
                  </a:lnTo>
                  <a:lnTo>
                    <a:pt x="233561" y="17094"/>
                  </a:lnTo>
                  <a:lnTo>
                    <a:pt x="232037" y="18872"/>
                  </a:lnTo>
                  <a:lnTo>
                    <a:pt x="231047" y="19303"/>
                  </a:lnTo>
                  <a:lnTo>
                    <a:pt x="233824" y="19303"/>
                  </a:lnTo>
                  <a:lnTo>
                    <a:pt x="233917" y="18097"/>
                  </a:lnTo>
                  <a:lnTo>
                    <a:pt x="236825" y="18097"/>
                  </a:lnTo>
                  <a:lnTo>
                    <a:pt x="236825" y="10083"/>
                  </a:lnTo>
                  <a:lnTo>
                    <a:pt x="233942" y="10083"/>
                  </a:lnTo>
                  <a:lnTo>
                    <a:pt x="233854" y="8851"/>
                  </a:lnTo>
                  <a:close/>
                </a:path>
                <a:path w="295910" h="27939">
                  <a:moveTo>
                    <a:pt x="234234" y="18097"/>
                  </a:moveTo>
                  <a:lnTo>
                    <a:pt x="233917" y="18097"/>
                  </a:lnTo>
                  <a:lnTo>
                    <a:pt x="233917" y="19176"/>
                  </a:lnTo>
                  <a:lnTo>
                    <a:pt x="234234" y="18097"/>
                  </a:lnTo>
                  <a:close/>
                </a:path>
                <a:path w="295910" h="27939">
                  <a:moveTo>
                    <a:pt x="234019" y="9221"/>
                  </a:moveTo>
                  <a:lnTo>
                    <a:pt x="233942" y="10083"/>
                  </a:lnTo>
                  <a:lnTo>
                    <a:pt x="234260" y="10083"/>
                  </a:lnTo>
                  <a:lnTo>
                    <a:pt x="234019" y="9221"/>
                  </a:lnTo>
                  <a:close/>
                </a:path>
                <a:path w="295910" h="27939">
                  <a:moveTo>
                    <a:pt x="237054" y="6807"/>
                  </a:moveTo>
                  <a:lnTo>
                    <a:pt x="234234" y="6807"/>
                  </a:lnTo>
                  <a:lnTo>
                    <a:pt x="234037" y="9283"/>
                  </a:lnTo>
                  <a:lnTo>
                    <a:pt x="234260" y="10083"/>
                  </a:lnTo>
                  <a:lnTo>
                    <a:pt x="236825" y="10083"/>
                  </a:lnTo>
                  <a:lnTo>
                    <a:pt x="236929" y="8051"/>
                  </a:lnTo>
                  <a:lnTo>
                    <a:pt x="237054" y="6807"/>
                  </a:lnTo>
                  <a:close/>
                </a:path>
                <a:path w="295910" h="27939">
                  <a:moveTo>
                    <a:pt x="243670" y="6807"/>
                  </a:moveTo>
                  <a:lnTo>
                    <a:pt x="240838" y="6807"/>
                  </a:lnTo>
                  <a:lnTo>
                    <a:pt x="240902" y="7391"/>
                  </a:lnTo>
                  <a:lnTo>
                    <a:pt x="241016" y="21323"/>
                  </a:lnTo>
                  <a:lnTo>
                    <a:pt x="243950" y="21323"/>
                  </a:lnTo>
                  <a:lnTo>
                    <a:pt x="243950" y="12407"/>
                  </a:lnTo>
                  <a:lnTo>
                    <a:pt x="244102" y="11734"/>
                  </a:lnTo>
                  <a:lnTo>
                    <a:pt x="244687" y="10540"/>
                  </a:lnTo>
                  <a:lnTo>
                    <a:pt x="243518" y="10540"/>
                  </a:lnTo>
                  <a:lnTo>
                    <a:pt x="243725" y="9601"/>
                  </a:lnTo>
                  <a:lnTo>
                    <a:pt x="243854" y="9309"/>
                  </a:lnTo>
                  <a:lnTo>
                    <a:pt x="243670" y="6807"/>
                  </a:lnTo>
                  <a:close/>
                </a:path>
                <a:path w="295910" h="27939">
                  <a:moveTo>
                    <a:pt x="243871" y="9269"/>
                  </a:moveTo>
                  <a:lnTo>
                    <a:pt x="243725" y="9601"/>
                  </a:lnTo>
                  <a:lnTo>
                    <a:pt x="243518" y="10540"/>
                  </a:lnTo>
                  <a:lnTo>
                    <a:pt x="243975" y="10540"/>
                  </a:lnTo>
                  <a:lnTo>
                    <a:pt x="243871" y="9269"/>
                  </a:lnTo>
                  <a:close/>
                </a:path>
                <a:path w="295910" h="27939">
                  <a:moveTo>
                    <a:pt x="248585" y="6540"/>
                  </a:moveTo>
                  <a:lnTo>
                    <a:pt x="247544" y="6540"/>
                  </a:lnTo>
                  <a:lnTo>
                    <a:pt x="246845" y="6680"/>
                  </a:lnTo>
                  <a:lnTo>
                    <a:pt x="245525" y="7264"/>
                  </a:lnTo>
                  <a:lnTo>
                    <a:pt x="244966" y="7708"/>
                  </a:lnTo>
                  <a:lnTo>
                    <a:pt x="244039" y="8889"/>
                  </a:lnTo>
                  <a:lnTo>
                    <a:pt x="243975" y="10540"/>
                  </a:lnTo>
                  <a:lnTo>
                    <a:pt x="244687" y="10540"/>
                  </a:lnTo>
                  <a:lnTo>
                    <a:pt x="245169" y="9956"/>
                  </a:lnTo>
                  <a:lnTo>
                    <a:pt x="245766" y="9601"/>
                  </a:lnTo>
                  <a:lnTo>
                    <a:pt x="246363" y="9207"/>
                  </a:lnTo>
                  <a:lnTo>
                    <a:pt x="247087" y="9017"/>
                  </a:lnTo>
                  <a:lnTo>
                    <a:pt x="249668" y="9017"/>
                  </a:lnTo>
                  <a:lnTo>
                    <a:pt x="249690" y="6718"/>
                  </a:lnTo>
                  <a:lnTo>
                    <a:pt x="249474" y="6654"/>
                  </a:lnTo>
                  <a:lnTo>
                    <a:pt x="248585" y="6540"/>
                  </a:lnTo>
                  <a:close/>
                </a:path>
                <a:path w="295910" h="27939">
                  <a:moveTo>
                    <a:pt x="249668" y="9017"/>
                  </a:moveTo>
                  <a:lnTo>
                    <a:pt x="248281" y="9017"/>
                  </a:lnTo>
                  <a:lnTo>
                    <a:pt x="249043" y="9093"/>
                  </a:lnTo>
                  <a:lnTo>
                    <a:pt x="249665" y="9309"/>
                  </a:lnTo>
                  <a:lnTo>
                    <a:pt x="249668" y="9017"/>
                  </a:lnTo>
                  <a:close/>
                </a:path>
                <a:path w="295910" h="27939">
                  <a:moveTo>
                    <a:pt x="258618" y="6540"/>
                  </a:moveTo>
                  <a:lnTo>
                    <a:pt x="256066" y="6540"/>
                  </a:lnTo>
                  <a:lnTo>
                    <a:pt x="254928" y="6857"/>
                  </a:lnTo>
                  <a:lnTo>
                    <a:pt x="253983" y="7467"/>
                  </a:lnTo>
                  <a:lnTo>
                    <a:pt x="253018" y="8051"/>
                  </a:lnTo>
                  <a:lnTo>
                    <a:pt x="252281" y="8915"/>
                  </a:lnTo>
                  <a:lnTo>
                    <a:pt x="251214" y="11137"/>
                  </a:lnTo>
                  <a:lnTo>
                    <a:pt x="250989" y="12331"/>
                  </a:lnTo>
                  <a:lnTo>
                    <a:pt x="250991" y="15786"/>
                  </a:lnTo>
                  <a:lnTo>
                    <a:pt x="256066" y="21589"/>
                  </a:lnTo>
                  <a:lnTo>
                    <a:pt x="258580" y="21589"/>
                  </a:lnTo>
                  <a:lnTo>
                    <a:pt x="259672" y="21272"/>
                  </a:lnTo>
                  <a:lnTo>
                    <a:pt x="261577" y="20027"/>
                  </a:lnTo>
                  <a:lnTo>
                    <a:pt x="262118" y="19303"/>
                  </a:lnTo>
                  <a:lnTo>
                    <a:pt x="256790" y="19303"/>
                  </a:lnTo>
                  <a:lnTo>
                    <a:pt x="255774" y="18872"/>
                  </a:lnTo>
                  <a:lnTo>
                    <a:pt x="254275" y="17094"/>
                  </a:lnTo>
                  <a:lnTo>
                    <a:pt x="253894" y="15786"/>
                  </a:lnTo>
                  <a:lnTo>
                    <a:pt x="253894" y="12331"/>
                  </a:lnTo>
                  <a:lnTo>
                    <a:pt x="254275" y="11036"/>
                  </a:lnTo>
                  <a:lnTo>
                    <a:pt x="255786" y="9283"/>
                  </a:lnTo>
                  <a:lnTo>
                    <a:pt x="256802" y="8851"/>
                  </a:lnTo>
                  <a:lnTo>
                    <a:pt x="262137" y="8851"/>
                  </a:lnTo>
                  <a:lnTo>
                    <a:pt x="261616" y="8127"/>
                  </a:lnTo>
                  <a:lnTo>
                    <a:pt x="259723" y="6857"/>
                  </a:lnTo>
                  <a:lnTo>
                    <a:pt x="258618" y="6540"/>
                  </a:lnTo>
                  <a:close/>
                </a:path>
                <a:path w="295910" h="27939">
                  <a:moveTo>
                    <a:pt x="265108" y="18097"/>
                  </a:moveTo>
                  <a:lnTo>
                    <a:pt x="262517" y="18097"/>
                  </a:lnTo>
                  <a:lnTo>
                    <a:pt x="262299" y="18872"/>
                  </a:lnTo>
                  <a:lnTo>
                    <a:pt x="262200" y="21323"/>
                  </a:lnTo>
                  <a:lnTo>
                    <a:pt x="265108" y="21323"/>
                  </a:lnTo>
                  <a:lnTo>
                    <a:pt x="265108" y="18097"/>
                  </a:lnTo>
                  <a:close/>
                </a:path>
                <a:path w="295910" h="27939">
                  <a:moveTo>
                    <a:pt x="262137" y="8851"/>
                  </a:moveTo>
                  <a:lnTo>
                    <a:pt x="259330" y="8851"/>
                  </a:lnTo>
                  <a:lnTo>
                    <a:pt x="260320" y="9283"/>
                  </a:lnTo>
                  <a:lnTo>
                    <a:pt x="261069" y="10172"/>
                  </a:lnTo>
                  <a:lnTo>
                    <a:pt x="261844" y="11036"/>
                  </a:lnTo>
                  <a:lnTo>
                    <a:pt x="262225" y="12331"/>
                  </a:lnTo>
                  <a:lnTo>
                    <a:pt x="262225" y="15786"/>
                  </a:lnTo>
                  <a:lnTo>
                    <a:pt x="261844" y="17094"/>
                  </a:lnTo>
                  <a:lnTo>
                    <a:pt x="260320" y="18872"/>
                  </a:lnTo>
                  <a:lnTo>
                    <a:pt x="259330" y="19303"/>
                  </a:lnTo>
                  <a:lnTo>
                    <a:pt x="262118" y="19303"/>
                  </a:lnTo>
                  <a:lnTo>
                    <a:pt x="262200" y="18097"/>
                  </a:lnTo>
                  <a:lnTo>
                    <a:pt x="265108" y="18097"/>
                  </a:lnTo>
                  <a:lnTo>
                    <a:pt x="265108" y="10083"/>
                  </a:lnTo>
                  <a:lnTo>
                    <a:pt x="262225" y="10083"/>
                  </a:lnTo>
                  <a:lnTo>
                    <a:pt x="262137" y="8851"/>
                  </a:lnTo>
                  <a:close/>
                </a:path>
                <a:path w="295910" h="27939">
                  <a:moveTo>
                    <a:pt x="262517" y="18097"/>
                  </a:moveTo>
                  <a:lnTo>
                    <a:pt x="262200" y="18097"/>
                  </a:lnTo>
                  <a:lnTo>
                    <a:pt x="262200" y="19194"/>
                  </a:lnTo>
                  <a:lnTo>
                    <a:pt x="262517" y="18097"/>
                  </a:lnTo>
                  <a:close/>
                </a:path>
                <a:path w="295910" h="27939">
                  <a:moveTo>
                    <a:pt x="262302" y="9221"/>
                  </a:moveTo>
                  <a:lnTo>
                    <a:pt x="262225" y="10083"/>
                  </a:lnTo>
                  <a:lnTo>
                    <a:pt x="262543" y="10083"/>
                  </a:lnTo>
                  <a:lnTo>
                    <a:pt x="262302" y="9221"/>
                  </a:lnTo>
                  <a:close/>
                </a:path>
                <a:path w="295910" h="27939">
                  <a:moveTo>
                    <a:pt x="265337" y="6807"/>
                  </a:moveTo>
                  <a:lnTo>
                    <a:pt x="262517" y="6807"/>
                  </a:lnTo>
                  <a:lnTo>
                    <a:pt x="262319" y="9283"/>
                  </a:lnTo>
                  <a:lnTo>
                    <a:pt x="262543" y="10083"/>
                  </a:lnTo>
                  <a:lnTo>
                    <a:pt x="265108" y="10083"/>
                  </a:lnTo>
                  <a:lnTo>
                    <a:pt x="265222" y="8051"/>
                  </a:lnTo>
                  <a:lnTo>
                    <a:pt x="265337" y="6807"/>
                  </a:lnTo>
                  <a:close/>
                </a:path>
                <a:path w="295910" h="27939">
                  <a:moveTo>
                    <a:pt x="273134" y="9042"/>
                  </a:moveTo>
                  <a:lnTo>
                    <a:pt x="270213" y="9042"/>
                  </a:lnTo>
                  <a:lnTo>
                    <a:pt x="270213" y="18160"/>
                  </a:lnTo>
                  <a:lnTo>
                    <a:pt x="270620" y="19456"/>
                  </a:lnTo>
                  <a:lnTo>
                    <a:pt x="272233" y="21158"/>
                  </a:lnTo>
                  <a:lnTo>
                    <a:pt x="273427" y="21589"/>
                  </a:lnTo>
                  <a:lnTo>
                    <a:pt x="275344" y="21589"/>
                  </a:lnTo>
                  <a:lnTo>
                    <a:pt x="275713" y="21551"/>
                  </a:lnTo>
                  <a:lnTo>
                    <a:pt x="276094" y="21462"/>
                  </a:lnTo>
                  <a:lnTo>
                    <a:pt x="276487" y="21412"/>
                  </a:lnTo>
                  <a:lnTo>
                    <a:pt x="276817" y="21323"/>
                  </a:lnTo>
                  <a:lnTo>
                    <a:pt x="277110" y="21208"/>
                  </a:lnTo>
                  <a:lnTo>
                    <a:pt x="277110" y="19189"/>
                  </a:lnTo>
                  <a:lnTo>
                    <a:pt x="274646" y="19189"/>
                  </a:lnTo>
                  <a:lnTo>
                    <a:pt x="274087" y="18961"/>
                  </a:lnTo>
                  <a:lnTo>
                    <a:pt x="273325" y="18033"/>
                  </a:lnTo>
                  <a:lnTo>
                    <a:pt x="273134" y="17272"/>
                  </a:lnTo>
                  <a:lnTo>
                    <a:pt x="273134" y="9042"/>
                  </a:lnTo>
                  <a:close/>
                </a:path>
                <a:path w="295910" h="27939">
                  <a:moveTo>
                    <a:pt x="277110" y="18846"/>
                  </a:moveTo>
                  <a:lnTo>
                    <a:pt x="276832" y="18961"/>
                  </a:lnTo>
                  <a:lnTo>
                    <a:pt x="276055" y="19164"/>
                  </a:lnTo>
                  <a:lnTo>
                    <a:pt x="275751" y="19189"/>
                  </a:lnTo>
                  <a:lnTo>
                    <a:pt x="277110" y="19189"/>
                  </a:lnTo>
                  <a:lnTo>
                    <a:pt x="277110" y="18846"/>
                  </a:lnTo>
                  <a:close/>
                </a:path>
                <a:path w="295910" h="27939">
                  <a:moveTo>
                    <a:pt x="277160" y="6807"/>
                  </a:moveTo>
                  <a:lnTo>
                    <a:pt x="267394" y="6807"/>
                  </a:lnTo>
                  <a:lnTo>
                    <a:pt x="267394" y="9042"/>
                  </a:lnTo>
                  <a:lnTo>
                    <a:pt x="277160" y="9042"/>
                  </a:lnTo>
                  <a:lnTo>
                    <a:pt x="277160" y="6807"/>
                  </a:lnTo>
                  <a:close/>
                </a:path>
                <a:path w="295910" h="27939">
                  <a:moveTo>
                    <a:pt x="273134" y="2184"/>
                  </a:moveTo>
                  <a:lnTo>
                    <a:pt x="270213" y="2971"/>
                  </a:lnTo>
                  <a:lnTo>
                    <a:pt x="270213" y="6807"/>
                  </a:lnTo>
                  <a:lnTo>
                    <a:pt x="273134" y="6807"/>
                  </a:lnTo>
                  <a:lnTo>
                    <a:pt x="273134" y="2184"/>
                  </a:lnTo>
                  <a:close/>
                </a:path>
                <a:path w="295910" h="27939">
                  <a:moveTo>
                    <a:pt x="282736" y="6807"/>
                  </a:moveTo>
                  <a:lnTo>
                    <a:pt x="279827" y="6807"/>
                  </a:lnTo>
                  <a:lnTo>
                    <a:pt x="279827" y="21323"/>
                  </a:lnTo>
                  <a:lnTo>
                    <a:pt x="282736" y="21323"/>
                  </a:lnTo>
                  <a:lnTo>
                    <a:pt x="282736" y="6807"/>
                  </a:lnTo>
                  <a:close/>
                </a:path>
                <a:path w="295910" h="27939">
                  <a:moveTo>
                    <a:pt x="282964" y="749"/>
                  </a:moveTo>
                  <a:lnTo>
                    <a:pt x="279599" y="749"/>
                  </a:lnTo>
                  <a:lnTo>
                    <a:pt x="279599" y="3771"/>
                  </a:lnTo>
                  <a:lnTo>
                    <a:pt x="282964" y="3771"/>
                  </a:lnTo>
                  <a:lnTo>
                    <a:pt x="282964" y="749"/>
                  </a:lnTo>
                  <a:close/>
                </a:path>
                <a:path w="295910" h="27939">
                  <a:moveTo>
                    <a:pt x="290775" y="9042"/>
                  </a:moveTo>
                  <a:lnTo>
                    <a:pt x="287866" y="9042"/>
                  </a:lnTo>
                  <a:lnTo>
                    <a:pt x="287866" y="21323"/>
                  </a:lnTo>
                  <a:lnTo>
                    <a:pt x="290775" y="21323"/>
                  </a:lnTo>
                  <a:lnTo>
                    <a:pt x="290775" y="9042"/>
                  </a:lnTo>
                  <a:close/>
                </a:path>
                <a:path w="295910" h="27939">
                  <a:moveTo>
                    <a:pt x="287866" y="6807"/>
                  </a:moveTo>
                  <a:lnTo>
                    <a:pt x="285047" y="6807"/>
                  </a:lnTo>
                  <a:lnTo>
                    <a:pt x="285047" y="9042"/>
                  </a:lnTo>
                  <a:lnTo>
                    <a:pt x="294699" y="9042"/>
                  </a:lnTo>
                  <a:lnTo>
                    <a:pt x="294699" y="7556"/>
                  </a:lnTo>
                  <a:lnTo>
                    <a:pt x="287866" y="7556"/>
                  </a:lnTo>
                  <a:lnTo>
                    <a:pt x="287866" y="6807"/>
                  </a:lnTo>
                  <a:close/>
                </a:path>
                <a:path w="295910" h="27939">
                  <a:moveTo>
                    <a:pt x="293366" y="0"/>
                  </a:moveTo>
                  <a:lnTo>
                    <a:pt x="291295" y="0"/>
                  </a:lnTo>
                  <a:lnTo>
                    <a:pt x="290025" y="457"/>
                  </a:lnTo>
                  <a:lnTo>
                    <a:pt x="288298" y="2235"/>
                  </a:lnTo>
                  <a:lnTo>
                    <a:pt x="287951" y="3276"/>
                  </a:lnTo>
                  <a:lnTo>
                    <a:pt x="287866" y="7556"/>
                  </a:lnTo>
                  <a:lnTo>
                    <a:pt x="288667" y="6807"/>
                  </a:lnTo>
                  <a:lnTo>
                    <a:pt x="290749" y="6807"/>
                  </a:lnTo>
                  <a:lnTo>
                    <a:pt x="292896" y="2387"/>
                  </a:lnTo>
                  <a:lnTo>
                    <a:pt x="295334" y="2387"/>
                  </a:lnTo>
                  <a:lnTo>
                    <a:pt x="295334" y="368"/>
                  </a:lnTo>
                  <a:lnTo>
                    <a:pt x="295042" y="241"/>
                  </a:lnTo>
                  <a:lnTo>
                    <a:pt x="294674" y="139"/>
                  </a:lnTo>
                  <a:lnTo>
                    <a:pt x="293797" y="25"/>
                  </a:lnTo>
                  <a:lnTo>
                    <a:pt x="293366" y="0"/>
                  </a:lnTo>
                  <a:close/>
                </a:path>
                <a:path w="295910" h="27939">
                  <a:moveTo>
                    <a:pt x="290318" y="6807"/>
                  </a:moveTo>
                  <a:lnTo>
                    <a:pt x="288667" y="6807"/>
                  </a:lnTo>
                  <a:lnTo>
                    <a:pt x="287866" y="7556"/>
                  </a:lnTo>
                  <a:lnTo>
                    <a:pt x="294699" y="7556"/>
                  </a:lnTo>
                  <a:lnTo>
                    <a:pt x="294699" y="7378"/>
                  </a:lnTo>
                  <a:lnTo>
                    <a:pt x="290749" y="7378"/>
                  </a:lnTo>
                  <a:lnTo>
                    <a:pt x="290318" y="6807"/>
                  </a:lnTo>
                  <a:close/>
                </a:path>
                <a:path w="295910" h="27939">
                  <a:moveTo>
                    <a:pt x="290749" y="6807"/>
                  </a:moveTo>
                  <a:lnTo>
                    <a:pt x="290318" y="6807"/>
                  </a:lnTo>
                  <a:lnTo>
                    <a:pt x="290749" y="7378"/>
                  </a:lnTo>
                  <a:lnTo>
                    <a:pt x="290749" y="6807"/>
                  </a:lnTo>
                  <a:close/>
                </a:path>
                <a:path w="295910" h="27939">
                  <a:moveTo>
                    <a:pt x="294699" y="6807"/>
                  </a:moveTo>
                  <a:lnTo>
                    <a:pt x="290749" y="6807"/>
                  </a:lnTo>
                  <a:lnTo>
                    <a:pt x="290749" y="7378"/>
                  </a:lnTo>
                  <a:lnTo>
                    <a:pt x="294699" y="7378"/>
                  </a:lnTo>
                  <a:lnTo>
                    <a:pt x="294699" y="6807"/>
                  </a:lnTo>
                  <a:close/>
                </a:path>
                <a:path w="295910" h="27939">
                  <a:moveTo>
                    <a:pt x="295334" y="2387"/>
                  </a:moveTo>
                  <a:lnTo>
                    <a:pt x="293797" y="2387"/>
                  </a:lnTo>
                  <a:lnTo>
                    <a:pt x="294140" y="2425"/>
                  </a:lnTo>
                  <a:lnTo>
                    <a:pt x="294813" y="2565"/>
                  </a:lnTo>
                  <a:lnTo>
                    <a:pt x="295334" y="2730"/>
                  </a:lnTo>
                  <a:lnTo>
                    <a:pt x="295334" y="2387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96015" y="2290216"/>
              <a:ext cx="493395" cy="19685"/>
            </a:xfrm>
            <a:custGeom>
              <a:avLst/>
              <a:gdLst/>
              <a:ahLst/>
              <a:cxnLst/>
              <a:rect l="l" t="t" r="r" b="b"/>
              <a:pathLst>
                <a:path w="493395" h="19685">
                  <a:moveTo>
                    <a:pt x="9118" y="1219"/>
                  </a:moveTo>
                  <a:lnTo>
                    <a:pt x="0" y="1219"/>
                  </a:lnTo>
                  <a:lnTo>
                    <a:pt x="0" y="18999"/>
                  </a:lnTo>
                  <a:lnTo>
                    <a:pt x="2082" y="18999"/>
                  </a:lnTo>
                  <a:lnTo>
                    <a:pt x="2082" y="11302"/>
                  </a:lnTo>
                  <a:lnTo>
                    <a:pt x="10357" y="11302"/>
                  </a:lnTo>
                  <a:lnTo>
                    <a:pt x="10110" y="11150"/>
                  </a:lnTo>
                  <a:lnTo>
                    <a:pt x="7581" y="11150"/>
                  </a:lnTo>
                  <a:lnTo>
                    <a:pt x="8039" y="10820"/>
                  </a:lnTo>
                  <a:lnTo>
                    <a:pt x="9964" y="10820"/>
                  </a:lnTo>
                  <a:lnTo>
                    <a:pt x="11328" y="10185"/>
                  </a:lnTo>
                  <a:lnTo>
                    <a:pt x="11931" y="9664"/>
                  </a:lnTo>
                  <a:lnTo>
                    <a:pt x="2082" y="9664"/>
                  </a:lnTo>
                  <a:lnTo>
                    <a:pt x="2082" y="2933"/>
                  </a:lnTo>
                  <a:lnTo>
                    <a:pt x="12046" y="2933"/>
                  </a:lnTo>
                  <a:lnTo>
                    <a:pt x="10566" y="1663"/>
                  </a:lnTo>
                  <a:lnTo>
                    <a:pt x="9118" y="1219"/>
                  </a:lnTo>
                  <a:close/>
                </a:path>
                <a:path w="493395" h="19685">
                  <a:moveTo>
                    <a:pt x="10357" y="11302"/>
                  </a:moveTo>
                  <a:lnTo>
                    <a:pt x="6934" y="11302"/>
                  </a:lnTo>
                  <a:lnTo>
                    <a:pt x="7645" y="11417"/>
                  </a:lnTo>
                  <a:lnTo>
                    <a:pt x="8788" y="11874"/>
                  </a:lnTo>
                  <a:lnTo>
                    <a:pt x="9220" y="12357"/>
                  </a:lnTo>
                  <a:lnTo>
                    <a:pt x="9499" y="13119"/>
                  </a:lnTo>
                  <a:lnTo>
                    <a:pt x="11925" y="18999"/>
                  </a:lnTo>
                  <a:lnTo>
                    <a:pt x="14211" y="18999"/>
                  </a:lnTo>
                  <a:lnTo>
                    <a:pt x="11379" y="12230"/>
                  </a:lnTo>
                  <a:lnTo>
                    <a:pt x="10934" y="11658"/>
                  </a:lnTo>
                  <a:lnTo>
                    <a:pt x="10357" y="11302"/>
                  </a:lnTo>
                  <a:close/>
                </a:path>
                <a:path w="493395" h="19685">
                  <a:moveTo>
                    <a:pt x="9232" y="10820"/>
                  </a:moveTo>
                  <a:lnTo>
                    <a:pt x="8039" y="10820"/>
                  </a:lnTo>
                  <a:lnTo>
                    <a:pt x="7581" y="11150"/>
                  </a:lnTo>
                  <a:lnTo>
                    <a:pt x="8699" y="11150"/>
                  </a:lnTo>
                  <a:lnTo>
                    <a:pt x="9695" y="10945"/>
                  </a:lnTo>
                  <a:lnTo>
                    <a:pt x="9232" y="10820"/>
                  </a:lnTo>
                  <a:close/>
                </a:path>
                <a:path w="493395" h="19685">
                  <a:moveTo>
                    <a:pt x="9695" y="10945"/>
                  </a:moveTo>
                  <a:lnTo>
                    <a:pt x="8699" y="11150"/>
                  </a:lnTo>
                  <a:lnTo>
                    <a:pt x="10110" y="11150"/>
                  </a:lnTo>
                  <a:lnTo>
                    <a:pt x="9842" y="10985"/>
                  </a:lnTo>
                  <a:lnTo>
                    <a:pt x="9695" y="10945"/>
                  </a:lnTo>
                  <a:close/>
                </a:path>
                <a:path w="493395" h="19685">
                  <a:moveTo>
                    <a:pt x="9964" y="10820"/>
                  </a:moveTo>
                  <a:lnTo>
                    <a:pt x="9232" y="10820"/>
                  </a:lnTo>
                  <a:lnTo>
                    <a:pt x="9695" y="10945"/>
                  </a:lnTo>
                  <a:lnTo>
                    <a:pt x="9964" y="10820"/>
                  </a:lnTo>
                  <a:close/>
                </a:path>
                <a:path w="493395" h="19685">
                  <a:moveTo>
                    <a:pt x="12046" y="2933"/>
                  </a:moveTo>
                  <a:lnTo>
                    <a:pt x="8293" y="2933"/>
                  </a:lnTo>
                  <a:lnTo>
                    <a:pt x="9321" y="3213"/>
                  </a:lnTo>
                  <a:lnTo>
                    <a:pt x="10706" y="4356"/>
                  </a:lnTo>
                  <a:lnTo>
                    <a:pt x="11061" y="5194"/>
                  </a:lnTo>
                  <a:lnTo>
                    <a:pt x="11061" y="7378"/>
                  </a:lnTo>
                  <a:lnTo>
                    <a:pt x="10706" y="8216"/>
                  </a:lnTo>
                  <a:lnTo>
                    <a:pt x="9321" y="9372"/>
                  </a:lnTo>
                  <a:lnTo>
                    <a:pt x="8293" y="9664"/>
                  </a:lnTo>
                  <a:lnTo>
                    <a:pt x="11931" y="9664"/>
                  </a:lnTo>
                  <a:lnTo>
                    <a:pt x="12903" y="8166"/>
                  </a:lnTo>
                  <a:lnTo>
                    <a:pt x="13105" y="7378"/>
                  </a:lnTo>
                  <a:lnTo>
                    <a:pt x="13010" y="4356"/>
                  </a:lnTo>
                  <a:lnTo>
                    <a:pt x="12623" y="3428"/>
                  </a:lnTo>
                  <a:lnTo>
                    <a:pt x="12046" y="2933"/>
                  </a:lnTo>
                  <a:close/>
                </a:path>
                <a:path w="493395" h="19685">
                  <a:moveTo>
                    <a:pt x="23329" y="6108"/>
                  </a:moveTo>
                  <a:lnTo>
                    <a:pt x="20993" y="6108"/>
                  </a:lnTo>
                  <a:lnTo>
                    <a:pt x="19951" y="6388"/>
                  </a:lnTo>
                  <a:lnTo>
                    <a:pt x="16179" y="14744"/>
                  </a:lnTo>
                  <a:lnTo>
                    <a:pt x="16751" y="16344"/>
                  </a:lnTo>
                  <a:lnTo>
                    <a:pt x="19037" y="18643"/>
                  </a:lnTo>
                  <a:lnTo>
                    <a:pt x="20599" y="19215"/>
                  </a:lnTo>
                  <a:lnTo>
                    <a:pt x="23520" y="19215"/>
                  </a:lnTo>
                  <a:lnTo>
                    <a:pt x="24409" y="19075"/>
                  </a:lnTo>
                  <a:lnTo>
                    <a:pt x="26111" y="18491"/>
                  </a:lnTo>
                  <a:lnTo>
                    <a:pt x="26809" y="18072"/>
                  </a:lnTo>
                  <a:lnTo>
                    <a:pt x="27342" y="17551"/>
                  </a:lnTo>
                  <a:lnTo>
                    <a:pt x="21221" y="17551"/>
                  </a:lnTo>
                  <a:lnTo>
                    <a:pt x="20116" y="17157"/>
                  </a:lnTo>
                  <a:lnTo>
                    <a:pt x="18554" y="15519"/>
                  </a:lnTo>
                  <a:lnTo>
                    <a:pt x="18161" y="14325"/>
                  </a:lnTo>
                  <a:lnTo>
                    <a:pt x="18161" y="12865"/>
                  </a:lnTo>
                  <a:lnTo>
                    <a:pt x="17741" y="12865"/>
                  </a:lnTo>
                  <a:lnTo>
                    <a:pt x="17741" y="11582"/>
                  </a:lnTo>
                  <a:lnTo>
                    <a:pt x="18161" y="11582"/>
                  </a:lnTo>
                  <a:lnTo>
                    <a:pt x="18199" y="10883"/>
                  </a:lnTo>
                  <a:lnTo>
                    <a:pt x="18526" y="9817"/>
                  </a:lnTo>
                  <a:lnTo>
                    <a:pt x="19926" y="8064"/>
                  </a:lnTo>
                  <a:lnTo>
                    <a:pt x="20916" y="7620"/>
                  </a:lnTo>
                  <a:lnTo>
                    <a:pt x="26144" y="7620"/>
                  </a:lnTo>
                  <a:lnTo>
                    <a:pt x="25895" y="7327"/>
                  </a:lnTo>
                  <a:lnTo>
                    <a:pt x="24307" y="6350"/>
                  </a:lnTo>
                  <a:lnTo>
                    <a:pt x="23329" y="6108"/>
                  </a:lnTo>
                  <a:close/>
                </a:path>
                <a:path w="493395" h="19685">
                  <a:moveTo>
                    <a:pt x="26670" y="16090"/>
                  </a:moveTo>
                  <a:lnTo>
                    <a:pt x="26060" y="16611"/>
                  </a:lnTo>
                  <a:lnTo>
                    <a:pt x="25425" y="16992"/>
                  </a:lnTo>
                  <a:lnTo>
                    <a:pt x="24091" y="17449"/>
                  </a:lnTo>
                  <a:lnTo>
                    <a:pt x="23393" y="17551"/>
                  </a:lnTo>
                  <a:lnTo>
                    <a:pt x="27342" y="17551"/>
                  </a:lnTo>
                  <a:lnTo>
                    <a:pt x="26670" y="16090"/>
                  </a:lnTo>
                  <a:close/>
                </a:path>
                <a:path w="493395" h="19685">
                  <a:moveTo>
                    <a:pt x="18161" y="11582"/>
                  </a:moveTo>
                  <a:lnTo>
                    <a:pt x="17741" y="11582"/>
                  </a:lnTo>
                  <a:lnTo>
                    <a:pt x="17741" y="12865"/>
                  </a:lnTo>
                  <a:lnTo>
                    <a:pt x="18161" y="12865"/>
                  </a:lnTo>
                  <a:lnTo>
                    <a:pt x="18161" y="11582"/>
                  </a:lnTo>
                  <a:close/>
                </a:path>
                <a:path w="493395" h="19685">
                  <a:moveTo>
                    <a:pt x="25781" y="11582"/>
                  </a:moveTo>
                  <a:lnTo>
                    <a:pt x="18161" y="11582"/>
                  </a:lnTo>
                  <a:lnTo>
                    <a:pt x="18161" y="12865"/>
                  </a:lnTo>
                  <a:lnTo>
                    <a:pt x="27546" y="12865"/>
                  </a:lnTo>
                  <a:lnTo>
                    <a:pt x="27546" y="11899"/>
                  </a:lnTo>
                  <a:lnTo>
                    <a:pt x="25781" y="11899"/>
                  </a:lnTo>
                  <a:lnTo>
                    <a:pt x="25781" y="11582"/>
                  </a:lnTo>
                  <a:close/>
                </a:path>
                <a:path w="493395" h="19685">
                  <a:moveTo>
                    <a:pt x="26144" y="7620"/>
                  </a:moveTo>
                  <a:lnTo>
                    <a:pt x="23368" y="7620"/>
                  </a:lnTo>
                  <a:lnTo>
                    <a:pt x="24269" y="8000"/>
                  </a:lnTo>
                  <a:lnTo>
                    <a:pt x="25476" y="9512"/>
                  </a:lnTo>
                  <a:lnTo>
                    <a:pt x="25678" y="10210"/>
                  </a:lnTo>
                  <a:lnTo>
                    <a:pt x="25781" y="11899"/>
                  </a:lnTo>
                  <a:lnTo>
                    <a:pt x="26212" y="11582"/>
                  </a:lnTo>
                  <a:lnTo>
                    <a:pt x="27546" y="11582"/>
                  </a:lnTo>
                  <a:lnTo>
                    <a:pt x="27485" y="10566"/>
                  </a:lnTo>
                  <a:lnTo>
                    <a:pt x="27343" y="9817"/>
                  </a:lnTo>
                  <a:lnTo>
                    <a:pt x="26470" y="8000"/>
                  </a:lnTo>
                  <a:lnTo>
                    <a:pt x="26144" y="7620"/>
                  </a:lnTo>
                  <a:close/>
                </a:path>
                <a:path w="493395" h="19685">
                  <a:moveTo>
                    <a:pt x="27546" y="11582"/>
                  </a:moveTo>
                  <a:lnTo>
                    <a:pt x="26212" y="11582"/>
                  </a:lnTo>
                  <a:lnTo>
                    <a:pt x="25781" y="11899"/>
                  </a:lnTo>
                  <a:lnTo>
                    <a:pt x="27546" y="11899"/>
                  </a:lnTo>
                  <a:lnTo>
                    <a:pt x="27546" y="11582"/>
                  </a:lnTo>
                  <a:close/>
                </a:path>
                <a:path w="493395" h="19685">
                  <a:moveTo>
                    <a:pt x="26238" y="0"/>
                  </a:moveTo>
                  <a:lnTo>
                    <a:pt x="24041" y="0"/>
                  </a:lnTo>
                  <a:lnTo>
                    <a:pt x="21450" y="5092"/>
                  </a:lnTo>
                  <a:lnTo>
                    <a:pt x="22910" y="5092"/>
                  </a:lnTo>
                  <a:lnTo>
                    <a:pt x="26238" y="0"/>
                  </a:lnTo>
                  <a:close/>
                </a:path>
                <a:path w="493395" h="19685">
                  <a:moveTo>
                    <a:pt x="30594" y="16192"/>
                  </a:moveTo>
                  <a:lnTo>
                    <a:pt x="29895" y="17627"/>
                  </a:lnTo>
                  <a:lnTo>
                    <a:pt x="30467" y="18135"/>
                  </a:lnTo>
                  <a:lnTo>
                    <a:pt x="31191" y="18529"/>
                  </a:lnTo>
                  <a:lnTo>
                    <a:pt x="32054" y="18821"/>
                  </a:lnTo>
                  <a:lnTo>
                    <a:pt x="32931" y="19088"/>
                  </a:lnTo>
                  <a:lnTo>
                    <a:pt x="33870" y="19215"/>
                  </a:lnTo>
                  <a:lnTo>
                    <a:pt x="35890" y="19215"/>
                  </a:lnTo>
                  <a:lnTo>
                    <a:pt x="36766" y="19062"/>
                  </a:lnTo>
                  <a:lnTo>
                    <a:pt x="38265" y="18465"/>
                  </a:lnTo>
                  <a:lnTo>
                    <a:pt x="38849" y="18033"/>
                  </a:lnTo>
                  <a:lnTo>
                    <a:pt x="39150" y="17627"/>
                  </a:lnTo>
                  <a:lnTo>
                    <a:pt x="34124" y="17627"/>
                  </a:lnTo>
                  <a:lnTo>
                    <a:pt x="33350" y="17513"/>
                  </a:lnTo>
                  <a:lnTo>
                    <a:pt x="31889" y="17043"/>
                  </a:lnTo>
                  <a:lnTo>
                    <a:pt x="31216" y="16675"/>
                  </a:lnTo>
                  <a:lnTo>
                    <a:pt x="30594" y="16192"/>
                  </a:lnTo>
                  <a:close/>
                </a:path>
                <a:path w="493395" h="19685">
                  <a:moveTo>
                    <a:pt x="36080" y="6108"/>
                  </a:moveTo>
                  <a:lnTo>
                    <a:pt x="34162" y="6108"/>
                  </a:lnTo>
                  <a:lnTo>
                    <a:pt x="33299" y="6273"/>
                  </a:lnTo>
                  <a:lnTo>
                    <a:pt x="30289" y="10769"/>
                  </a:lnTo>
                  <a:lnTo>
                    <a:pt x="30568" y="11480"/>
                  </a:lnTo>
                  <a:lnTo>
                    <a:pt x="31635" y="12611"/>
                  </a:lnTo>
                  <a:lnTo>
                    <a:pt x="32448" y="13004"/>
                  </a:lnTo>
                  <a:lnTo>
                    <a:pt x="36601" y="13893"/>
                  </a:lnTo>
                  <a:lnTo>
                    <a:pt x="37134" y="14122"/>
                  </a:lnTo>
                  <a:lnTo>
                    <a:pt x="37452" y="14427"/>
                  </a:lnTo>
                  <a:lnTo>
                    <a:pt x="37795" y="14719"/>
                  </a:lnTo>
                  <a:lnTo>
                    <a:pt x="37960" y="15100"/>
                  </a:lnTo>
                  <a:lnTo>
                    <a:pt x="37953" y="16243"/>
                  </a:lnTo>
                  <a:lnTo>
                    <a:pt x="37693" y="16725"/>
                  </a:lnTo>
                  <a:lnTo>
                    <a:pt x="36677" y="17449"/>
                  </a:lnTo>
                  <a:lnTo>
                    <a:pt x="35915" y="17627"/>
                  </a:lnTo>
                  <a:lnTo>
                    <a:pt x="39150" y="17627"/>
                  </a:lnTo>
                  <a:lnTo>
                    <a:pt x="39687" y="16903"/>
                  </a:lnTo>
                  <a:lnTo>
                    <a:pt x="39903" y="16243"/>
                  </a:lnTo>
                  <a:lnTo>
                    <a:pt x="39834" y="14427"/>
                  </a:lnTo>
                  <a:lnTo>
                    <a:pt x="39611" y="13893"/>
                  </a:lnTo>
                  <a:lnTo>
                    <a:pt x="39039" y="13373"/>
                  </a:lnTo>
                  <a:lnTo>
                    <a:pt x="38493" y="12826"/>
                  </a:lnTo>
                  <a:lnTo>
                    <a:pt x="37642" y="12433"/>
                  </a:lnTo>
                  <a:lnTo>
                    <a:pt x="36499" y="12179"/>
                  </a:lnTo>
                  <a:lnTo>
                    <a:pt x="34150" y="11709"/>
                  </a:lnTo>
                  <a:lnTo>
                    <a:pt x="33502" y="11556"/>
                  </a:lnTo>
                  <a:lnTo>
                    <a:pt x="33007" y="11328"/>
                  </a:lnTo>
                  <a:lnTo>
                    <a:pt x="32385" y="10706"/>
                  </a:lnTo>
                  <a:lnTo>
                    <a:pt x="32232" y="10299"/>
                  </a:lnTo>
                  <a:lnTo>
                    <a:pt x="32250" y="9131"/>
                  </a:lnTo>
                  <a:lnTo>
                    <a:pt x="32490" y="8648"/>
                  </a:lnTo>
                  <a:lnTo>
                    <a:pt x="33477" y="7874"/>
                  </a:lnTo>
                  <a:lnTo>
                    <a:pt x="34213" y="7670"/>
                  </a:lnTo>
                  <a:lnTo>
                    <a:pt x="39624" y="7670"/>
                  </a:lnTo>
                  <a:lnTo>
                    <a:pt x="39154" y="7200"/>
                  </a:lnTo>
                  <a:lnTo>
                    <a:pt x="38493" y="6807"/>
                  </a:lnTo>
                  <a:lnTo>
                    <a:pt x="37706" y="6540"/>
                  </a:lnTo>
                  <a:lnTo>
                    <a:pt x="36931" y="6248"/>
                  </a:lnTo>
                  <a:lnTo>
                    <a:pt x="36080" y="6108"/>
                  </a:lnTo>
                  <a:close/>
                </a:path>
                <a:path w="493395" h="19685">
                  <a:moveTo>
                    <a:pt x="39624" y="7670"/>
                  </a:moveTo>
                  <a:lnTo>
                    <a:pt x="35902" y="7670"/>
                  </a:lnTo>
                  <a:lnTo>
                    <a:pt x="36563" y="7797"/>
                  </a:lnTo>
                  <a:lnTo>
                    <a:pt x="37198" y="8051"/>
                  </a:lnTo>
                  <a:lnTo>
                    <a:pt x="37858" y="8280"/>
                  </a:lnTo>
                  <a:lnTo>
                    <a:pt x="38455" y="8661"/>
                  </a:lnTo>
                  <a:lnTo>
                    <a:pt x="38938" y="9131"/>
                  </a:lnTo>
                  <a:lnTo>
                    <a:pt x="39595" y="7874"/>
                  </a:lnTo>
                  <a:lnTo>
                    <a:pt x="39624" y="7670"/>
                  </a:lnTo>
                  <a:close/>
                </a:path>
                <a:path w="493395" h="19685">
                  <a:moveTo>
                    <a:pt x="45148" y="6337"/>
                  </a:moveTo>
                  <a:lnTo>
                    <a:pt x="43103" y="6337"/>
                  </a:lnTo>
                  <a:lnTo>
                    <a:pt x="43184" y="16167"/>
                  </a:lnTo>
                  <a:lnTo>
                    <a:pt x="43452" y="17049"/>
                  </a:lnTo>
                  <a:lnTo>
                    <a:pt x="43578" y="17259"/>
                  </a:lnTo>
                  <a:lnTo>
                    <a:pt x="45008" y="18808"/>
                  </a:lnTo>
                  <a:lnTo>
                    <a:pt x="46151" y="19215"/>
                  </a:lnTo>
                  <a:lnTo>
                    <a:pt x="48704" y="19215"/>
                  </a:lnTo>
                  <a:lnTo>
                    <a:pt x="49618" y="18948"/>
                  </a:lnTo>
                  <a:lnTo>
                    <a:pt x="51181" y="17868"/>
                  </a:lnTo>
                  <a:lnTo>
                    <a:pt x="51442" y="17525"/>
                  </a:lnTo>
                  <a:lnTo>
                    <a:pt x="47053" y="17525"/>
                  </a:lnTo>
                  <a:lnTo>
                    <a:pt x="46329" y="17259"/>
                  </a:lnTo>
                  <a:lnTo>
                    <a:pt x="45389" y="16167"/>
                  </a:lnTo>
                  <a:lnTo>
                    <a:pt x="45263" y="15722"/>
                  </a:lnTo>
                  <a:lnTo>
                    <a:pt x="45148" y="6337"/>
                  </a:lnTo>
                  <a:close/>
                </a:path>
                <a:path w="493395" h="19685">
                  <a:moveTo>
                    <a:pt x="53771" y="16141"/>
                  </a:moveTo>
                  <a:lnTo>
                    <a:pt x="52108" y="16141"/>
                  </a:lnTo>
                  <a:lnTo>
                    <a:pt x="51777" y="17049"/>
                  </a:lnTo>
                  <a:lnTo>
                    <a:pt x="51777" y="18999"/>
                  </a:lnTo>
                  <a:lnTo>
                    <a:pt x="53771" y="18999"/>
                  </a:lnTo>
                  <a:lnTo>
                    <a:pt x="53771" y="16141"/>
                  </a:lnTo>
                  <a:close/>
                </a:path>
                <a:path w="493395" h="19685">
                  <a:moveTo>
                    <a:pt x="53771" y="6337"/>
                  </a:moveTo>
                  <a:lnTo>
                    <a:pt x="51727" y="6337"/>
                  </a:lnTo>
                  <a:lnTo>
                    <a:pt x="51727" y="14757"/>
                  </a:lnTo>
                  <a:lnTo>
                    <a:pt x="51396" y="15722"/>
                  </a:lnTo>
                  <a:lnTo>
                    <a:pt x="50050" y="17170"/>
                  </a:lnTo>
                  <a:lnTo>
                    <a:pt x="49161" y="17525"/>
                  </a:lnTo>
                  <a:lnTo>
                    <a:pt x="51442" y="17525"/>
                  </a:lnTo>
                  <a:lnTo>
                    <a:pt x="51752" y="17119"/>
                  </a:lnTo>
                  <a:lnTo>
                    <a:pt x="51777" y="16141"/>
                  </a:lnTo>
                  <a:lnTo>
                    <a:pt x="53771" y="16141"/>
                  </a:lnTo>
                  <a:lnTo>
                    <a:pt x="53771" y="6337"/>
                  </a:lnTo>
                  <a:close/>
                </a:path>
                <a:path w="493395" h="19685">
                  <a:moveTo>
                    <a:pt x="52108" y="16141"/>
                  </a:moveTo>
                  <a:lnTo>
                    <a:pt x="51777" y="16141"/>
                  </a:lnTo>
                  <a:lnTo>
                    <a:pt x="51777" y="17049"/>
                  </a:lnTo>
                  <a:lnTo>
                    <a:pt x="52108" y="16141"/>
                  </a:lnTo>
                  <a:close/>
                </a:path>
                <a:path w="493395" h="19685">
                  <a:moveTo>
                    <a:pt x="59778" y="431"/>
                  </a:moveTo>
                  <a:lnTo>
                    <a:pt x="57734" y="431"/>
                  </a:lnTo>
                  <a:lnTo>
                    <a:pt x="57734" y="18999"/>
                  </a:lnTo>
                  <a:lnTo>
                    <a:pt x="59778" y="18999"/>
                  </a:lnTo>
                  <a:lnTo>
                    <a:pt x="59778" y="431"/>
                  </a:lnTo>
                  <a:close/>
                </a:path>
                <a:path w="493395" h="19685">
                  <a:moveTo>
                    <a:pt x="66446" y="7924"/>
                  </a:moveTo>
                  <a:lnTo>
                    <a:pt x="64401" y="7924"/>
                  </a:lnTo>
                  <a:lnTo>
                    <a:pt x="64417" y="16408"/>
                  </a:lnTo>
                  <a:lnTo>
                    <a:pt x="64654" y="17183"/>
                  </a:lnTo>
                  <a:lnTo>
                    <a:pt x="64766" y="17475"/>
                  </a:lnTo>
                  <a:lnTo>
                    <a:pt x="66040" y="18872"/>
                  </a:lnTo>
                  <a:lnTo>
                    <a:pt x="66992" y="19215"/>
                  </a:lnTo>
                  <a:lnTo>
                    <a:pt x="68554" y="19215"/>
                  </a:lnTo>
                  <a:lnTo>
                    <a:pt x="68872" y="19189"/>
                  </a:lnTo>
                  <a:lnTo>
                    <a:pt x="69811" y="18999"/>
                  </a:lnTo>
                  <a:lnTo>
                    <a:pt x="70053" y="18884"/>
                  </a:lnTo>
                  <a:lnTo>
                    <a:pt x="70053" y="17475"/>
                  </a:lnTo>
                  <a:lnTo>
                    <a:pt x="67818" y="17475"/>
                  </a:lnTo>
                  <a:lnTo>
                    <a:pt x="67297" y="17272"/>
                  </a:lnTo>
                  <a:lnTo>
                    <a:pt x="66941" y="16852"/>
                  </a:lnTo>
                  <a:lnTo>
                    <a:pt x="66611" y="16408"/>
                  </a:lnTo>
                  <a:lnTo>
                    <a:pt x="66446" y="15684"/>
                  </a:lnTo>
                  <a:lnTo>
                    <a:pt x="66446" y="7924"/>
                  </a:lnTo>
                  <a:close/>
                </a:path>
                <a:path w="493395" h="19685">
                  <a:moveTo>
                    <a:pt x="70053" y="17183"/>
                  </a:moveTo>
                  <a:lnTo>
                    <a:pt x="69621" y="17335"/>
                  </a:lnTo>
                  <a:lnTo>
                    <a:pt x="69113" y="17449"/>
                  </a:lnTo>
                  <a:lnTo>
                    <a:pt x="68834" y="17475"/>
                  </a:lnTo>
                  <a:lnTo>
                    <a:pt x="70053" y="17475"/>
                  </a:lnTo>
                  <a:lnTo>
                    <a:pt x="70053" y="17183"/>
                  </a:lnTo>
                  <a:close/>
                </a:path>
                <a:path w="493395" h="19685">
                  <a:moveTo>
                    <a:pt x="70078" y="6337"/>
                  </a:moveTo>
                  <a:lnTo>
                    <a:pt x="61925" y="6337"/>
                  </a:lnTo>
                  <a:lnTo>
                    <a:pt x="61925" y="7924"/>
                  </a:lnTo>
                  <a:lnTo>
                    <a:pt x="70078" y="7924"/>
                  </a:lnTo>
                  <a:lnTo>
                    <a:pt x="70078" y="6337"/>
                  </a:lnTo>
                  <a:close/>
                </a:path>
                <a:path w="493395" h="19685">
                  <a:moveTo>
                    <a:pt x="66446" y="2298"/>
                  </a:moveTo>
                  <a:lnTo>
                    <a:pt x="64401" y="2882"/>
                  </a:lnTo>
                  <a:lnTo>
                    <a:pt x="64401" y="6337"/>
                  </a:lnTo>
                  <a:lnTo>
                    <a:pt x="66446" y="6337"/>
                  </a:lnTo>
                  <a:lnTo>
                    <a:pt x="66446" y="2298"/>
                  </a:lnTo>
                  <a:close/>
                </a:path>
                <a:path w="493395" h="19685">
                  <a:moveTo>
                    <a:pt x="78524" y="6108"/>
                  </a:moveTo>
                  <a:lnTo>
                    <a:pt x="76250" y="6108"/>
                  </a:lnTo>
                  <a:lnTo>
                    <a:pt x="75272" y="6362"/>
                  </a:lnTo>
                  <a:lnTo>
                    <a:pt x="71825" y="11049"/>
                  </a:lnTo>
                  <a:lnTo>
                    <a:pt x="71827" y="14262"/>
                  </a:lnTo>
                  <a:lnTo>
                    <a:pt x="76250" y="19215"/>
                  </a:lnTo>
                  <a:lnTo>
                    <a:pt x="78486" y="19215"/>
                  </a:lnTo>
                  <a:lnTo>
                    <a:pt x="79463" y="18935"/>
                  </a:lnTo>
                  <a:lnTo>
                    <a:pt x="81140" y="17792"/>
                  </a:lnTo>
                  <a:lnTo>
                    <a:pt x="81311" y="17551"/>
                  </a:lnTo>
                  <a:lnTo>
                    <a:pt x="76581" y="17551"/>
                  </a:lnTo>
                  <a:lnTo>
                    <a:pt x="75628" y="17145"/>
                  </a:lnTo>
                  <a:lnTo>
                    <a:pt x="74206" y="15481"/>
                  </a:lnTo>
                  <a:lnTo>
                    <a:pt x="73850" y="14262"/>
                  </a:lnTo>
                  <a:lnTo>
                    <a:pt x="73850" y="11049"/>
                  </a:lnTo>
                  <a:lnTo>
                    <a:pt x="74206" y="9829"/>
                  </a:lnTo>
                  <a:lnTo>
                    <a:pt x="75628" y="8166"/>
                  </a:lnTo>
                  <a:lnTo>
                    <a:pt x="76581" y="7747"/>
                  </a:lnTo>
                  <a:lnTo>
                    <a:pt x="81300" y="7747"/>
                  </a:lnTo>
                  <a:lnTo>
                    <a:pt x="81165" y="7556"/>
                  </a:lnTo>
                  <a:lnTo>
                    <a:pt x="79502" y="6400"/>
                  </a:lnTo>
                  <a:lnTo>
                    <a:pt x="78524" y="6108"/>
                  </a:lnTo>
                  <a:close/>
                </a:path>
                <a:path w="493395" h="19685">
                  <a:moveTo>
                    <a:pt x="83731" y="16014"/>
                  </a:moveTo>
                  <a:lnTo>
                    <a:pt x="81965" y="16014"/>
                  </a:lnTo>
                  <a:lnTo>
                    <a:pt x="81699" y="17005"/>
                  </a:lnTo>
                  <a:lnTo>
                    <a:pt x="81686" y="18999"/>
                  </a:lnTo>
                  <a:lnTo>
                    <a:pt x="83731" y="18999"/>
                  </a:lnTo>
                  <a:lnTo>
                    <a:pt x="83731" y="16014"/>
                  </a:lnTo>
                  <a:close/>
                </a:path>
                <a:path w="493395" h="19685">
                  <a:moveTo>
                    <a:pt x="81300" y="7747"/>
                  </a:moveTo>
                  <a:lnTo>
                    <a:pt x="78994" y="7747"/>
                  </a:lnTo>
                  <a:lnTo>
                    <a:pt x="79946" y="8166"/>
                  </a:lnTo>
                  <a:lnTo>
                    <a:pt x="81356" y="9829"/>
                  </a:lnTo>
                  <a:lnTo>
                    <a:pt x="81711" y="11049"/>
                  </a:lnTo>
                  <a:lnTo>
                    <a:pt x="81711" y="14262"/>
                  </a:lnTo>
                  <a:lnTo>
                    <a:pt x="81356" y="15481"/>
                  </a:lnTo>
                  <a:lnTo>
                    <a:pt x="79946" y="17145"/>
                  </a:lnTo>
                  <a:lnTo>
                    <a:pt x="78994" y="17551"/>
                  </a:lnTo>
                  <a:lnTo>
                    <a:pt x="81311" y="17551"/>
                  </a:lnTo>
                  <a:lnTo>
                    <a:pt x="81599" y="17145"/>
                  </a:lnTo>
                  <a:lnTo>
                    <a:pt x="81686" y="16014"/>
                  </a:lnTo>
                  <a:lnTo>
                    <a:pt x="83731" y="16014"/>
                  </a:lnTo>
                  <a:lnTo>
                    <a:pt x="83731" y="9334"/>
                  </a:lnTo>
                  <a:lnTo>
                    <a:pt x="81686" y="9334"/>
                  </a:lnTo>
                  <a:lnTo>
                    <a:pt x="81589" y="8153"/>
                  </a:lnTo>
                  <a:lnTo>
                    <a:pt x="81300" y="7747"/>
                  </a:lnTo>
                  <a:close/>
                </a:path>
                <a:path w="493395" h="19685">
                  <a:moveTo>
                    <a:pt x="81965" y="16014"/>
                  </a:moveTo>
                  <a:lnTo>
                    <a:pt x="81686" y="16014"/>
                  </a:lnTo>
                  <a:lnTo>
                    <a:pt x="81686" y="17023"/>
                  </a:lnTo>
                  <a:lnTo>
                    <a:pt x="81965" y="16014"/>
                  </a:lnTo>
                  <a:close/>
                </a:path>
                <a:path w="493395" h="19685">
                  <a:moveTo>
                    <a:pt x="81764" y="8493"/>
                  </a:moveTo>
                  <a:lnTo>
                    <a:pt x="81686" y="9334"/>
                  </a:lnTo>
                  <a:lnTo>
                    <a:pt x="81991" y="9334"/>
                  </a:lnTo>
                  <a:lnTo>
                    <a:pt x="81764" y="8493"/>
                  </a:lnTo>
                  <a:close/>
                </a:path>
                <a:path w="493395" h="19685">
                  <a:moveTo>
                    <a:pt x="83934" y="6337"/>
                  </a:moveTo>
                  <a:lnTo>
                    <a:pt x="81965" y="6337"/>
                  </a:lnTo>
                  <a:lnTo>
                    <a:pt x="81844" y="8788"/>
                  </a:lnTo>
                  <a:lnTo>
                    <a:pt x="81991" y="9334"/>
                  </a:lnTo>
                  <a:lnTo>
                    <a:pt x="83731" y="9334"/>
                  </a:lnTo>
                  <a:lnTo>
                    <a:pt x="83831" y="7404"/>
                  </a:lnTo>
                  <a:lnTo>
                    <a:pt x="83934" y="6337"/>
                  </a:lnTo>
                  <a:close/>
                </a:path>
                <a:path w="493395" h="19685">
                  <a:moveTo>
                    <a:pt x="90373" y="7924"/>
                  </a:moveTo>
                  <a:lnTo>
                    <a:pt x="88341" y="7924"/>
                  </a:lnTo>
                  <a:lnTo>
                    <a:pt x="88356" y="16408"/>
                  </a:lnTo>
                  <a:lnTo>
                    <a:pt x="88583" y="17183"/>
                  </a:lnTo>
                  <a:lnTo>
                    <a:pt x="88693" y="17475"/>
                  </a:lnTo>
                  <a:lnTo>
                    <a:pt x="89979" y="18872"/>
                  </a:lnTo>
                  <a:lnTo>
                    <a:pt x="90932" y="19215"/>
                  </a:lnTo>
                  <a:lnTo>
                    <a:pt x="92494" y="19215"/>
                  </a:lnTo>
                  <a:lnTo>
                    <a:pt x="92811" y="19189"/>
                  </a:lnTo>
                  <a:lnTo>
                    <a:pt x="93751" y="18999"/>
                  </a:lnTo>
                  <a:lnTo>
                    <a:pt x="93980" y="18884"/>
                  </a:lnTo>
                  <a:lnTo>
                    <a:pt x="93980" y="17475"/>
                  </a:lnTo>
                  <a:lnTo>
                    <a:pt x="91757" y="17475"/>
                  </a:lnTo>
                  <a:lnTo>
                    <a:pt x="91236" y="17272"/>
                  </a:lnTo>
                  <a:lnTo>
                    <a:pt x="90881" y="16852"/>
                  </a:lnTo>
                  <a:lnTo>
                    <a:pt x="90550" y="16408"/>
                  </a:lnTo>
                  <a:lnTo>
                    <a:pt x="90373" y="15684"/>
                  </a:lnTo>
                  <a:lnTo>
                    <a:pt x="90373" y="7924"/>
                  </a:lnTo>
                  <a:close/>
                </a:path>
                <a:path w="493395" h="19685">
                  <a:moveTo>
                    <a:pt x="93980" y="17183"/>
                  </a:moveTo>
                  <a:lnTo>
                    <a:pt x="93560" y="17335"/>
                  </a:lnTo>
                  <a:lnTo>
                    <a:pt x="93052" y="17449"/>
                  </a:lnTo>
                  <a:lnTo>
                    <a:pt x="92760" y="17475"/>
                  </a:lnTo>
                  <a:lnTo>
                    <a:pt x="93980" y="17475"/>
                  </a:lnTo>
                  <a:lnTo>
                    <a:pt x="93980" y="17183"/>
                  </a:lnTo>
                  <a:close/>
                </a:path>
                <a:path w="493395" h="19685">
                  <a:moveTo>
                    <a:pt x="94005" y="6337"/>
                  </a:moveTo>
                  <a:lnTo>
                    <a:pt x="85864" y="6337"/>
                  </a:lnTo>
                  <a:lnTo>
                    <a:pt x="85864" y="7924"/>
                  </a:lnTo>
                  <a:lnTo>
                    <a:pt x="94005" y="7924"/>
                  </a:lnTo>
                  <a:lnTo>
                    <a:pt x="94005" y="6337"/>
                  </a:lnTo>
                  <a:close/>
                </a:path>
                <a:path w="493395" h="19685">
                  <a:moveTo>
                    <a:pt x="90373" y="2298"/>
                  </a:moveTo>
                  <a:lnTo>
                    <a:pt x="88341" y="2882"/>
                  </a:lnTo>
                  <a:lnTo>
                    <a:pt x="88341" y="6337"/>
                  </a:lnTo>
                  <a:lnTo>
                    <a:pt x="90373" y="6337"/>
                  </a:lnTo>
                  <a:lnTo>
                    <a:pt x="90373" y="2298"/>
                  </a:lnTo>
                  <a:close/>
                </a:path>
                <a:path w="493395" h="19685">
                  <a:moveTo>
                    <a:pt x="96418" y="16192"/>
                  </a:moveTo>
                  <a:lnTo>
                    <a:pt x="95719" y="17627"/>
                  </a:lnTo>
                  <a:lnTo>
                    <a:pt x="96291" y="18135"/>
                  </a:lnTo>
                  <a:lnTo>
                    <a:pt x="97015" y="18529"/>
                  </a:lnTo>
                  <a:lnTo>
                    <a:pt x="97878" y="18821"/>
                  </a:lnTo>
                  <a:lnTo>
                    <a:pt x="98755" y="19088"/>
                  </a:lnTo>
                  <a:lnTo>
                    <a:pt x="99695" y="19215"/>
                  </a:lnTo>
                  <a:lnTo>
                    <a:pt x="101714" y="19215"/>
                  </a:lnTo>
                  <a:lnTo>
                    <a:pt x="102590" y="19062"/>
                  </a:lnTo>
                  <a:lnTo>
                    <a:pt x="104089" y="18465"/>
                  </a:lnTo>
                  <a:lnTo>
                    <a:pt x="104673" y="18033"/>
                  </a:lnTo>
                  <a:lnTo>
                    <a:pt x="104974" y="17627"/>
                  </a:lnTo>
                  <a:lnTo>
                    <a:pt x="99949" y="17627"/>
                  </a:lnTo>
                  <a:lnTo>
                    <a:pt x="99174" y="17513"/>
                  </a:lnTo>
                  <a:lnTo>
                    <a:pt x="97713" y="17043"/>
                  </a:lnTo>
                  <a:lnTo>
                    <a:pt x="97040" y="16675"/>
                  </a:lnTo>
                  <a:lnTo>
                    <a:pt x="96418" y="16192"/>
                  </a:lnTo>
                  <a:close/>
                </a:path>
                <a:path w="493395" h="19685">
                  <a:moveTo>
                    <a:pt x="101904" y="6108"/>
                  </a:moveTo>
                  <a:lnTo>
                    <a:pt x="99987" y="6108"/>
                  </a:lnTo>
                  <a:lnTo>
                    <a:pt x="99123" y="6273"/>
                  </a:lnTo>
                  <a:lnTo>
                    <a:pt x="96113" y="10769"/>
                  </a:lnTo>
                  <a:lnTo>
                    <a:pt x="96393" y="11480"/>
                  </a:lnTo>
                  <a:lnTo>
                    <a:pt x="97459" y="12611"/>
                  </a:lnTo>
                  <a:lnTo>
                    <a:pt x="98272" y="13004"/>
                  </a:lnTo>
                  <a:lnTo>
                    <a:pt x="102425" y="13893"/>
                  </a:lnTo>
                  <a:lnTo>
                    <a:pt x="102958" y="14122"/>
                  </a:lnTo>
                  <a:lnTo>
                    <a:pt x="103276" y="14427"/>
                  </a:lnTo>
                  <a:lnTo>
                    <a:pt x="103619" y="14719"/>
                  </a:lnTo>
                  <a:lnTo>
                    <a:pt x="103784" y="15100"/>
                  </a:lnTo>
                  <a:lnTo>
                    <a:pt x="103777" y="16243"/>
                  </a:lnTo>
                  <a:lnTo>
                    <a:pt x="103530" y="16725"/>
                  </a:lnTo>
                  <a:lnTo>
                    <a:pt x="102501" y="17449"/>
                  </a:lnTo>
                  <a:lnTo>
                    <a:pt x="101739" y="17627"/>
                  </a:lnTo>
                  <a:lnTo>
                    <a:pt x="104974" y="17627"/>
                  </a:lnTo>
                  <a:lnTo>
                    <a:pt x="105511" y="16903"/>
                  </a:lnTo>
                  <a:lnTo>
                    <a:pt x="105727" y="16243"/>
                  </a:lnTo>
                  <a:lnTo>
                    <a:pt x="105658" y="14427"/>
                  </a:lnTo>
                  <a:lnTo>
                    <a:pt x="105435" y="13893"/>
                  </a:lnTo>
                  <a:lnTo>
                    <a:pt x="104863" y="13373"/>
                  </a:lnTo>
                  <a:lnTo>
                    <a:pt x="104317" y="12826"/>
                  </a:lnTo>
                  <a:lnTo>
                    <a:pt x="103466" y="12433"/>
                  </a:lnTo>
                  <a:lnTo>
                    <a:pt x="102323" y="12179"/>
                  </a:lnTo>
                  <a:lnTo>
                    <a:pt x="99974" y="11709"/>
                  </a:lnTo>
                  <a:lnTo>
                    <a:pt x="99326" y="11556"/>
                  </a:lnTo>
                  <a:lnTo>
                    <a:pt x="98831" y="11328"/>
                  </a:lnTo>
                  <a:lnTo>
                    <a:pt x="98209" y="10706"/>
                  </a:lnTo>
                  <a:lnTo>
                    <a:pt x="98056" y="10299"/>
                  </a:lnTo>
                  <a:lnTo>
                    <a:pt x="98074" y="9131"/>
                  </a:lnTo>
                  <a:lnTo>
                    <a:pt x="98314" y="8648"/>
                  </a:lnTo>
                  <a:lnTo>
                    <a:pt x="99301" y="7874"/>
                  </a:lnTo>
                  <a:lnTo>
                    <a:pt x="100037" y="7670"/>
                  </a:lnTo>
                  <a:lnTo>
                    <a:pt x="105448" y="7670"/>
                  </a:lnTo>
                  <a:lnTo>
                    <a:pt x="104978" y="7200"/>
                  </a:lnTo>
                  <a:lnTo>
                    <a:pt x="104317" y="6807"/>
                  </a:lnTo>
                  <a:lnTo>
                    <a:pt x="103530" y="6540"/>
                  </a:lnTo>
                  <a:lnTo>
                    <a:pt x="102755" y="6248"/>
                  </a:lnTo>
                  <a:lnTo>
                    <a:pt x="101904" y="6108"/>
                  </a:lnTo>
                  <a:close/>
                </a:path>
                <a:path w="493395" h="19685">
                  <a:moveTo>
                    <a:pt x="105448" y="7670"/>
                  </a:moveTo>
                  <a:lnTo>
                    <a:pt x="101727" y="7670"/>
                  </a:lnTo>
                  <a:lnTo>
                    <a:pt x="102387" y="7797"/>
                  </a:lnTo>
                  <a:lnTo>
                    <a:pt x="103022" y="8051"/>
                  </a:lnTo>
                  <a:lnTo>
                    <a:pt x="103682" y="8280"/>
                  </a:lnTo>
                  <a:lnTo>
                    <a:pt x="104280" y="8661"/>
                  </a:lnTo>
                  <a:lnTo>
                    <a:pt x="104762" y="9131"/>
                  </a:lnTo>
                  <a:lnTo>
                    <a:pt x="105419" y="7874"/>
                  </a:lnTo>
                  <a:lnTo>
                    <a:pt x="105448" y="7670"/>
                  </a:lnTo>
                  <a:close/>
                </a:path>
                <a:path w="493395" h="19685">
                  <a:moveTo>
                    <a:pt x="118334" y="15963"/>
                  </a:moveTo>
                  <a:lnTo>
                    <a:pt x="117602" y="15963"/>
                  </a:lnTo>
                  <a:lnTo>
                    <a:pt x="117717" y="17145"/>
                  </a:lnTo>
                  <a:lnTo>
                    <a:pt x="118160" y="17779"/>
                  </a:lnTo>
                  <a:lnTo>
                    <a:pt x="119811" y="18935"/>
                  </a:lnTo>
                  <a:lnTo>
                    <a:pt x="120789" y="19215"/>
                  </a:lnTo>
                  <a:lnTo>
                    <a:pt x="123062" y="19215"/>
                  </a:lnTo>
                  <a:lnTo>
                    <a:pt x="124040" y="18961"/>
                  </a:lnTo>
                  <a:lnTo>
                    <a:pt x="125704" y="17894"/>
                  </a:lnTo>
                  <a:lnTo>
                    <a:pt x="126001" y="17551"/>
                  </a:lnTo>
                  <a:lnTo>
                    <a:pt x="120307" y="17551"/>
                  </a:lnTo>
                  <a:lnTo>
                    <a:pt x="119354" y="17145"/>
                  </a:lnTo>
                  <a:lnTo>
                    <a:pt x="118334" y="15963"/>
                  </a:lnTo>
                  <a:close/>
                </a:path>
                <a:path w="493395" h="19685">
                  <a:moveTo>
                    <a:pt x="117627" y="431"/>
                  </a:moveTo>
                  <a:lnTo>
                    <a:pt x="115582" y="431"/>
                  </a:lnTo>
                  <a:lnTo>
                    <a:pt x="115582" y="18999"/>
                  </a:lnTo>
                  <a:lnTo>
                    <a:pt x="117602" y="18999"/>
                  </a:lnTo>
                  <a:lnTo>
                    <a:pt x="117602" y="16979"/>
                  </a:lnTo>
                  <a:lnTo>
                    <a:pt x="117322" y="15963"/>
                  </a:lnTo>
                  <a:lnTo>
                    <a:pt x="118334" y="15963"/>
                  </a:lnTo>
                  <a:lnTo>
                    <a:pt x="117942" y="15494"/>
                  </a:lnTo>
                  <a:lnTo>
                    <a:pt x="117580" y="14274"/>
                  </a:lnTo>
                  <a:lnTo>
                    <a:pt x="117576" y="11049"/>
                  </a:lnTo>
                  <a:lnTo>
                    <a:pt x="117932" y="9829"/>
                  </a:lnTo>
                  <a:lnTo>
                    <a:pt x="118399" y="9283"/>
                  </a:lnTo>
                  <a:lnTo>
                    <a:pt x="117322" y="9283"/>
                  </a:lnTo>
                  <a:lnTo>
                    <a:pt x="117602" y="8305"/>
                  </a:lnTo>
                  <a:lnTo>
                    <a:pt x="117627" y="431"/>
                  </a:lnTo>
                  <a:close/>
                </a:path>
                <a:path w="493395" h="19685">
                  <a:moveTo>
                    <a:pt x="126004" y="7747"/>
                  </a:moveTo>
                  <a:lnTo>
                    <a:pt x="122707" y="7747"/>
                  </a:lnTo>
                  <a:lnTo>
                    <a:pt x="123659" y="8166"/>
                  </a:lnTo>
                  <a:lnTo>
                    <a:pt x="125107" y="9829"/>
                  </a:lnTo>
                  <a:lnTo>
                    <a:pt x="125463" y="11049"/>
                  </a:lnTo>
                  <a:lnTo>
                    <a:pt x="125463" y="14274"/>
                  </a:lnTo>
                  <a:lnTo>
                    <a:pt x="125107" y="15494"/>
                  </a:lnTo>
                  <a:lnTo>
                    <a:pt x="123659" y="17145"/>
                  </a:lnTo>
                  <a:lnTo>
                    <a:pt x="122707" y="17551"/>
                  </a:lnTo>
                  <a:lnTo>
                    <a:pt x="126001" y="17551"/>
                  </a:lnTo>
                  <a:lnTo>
                    <a:pt x="126352" y="17145"/>
                  </a:lnTo>
                  <a:lnTo>
                    <a:pt x="127292" y="15189"/>
                  </a:lnTo>
                  <a:lnTo>
                    <a:pt x="127480" y="14274"/>
                  </a:lnTo>
                  <a:lnTo>
                    <a:pt x="127480" y="11049"/>
                  </a:lnTo>
                  <a:lnTo>
                    <a:pt x="127292" y="10134"/>
                  </a:lnTo>
                  <a:lnTo>
                    <a:pt x="126366" y="8166"/>
                  </a:lnTo>
                  <a:lnTo>
                    <a:pt x="126004" y="7747"/>
                  </a:lnTo>
                  <a:close/>
                </a:path>
                <a:path w="493395" h="19685">
                  <a:moveTo>
                    <a:pt x="117602" y="15963"/>
                  </a:moveTo>
                  <a:lnTo>
                    <a:pt x="117322" y="15963"/>
                  </a:lnTo>
                  <a:lnTo>
                    <a:pt x="117602" y="16979"/>
                  </a:lnTo>
                  <a:lnTo>
                    <a:pt x="117602" y="15963"/>
                  </a:lnTo>
                  <a:close/>
                </a:path>
                <a:path w="493395" h="19685">
                  <a:moveTo>
                    <a:pt x="117627" y="8270"/>
                  </a:moveTo>
                  <a:lnTo>
                    <a:pt x="117322" y="9283"/>
                  </a:lnTo>
                  <a:lnTo>
                    <a:pt x="117627" y="9283"/>
                  </a:lnTo>
                  <a:lnTo>
                    <a:pt x="117627" y="8270"/>
                  </a:lnTo>
                  <a:close/>
                </a:path>
                <a:path w="493395" h="19685">
                  <a:moveTo>
                    <a:pt x="123075" y="6108"/>
                  </a:moveTo>
                  <a:lnTo>
                    <a:pt x="120789" y="6108"/>
                  </a:lnTo>
                  <a:lnTo>
                    <a:pt x="119811" y="6388"/>
                  </a:lnTo>
                  <a:lnTo>
                    <a:pt x="118160" y="7531"/>
                  </a:lnTo>
                  <a:lnTo>
                    <a:pt x="117702" y="8166"/>
                  </a:lnTo>
                  <a:lnTo>
                    <a:pt x="117627" y="9283"/>
                  </a:lnTo>
                  <a:lnTo>
                    <a:pt x="118399" y="9283"/>
                  </a:lnTo>
                  <a:lnTo>
                    <a:pt x="119354" y="8166"/>
                  </a:lnTo>
                  <a:lnTo>
                    <a:pt x="120307" y="7747"/>
                  </a:lnTo>
                  <a:lnTo>
                    <a:pt x="126004" y="7747"/>
                  </a:lnTo>
                  <a:lnTo>
                    <a:pt x="125730" y="7429"/>
                  </a:lnTo>
                  <a:lnTo>
                    <a:pt x="124066" y="6375"/>
                  </a:lnTo>
                  <a:lnTo>
                    <a:pt x="123075" y="6108"/>
                  </a:lnTo>
                  <a:close/>
                </a:path>
                <a:path w="493395" h="19685">
                  <a:moveTo>
                    <a:pt x="136664" y="6108"/>
                  </a:moveTo>
                  <a:lnTo>
                    <a:pt x="134391" y="6108"/>
                  </a:lnTo>
                  <a:lnTo>
                    <a:pt x="133413" y="6362"/>
                  </a:lnTo>
                  <a:lnTo>
                    <a:pt x="131724" y="7404"/>
                  </a:lnTo>
                  <a:lnTo>
                    <a:pt x="131076" y="8153"/>
                  </a:lnTo>
                  <a:lnTo>
                    <a:pt x="130149" y="10109"/>
                  </a:lnTo>
                  <a:lnTo>
                    <a:pt x="129965" y="11049"/>
                  </a:lnTo>
                  <a:lnTo>
                    <a:pt x="129968" y="14262"/>
                  </a:lnTo>
                  <a:lnTo>
                    <a:pt x="134391" y="19215"/>
                  </a:lnTo>
                  <a:lnTo>
                    <a:pt x="136626" y="19215"/>
                  </a:lnTo>
                  <a:lnTo>
                    <a:pt x="137604" y="18935"/>
                  </a:lnTo>
                  <a:lnTo>
                    <a:pt x="139280" y="17792"/>
                  </a:lnTo>
                  <a:lnTo>
                    <a:pt x="139452" y="17551"/>
                  </a:lnTo>
                  <a:lnTo>
                    <a:pt x="134721" y="17551"/>
                  </a:lnTo>
                  <a:lnTo>
                    <a:pt x="133769" y="17145"/>
                  </a:lnTo>
                  <a:lnTo>
                    <a:pt x="132334" y="15481"/>
                  </a:lnTo>
                  <a:lnTo>
                    <a:pt x="131991" y="14262"/>
                  </a:lnTo>
                  <a:lnTo>
                    <a:pt x="131991" y="11049"/>
                  </a:lnTo>
                  <a:lnTo>
                    <a:pt x="132334" y="9829"/>
                  </a:lnTo>
                  <a:lnTo>
                    <a:pt x="133769" y="8166"/>
                  </a:lnTo>
                  <a:lnTo>
                    <a:pt x="134721" y="7747"/>
                  </a:lnTo>
                  <a:lnTo>
                    <a:pt x="139441" y="7747"/>
                  </a:lnTo>
                  <a:lnTo>
                    <a:pt x="139306" y="7556"/>
                  </a:lnTo>
                  <a:lnTo>
                    <a:pt x="137642" y="6400"/>
                  </a:lnTo>
                  <a:lnTo>
                    <a:pt x="136664" y="6108"/>
                  </a:lnTo>
                  <a:close/>
                </a:path>
                <a:path w="493395" h="19685">
                  <a:moveTo>
                    <a:pt x="141871" y="16014"/>
                  </a:moveTo>
                  <a:lnTo>
                    <a:pt x="140106" y="16014"/>
                  </a:lnTo>
                  <a:lnTo>
                    <a:pt x="139839" y="17005"/>
                  </a:lnTo>
                  <a:lnTo>
                    <a:pt x="139827" y="18999"/>
                  </a:lnTo>
                  <a:lnTo>
                    <a:pt x="141871" y="18999"/>
                  </a:lnTo>
                  <a:lnTo>
                    <a:pt x="141871" y="16014"/>
                  </a:lnTo>
                  <a:close/>
                </a:path>
                <a:path w="493395" h="19685">
                  <a:moveTo>
                    <a:pt x="139441" y="7747"/>
                  </a:moveTo>
                  <a:lnTo>
                    <a:pt x="137134" y="7747"/>
                  </a:lnTo>
                  <a:lnTo>
                    <a:pt x="138087" y="8166"/>
                  </a:lnTo>
                  <a:lnTo>
                    <a:pt x="139496" y="9829"/>
                  </a:lnTo>
                  <a:lnTo>
                    <a:pt x="139852" y="11049"/>
                  </a:lnTo>
                  <a:lnTo>
                    <a:pt x="139852" y="14262"/>
                  </a:lnTo>
                  <a:lnTo>
                    <a:pt x="139496" y="15481"/>
                  </a:lnTo>
                  <a:lnTo>
                    <a:pt x="138087" y="17145"/>
                  </a:lnTo>
                  <a:lnTo>
                    <a:pt x="137134" y="17551"/>
                  </a:lnTo>
                  <a:lnTo>
                    <a:pt x="139452" y="17551"/>
                  </a:lnTo>
                  <a:lnTo>
                    <a:pt x="139740" y="17145"/>
                  </a:lnTo>
                  <a:lnTo>
                    <a:pt x="139827" y="16014"/>
                  </a:lnTo>
                  <a:lnTo>
                    <a:pt x="141871" y="16014"/>
                  </a:lnTo>
                  <a:lnTo>
                    <a:pt x="141871" y="9334"/>
                  </a:lnTo>
                  <a:lnTo>
                    <a:pt x="139827" y="9334"/>
                  </a:lnTo>
                  <a:lnTo>
                    <a:pt x="139729" y="8153"/>
                  </a:lnTo>
                  <a:lnTo>
                    <a:pt x="139441" y="7747"/>
                  </a:lnTo>
                  <a:close/>
                </a:path>
                <a:path w="493395" h="19685">
                  <a:moveTo>
                    <a:pt x="140106" y="16014"/>
                  </a:moveTo>
                  <a:lnTo>
                    <a:pt x="139827" y="16014"/>
                  </a:lnTo>
                  <a:lnTo>
                    <a:pt x="139827" y="17023"/>
                  </a:lnTo>
                  <a:lnTo>
                    <a:pt x="140106" y="16014"/>
                  </a:lnTo>
                  <a:close/>
                </a:path>
                <a:path w="493395" h="19685">
                  <a:moveTo>
                    <a:pt x="139905" y="8493"/>
                  </a:moveTo>
                  <a:lnTo>
                    <a:pt x="139827" y="9334"/>
                  </a:lnTo>
                  <a:lnTo>
                    <a:pt x="140131" y="9334"/>
                  </a:lnTo>
                  <a:lnTo>
                    <a:pt x="139905" y="8493"/>
                  </a:lnTo>
                  <a:close/>
                </a:path>
                <a:path w="493395" h="19685">
                  <a:moveTo>
                    <a:pt x="142074" y="6337"/>
                  </a:moveTo>
                  <a:lnTo>
                    <a:pt x="140106" y="6337"/>
                  </a:lnTo>
                  <a:lnTo>
                    <a:pt x="139984" y="8788"/>
                  </a:lnTo>
                  <a:lnTo>
                    <a:pt x="140131" y="9334"/>
                  </a:lnTo>
                  <a:lnTo>
                    <a:pt x="141871" y="9334"/>
                  </a:lnTo>
                  <a:lnTo>
                    <a:pt x="141971" y="7404"/>
                  </a:lnTo>
                  <a:lnTo>
                    <a:pt x="142074" y="6337"/>
                  </a:lnTo>
                  <a:close/>
                </a:path>
                <a:path w="493395" h="19685">
                  <a:moveTo>
                    <a:pt x="145745" y="16192"/>
                  </a:moveTo>
                  <a:lnTo>
                    <a:pt x="145034" y="17627"/>
                  </a:lnTo>
                  <a:lnTo>
                    <a:pt x="145605" y="18135"/>
                  </a:lnTo>
                  <a:lnTo>
                    <a:pt x="146329" y="18529"/>
                  </a:lnTo>
                  <a:lnTo>
                    <a:pt x="148082" y="19088"/>
                  </a:lnTo>
                  <a:lnTo>
                    <a:pt x="149021" y="19215"/>
                  </a:lnTo>
                  <a:lnTo>
                    <a:pt x="151041" y="19215"/>
                  </a:lnTo>
                  <a:lnTo>
                    <a:pt x="151917" y="19062"/>
                  </a:lnTo>
                  <a:lnTo>
                    <a:pt x="153416" y="18465"/>
                  </a:lnTo>
                  <a:lnTo>
                    <a:pt x="154000" y="18033"/>
                  </a:lnTo>
                  <a:lnTo>
                    <a:pt x="154301" y="17627"/>
                  </a:lnTo>
                  <a:lnTo>
                    <a:pt x="149263" y="17627"/>
                  </a:lnTo>
                  <a:lnTo>
                    <a:pt x="148501" y="17513"/>
                  </a:lnTo>
                  <a:lnTo>
                    <a:pt x="147040" y="17043"/>
                  </a:lnTo>
                  <a:lnTo>
                    <a:pt x="146367" y="16675"/>
                  </a:lnTo>
                  <a:lnTo>
                    <a:pt x="145745" y="16192"/>
                  </a:lnTo>
                  <a:close/>
                </a:path>
                <a:path w="493395" h="19685">
                  <a:moveTo>
                    <a:pt x="151231" y="6108"/>
                  </a:moveTo>
                  <a:lnTo>
                    <a:pt x="149313" y="6108"/>
                  </a:lnTo>
                  <a:lnTo>
                    <a:pt x="148450" y="6273"/>
                  </a:lnTo>
                  <a:lnTo>
                    <a:pt x="145440" y="10769"/>
                  </a:lnTo>
                  <a:lnTo>
                    <a:pt x="145707" y="11480"/>
                  </a:lnTo>
                  <a:lnTo>
                    <a:pt x="146786" y="12611"/>
                  </a:lnTo>
                  <a:lnTo>
                    <a:pt x="147599" y="13004"/>
                  </a:lnTo>
                  <a:lnTo>
                    <a:pt x="151752" y="13893"/>
                  </a:lnTo>
                  <a:lnTo>
                    <a:pt x="152285" y="14122"/>
                  </a:lnTo>
                  <a:lnTo>
                    <a:pt x="152603" y="14427"/>
                  </a:lnTo>
                  <a:lnTo>
                    <a:pt x="152946" y="14719"/>
                  </a:lnTo>
                  <a:lnTo>
                    <a:pt x="153111" y="15100"/>
                  </a:lnTo>
                  <a:lnTo>
                    <a:pt x="153104" y="16243"/>
                  </a:lnTo>
                  <a:lnTo>
                    <a:pt x="152844" y="16725"/>
                  </a:lnTo>
                  <a:lnTo>
                    <a:pt x="151828" y="17449"/>
                  </a:lnTo>
                  <a:lnTo>
                    <a:pt x="151066" y="17627"/>
                  </a:lnTo>
                  <a:lnTo>
                    <a:pt x="154301" y="17627"/>
                  </a:lnTo>
                  <a:lnTo>
                    <a:pt x="154838" y="16903"/>
                  </a:lnTo>
                  <a:lnTo>
                    <a:pt x="155054" y="16243"/>
                  </a:lnTo>
                  <a:lnTo>
                    <a:pt x="154985" y="14427"/>
                  </a:lnTo>
                  <a:lnTo>
                    <a:pt x="154762" y="13893"/>
                  </a:lnTo>
                  <a:lnTo>
                    <a:pt x="154190" y="13373"/>
                  </a:lnTo>
                  <a:lnTo>
                    <a:pt x="153631" y="12826"/>
                  </a:lnTo>
                  <a:lnTo>
                    <a:pt x="152793" y="12433"/>
                  </a:lnTo>
                  <a:lnTo>
                    <a:pt x="151650" y="12179"/>
                  </a:lnTo>
                  <a:lnTo>
                    <a:pt x="149301" y="11709"/>
                  </a:lnTo>
                  <a:lnTo>
                    <a:pt x="148640" y="11556"/>
                  </a:lnTo>
                  <a:lnTo>
                    <a:pt x="148158" y="11328"/>
                  </a:lnTo>
                  <a:lnTo>
                    <a:pt x="147535" y="10706"/>
                  </a:lnTo>
                  <a:lnTo>
                    <a:pt x="147383" y="10299"/>
                  </a:lnTo>
                  <a:lnTo>
                    <a:pt x="147401" y="9131"/>
                  </a:lnTo>
                  <a:lnTo>
                    <a:pt x="147640" y="8648"/>
                  </a:lnTo>
                  <a:lnTo>
                    <a:pt x="148615" y="7874"/>
                  </a:lnTo>
                  <a:lnTo>
                    <a:pt x="149364" y="7670"/>
                  </a:lnTo>
                  <a:lnTo>
                    <a:pt x="154774" y="7670"/>
                  </a:lnTo>
                  <a:lnTo>
                    <a:pt x="154305" y="7200"/>
                  </a:lnTo>
                  <a:lnTo>
                    <a:pt x="153644" y="6807"/>
                  </a:lnTo>
                  <a:lnTo>
                    <a:pt x="152857" y="6540"/>
                  </a:lnTo>
                  <a:lnTo>
                    <a:pt x="152082" y="6248"/>
                  </a:lnTo>
                  <a:lnTo>
                    <a:pt x="151231" y="6108"/>
                  </a:lnTo>
                  <a:close/>
                </a:path>
                <a:path w="493395" h="19685">
                  <a:moveTo>
                    <a:pt x="154774" y="7670"/>
                  </a:moveTo>
                  <a:lnTo>
                    <a:pt x="151053" y="7670"/>
                  </a:lnTo>
                  <a:lnTo>
                    <a:pt x="151714" y="7797"/>
                  </a:lnTo>
                  <a:lnTo>
                    <a:pt x="152349" y="8051"/>
                  </a:lnTo>
                  <a:lnTo>
                    <a:pt x="153009" y="8280"/>
                  </a:lnTo>
                  <a:lnTo>
                    <a:pt x="153606" y="8661"/>
                  </a:lnTo>
                  <a:lnTo>
                    <a:pt x="154089" y="9131"/>
                  </a:lnTo>
                  <a:lnTo>
                    <a:pt x="154746" y="7874"/>
                  </a:lnTo>
                  <a:lnTo>
                    <a:pt x="154774" y="7670"/>
                  </a:lnTo>
                  <a:close/>
                </a:path>
                <a:path w="493395" h="19685">
                  <a:moveTo>
                    <a:pt x="164706" y="6108"/>
                  </a:moveTo>
                  <a:lnTo>
                    <a:pt x="162369" y="6108"/>
                  </a:lnTo>
                  <a:lnTo>
                    <a:pt x="161328" y="6388"/>
                  </a:lnTo>
                  <a:lnTo>
                    <a:pt x="157543" y="14744"/>
                  </a:lnTo>
                  <a:lnTo>
                    <a:pt x="158115" y="16344"/>
                  </a:lnTo>
                  <a:lnTo>
                    <a:pt x="160413" y="18643"/>
                  </a:lnTo>
                  <a:lnTo>
                    <a:pt x="161975" y="19215"/>
                  </a:lnTo>
                  <a:lnTo>
                    <a:pt x="164896" y="19215"/>
                  </a:lnTo>
                  <a:lnTo>
                    <a:pt x="165785" y="19075"/>
                  </a:lnTo>
                  <a:lnTo>
                    <a:pt x="167487" y="18491"/>
                  </a:lnTo>
                  <a:lnTo>
                    <a:pt x="168186" y="18072"/>
                  </a:lnTo>
                  <a:lnTo>
                    <a:pt x="168718" y="17551"/>
                  </a:lnTo>
                  <a:lnTo>
                    <a:pt x="162598" y="17551"/>
                  </a:lnTo>
                  <a:lnTo>
                    <a:pt x="161493" y="17157"/>
                  </a:lnTo>
                  <a:lnTo>
                    <a:pt x="159931" y="15519"/>
                  </a:lnTo>
                  <a:lnTo>
                    <a:pt x="159537" y="14325"/>
                  </a:lnTo>
                  <a:lnTo>
                    <a:pt x="159537" y="12865"/>
                  </a:lnTo>
                  <a:lnTo>
                    <a:pt x="159118" y="12865"/>
                  </a:lnTo>
                  <a:lnTo>
                    <a:pt x="159118" y="11582"/>
                  </a:lnTo>
                  <a:lnTo>
                    <a:pt x="159537" y="11582"/>
                  </a:lnTo>
                  <a:lnTo>
                    <a:pt x="159575" y="10883"/>
                  </a:lnTo>
                  <a:lnTo>
                    <a:pt x="159903" y="9817"/>
                  </a:lnTo>
                  <a:lnTo>
                    <a:pt x="161302" y="8064"/>
                  </a:lnTo>
                  <a:lnTo>
                    <a:pt x="162293" y="7620"/>
                  </a:lnTo>
                  <a:lnTo>
                    <a:pt x="167521" y="7620"/>
                  </a:lnTo>
                  <a:lnTo>
                    <a:pt x="167271" y="7327"/>
                  </a:lnTo>
                  <a:lnTo>
                    <a:pt x="165684" y="6350"/>
                  </a:lnTo>
                  <a:lnTo>
                    <a:pt x="164706" y="6108"/>
                  </a:lnTo>
                  <a:close/>
                </a:path>
                <a:path w="493395" h="19685">
                  <a:moveTo>
                    <a:pt x="168033" y="16090"/>
                  </a:moveTo>
                  <a:lnTo>
                    <a:pt x="167436" y="16611"/>
                  </a:lnTo>
                  <a:lnTo>
                    <a:pt x="166789" y="16992"/>
                  </a:lnTo>
                  <a:lnTo>
                    <a:pt x="165468" y="17449"/>
                  </a:lnTo>
                  <a:lnTo>
                    <a:pt x="164757" y="17551"/>
                  </a:lnTo>
                  <a:lnTo>
                    <a:pt x="168718" y="17551"/>
                  </a:lnTo>
                  <a:lnTo>
                    <a:pt x="168033" y="16090"/>
                  </a:lnTo>
                  <a:close/>
                </a:path>
                <a:path w="493395" h="19685">
                  <a:moveTo>
                    <a:pt x="159537" y="11582"/>
                  </a:moveTo>
                  <a:lnTo>
                    <a:pt x="159118" y="11582"/>
                  </a:lnTo>
                  <a:lnTo>
                    <a:pt x="159118" y="12865"/>
                  </a:lnTo>
                  <a:lnTo>
                    <a:pt x="159537" y="12865"/>
                  </a:lnTo>
                  <a:lnTo>
                    <a:pt x="159537" y="11582"/>
                  </a:lnTo>
                  <a:close/>
                </a:path>
                <a:path w="493395" h="19685">
                  <a:moveTo>
                    <a:pt x="167157" y="11582"/>
                  </a:moveTo>
                  <a:lnTo>
                    <a:pt x="159537" y="11582"/>
                  </a:lnTo>
                  <a:lnTo>
                    <a:pt x="159537" y="12865"/>
                  </a:lnTo>
                  <a:lnTo>
                    <a:pt x="168922" y="12865"/>
                  </a:lnTo>
                  <a:lnTo>
                    <a:pt x="168922" y="11899"/>
                  </a:lnTo>
                  <a:lnTo>
                    <a:pt x="167157" y="11899"/>
                  </a:lnTo>
                  <a:lnTo>
                    <a:pt x="167157" y="11582"/>
                  </a:lnTo>
                  <a:close/>
                </a:path>
                <a:path w="493395" h="19685">
                  <a:moveTo>
                    <a:pt x="167521" y="7620"/>
                  </a:moveTo>
                  <a:lnTo>
                    <a:pt x="164744" y="7620"/>
                  </a:lnTo>
                  <a:lnTo>
                    <a:pt x="165646" y="8000"/>
                  </a:lnTo>
                  <a:lnTo>
                    <a:pt x="166852" y="9512"/>
                  </a:lnTo>
                  <a:lnTo>
                    <a:pt x="167054" y="10210"/>
                  </a:lnTo>
                  <a:lnTo>
                    <a:pt x="167157" y="11899"/>
                  </a:lnTo>
                  <a:lnTo>
                    <a:pt x="167589" y="11582"/>
                  </a:lnTo>
                  <a:lnTo>
                    <a:pt x="168922" y="11582"/>
                  </a:lnTo>
                  <a:lnTo>
                    <a:pt x="168858" y="10566"/>
                  </a:lnTo>
                  <a:lnTo>
                    <a:pt x="168706" y="9817"/>
                  </a:lnTo>
                  <a:lnTo>
                    <a:pt x="167846" y="8000"/>
                  </a:lnTo>
                  <a:lnTo>
                    <a:pt x="167521" y="7620"/>
                  </a:lnTo>
                  <a:close/>
                </a:path>
                <a:path w="493395" h="19685">
                  <a:moveTo>
                    <a:pt x="168922" y="11582"/>
                  </a:moveTo>
                  <a:lnTo>
                    <a:pt x="167589" y="11582"/>
                  </a:lnTo>
                  <a:lnTo>
                    <a:pt x="167157" y="11899"/>
                  </a:lnTo>
                  <a:lnTo>
                    <a:pt x="168922" y="11899"/>
                  </a:lnTo>
                  <a:lnTo>
                    <a:pt x="168922" y="11582"/>
                  </a:lnTo>
                  <a:close/>
                </a:path>
                <a:path w="493395" h="19685">
                  <a:moveTo>
                    <a:pt x="167614" y="0"/>
                  </a:moveTo>
                  <a:lnTo>
                    <a:pt x="165417" y="0"/>
                  </a:lnTo>
                  <a:lnTo>
                    <a:pt x="162814" y="5092"/>
                  </a:lnTo>
                  <a:lnTo>
                    <a:pt x="164287" y="5092"/>
                  </a:lnTo>
                  <a:lnTo>
                    <a:pt x="167614" y="0"/>
                  </a:lnTo>
                  <a:close/>
                </a:path>
                <a:path w="493395" h="19685">
                  <a:moveTo>
                    <a:pt x="171970" y="16192"/>
                  </a:moveTo>
                  <a:lnTo>
                    <a:pt x="171259" y="17627"/>
                  </a:lnTo>
                  <a:lnTo>
                    <a:pt x="171831" y="18135"/>
                  </a:lnTo>
                  <a:lnTo>
                    <a:pt x="172554" y="18529"/>
                  </a:lnTo>
                  <a:lnTo>
                    <a:pt x="174307" y="19088"/>
                  </a:lnTo>
                  <a:lnTo>
                    <a:pt x="175247" y="19215"/>
                  </a:lnTo>
                  <a:lnTo>
                    <a:pt x="177266" y="19215"/>
                  </a:lnTo>
                  <a:lnTo>
                    <a:pt x="178142" y="19062"/>
                  </a:lnTo>
                  <a:lnTo>
                    <a:pt x="179641" y="18465"/>
                  </a:lnTo>
                  <a:lnTo>
                    <a:pt x="180225" y="18033"/>
                  </a:lnTo>
                  <a:lnTo>
                    <a:pt x="180527" y="17627"/>
                  </a:lnTo>
                  <a:lnTo>
                    <a:pt x="175488" y="17627"/>
                  </a:lnTo>
                  <a:lnTo>
                    <a:pt x="174726" y="17513"/>
                  </a:lnTo>
                  <a:lnTo>
                    <a:pt x="173266" y="17043"/>
                  </a:lnTo>
                  <a:lnTo>
                    <a:pt x="172593" y="16675"/>
                  </a:lnTo>
                  <a:lnTo>
                    <a:pt x="171970" y="16192"/>
                  </a:lnTo>
                  <a:close/>
                </a:path>
                <a:path w="493395" h="19685">
                  <a:moveTo>
                    <a:pt x="177457" y="6108"/>
                  </a:moveTo>
                  <a:lnTo>
                    <a:pt x="175539" y="6108"/>
                  </a:lnTo>
                  <a:lnTo>
                    <a:pt x="174675" y="6273"/>
                  </a:lnTo>
                  <a:lnTo>
                    <a:pt x="171665" y="10769"/>
                  </a:lnTo>
                  <a:lnTo>
                    <a:pt x="171932" y="11480"/>
                  </a:lnTo>
                  <a:lnTo>
                    <a:pt x="173012" y="12611"/>
                  </a:lnTo>
                  <a:lnTo>
                    <a:pt x="173824" y="13004"/>
                  </a:lnTo>
                  <a:lnTo>
                    <a:pt x="177977" y="13893"/>
                  </a:lnTo>
                  <a:lnTo>
                    <a:pt x="178511" y="14122"/>
                  </a:lnTo>
                  <a:lnTo>
                    <a:pt x="178828" y="14427"/>
                  </a:lnTo>
                  <a:lnTo>
                    <a:pt x="179171" y="14719"/>
                  </a:lnTo>
                  <a:lnTo>
                    <a:pt x="179336" y="15100"/>
                  </a:lnTo>
                  <a:lnTo>
                    <a:pt x="179329" y="16243"/>
                  </a:lnTo>
                  <a:lnTo>
                    <a:pt x="179070" y="16725"/>
                  </a:lnTo>
                  <a:lnTo>
                    <a:pt x="178054" y="17449"/>
                  </a:lnTo>
                  <a:lnTo>
                    <a:pt x="177292" y="17627"/>
                  </a:lnTo>
                  <a:lnTo>
                    <a:pt x="180527" y="17627"/>
                  </a:lnTo>
                  <a:lnTo>
                    <a:pt x="181063" y="16903"/>
                  </a:lnTo>
                  <a:lnTo>
                    <a:pt x="181279" y="16243"/>
                  </a:lnTo>
                  <a:lnTo>
                    <a:pt x="181210" y="14427"/>
                  </a:lnTo>
                  <a:lnTo>
                    <a:pt x="180987" y="13893"/>
                  </a:lnTo>
                  <a:lnTo>
                    <a:pt x="180416" y="13373"/>
                  </a:lnTo>
                  <a:lnTo>
                    <a:pt x="179870" y="12826"/>
                  </a:lnTo>
                  <a:lnTo>
                    <a:pt x="179019" y="12433"/>
                  </a:lnTo>
                  <a:lnTo>
                    <a:pt x="177876" y="12179"/>
                  </a:lnTo>
                  <a:lnTo>
                    <a:pt x="175526" y="11709"/>
                  </a:lnTo>
                  <a:lnTo>
                    <a:pt x="174866" y="11556"/>
                  </a:lnTo>
                  <a:lnTo>
                    <a:pt x="174383" y="11328"/>
                  </a:lnTo>
                  <a:lnTo>
                    <a:pt x="173761" y="10706"/>
                  </a:lnTo>
                  <a:lnTo>
                    <a:pt x="173609" y="10299"/>
                  </a:lnTo>
                  <a:lnTo>
                    <a:pt x="173627" y="9131"/>
                  </a:lnTo>
                  <a:lnTo>
                    <a:pt x="173866" y="8648"/>
                  </a:lnTo>
                  <a:lnTo>
                    <a:pt x="174840" y="7874"/>
                  </a:lnTo>
                  <a:lnTo>
                    <a:pt x="175590" y="7670"/>
                  </a:lnTo>
                  <a:lnTo>
                    <a:pt x="181000" y="7670"/>
                  </a:lnTo>
                  <a:lnTo>
                    <a:pt x="180530" y="7200"/>
                  </a:lnTo>
                  <a:lnTo>
                    <a:pt x="179870" y="6807"/>
                  </a:lnTo>
                  <a:lnTo>
                    <a:pt x="179082" y="6540"/>
                  </a:lnTo>
                  <a:lnTo>
                    <a:pt x="178308" y="6248"/>
                  </a:lnTo>
                  <a:lnTo>
                    <a:pt x="177457" y="6108"/>
                  </a:lnTo>
                  <a:close/>
                </a:path>
                <a:path w="493395" h="19685">
                  <a:moveTo>
                    <a:pt x="181000" y="7670"/>
                  </a:moveTo>
                  <a:lnTo>
                    <a:pt x="177279" y="7670"/>
                  </a:lnTo>
                  <a:lnTo>
                    <a:pt x="177939" y="7797"/>
                  </a:lnTo>
                  <a:lnTo>
                    <a:pt x="178574" y="8051"/>
                  </a:lnTo>
                  <a:lnTo>
                    <a:pt x="179235" y="8280"/>
                  </a:lnTo>
                  <a:lnTo>
                    <a:pt x="179832" y="8661"/>
                  </a:lnTo>
                  <a:lnTo>
                    <a:pt x="180314" y="9131"/>
                  </a:lnTo>
                  <a:lnTo>
                    <a:pt x="180971" y="7874"/>
                  </a:lnTo>
                  <a:lnTo>
                    <a:pt x="181000" y="7670"/>
                  </a:lnTo>
                  <a:close/>
                </a:path>
                <a:path w="493395" h="19685">
                  <a:moveTo>
                    <a:pt x="191058" y="16192"/>
                  </a:moveTo>
                  <a:lnTo>
                    <a:pt x="190347" y="17627"/>
                  </a:lnTo>
                  <a:lnTo>
                    <a:pt x="190919" y="18135"/>
                  </a:lnTo>
                  <a:lnTo>
                    <a:pt x="191643" y="18529"/>
                  </a:lnTo>
                  <a:lnTo>
                    <a:pt x="193395" y="19088"/>
                  </a:lnTo>
                  <a:lnTo>
                    <a:pt x="194335" y="19215"/>
                  </a:lnTo>
                  <a:lnTo>
                    <a:pt x="196354" y="19215"/>
                  </a:lnTo>
                  <a:lnTo>
                    <a:pt x="197231" y="19062"/>
                  </a:lnTo>
                  <a:lnTo>
                    <a:pt x="198716" y="18465"/>
                  </a:lnTo>
                  <a:lnTo>
                    <a:pt x="199313" y="18033"/>
                  </a:lnTo>
                  <a:lnTo>
                    <a:pt x="199615" y="17627"/>
                  </a:lnTo>
                  <a:lnTo>
                    <a:pt x="194576" y="17627"/>
                  </a:lnTo>
                  <a:lnTo>
                    <a:pt x="193814" y="17513"/>
                  </a:lnTo>
                  <a:lnTo>
                    <a:pt x="192354" y="17043"/>
                  </a:lnTo>
                  <a:lnTo>
                    <a:pt x="191681" y="16675"/>
                  </a:lnTo>
                  <a:lnTo>
                    <a:pt x="191058" y="16192"/>
                  </a:lnTo>
                  <a:close/>
                </a:path>
                <a:path w="493395" h="19685">
                  <a:moveTo>
                    <a:pt x="196545" y="6108"/>
                  </a:moveTo>
                  <a:lnTo>
                    <a:pt x="194627" y="6108"/>
                  </a:lnTo>
                  <a:lnTo>
                    <a:pt x="193763" y="6273"/>
                  </a:lnTo>
                  <a:lnTo>
                    <a:pt x="190754" y="10769"/>
                  </a:lnTo>
                  <a:lnTo>
                    <a:pt x="191020" y="11480"/>
                  </a:lnTo>
                  <a:lnTo>
                    <a:pt x="192100" y="12611"/>
                  </a:lnTo>
                  <a:lnTo>
                    <a:pt x="192900" y="13004"/>
                  </a:lnTo>
                  <a:lnTo>
                    <a:pt x="197065" y="13893"/>
                  </a:lnTo>
                  <a:lnTo>
                    <a:pt x="197599" y="14122"/>
                  </a:lnTo>
                  <a:lnTo>
                    <a:pt x="198247" y="14719"/>
                  </a:lnTo>
                  <a:lnTo>
                    <a:pt x="198424" y="15100"/>
                  </a:lnTo>
                  <a:lnTo>
                    <a:pt x="198417" y="16243"/>
                  </a:lnTo>
                  <a:lnTo>
                    <a:pt x="198158" y="16725"/>
                  </a:lnTo>
                  <a:lnTo>
                    <a:pt x="197129" y="17449"/>
                  </a:lnTo>
                  <a:lnTo>
                    <a:pt x="196380" y="17627"/>
                  </a:lnTo>
                  <a:lnTo>
                    <a:pt x="199615" y="17627"/>
                  </a:lnTo>
                  <a:lnTo>
                    <a:pt x="200152" y="16903"/>
                  </a:lnTo>
                  <a:lnTo>
                    <a:pt x="200355" y="16243"/>
                  </a:lnTo>
                  <a:lnTo>
                    <a:pt x="200355" y="14592"/>
                  </a:lnTo>
                  <a:lnTo>
                    <a:pt x="200075" y="13893"/>
                  </a:lnTo>
                  <a:lnTo>
                    <a:pt x="199504" y="13373"/>
                  </a:lnTo>
                  <a:lnTo>
                    <a:pt x="198945" y="12826"/>
                  </a:lnTo>
                  <a:lnTo>
                    <a:pt x="198107" y="12433"/>
                  </a:lnTo>
                  <a:lnTo>
                    <a:pt x="196951" y="12179"/>
                  </a:lnTo>
                  <a:lnTo>
                    <a:pt x="194614" y="11709"/>
                  </a:lnTo>
                  <a:lnTo>
                    <a:pt x="193954" y="11556"/>
                  </a:lnTo>
                  <a:lnTo>
                    <a:pt x="193471" y="11328"/>
                  </a:lnTo>
                  <a:lnTo>
                    <a:pt x="192849" y="10706"/>
                  </a:lnTo>
                  <a:lnTo>
                    <a:pt x="192697" y="10299"/>
                  </a:lnTo>
                  <a:lnTo>
                    <a:pt x="192715" y="9131"/>
                  </a:lnTo>
                  <a:lnTo>
                    <a:pt x="192954" y="8648"/>
                  </a:lnTo>
                  <a:lnTo>
                    <a:pt x="193929" y="7874"/>
                  </a:lnTo>
                  <a:lnTo>
                    <a:pt x="194678" y="7670"/>
                  </a:lnTo>
                  <a:lnTo>
                    <a:pt x="200088" y="7670"/>
                  </a:lnTo>
                  <a:lnTo>
                    <a:pt x="199618" y="7200"/>
                  </a:lnTo>
                  <a:lnTo>
                    <a:pt x="198958" y="6807"/>
                  </a:lnTo>
                  <a:lnTo>
                    <a:pt x="198170" y="6540"/>
                  </a:lnTo>
                  <a:lnTo>
                    <a:pt x="197396" y="6248"/>
                  </a:lnTo>
                  <a:lnTo>
                    <a:pt x="196545" y="6108"/>
                  </a:lnTo>
                  <a:close/>
                </a:path>
                <a:path w="493395" h="19685">
                  <a:moveTo>
                    <a:pt x="200088" y="7670"/>
                  </a:moveTo>
                  <a:lnTo>
                    <a:pt x="196354" y="7670"/>
                  </a:lnTo>
                  <a:lnTo>
                    <a:pt x="197027" y="7797"/>
                  </a:lnTo>
                  <a:lnTo>
                    <a:pt x="197662" y="8051"/>
                  </a:lnTo>
                  <a:lnTo>
                    <a:pt x="198323" y="8280"/>
                  </a:lnTo>
                  <a:lnTo>
                    <a:pt x="198908" y="8661"/>
                  </a:lnTo>
                  <a:lnTo>
                    <a:pt x="199402" y="9131"/>
                  </a:lnTo>
                  <a:lnTo>
                    <a:pt x="200059" y="7874"/>
                  </a:lnTo>
                  <a:lnTo>
                    <a:pt x="200088" y="7670"/>
                  </a:lnTo>
                  <a:close/>
                </a:path>
                <a:path w="493395" h="19685">
                  <a:moveTo>
                    <a:pt x="205612" y="6337"/>
                  </a:moveTo>
                  <a:lnTo>
                    <a:pt x="203568" y="6337"/>
                  </a:lnTo>
                  <a:lnTo>
                    <a:pt x="203649" y="16167"/>
                  </a:lnTo>
                  <a:lnTo>
                    <a:pt x="203916" y="17049"/>
                  </a:lnTo>
                  <a:lnTo>
                    <a:pt x="204043" y="17259"/>
                  </a:lnTo>
                  <a:lnTo>
                    <a:pt x="205473" y="18808"/>
                  </a:lnTo>
                  <a:lnTo>
                    <a:pt x="206603" y="19215"/>
                  </a:lnTo>
                  <a:lnTo>
                    <a:pt x="209169" y="19215"/>
                  </a:lnTo>
                  <a:lnTo>
                    <a:pt x="210083" y="18948"/>
                  </a:lnTo>
                  <a:lnTo>
                    <a:pt x="211645" y="17868"/>
                  </a:lnTo>
                  <a:lnTo>
                    <a:pt x="211907" y="17525"/>
                  </a:lnTo>
                  <a:lnTo>
                    <a:pt x="207518" y="17525"/>
                  </a:lnTo>
                  <a:lnTo>
                    <a:pt x="206781" y="17259"/>
                  </a:lnTo>
                  <a:lnTo>
                    <a:pt x="205841" y="16167"/>
                  </a:lnTo>
                  <a:lnTo>
                    <a:pt x="205722" y="15722"/>
                  </a:lnTo>
                  <a:lnTo>
                    <a:pt x="205612" y="6337"/>
                  </a:lnTo>
                  <a:close/>
                </a:path>
                <a:path w="493395" h="19685">
                  <a:moveTo>
                    <a:pt x="214236" y="16141"/>
                  </a:moveTo>
                  <a:lnTo>
                    <a:pt x="212572" y="16141"/>
                  </a:lnTo>
                  <a:lnTo>
                    <a:pt x="212242" y="17049"/>
                  </a:lnTo>
                  <a:lnTo>
                    <a:pt x="212242" y="18999"/>
                  </a:lnTo>
                  <a:lnTo>
                    <a:pt x="214236" y="18999"/>
                  </a:lnTo>
                  <a:lnTo>
                    <a:pt x="214236" y="16141"/>
                  </a:lnTo>
                  <a:close/>
                </a:path>
                <a:path w="493395" h="19685">
                  <a:moveTo>
                    <a:pt x="214236" y="6337"/>
                  </a:moveTo>
                  <a:lnTo>
                    <a:pt x="212191" y="6337"/>
                  </a:lnTo>
                  <a:lnTo>
                    <a:pt x="212191" y="14757"/>
                  </a:lnTo>
                  <a:lnTo>
                    <a:pt x="211848" y="15722"/>
                  </a:lnTo>
                  <a:lnTo>
                    <a:pt x="210502" y="17170"/>
                  </a:lnTo>
                  <a:lnTo>
                    <a:pt x="209613" y="17525"/>
                  </a:lnTo>
                  <a:lnTo>
                    <a:pt x="211907" y="17525"/>
                  </a:lnTo>
                  <a:lnTo>
                    <a:pt x="212217" y="17119"/>
                  </a:lnTo>
                  <a:lnTo>
                    <a:pt x="212242" y="16141"/>
                  </a:lnTo>
                  <a:lnTo>
                    <a:pt x="214236" y="16141"/>
                  </a:lnTo>
                  <a:lnTo>
                    <a:pt x="214236" y="6337"/>
                  </a:lnTo>
                  <a:close/>
                </a:path>
                <a:path w="493395" h="19685">
                  <a:moveTo>
                    <a:pt x="212572" y="16141"/>
                  </a:moveTo>
                  <a:lnTo>
                    <a:pt x="212242" y="16141"/>
                  </a:lnTo>
                  <a:lnTo>
                    <a:pt x="212242" y="17049"/>
                  </a:lnTo>
                  <a:lnTo>
                    <a:pt x="212572" y="16141"/>
                  </a:lnTo>
                  <a:close/>
                </a:path>
                <a:path w="493395" h="19685">
                  <a:moveTo>
                    <a:pt x="219964" y="6337"/>
                  </a:moveTo>
                  <a:lnTo>
                    <a:pt x="217995" y="6337"/>
                  </a:lnTo>
                  <a:lnTo>
                    <a:pt x="218035" y="6718"/>
                  </a:lnTo>
                  <a:lnTo>
                    <a:pt x="218147" y="18999"/>
                  </a:lnTo>
                  <a:lnTo>
                    <a:pt x="220218" y="18999"/>
                  </a:lnTo>
                  <a:lnTo>
                    <a:pt x="220345" y="10312"/>
                  </a:lnTo>
                  <a:lnTo>
                    <a:pt x="220788" y="9436"/>
                  </a:lnTo>
                  <a:lnTo>
                    <a:pt x="219862" y="9436"/>
                  </a:lnTo>
                  <a:lnTo>
                    <a:pt x="220027" y="8674"/>
                  </a:lnTo>
                  <a:lnTo>
                    <a:pt x="219964" y="6337"/>
                  </a:lnTo>
                  <a:close/>
                </a:path>
                <a:path w="493395" h="19685">
                  <a:moveTo>
                    <a:pt x="220137" y="8439"/>
                  </a:moveTo>
                  <a:lnTo>
                    <a:pt x="220027" y="8674"/>
                  </a:lnTo>
                  <a:lnTo>
                    <a:pt x="219862" y="9436"/>
                  </a:lnTo>
                  <a:lnTo>
                    <a:pt x="220218" y="9410"/>
                  </a:lnTo>
                  <a:lnTo>
                    <a:pt x="220137" y="8439"/>
                  </a:lnTo>
                  <a:close/>
                </a:path>
                <a:path w="493395" h="19685">
                  <a:moveTo>
                    <a:pt x="223393" y="6108"/>
                  </a:moveTo>
                  <a:lnTo>
                    <a:pt x="220218" y="9410"/>
                  </a:lnTo>
                  <a:lnTo>
                    <a:pt x="219862" y="9436"/>
                  </a:lnTo>
                  <a:lnTo>
                    <a:pt x="220788" y="9436"/>
                  </a:lnTo>
                  <a:lnTo>
                    <a:pt x="220903" y="9207"/>
                  </a:lnTo>
                  <a:lnTo>
                    <a:pt x="221310" y="8750"/>
                  </a:lnTo>
                  <a:lnTo>
                    <a:pt x="222402" y="8051"/>
                  </a:lnTo>
                  <a:lnTo>
                    <a:pt x="223050" y="7874"/>
                  </a:lnTo>
                  <a:lnTo>
                    <a:pt x="225211" y="7874"/>
                  </a:lnTo>
                  <a:lnTo>
                    <a:pt x="225175" y="6235"/>
                  </a:lnTo>
                  <a:lnTo>
                    <a:pt x="224878" y="6146"/>
                  </a:lnTo>
                  <a:lnTo>
                    <a:pt x="223393" y="6108"/>
                  </a:lnTo>
                  <a:close/>
                </a:path>
                <a:path w="493395" h="19685">
                  <a:moveTo>
                    <a:pt x="225211" y="7874"/>
                  </a:moveTo>
                  <a:lnTo>
                    <a:pt x="224066" y="7874"/>
                  </a:lnTo>
                  <a:lnTo>
                    <a:pt x="224294" y="7886"/>
                  </a:lnTo>
                  <a:lnTo>
                    <a:pt x="224497" y="7924"/>
                  </a:lnTo>
                  <a:lnTo>
                    <a:pt x="224713" y="7937"/>
                  </a:lnTo>
                  <a:lnTo>
                    <a:pt x="224955" y="7988"/>
                  </a:lnTo>
                  <a:lnTo>
                    <a:pt x="225209" y="8077"/>
                  </a:lnTo>
                  <a:lnTo>
                    <a:pt x="225211" y="7874"/>
                  </a:lnTo>
                  <a:close/>
                </a:path>
                <a:path w="493395" h="19685">
                  <a:moveTo>
                    <a:pt x="235978" y="431"/>
                  </a:moveTo>
                  <a:lnTo>
                    <a:pt x="233934" y="431"/>
                  </a:lnTo>
                  <a:lnTo>
                    <a:pt x="233934" y="18999"/>
                  </a:lnTo>
                  <a:lnTo>
                    <a:pt x="235978" y="18999"/>
                  </a:lnTo>
                  <a:lnTo>
                    <a:pt x="235978" y="431"/>
                  </a:lnTo>
                  <a:close/>
                </a:path>
                <a:path w="493395" h="19685">
                  <a:moveTo>
                    <a:pt x="246316" y="6108"/>
                  </a:moveTo>
                  <a:lnTo>
                    <a:pt x="243979" y="6108"/>
                  </a:lnTo>
                  <a:lnTo>
                    <a:pt x="242938" y="6388"/>
                  </a:lnTo>
                  <a:lnTo>
                    <a:pt x="239153" y="14744"/>
                  </a:lnTo>
                  <a:lnTo>
                    <a:pt x="239725" y="16344"/>
                  </a:lnTo>
                  <a:lnTo>
                    <a:pt x="242011" y="18643"/>
                  </a:lnTo>
                  <a:lnTo>
                    <a:pt x="243573" y="19215"/>
                  </a:lnTo>
                  <a:lnTo>
                    <a:pt x="246507" y="19215"/>
                  </a:lnTo>
                  <a:lnTo>
                    <a:pt x="247396" y="19075"/>
                  </a:lnTo>
                  <a:lnTo>
                    <a:pt x="249097" y="18491"/>
                  </a:lnTo>
                  <a:lnTo>
                    <a:pt x="249796" y="18072"/>
                  </a:lnTo>
                  <a:lnTo>
                    <a:pt x="250329" y="17551"/>
                  </a:lnTo>
                  <a:lnTo>
                    <a:pt x="244195" y="17551"/>
                  </a:lnTo>
                  <a:lnTo>
                    <a:pt x="243103" y="17157"/>
                  </a:lnTo>
                  <a:lnTo>
                    <a:pt x="241541" y="15519"/>
                  </a:lnTo>
                  <a:lnTo>
                    <a:pt x="241147" y="14325"/>
                  </a:lnTo>
                  <a:lnTo>
                    <a:pt x="241147" y="12865"/>
                  </a:lnTo>
                  <a:lnTo>
                    <a:pt x="240715" y="12865"/>
                  </a:lnTo>
                  <a:lnTo>
                    <a:pt x="240715" y="11582"/>
                  </a:lnTo>
                  <a:lnTo>
                    <a:pt x="241147" y="11582"/>
                  </a:lnTo>
                  <a:lnTo>
                    <a:pt x="241185" y="10883"/>
                  </a:lnTo>
                  <a:lnTo>
                    <a:pt x="241513" y="9817"/>
                  </a:lnTo>
                  <a:lnTo>
                    <a:pt x="242912" y="8064"/>
                  </a:lnTo>
                  <a:lnTo>
                    <a:pt x="243903" y="7620"/>
                  </a:lnTo>
                  <a:lnTo>
                    <a:pt x="249124" y="7620"/>
                  </a:lnTo>
                  <a:lnTo>
                    <a:pt x="248869" y="7327"/>
                  </a:lnTo>
                  <a:lnTo>
                    <a:pt x="247294" y="6350"/>
                  </a:lnTo>
                  <a:lnTo>
                    <a:pt x="246316" y="6108"/>
                  </a:lnTo>
                  <a:close/>
                </a:path>
                <a:path w="493395" h="19685">
                  <a:moveTo>
                    <a:pt x="249643" y="16090"/>
                  </a:moveTo>
                  <a:lnTo>
                    <a:pt x="249047" y="16611"/>
                  </a:lnTo>
                  <a:lnTo>
                    <a:pt x="248399" y="16992"/>
                  </a:lnTo>
                  <a:lnTo>
                    <a:pt x="247078" y="17449"/>
                  </a:lnTo>
                  <a:lnTo>
                    <a:pt x="246367" y="17551"/>
                  </a:lnTo>
                  <a:lnTo>
                    <a:pt x="250329" y="17551"/>
                  </a:lnTo>
                  <a:lnTo>
                    <a:pt x="249643" y="16090"/>
                  </a:lnTo>
                  <a:close/>
                </a:path>
                <a:path w="493395" h="19685">
                  <a:moveTo>
                    <a:pt x="241147" y="11582"/>
                  </a:moveTo>
                  <a:lnTo>
                    <a:pt x="240715" y="11582"/>
                  </a:lnTo>
                  <a:lnTo>
                    <a:pt x="240715" y="12865"/>
                  </a:lnTo>
                  <a:lnTo>
                    <a:pt x="241147" y="12865"/>
                  </a:lnTo>
                  <a:lnTo>
                    <a:pt x="241147" y="11582"/>
                  </a:lnTo>
                  <a:close/>
                </a:path>
                <a:path w="493395" h="19685">
                  <a:moveTo>
                    <a:pt x="248767" y="11582"/>
                  </a:moveTo>
                  <a:lnTo>
                    <a:pt x="241147" y="11582"/>
                  </a:lnTo>
                  <a:lnTo>
                    <a:pt x="241147" y="12865"/>
                  </a:lnTo>
                  <a:lnTo>
                    <a:pt x="250532" y="12865"/>
                  </a:lnTo>
                  <a:lnTo>
                    <a:pt x="250532" y="11899"/>
                  </a:lnTo>
                  <a:lnTo>
                    <a:pt x="248767" y="11899"/>
                  </a:lnTo>
                  <a:lnTo>
                    <a:pt x="248767" y="11582"/>
                  </a:lnTo>
                  <a:close/>
                </a:path>
                <a:path w="493395" h="19685">
                  <a:moveTo>
                    <a:pt x="249124" y="7620"/>
                  </a:moveTo>
                  <a:lnTo>
                    <a:pt x="246354" y="7620"/>
                  </a:lnTo>
                  <a:lnTo>
                    <a:pt x="247256" y="8000"/>
                  </a:lnTo>
                  <a:lnTo>
                    <a:pt x="248462" y="9512"/>
                  </a:lnTo>
                  <a:lnTo>
                    <a:pt x="248664" y="10210"/>
                  </a:lnTo>
                  <a:lnTo>
                    <a:pt x="248767" y="11899"/>
                  </a:lnTo>
                  <a:lnTo>
                    <a:pt x="249199" y="11582"/>
                  </a:lnTo>
                  <a:lnTo>
                    <a:pt x="250532" y="11582"/>
                  </a:lnTo>
                  <a:lnTo>
                    <a:pt x="250468" y="10566"/>
                  </a:lnTo>
                  <a:lnTo>
                    <a:pt x="250317" y="9817"/>
                  </a:lnTo>
                  <a:lnTo>
                    <a:pt x="249456" y="8000"/>
                  </a:lnTo>
                  <a:lnTo>
                    <a:pt x="249124" y="7620"/>
                  </a:lnTo>
                  <a:close/>
                </a:path>
                <a:path w="493395" h="19685">
                  <a:moveTo>
                    <a:pt x="250532" y="11582"/>
                  </a:moveTo>
                  <a:lnTo>
                    <a:pt x="249199" y="11582"/>
                  </a:lnTo>
                  <a:lnTo>
                    <a:pt x="248767" y="11899"/>
                  </a:lnTo>
                  <a:lnTo>
                    <a:pt x="250532" y="11899"/>
                  </a:lnTo>
                  <a:lnTo>
                    <a:pt x="250532" y="11582"/>
                  </a:lnTo>
                  <a:close/>
                </a:path>
                <a:path w="493395" h="19685">
                  <a:moveTo>
                    <a:pt x="253580" y="16192"/>
                  </a:moveTo>
                  <a:lnTo>
                    <a:pt x="252869" y="17627"/>
                  </a:lnTo>
                  <a:lnTo>
                    <a:pt x="253441" y="18135"/>
                  </a:lnTo>
                  <a:lnTo>
                    <a:pt x="254165" y="18529"/>
                  </a:lnTo>
                  <a:lnTo>
                    <a:pt x="255917" y="19088"/>
                  </a:lnTo>
                  <a:lnTo>
                    <a:pt x="256857" y="19215"/>
                  </a:lnTo>
                  <a:lnTo>
                    <a:pt x="258876" y="19215"/>
                  </a:lnTo>
                  <a:lnTo>
                    <a:pt x="259753" y="19062"/>
                  </a:lnTo>
                  <a:lnTo>
                    <a:pt x="261251" y="18465"/>
                  </a:lnTo>
                  <a:lnTo>
                    <a:pt x="261835" y="18033"/>
                  </a:lnTo>
                  <a:lnTo>
                    <a:pt x="262137" y="17627"/>
                  </a:lnTo>
                  <a:lnTo>
                    <a:pt x="257098" y="17627"/>
                  </a:lnTo>
                  <a:lnTo>
                    <a:pt x="256336" y="17513"/>
                  </a:lnTo>
                  <a:lnTo>
                    <a:pt x="254876" y="17043"/>
                  </a:lnTo>
                  <a:lnTo>
                    <a:pt x="254203" y="16675"/>
                  </a:lnTo>
                  <a:lnTo>
                    <a:pt x="253580" y="16192"/>
                  </a:lnTo>
                  <a:close/>
                </a:path>
                <a:path w="493395" h="19685">
                  <a:moveTo>
                    <a:pt x="259067" y="6108"/>
                  </a:moveTo>
                  <a:lnTo>
                    <a:pt x="257149" y="6108"/>
                  </a:lnTo>
                  <a:lnTo>
                    <a:pt x="256286" y="6273"/>
                  </a:lnTo>
                  <a:lnTo>
                    <a:pt x="253276" y="10769"/>
                  </a:lnTo>
                  <a:lnTo>
                    <a:pt x="253542" y="11480"/>
                  </a:lnTo>
                  <a:lnTo>
                    <a:pt x="254622" y="12611"/>
                  </a:lnTo>
                  <a:lnTo>
                    <a:pt x="255435" y="13004"/>
                  </a:lnTo>
                  <a:lnTo>
                    <a:pt x="259587" y="13893"/>
                  </a:lnTo>
                  <a:lnTo>
                    <a:pt x="260121" y="14122"/>
                  </a:lnTo>
                  <a:lnTo>
                    <a:pt x="260769" y="14719"/>
                  </a:lnTo>
                  <a:lnTo>
                    <a:pt x="260946" y="15100"/>
                  </a:lnTo>
                  <a:lnTo>
                    <a:pt x="260940" y="16243"/>
                  </a:lnTo>
                  <a:lnTo>
                    <a:pt x="260680" y="16725"/>
                  </a:lnTo>
                  <a:lnTo>
                    <a:pt x="259651" y="17449"/>
                  </a:lnTo>
                  <a:lnTo>
                    <a:pt x="258902" y="17627"/>
                  </a:lnTo>
                  <a:lnTo>
                    <a:pt x="262137" y="17627"/>
                  </a:lnTo>
                  <a:lnTo>
                    <a:pt x="262674" y="16903"/>
                  </a:lnTo>
                  <a:lnTo>
                    <a:pt x="262890" y="16243"/>
                  </a:lnTo>
                  <a:lnTo>
                    <a:pt x="262890" y="14592"/>
                  </a:lnTo>
                  <a:lnTo>
                    <a:pt x="262597" y="13893"/>
                  </a:lnTo>
                  <a:lnTo>
                    <a:pt x="262026" y="13373"/>
                  </a:lnTo>
                  <a:lnTo>
                    <a:pt x="261480" y="12826"/>
                  </a:lnTo>
                  <a:lnTo>
                    <a:pt x="260629" y="12433"/>
                  </a:lnTo>
                  <a:lnTo>
                    <a:pt x="259486" y="12179"/>
                  </a:lnTo>
                  <a:lnTo>
                    <a:pt x="257136" y="11709"/>
                  </a:lnTo>
                  <a:lnTo>
                    <a:pt x="256476" y="11556"/>
                  </a:lnTo>
                  <a:lnTo>
                    <a:pt x="255993" y="11328"/>
                  </a:lnTo>
                  <a:lnTo>
                    <a:pt x="255371" y="10706"/>
                  </a:lnTo>
                  <a:lnTo>
                    <a:pt x="255219" y="10299"/>
                  </a:lnTo>
                  <a:lnTo>
                    <a:pt x="255237" y="9131"/>
                  </a:lnTo>
                  <a:lnTo>
                    <a:pt x="255476" y="8648"/>
                  </a:lnTo>
                  <a:lnTo>
                    <a:pt x="256451" y="7874"/>
                  </a:lnTo>
                  <a:lnTo>
                    <a:pt x="257200" y="7670"/>
                  </a:lnTo>
                  <a:lnTo>
                    <a:pt x="262610" y="7670"/>
                  </a:lnTo>
                  <a:lnTo>
                    <a:pt x="262140" y="7200"/>
                  </a:lnTo>
                  <a:lnTo>
                    <a:pt x="261480" y="6807"/>
                  </a:lnTo>
                  <a:lnTo>
                    <a:pt x="260692" y="6540"/>
                  </a:lnTo>
                  <a:lnTo>
                    <a:pt x="259918" y="6248"/>
                  </a:lnTo>
                  <a:lnTo>
                    <a:pt x="259067" y="6108"/>
                  </a:lnTo>
                  <a:close/>
                </a:path>
                <a:path w="493395" h="19685">
                  <a:moveTo>
                    <a:pt x="262610" y="7670"/>
                  </a:moveTo>
                  <a:lnTo>
                    <a:pt x="258889" y="7670"/>
                  </a:lnTo>
                  <a:lnTo>
                    <a:pt x="259549" y="7797"/>
                  </a:lnTo>
                  <a:lnTo>
                    <a:pt x="260184" y="8051"/>
                  </a:lnTo>
                  <a:lnTo>
                    <a:pt x="260845" y="8280"/>
                  </a:lnTo>
                  <a:lnTo>
                    <a:pt x="261430" y="8661"/>
                  </a:lnTo>
                  <a:lnTo>
                    <a:pt x="261924" y="9131"/>
                  </a:lnTo>
                  <a:lnTo>
                    <a:pt x="262581" y="7874"/>
                  </a:lnTo>
                  <a:lnTo>
                    <a:pt x="262610" y="7670"/>
                  </a:lnTo>
                  <a:close/>
                </a:path>
                <a:path w="493395" h="19685">
                  <a:moveTo>
                    <a:pt x="284162" y="17208"/>
                  </a:moveTo>
                  <a:lnTo>
                    <a:pt x="273951" y="17208"/>
                  </a:lnTo>
                  <a:lnTo>
                    <a:pt x="273951" y="18999"/>
                  </a:lnTo>
                  <a:lnTo>
                    <a:pt x="284162" y="18999"/>
                  </a:lnTo>
                  <a:lnTo>
                    <a:pt x="284162" y="17208"/>
                  </a:lnTo>
                  <a:close/>
                </a:path>
                <a:path w="493395" h="19685">
                  <a:moveTo>
                    <a:pt x="280225" y="3009"/>
                  </a:moveTo>
                  <a:lnTo>
                    <a:pt x="279247" y="3009"/>
                  </a:lnTo>
                  <a:lnTo>
                    <a:pt x="278142" y="3698"/>
                  </a:lnTo>
                  <a:lnTo>
                    <a:pt x="278142" y="17208"/>
                  </a:lnTo>
                  <a:lnTo>
                    <a:pt x="280225" y="17208"/>
                  </a:lnTo>
                  <a:lnTo>
                    <a:pt x="280225" y="3009"/>
                  </a:lnTo>
                  <a:close/>
                </a:path>
                <a:path w="493395" h="19685">
                  <a:moveTo>
                    <a:pt x="280225" y="1219"/>
                  </a:moveTo>
                  <a:lnTo>
                    <a:pt x="278714" y="1219"/>
                  </a:lnTo>
                  <a:lnTo>
                    <a:pt x="274358" y="3962"/>
                  </a:lnTo>
                  <a:lnTo>
                    <a:pt x="274358" y="6057"/>
                  </a:lnTo>
                  <a:lnTo>
                    <a:pt x="278142" y="3698"/>
                  </a:lnTo>
                  <a:lnTo>
                    <a:pt x="278142" y="3009"/>
                  </a:lnTo>
                  <a:lnTo>
                    <a:pt x="280225" y="3009"/>
                  </a:lnTo>
                  <a:lnTo>
                    <a:pt x="280225" y="1219"/>
                  </a:lnTo>
                  <a:close/>
                </a:path>
                <a:path w="493395" h="19685">
                  <a:moveTo>
                    <a:pt x="279247" y="3009"/>
                  </a:moveTo>
                  <a:lnTo>
                    <a:pt x="278142" y="3009"/>
                  </a:lnTo>
                  <a:lnTo>
                    <a:pt x="278142" y="3698"/>
                  </a:lnTo>
                  <a:lnTo>
                    <a:pt x="279247" y="3009"/>
                  </a:lnTo>
                  <a:close/>
                </a:path>
                <a:path w="493395" h="19685">
                  <a:moveTo>
                    <a:pt x="295465" y="990"/>
                  </a:moveTo>
                  <a:lnTo>
                    <a:pt x="291414" y="990"/>
                  </a:lnTo>
                  <a:lnTo>
                    <a:pt x="289864" y="1765"/>
                  </a:lnTo>
                  <a:lnTo>
                    <a:pt x="287718" y="4851"/>
                  </a:lnTo>
                  <a:lnTo>
                    <a:pt x="287185" y="7112"/>
                  </a:lnTo>
                  <a:lnTo>
                    <a:pt x="287185" y="13055"/>
                  </a:lnTo>
                  <a:lnTo>
                    <a:pt x="287718" y="15316"/>
                  </a:lnTo>
                  <a:lnTo>
                    <a:pt x="289864" y="18440"/>
                  </a:lnTo>
                  <a:lnTo>
                    <a:pt x="291414" y="19215"/>
                  </a:lnTo>
                  <a:lnTo>
                    <a:pt x="295452" y="19215"/>
                  </a:lnTo>
                  <a:lnTo>
                    <a:pt x="297002" y="18440"/>
                  </a:lnTo>
                  <a:lnTo>
                    <a:pt x="297717" y="17399"/>
                  </a:lnTo>
                  <a:lnTo>
                    <a:pt x="292036" y="17399"/>
                  </a:lnTo>
                  <a:lnTo>
                    <a:pt x="290982" y="16802"/>
                  </a:lnTo>
                  <a:lnTo>
                    <a:pt x="289598" y="14414"/>
                  </a:lnTo>
                  <a:lnTo>
                    <a:pt x="289335" y="13055"/>
                  </a:lnTo>
                  <a:lnTo>
                    <a:pt x="289328" y="7112"/>
                  </a:lnTo>
                  <a:lnTo>
                    <a:pt x="289605" y="5702"/>
                  </a:lnTo>
                  <a:lnTo>
                    <a:pt x="290982" y="3365"/>
                  </a:lnTo>
                  <a:lnTo>
                    <a:pt x="292036" y="2781"/>
                  </a:lnTo>
                  <a:lnTo>
                    <a:pt x="297717" y="2781"/>
                  </a:lnTo>
                  <a:lnTo>
                    <a:pt x="297014" y="1765"/>
                  </a:lnTo>
                  <a:lnTo>
                    <a:pt x="295465" y="990"/>
                  </a:lnTo>
                  <a:close/>
                </a:path>
                <a:path w="493395" h="19685">
                  <a:moveTo>
                    <a:pt x="297717" y="2781"/>
                  </a:moveTo>
                  <a:lnTo>
                    <a:pt x="294843" y="2781"/>
                  </a:lnTo>
                  <a:lnTo>
                    <a:pt x="295897" y="3365"/>
                  </a:lnTo>
                  <a:lnTo>
                    <a:pt x="297271" y="5715"/>
                  </a:lnTo>
                  <a:lnTo>
                    <a:pt x="297541" y="7112"/>
                  </a:lnTo>
                  <a:lnTo>
                    <a:pt x="297531" y="13055"/>
                  </a:lnTo>
                  <a:lnTo>
                    <a:pt x="297268" y="14414"/>
                  </a:lnTo>
                  <a:lnTo>
                    <a:pt x="295897" y="16802"/>
                  </a:lnTo>
                  <a:lnTo>
                    <a:pt x="294843" y="17399"/>
                  </a:lnTo>
                  <a:lnTo>
                    <a:pt x="297717" y="17399"/>
                  </a:lnTo>
                  <a:lnTo>
                    <a:pt x="299148" y="15316"/>
                  </a:lnTo>
                  <a:lnTo>
                    <a:pt x="299678" y="13055"/>
                  </a:lnTo>
                  <a:lnTo>
                    <a:pt x="299681" y="7112"/>
                  </a:lnTo>
                  <a:lnTo>
                    <a:pt x="299148" y="4851"/>
                  </a:lnTo>
                  <a:lnTo>
                    <a:pt x="297717" y="2781"/>
                  </a:lnTo>
                  <a:close/>
                </a:path>
                <a:path w="493395" h="19685">
                  <a:moveTo>
                    <a:pt x="310591" y="990"/>
                  </a:moveTo>
                  <a:lnTo>
                    <a:pt x="306539" y="990"/>
                  </a:lnTo>
                  <a:lnTo>
                    <a:pt x="304990" y="1765"/>
                  </a:lnTo>
                  <a:lnTo>
                    <a:pt x="302831" y="4851"/>
                  </a:lnTo>
                  <a:lnTo>
                    <a:pt x="302298" y="7112"/>
                  </a:lnTo>
                  <a:lnTo>
                    <a:pt x="302298" y="13055"/>
                  </a:lnTo>
                  <a:lnTo>
                    <a:pt x="302831" y="15316"/>
                  </a:lnTo>
                  <a:lnTo>
                    <a:pt x="304990" y="18440"/>
                  </a:lnTo>
                  <a:lnTo>
                    <a:pt x="306539" y="19215"/>
                  </a:lnTo>
                  <a:lnTo>
                    <a:pt x="310565" y="19215"/>
                  </a:lnTo>
                  <a:lnTo>
                    <a:pt x="312115" y="18440"/>
                  </a:lnTo>
                  <a:lnTo>
                    <a:pt x="312834" y="17399"/>
                  </a:lnTo>
                  <a:lnTo>
                    <a:pt x="307162" y="17399"/>
                  </a:lnTo>
                  <a:lnTo>
                    <a:pt x="306108" y="16802"/>
                  </a:lnTo>
                  <a:lnTo>
                    <a:pt x="304711" y="14414"/>
                  </a:lnTo>
                  <a:lnTo>
                    <a:pt x="304458" y="13055"/>
                  </a:lnTo>
                  <a:lnTo>
                    <a:pt x="304450" y="7112"/>
                  </a:lnTo>
                  <a:lnTo>
                    <a:pt x="304718" y="5702"/>
                  </a:lnTo>
                  <a:lnTo>
                    <a:pt x="306108" y="3365"/>
                  </a:lnTo>
                  <a:lnTo>
                    <a:pt x="307162" y="2781"/>
                  </a:lnTo>
                  <a:lnTo>
                    <a:pt x="312834" y="2781"/>
                  </a:lnTo>
                  <a:lnTo>
                    <a:pt x="312127" y="1765"/>
                  </a:lnTo>
                  <a:lnTo>
                    <a:pt x="310591" y="990"/>
                  </a:lnTo>
                  <a:close/>
                </a:path>
                <a:path w="493395" h="19685">
                  <a:moveTo>
                    <a:pt x="312834" y="2781"/>
                  </a:moveTo>
                  <a:lnTo>
                    <a:pt x="309968" y="2781"/>
                  </a:lnTo>
                  <a:lnTo>
                    <a:pt x="311010" y="3365"/>
                  </a:lnTo>
                  <a:lnTo>
                    <a:pt x="312396" y="5715"/>
                  </a:lnTo>
                  <a:lnTo>
                    <a:pt x="312657" y="7112"/>
                  </a:lnTo>
                  <a:lnTo>
                    <a:pt x="312647" y="13055"/>
                  </a:lnTo>
                  <a:lnTo>
                    <a:pt x="312394" y="14414"/>
                  </a:lnTo>
                  <a:lnTo>
                    <a:pt x="311010" y="16802"/>
                  </a:lnTo>
                  <a:lnTo>
                    <a:pt x="309968" y="17399"/>
                  </a:lnTo>
                  <a:lnTo>
                    <a:pt x="312834" y="17399"/>
                  </a:lnTo>
                  <a:lnTo>
                    <a:pt x="314274" y="15316"/>
                  </a:lnTo>
                  <a:lnTo>
                    <a:pt x="314804" y="13055"/>
                  </a:lnTo>
                  <a:lnTo>
                    <a:pt x="314807" y="7112"/>
                  </a:lnTo>
                  <a:lnTo>
                    <a:pt x="314274" y="4851"/>
                  </a:lnTo>
                  <a:lnTo>
                    <a:pt x="312834" y="2781"/>
                  </a:lnTo>
                  <a:close/>
                </a:path>
                <a:path w="493395" h="19685">
                  <a:moveTo>
                    <a:pt x="325704" y="990"/>
                  </a:moveTo>
                  <a:lnTo>
                    <a:pt x="321652" y="990"/>
                  </a:lnTo>
                  <a:lnTo>
                    <a:pt x="320103" y="1765"/>
                  </a:lnTo>
                  <a:lnTo>
                    <a:pt x="317957" y="4851"/>
                  </a:lnTo>
                  <a:lnTo>
                    <a:pt x="317423" y="7112"/>
                  </a:lnTo>
                  <a:lnTo>
                    <a:pt x="317423" y="13055"/>
                  </a:lnTo>
                  <a:lnTo>
                    <a:pt x="317957" y="15316"/>
                  </a:lnTo>
                  <a:lnTo>
                    <a:pt x="320103" y="18440"/>
                  </a:lnTo>
                  <a:lnTo>
                    <a:pt x="321652" y="19215"/>
                  </a:lnTo>
                  <a:lnTo>
                    <a:pt x="325691" y="19215"/>
                  </a:lnTo>
                  <a:lnTo>
                    <a:pt x="327240" y="18440"/>
                  </a:lnTo>
                  <a:lnTo>
                    <a:pt x="327956" y="17399"/>
                  </a:lnTo>
                  <a:lnTo>
                    <a:pt x="322275" y="17399"/>
                  </a:lnTo>
                  <a:lnTo>
                    <a:pt x="321221" y="16802"/>
                  </a:lnTo>
                  <a:lnTo>
                    <a:pt x="319836" y="14414"/>
                  </a:lnTo>
                  <a:lnTo>
                    <a:pt x="319583" y="13055"/>
                  </a:lnTo>
                  <a:lnTo>
                    <a:pt x="319576" y="7112"/>
                  </a:lnTo>
                  <a:lnTo>
                    <a:pt x="319844" y="5702"/>
                  </a:lnTo>
                  <a:lnTo>
                    <a:pt x="321221" y="3365"/>
                  </a:lnTo>
                  <a:lnTo>
                    <a:pt x="322275" y="2781"/>
                  </a:lnTo>
                  <a:lnTo>
                    <a:pt x="327956" y="2781"/>
                  </a:lnTo>
                  <a:lnTo>
                    <a:pt x="327253" y="1765"/>
                  </a:lnTo>
                  <a:lnTo>
                    <a:pt x="325704" y="990"/>
                  </a:lnTo>
                  <a:close/>
                </a:path>
                <a:path w="493395" h="19685">
                  <a:moveTo>
                    <a:pt x="327956" y="2781"/>
                  </a:moveTo>
                  <a:lnTo>
                    <a:pt x="325081" y="2781"/>
                  </a:lnTo>
                  <a:lnTo>
                    <a:pt x="326136" y="3365"/>
                  </a:lnTo>
                  <a:lnTo>
                    <a:pt x="327522" y="5715"/>
                  </a:lnTo>
                  <a:lnTo>
                    <a:pt x="327782" y="7112"/>
                  </a:lnTo>
                  <a:lnTo>
                    <a:pt x="327773" y="13055"/>
                  </a:lnTo>
                  <a:lnTo>
                    <a:pt x="327520" y="14414"/>
                  </a:lnTo>
                  <a:lnTo>
                    <a:pt x="326136" y="16802"/>
                  </a:lnTo>
                  <a:lnTo>
                    <a:pt x="325081" y="17399"/>
                  </a:lnTo>
                  <a:lnTo>
                    <a:pt x="327956" y="17399"/>
                  </a:lnTo>
                  <a:lnTo>
                    <a:pt x="329387" y="15316"/>
                  </a:lnTo>
                  <a:lnTo>
                    <a:pt x="329930" y="13055"/>
                  </a:lnTo>
                  <a:lnTo>
                    <a:pt x="329933" y="7112"/>
                  </a:lnTo>
                  <a:lnTo>
                    <a:pt x="329387" y="4851"/>
                  </a:lnTo>
                  <a:lnTo>
                    <a:pt x="327956" y="2781"/>
                  </a:lnTo>
                  <a:close/>
                </a:path>
                <a:path w="493395" h="19685">
                  <a:moveTo>
                    <a:pt x="345732" y="6108"/>
                  </a:moveTo>
                  <a:lnTo>
                    <a:pt x="343471" y="6108"/>
                  </a:lnTo>
                  <a:lnTo>
                    <a:pt x="342506" y="6362"/>
                  </a:lnTo>
                  <a:lnTo>
                    <a:pt x="340817" y="7404"/>
                  </a:lnTo>
                  <a:lnTo>
                    <a:pt x="340169" y="8153"/>
                  </a:lnTo>
                  <a:lnTo>
                    <a:pt x="339242" y="10109"/>
                  </a:lnTo>
                  <a:lnTo>
                    <a:pt x="339058" y="11049"/>
                  </a:lnTo>
                  <a:lnTo>
                    <a:pt x="339061" y="14262"/>
                  </a:lnTo>
                  <a:lnTo>
                    <a:pt x="343471" y="19215"/>
                  </a:lnTo>
                  <a:lnTo>
                    <a:pt x="345732" y="19215"/>
                  </a:lnTo>
                  <a:lnTo>
                    <a:pt x="346722" y="18935"/>
                  </a:lnTo>
                  <a:lnTo>
                    <a:pt x="348399" y="17779"/>
                  </a:lnTo>
                  <a:lnTo>
                    <a:pt x="348558" y="17551"/>
                  </a:lnTo>
                  <a:lnTo>
                    <a:pt x="343827" y="17551"/>
                  </a:lnTo>
                  <a:lnTo>
                    <a:pt x="342861" y="17145"/>
                  </a:lnTo>
                  <a:lnTo>
                    <a:pt x="342138" y="16319"/>
                  </a:lnTo>
                  <a:lnTo>
                    <a:pt x="341439" y="15481"/>
                  </a:lnTo>
                  <a:lnTo>
                    <a:pt x="341083" y="14262"/>
                  </a:lnTo>
                  <a:lnTo>
                    <a:pt x="341083" y="11049"/>
                  </a:lnTo>
                  <a:lnTo>
                    <a:pt x="341439" y="9829"/>
                  </a:lnTo>
                  <a:lnTo>
                    <a:pt x="342861" y="8166"/>
                  </a:lnTo>
                  <a:lnTo>
                    <a:pt x="343827" y="7747"/>
                  </a:lnTo>
                  <a:lnTo>
                    <a:pt x="348532" y="7747"/>
                  </a:lnTo>
                  <a:lnTo>
                    <a:pt x="348373" y="7531"/>
                  </a:lnTo>
                  <a:lnTo>
                    <a:pt x="346710" y="6388"/>
                  </a:lnTo>
                  <a:lnTo>
                    <a:pt x="345732" y="6108"/>
                  </a:lnTo>
                  <a:close/>
                </a:path>
                <a:path w="493395" h="19685">
                  <a:moveTo>
                    <a:pt x="350964" y="15963"/>
                  </a:moveTo>
                  <a:lnTo>
                    <a:pt x="349224" y="15963"/>
                  </a:lnTo>
                  <a:lnTo>
                    <a:pt x="348957" y="16979"/>
                  </a:lnTo>
                  <a:lnTo>
                    <a:pt x="348945" y="18999"/>
                  </a:lnTo>
                  <a:lnTo>
                    <a:pt x="350964" y="18999"/>
                  </a:lnTo>
                  <a:lnTo>
                    <a:pt x="350964" y="15963"/>
                  </a:lnTo>
                  <a:close/>
                </a:path>
                <a:path w="493395" h="19685">
                  <a:moveTo>
                    <a:pt x="348532" y="7747"/>
                  </a:moveTo>
                  <a:lnTo>
                    <a:pt x="346214" y="7747"/>
                  </a:lnTo>
                  <a:lnTo>
                    <a:pt x="347167" y="8166"/>
                  </a:lnTo>
                  <a:lnTo>
                    <a:pt x="348615" y="9829"/>
                  </a:lnTo>
                  <a:lnTo>
                    <a:pt x="348970" y="11049"/>
                  </a:lnTo>
                  <a:lnTo>
                    <a:pt x="348970" y="14262"/>
                  </a:lnTo>
                  <a:lnTo>
                    <a:pt x="348615" y="15481"/>
                  </a:lnTo>
                  <a:lnTo>
                    <a:pt x="347167" y="17145"/>
                  </a:lnTo>
                  <a:lnTo>
                    <a:pt x="346214" y="17551"/>
                  </a:lnTo>
                  <a:lnTo>
                    <a:pt x="348558" y="17551"/>
                  </a:lnTo>
                  <a:lnTo>
                    <a:pt x="348842" y="17145"/>
                  </a:lnTo>
                  <a:lnTo>
                    <a:pt x="348945" y="15963"/>
                  </a:lnTo>
                  <a:lnTo>
                    <a:pt x="350964" y="15963"/>
                  </a:lnTo>
                  <a:lnTo>
                    <a:pt x="350964" y="9283"/>
                  </a:lnTo>
                  <a:lnTo>
                    <a:pt x="348919" y="9283"/>
                  </a:lnTo>
                  <a:lnTo>
                    <a:pt x="348832" y="8153"/>
                  </a:lnTo>
                  <a:lnTo>
                    <a:pt x="348532" y="7747"/>
                  </a:lnTo>
                  <a:close/>
                </a:path>
                <a:path w="493395" h="19685">
                  <a:moveTo>
                    <a:pt x="349224" y="15963"/>
                  </a:moveTo>
                  <a:lnTo>
                    <a:pt x="348945" y="15963"/>
                  </a:lnTo>
                  <a:lnTo>
                    <a:pt x="348945" y="16998"/>
                  </a:lnTo>
                  <a:lnTo>
                    <a:pt x="349224" y="15963"/>
                  </a:lnTo>
                  <a:close/>
                </a:path>
                <a:path w="493395" h="19685">
                  <a:moveTo>
                    <a:pt x="348919" y="8271"/>
                  </a:moveTo>
                  <a:lnTo>
                    <a:pt x="348919" y="9283"/>
                  </a:lnTo>
                  <a:lnTo>
                    <a:pt x="349224" y="9283"/>
                  </a:lnTo>
                  <a:lnTo>
                    <a:pt x="348945" y="8305"/>
                  </a:lnTo>
                  <a:close/>
                </a:path>
                <a:path w="493395" h="19685">
                  <a:moveTo>
                    <a:pt x="350964" y="431"/>
                  </a:moveTo>
                  <a:lnTo>
                    <a:pt x="348919" y="431"/>
                  </a:lnTo>
                  <a:lnTo>
                    <a:pt x="348945" y="8305"/>
                  </a:lnTo>
                  <a:lnTo>
                    <a:pt x="349224" y="9283"/>
                  </a:lnTo>
                  <a:lnTo>
                    <a:pt x="350964" y="9283"/>
                  </a:lnTo>
                  <a:lnTo>
                    <a:pt x="350964" y="431"/>
                  </a:lnTo>
                  <a:close/>
                </a:path>
                <a:path w="493395" h="19685">
                  <a:moveTo>
                    <a:pt x="361289" y="6108"/>
                  </a:moveTo>
                  <a:lnTo>
                    <a:pt x="358952" y="6108"/>
                  </a:lnTo>
                  <a:lnTo>
                    <a:pt x="357911" y="6388"/>
                  </a:lnTo>
                  <a:lnTo>
                    <a:pt x="354139" y="14744"/>
                  </a:lnTo>
                  <a:lnTo>
                    <a:pt x="354711" y="16344"/>
                  </a:lnTo>
                  <a:lnTo>
                    <a:pt x="356997" y="18643"/>
                  </a:lnTo>
                  <a:lnTo>
                    <a:pt x="358559" y="19215"/>
                  </a:lnTo>
                  <a:lnTo>
                    <a:pt x="361480" y="19215"/>
                  </a:lnTo>
                  <a:lnTo>
                    <a:pt x="362369" y="19075"/>
                  </a:lnTo>
                  <a:lnTo>
                    <a:pt x="364070" y="18491"/>
                  </a:lnTo>
                  <a:lnTo>
                    <a:pt x="364769" y="18072"/>
                  </a:lnTo>
                  <a:lnTo>
                    <a:pt x="365302" y="17551"/>
                  </a:lnTo>
                  <a:lnTo>
                    <a:pt x="359181" y="17551"/>
                  </a:lnTo>
                  <a:lnTo>
                    <a:pt x="358076" y="17157"/>
                  </a:lnTo>
                  <a:lnTo>
                    <a:pt x="356514" y="15519"/>
                  </a:lnTo>
                  <a:lnTo>
                    <a:pt x="356133" y="14325"/>
                  </a:lnTo>
                  <a:lnTo>
                    <a:pt x="356133" y="12865"/>
                  </a:lnTo>
                  <a:lnTo>
                    <a:pt x="355701" y="12865"/>
                  </a:lnTo>
                  <a:lnTo>
                    <a:pt x="355701" y="11582"/>
                  </a:lnTo>
                  <a:lnTo>
                    <a:pt x="356133" y="11582"/>
                  </a:lnTo>
                  <a:lnTo>
                    <a:pt x="356170" y="10883"/>
                  </a:lnTo>
                  <a:lnTo>
                    <a:pt x="356486" y="9817"/>
                  </a:lnTo>
                  <a:lnTo>
                    <a:pt x="357886" y="8064"/>
                  </a:lnTo>
                  <a:lnTo>
                    <a:pt x="358876" y="7620"/>
                  </a:lnTo>
                  <a:lnTo>
                    <a:pt x="364104" y="7620"/>
                  </a:lnTo>
                  <a:lnTo>
                    <a:pt x="363855" y="7327"/>
                  </a:lnTo>
                  <a:lnTo>
                    <a:pt x="362267" y="6350"/>
                  </a:lnTo>
                  <a:lnTo>
                    <a:pt x="361289" y="6108"/>
                  </a:lnTo>
                  <a:close/>
                </a:path>
                <a:path w="493395" h="19685">
                  <a:moveTo>
                    <a:pt x="364629" y="16090"/>
                  </a:moveTo>
                  <a:lnTo>
                    <a:pt x="364020" y="16611"/>
                  </a:lnTo>
                  <a:lnTo>
                    <a:pt x="363385" y="16992"/>
                  </a:lnTo>
                  <a:lnTo>
                    <a:pt x="362051" y="17449"/>
                  </a:lnTo>
                  <a:lnTo>
                    <a:pt x="361340" y="17551"/>
                  </a:lnTo>
                  <a:lnTo>
                    <a:pt x="365302" y="17551"/>
                  </a:lnTo>
                  <a:lnTo>
                    <a:pt x="364629" y="16090"/>
                  </a:lnTo>
                  <a:close/>
                </a:path>
                <a:path w="493395" h="19685">
                  <a:moveTo>
                    <a:pt x="356133" y="11582"/>
                  </a:moveTo>
                  <a:lnTo>
                    <a:pt x="355701" y="11582"/>
                  </a:lnTo>
                  <a:lnTo>
                    <a:pt x="355701" y="12865"/>
                  </a:lnTo>
                  <a:lnTo>
                    <a:pt x="356133" y="12865"/>
                  </a:lnTo>
                  <a:lnTo>
                    <a:pt x="356133" y="11582"/>
                  </a:lnTo>
                  <a:close/>
                </a:path>
                <a:path w="493395" h="19685">
                  <a:moveTo>
                    <a:pt x="363740" y="11582"/>
                  </a:moveTo>
                  <a:lnTo>
                    <a:pt x="356133" y="11582"/>
                  </a:lnTo>
                  <a:lnTo>
                    <a:pt x="356133" y="12865"/>
                  </a:lnTo>
                  <a:lnTo>
                    <a:pt x="365506" y="12865"/>
                  </a:lnTo>
                  <a:lnTo>
                    <a:pt x="365506" y="11899"/>
                  </a:lnTo>
                  <a:lnTo>
                    <a:pt x="363740" y="11899"/>
                  </a:lnTo>
                  <a:lnTo>
                    <a:pt x="363740" y="11582"/>
                  </a:lnTo>
                  <a:close/>
                </a:path>
                <a:path w="493395" h="19685">
                  <a:moveTo>
                    <a:pt x="364104" y="7620"/>
                  </a:moveTo>
                  <a:lnTo>
                    <a:pt x="361327" y="7620"/>
                  </a:lnTo>
                  <a:lnTo>
                    <a:pt x="362229" y="8000"/>
                  </a:lnTo>
                  <a:lnTo>
                    <a:pt x="363435" y="9512"/>
                  </a:lnTo>
                  <a:lnTo>
                    <a:pt x="363637" y="10210"/>
                  </a:lnTo>
                  <a:lnTo>
                    <a:pt x="363740" y="11899"/>
                  </a:lnTo>
                  <a:lnTo>
                    <a:pt x="364172" y="11582"/>
                  </a:lnTo>
                  <a:lnTo>
                    <a:pt x="365506" y="11582"/>
                  </a:lnTo>
                  <a:lnTo>
                    <a:pt x="365441" y="10566"/>
                  </a:lnTo>
                  <a:lnTo>
                    <a:pt x="365290" y="9817"/>
                  </a:lnTo>
                  <a:lnTo>
                    <a:pt x="364430" y="8000"/>
                  </a:lnTo>
                  <a:lnTo>
                    <a:pt x="364104" y="7620"/>
                  </a:lnTo>
                  <a:close/>
                </a:path>
                <a:path w="493395" h="19685">
                  <a:moveTo>
                    <a:pt x="365506" y="11582"/>
                  </a:moveTo>
                  <a:lnTo>
                    <a:pt x="364172" y="11582"/>
                  </a:lnTo>
                  <a:lnTo>
                    <a:pt x="363740" y="11899"/>
                  </a:lnTo>
                  <a:lnTo>
                    <a:pt x="365506" y="11899"/>
                  </a:lnTo>
                  <a:lnTo>
                    <a:pt x="365506" y="11582"/>
                  </a:lnTo>
                  <a:close/>
                </a:path>
                <a:path w="493395" h="19685">
                  <a:moveTo>
                    <a:pt x="370395" y="6337"/>
                  </a:moveTo>
                  <a:lnTo>
                    <a:pt x="368427" y="6337"/>
                  </a:lnTo>
                  <a:lnTo>
                    <a:pt x="368467" y="6718"/>
                  </a:lnTo>
                  <a:lnTo>
                    <a:pt x="368579" y="18999"/>
                  </a:lnTo>
                  <a:lnTo>
                    <a:pt x="370649" y="18999"/>
                  </a:lnTo>
                  <a:lnTo>
                    <a:pt x="370649" y="10909"/>
                  </a:lnTo>
                  <a:lnTo>
                    <a:pt x="370789" y="10312"/>
                  </a:lnTo>
                  <a:lnTo>
                    <a:pt x="371222" y="9436"/>
                  </a:lnTo>
                  <a:lnTo>
                    <a:pt x="370293" y="9436"/>
                  </a:lnTo>
                  <a:lnTo>
                    <a:pt x="370459" y="8674"/>
                  </a:lnTo>
                  <a:lnTo>
                    <a:pt x="370395" y="6337"/>
                  </a:lnTo>
                  <a:close/>
                </a:path>
                <a:path w="493395" h="19685">
                  <a:moveTo>
                    <a:pt x="370569" y="8447"/>
                  </a:moveTo>
                  <a:lnTo>
                    <a:pt x="370459" y="8674"/>
                  </a:lnTo>
                  <a:lnTo>
                    <a:pt x="370293" y="9436"/>
                  </a:lnTo>
                  <a:lnTo>
                    <a:pt x="370649" y="9410"/>
                  </a:lnTo>
                  <a:lnTo>
                    <a:pt x="370569" y="8447"/>
                  </a:lnTo>
                  <a:close/>
                </a:path>
                <a:path w="493395" h="19685">
                  <a:moveTo>
                    <a:pt x="373837" y="6108"/>
                  </a:moveTo>
                  <a:lnTo>
                    <a:pt x="370649" y="9410"/>
                  </a:lnTo>
                  <a:lnTo>
                    <a:pt x="370293" y="9436"/>
                  </a:lnTo>
                  <a:lnTo>
                    <a:pt x="371222" y="9436"/>
                  </a:lnTo>
                  <a:lnTo>
                    <a:pt x="371335" y="9207"/>
                  </a:lnTo>
                  <a:lnTo>
                    <a:pt x="371754" y="8750"/>
                  </a:lnTo>
                  <a:lnTo>
                    <a:pt x="372846" y="8051"/>
                  </a:lnTo>
                  <a:lnTo>
                    <a:pt x="373494" y="7874"/>
                  </a:lnTo>
                  <a:lnTo>
                    <a:pt x="375643" y="7874"/>
                  </a:lnTo>
                  <a:lnTo>
                    <a:pt x="375610" y="6235"/>
                  </a:lnTo>
                  <a:lnTo>
                    <a:pt x="375310" y="6146"/>
                  </a:lnTo>
                  <a:lnTo>
                    <a:pt x="373837" y="6108"/>
                  </a:lnTo>
                  <a:close/>
                </a:path>
                <a:path w="493395" h="19685">
                  <a:moveTo>
                    <a:pt x="375643" y="7874"/>
                  </a:moveTo>
                  <a:lnTo>
                    <a:pt x="374497" y="7874"/>
                  </a:lnTo>
                  <a:lnTo>
                    <a:pt x="374738" y="7886"/>
                  </a:lnTo>
                  <a:lnTo>
                    <a:pt x="374942" y="7924"/>
                  </a:lnTo>
                  <a:lnTo>
                    <a:pt x="375158" y="7937"/>
                  </a:lnTo>
                  <a:lnTo>
                    <a:pt x="375640" y="8077"/>
                  </a:lnTo>
                  <a:lnTo>
                    <a:pt x="375643" y="7874"/>
                  </a:lnTo>
                  <a:close/>
                </a:path>
                <a:path w="493395" h="19685">
                  <a:moveTo>
                    <a:pt x="379552" y="6337"/>
                  </a:moveTo>
                  <a:lnTo>
                    <a:pt x="377596" y="6337"/>
                  </a:lnTo>
                  <a:lnTo>
                    <a:pt x="377687" y="7391"/>
                  </a:lnTo>
                  <a:lnTo>
                    <a:pt x="377786" y="18999"/>
                  </a:lnTo>
                  <a:lnTo>
                    <a:pt x="379831" y="18999"/>
                  </a:lnTo>
                  <a:lnTo>
                    <a:pt x="379831" y="10541"/>
                  </a:lnTo>
                  <a:lnTo>
                    <a:pt x="380174" y="9575"/>
                  </a:lnTo>
                  <a:lnTo>
                    <a:pt x="380623" y="9105"/>
                  </a:lnTo>
                  <a:lnTo>
                    <a:pt x="379501" y="9105"/>
                  </a:lnTo>
                  <a:lnTo>
                    <a:pt x="379625" y="8788"/>
                  </a:lnTo>
                  <a:lnTo>
                    <a:pt x="379552" y="6337"/>
                  </a:lnTo>
                  <a:close/>
                </a:path>
                <a:path w="493395" h="19685">
                  <a:moveTo>
                    <a:pt x="387957" y="7772"/>
                  </a:moveTo>
                  <a:lnTo>
                    <a:pt x="384683" y="7772"/>
                  </a:lnTo>
                  <a:lnTo>
                    <a:pt x="385419" y="8051"/>
                  </a:lnTo>
                  <a:lnTo>
                    <a:pt x="386372" y="9144"/>
                  </a:lnTo>
                  <a:lnTo>
                    <a:pt x="386492" y="9575"/>
                  </a:lnTo>
                  <a:lnTo>
                    <a:pt x="386613" y="18999"/>
                  </a:lnTo>
                  <a:lnTo>
                    <a:pt x="388658" y="18999"/>
                  </a:lnTo>
                  <a:lnTo>
                    <a:pt x="388581" y="9105"/>
                  </a:lnTo>
                  <a:lnTo>
                    <a:pt x="388277" y="8102"/>
                  </a:lnTo>
                  <a:lnTo>
                    <a:pt x="387957" y="7772"/>
                  </a:lnTo>
                  <a:close/>
                </a:path>
                <a:path w="493395" h="19685">
                  <a:moveTo>
                    <a:pt x="379748" y="8472"/>
                  </a:moveTo>
                  <a:lnTo>
                    <a:pt x="379501" y="9105"/>
                  </a:lnTo>
                  <a:lnTo>
                    <a:pt x="379806" y="9105"/>
                  </a:lnTo>
                  <a:lnTo>
                    <a:pt x="379748" y="8472"/>
                  </a:lnTo>
                  <a:close/>
                </a:path>
                <a:path w="493395" h="19685">
                  <a:moveTo>
                    <a:pt x="385622" y="6108"/>
                  </a:moveTo>
                  <a:lnTo>
                    <a:pt x="383044" y="6108"/>
                  </a:lnTo>
                  <a:lnTo>
                    <a:pt x="382092" y="6362"/>
                  </a:lnTo>
                  <a:lnTo>
                    <a:pt x="380466" y="7391"/>
                  </a:lnTo>
                  <a:lnTo>
                    <a:pt x="379902" y="8102"/>
                  </a:lnTo>
                  <a:lnTo>
                    <a:pt x="379806" y="9105"/>
                  </a:lnTo>
                  <a:lnTo>
                    <a:pt x="380623" y="9105"/>
                  </a:lnTo>
                  <a:lnTo>
                    <a:pt x="381558" y="8127"/>
                  </a:lnTo>
                  <a:lnTo>
                    <a:pt x="382485" y="7772"/>
                  </a:lnTo>
                  <a:lnTo>
                    <a:pt x="387957" y="7772"/>
                  </a:lnTo>
                  <a:lnTo>
                    <a:pt x="386740" y="6515"/>
                  </a:lnTo>
                  <a:lnTo>
                    <a:pt x="385622" y="6108"/>
                  </a:lnTo>
                  <a:close/>
                </a:path>
                <a:path w="493395" h="19685">
                  <a:moveTo>
                    <a:pt x="394614" y="6337"/>
                  </a:moveTo>
                  <a:lnTo>
                    <a:pt x="392569" y="6337"/>
                  </a:lnTo>
                  <a:lnTo>
                    <a:pt x="392569" y="18999"/>
                  </a:lnTo>
                  <a:lnTo>
                    <a:pt x="394614" y="18999"/>
                  </a:lnTo>
                  <a:lnTo>
                    <a:pt x="394614" y="6337"/>
                  </a:lnTo>
                  <a:close/>
                </a:path>
                <a:path w="493395" h="19685">
                  <a:moveTo>
                    <a:pt x="394843" y="1168"/>
                  </a:moveTo>
                  <a:lnTo>
                    <a:pt x="392315" y="1168"/>
                  </a:lnTo>
                  <a:lnTo>
                    <a:pt x="392315" y="3454"/>
                  </a:lnTo>
                  <a:lnTo>
                    <a:pt x="394843" y="3454"/>
                  </a:lnTo>
                  <a:lnTo>
                    <a:pt x="394843" y="1168"/>
                  </a:lnTo>
                  <a:close/>
                </a:path>
                <a:path w="493395" h="19685">
                  <a:moveTo>
                    <a:pt x="404952" y="6108"/>
                  </a:moveTo>
                  <a:lnTo>
                    <a:pt x="402615" y="6108"/>
                  </a:lnTo>
                  <a:lnTo>
                    <a:pt x="401574" y="6388"/>
                  </a:lnTo>
                  <a:lnTo>
                    <a:pt x="397789" y="14744"/>
                  </a:lnTo>
                  <a:lnTo>
                    <a:pt x="398360" y="16344"/>
                  </a:lnTo>
                  <a:lnTo>
                    <a:pt x="400646" y="18643"/>
                  </a:lnTo>
                  <a:lnTo>
                    <a:pt x="402221" y="19215"/>
                  </a:lnTo>
                  <a:lnTo>
                    <a:pt x="405142" y="19215"/>
                  </a:lnTo>
                  <a:lnTo>
                    <a:pt x="406031" y="19075"/>
                  </a:lnTo>
                  <a:lnTo>
                    <a:pt x="407733" y="18491"/>
                  </a:lnTo>
                  <a:lnTo>
                    <a:pt x="408432" y="18072"/>
                  </a:lnTo>
                  <a:lnTo>
                    <a:pt x="408964" y="17551"/>
                  </a:lnTo>
                  <a:lnTo>
                    <a:pt x="402844" y="17551"/>
                  </a:lnTo>
                  <a:lnTo>
                    <a:pt x="401739" y="17157"/>
                  </a:lnTo>
                  <a:lnTo>
                    <a:pt x="400177" y="15519"/>
                  </a:lnTo>
                  <a:lnTo>
                    <a:pt x="399783" y="14325"/>
                  </a:lnTo>
                  <a:lnTo>
                    <a:pt x="399783" y="12865"/>
                  </a:lnTo>
                  <a:lnTo>
                    <a:pt x="399364" y="12865"/>
                  </a:lnTo>
                  <a:lnTo>
                    <a:pt x="399364" y="11582"/>
                  </a:lnTo>
                  <a:lnTo>
                    <a:pt x="399783" y="11582"/>
                  </a:lnTo>
                  <a:lnTo>
                    <a:pt x="399821" y="10883"/>
                  </a:lnTo>
                  <a:lnTo>
                    <a:pt x="400149" y="9817"/>
                  </a:lnTo>
                  <a:lnTo>
                    <a:pt x="401548" y="8064"/>
                  </a:lnTo>
                  <a:lnTo>
                    <a:pt x="402539" y="7620"/>
                  </a:lnTo>
                  <a:lnTo>
                    <a:pt x="407767" y="7620"/>
                  </a:lnTo>
                  <a:lnTo>
                    <a:pt x="407517" y="7327"/>
                  </a:lnTo>
                  <a:lnTo>
                    <a:pt x="405930" y="6350"/>
                  </a:lnTo>
                  <a:lnTo>
                    <a:pt x="404952" y="6108"/>
                  </a:lnTo>
                  <a:close/>
                </a:path>
                <a:path w="493395" h="19685">
                  <a:moveTo>
                    <a:pt x="408279" y="16090"/>
                  </a:moveTo>
                  <a:lnTo>
                    <a:pt x="407682" y="16611"/>
                  </a:lnTo>
                  <a:lnTo>
                    <a:pt x="407035" y="16992"/>
                  </a:lnTo>
                  <a:lnTo>
                    <a:pt x="405714" y="17449"/>
                  </a:lnTo>
                  <a:lnTo>
                    <a:pt x="405003" y="17551"/>
                  </a:lnTo>
                  <a:lnTo>
                    <a:pt x="408964" y="17551"/>
                  </a:lnTo>
                  <a:lnTo>
                    <a:pt x="408279" y="16090"/>
                  </a:lnTo>
                  <a:close/>
                </a:path>
                <a:path w="493395" h="19685">
                  <a:moveTo>
                    <a:pt x="399783" y="11582"/>
                  </a:moveTo>
                  <a:lnTo>
                    <a:pt x="399364" y="11582"/>
                  </a:lnTo>
                  <a:lnTo>
                    <a:pt x="399364" y="12865"/>
                  </a:lnTo>
                  <a:lnTo>
                    <a:pt x="399783" y="12865"/>
                  </a:lnTo>
                  <a:lnTo>
                    <a:pt x="399783" y="11582"/>
                  </a:lnTo>
                  <a:close/>
                </a:path>
                <a:path w="493395" h="19685">
                  <a:moveTo>
                    <a:pt x="407403" y="11582"/>
                  </a:moveTo>
                  <a:lnTo>
                    <a:pt x="399783" y="11582"/>
                  </a:lnTo>
                  <a:lnTo>
                    <a:pt x="399783" y="12865"/>
                  </a:lnTo>
                  <a:lnTo>
                    <a:pt x="409168" y="12865"/>
                  </a:lnTo>
                  <a:lnTo>
                    <a:pt x="409168" y="11899"/>
                  </a:lnTo>
                  <a:lnTo>
                    <a:pt x="407403" y="11899"/>
                  </a:lnTo>
                  <a:lnTo>
                    <a:pt x="407403" y="11582"/>
                  </a:lnTo>
                  <a:close/>
                </a:path>
                <a:path w="493395" h="19685">
                  <a:moveTo>
                    <a:pt x="407767" y="7620"/>
                  </a:moveTo>
                  <a:lnTo>
                    <a:pt x="404990" y="7620"/>
                  </a:lnTo>
                  <a:lnTo>
                    <a:pt x="405892" y="8000"/>
                  </a:lnTo>
                  <a:lnTo>
                    <a:pt x="407098" y="9512"/>
                  </a:lnTo>
                  <a:lnTo>
                    <a:pt x="407300" y="10210"/>
                  </a:lnTo>
                  <a:lnTo>
                    <a:pt x="407403" y="11899"/>
                  </a:lnTo>
                  <a:lnTo>
                    <a:pt x="407835" y="11582"/>
                  </a:lnTo>
                  <a:lnTo>
                    <a:pt x="409168" y="11582"/>
                  </a:lnTo>
                  <a:lnTo>
                    <a:pt x="409104" y="10566"/>
                  </a:lnTo>
                  <a:lnTo>
                    <a:pt x="408952" y="9817"/>
                  </a:lnTo>
                  <a:lnTo>
                    <a:pt x="408092" y="8000"/>
                  </a:lnTo>
                  <a:lnTo>
                    <a:pt x="407767" y="7620"/>
                  </a:lnTo>
                  <a:close/>
                </a:path>
                <a:path w="493395" h="19685">
                  <a:moveTo>
                    <a:pt x="409168" y="11582"/>
                  </a:moveTo>
                  <a:lnTo>
                    <a:pt x="407835" y="11582"/>
                  </a:lnTo>
                  <a:lnTo>
                    <a:pt x="407403" y="11899"/>
                  </a:lnTo>
                  <a:lnTo>
                    <a:pt x="409168" y="11899"/>
                  </a:lnTo>
                  <a:lnTo>
                    <a:pt x="409168" y="11582"/>
                  </a:lnTo>
                  <a:close/>
                </a:path>
                <a:path w="493395" h="19685">
                  <a:moveTo>
                    <a:pt x="414058" y="6337"/>
                  </a:moveTo>
                  <a:lnTo>
                    <a:pt x="412089" y="6337"/>
                  </a:lnTo>
                  <a:lnTo>
                    <a:pt x="412129" y="6718"/>
                  </a:lnTo>
                  <a:lnTo>
                    <a:pt x="412242" y="18999"/>
                  </a:lnTo>
                  <a:lnTo>
                    <a:pt x="414312" y="18999"/>
                  </a:lnTo>
                  <a:lnTo>
                    <a:pt x="414312" y="10909"/>
                  </a:lnTo>
                  <a:lnTo>
                    <a:pt x="414451" y="10312"/>
                  </a:lnTo>
                  <a:lnTo>
                    <a:pt x="414884" y="9436"/>
                  </a:lnTo>
                  <a:lnTo>
                    <a:pt x="413956" y="9436"/>
                  </a:lnTo>
                  <a:lnTo>
                    <a:pt x="414121" y="8674"/>
                  </a:lnTo>
                  <a:lnTo>
                    <a:pt x="414058" y="6337"/>
                  </a:lnTo>
                  <a:close/>
                </a:path>
                <a:path w="493395" h="19685">
                  <a:moveTo>
                    <a:pt x="414231" y="8439"/>
                  </a:moveTo>
                  <a:lnTo>
                    <a:pt x="414121" y="8674"/>
                  </a:lnTo>
                  <a:lnTo>
                    <a:pt x="413956" y="9436"/>
                  </a:lnTo>
                  <a:lnTo>
                    <a:pt x="414312" y="9410"/>
                  </a:lnTo>
                  <a:lnTo>
                    <a:pt x="414231" y="8439"/>
                  </a:lnTo>
                  <a:close/>
                </a:path>
                <a:path w="493395" h="19685">
                  <a:moveTo>
                    <a:pt x="417499" y="6108"/>
                  </a:moveTo>
                  <a:lnTo>
                    <a:pt x="414312" y="9410"/>
                  </a:lnTo>
                  <a:lnTo>
                    <a:pt x="413956" y="9436"/>
                  </a:lnTo>
                  <a:lnTo>
                    <a:pt x="414884" y="9436"/>
                  </a:lnTo>
                  <a:lnTo>
                    <a:pt x="414997" y="9207"/>
                  </a:lnTo>
                  <a:lnTo>
                    <a:pt x="415417" y="8750"/>
                  </a:lnTo>
                  <a:lnTo>
                    <a:pt x="416509" y="8051"/>
                  </a:lnTo>
                  <a:lnTo>
                    <a:pt x="417156" y="7874"/>
                  </a:lnTo>
                  <a:lnTo>
                    <a:pt x="419306" y="7874"/>
                  </a:lnTo>
                  <a:lnTo>
                    <a:pt x="419273" y="6235"/>
                  </a:lnTo>
                  <a:lnTo>
                    <a:pt x="418973" y="6146"/>
                  </a:lnTo>
                  <a:lnTo>
                    <a:pt x="417499" y="6108"/>
                  </a:lnTo>
                  <a:close/>
                </a:path>
                <a:path w="493395" h="19685">
                  <a:moveTo>
                    <a:pt x="419306" y="7874"/>
                  </a:moveTo>
                  <a:lnTo>
                    <a:pt x="418160" y="7874"/>
                  </a:lnTo>
                  <a:lnTo>
                    <a:pt x="418388" y="7886"/>
                  </a:lnTo>
                  <a:lnTo>
                    <a:pt x="418592" y="7924"/>
                  </a:lnTo>
                  <a:lnTo>
                    <a:pt x="418820" y="7937"/>
                  </a:lnTo>
                  <a:lnTo>
                    <a:pt x="419303" y="8077"/>
                  </a:lnTo>
                  <a:lnTo>
                    <a:pt x="419306" y="7874"/>
                  </a:lnTo>
                  <a:close/>
                </a:path>
                <a:path w="493395" h="19685">
                  <a:moveTo>
                    <a:pt x="421259" y="16192"/>
                  </a:moveTo>
                  <a:lnTo>
                    <a:pt x="420547" y="17627"/>
                  </a:lnTo>
                  <a:lnTo>
                    <a:pt x="421119" y="18135"/>
                  </a:lnTo>
                  <a:lnTo>
                    <a:pt x="421843" y="18529"/>
                  </a:lnTo>
                  <a:lnTo>
                    <a:pt x="423595" y="19088"/>
                  </a:lnTo>
                  <a:lnTo>
                    <a:pt x="424535" y="19215"/>
                  </a:lnTo>
                  <a:lnTo>
                    <a:pt x="426554" y="19215"/>
                  </a:lnTo>
                  <a:lnTo>
                    <a:pt x="427418" y="19062"/>
                  </a:lnTo>
                  <a:lnTo>
                    <a:pt x="428917" y="18465"/>
                  </a:lnTo>
                  <a:lnTo>
                    <a:pt x="429514" y="18033"/>
                  </a:lnTo>
                  <a:lnTo>
                    <a:pt x="429815" y="17627"/>
                  </a:lnTo>
                  <a:lnTo>
                    <a:pt x="424776" y="17627"/>
                  </a:lnTo>
                  <a:lnTo>
                    <a:pt x="424014" y="17513"/>
                  </a:lnTo>
                  <a:lnTo>
                    <a:pt x="422554" y="17043"/>
                  </a:lnTo>
                  <a:lnTo>
                    <a:pt x="421881" y="16675"/>
                  </a:lnTo>
                  <a:lnTo>
                    <a:pt x="421259" y="16192"/>
                  </a:lnTo>
                  <a:close/>
                </a:path>
                <a:path w="493395" h="19685">
                  <a:moveTo>
                    <a:pt x="426745" y="6108"/>
                  </a:moveTo>
                  <a:lnTo>
                    <a:pt x="424827" y="6108"/>
                  </a:lnTo>
                  <a:lnTo>
                    <a:pt x="423964" y="6273"/>
                  </a:lnTo>
                  <a:lnTo>
                    <a:pt x="423227" y="6616"/>
                  </a:lnTo>
                  <a:lnTo>
                    <a:pt x="422478" y="6934"/>
                  </a:lnTo>
                  <a:lnTo>
                    <a:pt x="421919" y="7378"/>
                  </a:lnTo>
                  <a:lnTo>
                    <a:pt x="421144" y="8508"/>
                  </a:lnTo>
                  <a:lnTo>
                    <a:pt x="420958" y="9131"/>
                  </a:lnTo>
                  <a:lnTo>
                    <a:pt x="420954" y="10769"/>
                  </a:lnTo>
                  <a:lnTo>
                    <a:pt x="421220" y="11480"/>
                  </a:lnTo>
                  <a:lnTo>
                    <a:pt x="422300" y="12611"/>
                  </a:lnTo>
                  <a:lnTo>
                    <a:pt x="423100" y="13004"/>
                  </a:lnTo>
                  <a:lnTo>
                    <a:pt x="427266" y="13893"/>
                  </a:lnTo>
                  <a:lnTo>
                    <a:pt x="427799" y="14122"/>
                  </a:lnTo>
                  <a:lnTo>
                    <a:pt x="428447" y="14719"/>
                  </a:lnTo>
                  <a:lnTo>
                    <a:pt x="428612" y="15100"/>
                  </a:lnTo>
                  <a:lnTo>
                    <a:pt x="428605" y="16243"/>
                  </a:lnTo>
                  <a:lnTo>
                    <a:pt x="428358" y="16725"/>
                  </a:lnTo>
                  <a:lnTo>
                    <a:pt x="427329" y="17449"/>
                  </a:lnTo>
                  <a:lnTo>
                    <a:pt x="426580" y="17627"/>
                  </a:lnTo>
                  <a:lnTo>
                    <a:pt x="429815" y="17627"/>
                  </a:lnTo>
                  <a:lnTo>
                    <a:pt x="430352" y="16903"/>
                  </a:lnTo>
                  <a:lnTo>
                    <a:pt x="430555" y="16243"/>
                  </a:lnTo>
                  <a:lnTo>
                    <a:pt x="430555" y="14592"/>
                  </a:lnTo>
                  <a:lnTo>
                    <a:pt x="430275" y="13893"/>
                  </a:lnTo>
                  <a:lnTo>
                    <a:pt x="429704" y="13373"/>
                  </a:lnTo>
                  <a:lnTo>
                    <a:pt x="429145" y="12826"/>
                  </a:lnTo>
                  <a:lnTo>
                    <a:pt x="428294" y="12433"/>
                  </a:lnTo>
                  <a:lnTo>
                    <a:pt x="427151" y="12179"/>
                  </a:lnTo>
                  <a:lnTo>
                    <a:pt x="424815" y="11709"/>
                  </a:lnTo>
                  <a:lnTo>
                    <a:pt x="424154" y="11556"/>
                  </a:lnTo>
                  <a:lnTo>
                    <a:pt x="423672" y="11328"/>
                  </a:lnTo>
                  <a:lnTo>
                    <a:pt x="423049" y="10706"/>
                  </a:lnTo>
                  <a:lnTo>
                    <a:pt x="422897" y="10299"/>
                  </a:lnTo>
                  <a:lnTo>
                    <a:pt x="422915" y="9131"/>
                  </a:lnTo>
                  <a:lnTo>
                    <a:pt x="423154" y="8648"/>
                  </a:lnTo>
                  <a:lnTo>
                    <a:pt x="424129" y="7874"/>
                  </a:lnTo>
                  <a:lnTo>
                    <a:pt x="424878" y="7670"/>
                  </a:lnTo>
                  <a:lnTo>
                    <a:pt x="430275" y="7670"/>
                  </a:lnTo>
                  <a:lnTo>
                    <a:pt x="429806" y="7200"/>
                  </a:lnTo>
                  <a:lnTo>
                    <a:pt x="429158" y="6807"/>
                  </a:lnTo>
                  <a:lnTo>
                    <a:pt x="428371" y="6540"/>
                  </a:lnTo>
                  <a:lnTo>
                    <a:pt x="427596" y="6248"/>
                  </a:lnTo>
                  <a:lnTo>
                    <a:pt x="426745" y="6108"/>
                  </a:lnTo>
                  <a:close/>
                </a:path>
                <a:path w="493395" h="19685">
                  <a:moveTo>
                    <a:pt x="430275" y="7670"/>
                  </a:moveTo>
                  <a:lnTo>
                    <a:pt x="426554" y="7670"/>
                  </a:lnTo>
                  <a:lnTo>
                    <a:pt x="427228" y="7797"/>
                  </a:lnTo>
                  <a:lnTo>
                    <a:pt x="427863" y="8051"/>
                  </a:lnTo>
                  <a:lnTo>
                    <a:pt x="428510" y="8280"/>
                  </a:lnTo>
                  <a:lnTo>
                    <a:pt x="429108" y="8661"/>
                  </a:lnTo>
                  <a:lnTo>
                    <a:pt x="429602" y="9131"/>
                  </a:lnTo>
                  <a:lnTo>
                    <a:pt x="430248" y="7874"/>
                  </a:lnTo>
                  <a:lnTo>
                    <a:pt x="430275" y="7670"/>
                  </a:lnTo>
                  <a:close/>
                </a:path>
                <a:path w="493395" h="19685">
                  <a:moveTo>
                    <a:pt x="443115" y="7924"/>
                  </a:moveTo>
                  <a:lnTo>
                    <a:pt x="441071" y="7924"/>
                  </a:lnTo>
                  <a:lnTo>
                    <a:pt x="441086" y="16408"/>
                  </a:lnTo>
                  <a:lnTo>
                    <a:pt x="441323" y="17183"/>
                  </a:lnTo>
                  <a:lnTo>
                    <a:pt x="441435" y="17475"/>
                  </a:lnTo>
                  <a:lnTo>
                    <a:pt x="442709" y="18872"/>
                  </a:lnTo>
                  <a:lnTo>
                    <a:pt x="443661" y="19215"/>
                  </a:lnTo>
                  <a:lnTo>
                    <a:pt x="445223" y="19215"/>
                  </a:lnTo>
                  <a:lnTo>
                    <a:pt x="445541" y="19189"/>
                  </a:lnTo>
                  <a:lnTo>
                    <a:pt x="446481" y="18999"/>
                  </a:lnTo>
                  <a:lnTo>
                    <a:pt x="446722" y="18884"/>
                  </a:lnTo>
                  <a:lnTo>
                    <a:pt x="446722" y="17475"/>
                  </a:lnTo>
                  <a:lnTo>
                    <a:pt x="444487" y="17475"/>
                  </a:lnTo>
                  <a:lnTo>
                    <a:pt x="443966" y="17272"/>
                  </a:lnTo>
                  <a:lnTo>
                    <a:pt x="443280" y="16408"/>
                  </a:lnTo>
                  <a:lnTo>
                    <a:pt x="443115" y="15684"/>
                  </a:lnTo>
                  <a:lnTo>
                    <a:pt x="443115" y="7924"/>
                  </a:lnTo>
                  <a:close/>
                </a:path>
                <a:path w="493395" h="19685">
                  <a:moveTo>
                    <a:pt x="446722" y="17183"/>
                  </a:moveTo>
                  <a:lnTo>
                    <a:pt x="446290" y="17335"/>
                  </a:lnTo>
                  <a:lnTo>
                    <a:pt x="445782" y="17449"/>
                  </a:lnTo>
                  <a:lnTo>
                    <a:pt x="445503" y="17475"/>
                  </a:lnTo>
                  <a:lnTo>
                    <a:pt x="446722" y="17475"/>
                  </a:lnTo>
                  <a:lnTo>
                    <a:pt x="446722" y="17183"/>
                  </a:lnTo>
                  <a:close/>
                </a:path>
                <a:path w="493395" h="19685">
                  <a:moveTo>
                    <a:pt x="446747" y="6337"/>
                  </a:moveTo>
                  <a:lnTo>
                    <a:pt x="438594" y="6337"/>
                  </a:lnTo>
                  <a:lnTo>
                    <a:pt x="438594" y="7924"/>
                  </a:lnTo>
                  <a:lnTo>
                    <a:pt x="446747" y="7924"/>
                  </a:lnTo>
                  <a:lnTo>
                    <a:pt x="446747" y="6337"/>
                  </a:lnTo>
                  <a:close/>
                </a:path>
                <a:path w="493395" h="19685">
                  <a:moveTo>
                    <a:pt x="443115" y="2298"/>
                  </a:moveTo>
                  <a:lnTo>
                    <a:pt x="441071" y="2882"/>
                  </a:lnTo>
                  <a:lnTo>
                    <a:pt x="441071" y="6337"/>
                  </a:lnTo>
                  <a:lnTo>
                    <a:pt x="443115" y="6337"/>
                  </a:lnTo>
                  <a:lnTo>
                    <a:pt x="443115" y="2298"/>
                  </a:lnTo>
                  <a:close/>
                </a:path>
                <a:path w="493395" h="19685">
                  <a:moveTo>
                    <a:pt x="455485" y="6108"/>
                  </a:moveTo>
                  <a:lnTo>
                    <a:pt x="453148" y="6108"/>
                  </a:lnTo>
                  <a:lnTo>
                    <a:pt x="452107" y="6388"/>
                  </a:lnTo>
                  <a:lnTo>
                    <a:pt x="448322" y="14744"/>
                  </a:lnTo>
                  <a:lnTo>
                    <a:pt x="448894" y="16344"/>
                  </a:lnTo>
                  <a:lnTo>
                    <a:pt x="451180" y="18643"/>
                  </a:lnTo>
                  <a:lnTo>
                    <a:pt x="452742" y="19215"/>
                  </a:lnTo>
                  <a:lnTo>
                    <a:pt x="455675" y="19215"/>
                  </a:lnTo>
                  <a:lnTo>
                    <a:pt x="456565" y="19075"/>
                  </a:lnTo>
                  <a:lnTo>
                    <a:pt x="458266" y="18491"/>
                  </a:lnTo>
                  <a:lnTo>
                    <a:pt x="458965" y="18072"/>
                  </a:lnTo>
                  <a:lnTo>
                    <a:pt x="459498" y="17551"/>
                  </a:lnTo>
                  <a:lnTo>
                    <a:pt x="453364" y="17551"/>
                  </a:lnTo>
                  <a:lnTo>
                    <a:pt x="452272" y="17157"/>
                  </a:lnTo>
                  <a:lnTo>
                    <a:pt x="450710" y="15519"/>
                  </a:lnTo>
                  <a:lnTo>
                    <a:pt x="450316" y="14325"/>
                  </a:lnTo>
                  <a:lnTo>
                    <a:pt x="450316" y="12865"/>
                  </a:lnTo>
                  <a:lnTo>
                    <a:pt x="449884" y="12865"/>
                  </a:lnTo>
                  <a:lnTo>
                    <a:pt x="449884" y="11582"/>
                  </a:lnTo>
                  <a:lnTo>
                    <a:pt x="450316" y="11582"/>
                  </a:lnTo>
                  <a:lnTo>
                    <a:pt x="450354" y="10883"/>
                  </a:lnTo>
                  <a:lnTo>
                    <a:pt x="450682" y="9817"/>
                  </a:lnTo>
                  <a:lnTo>
                    <a:pt x="452081" y="8064"/>
                  </a:lnTo>
                  <a:lnTo>
                    <a:pt x="453072" y="7620"/>
                  </a:lnTo>
                  <a:lnTo>
                    <a:pt x="458293" y="7620"/>
                  </a:lnTo>
                  <a:lnTo>
                    <a:pt x="458038" y="7327"/>
                  </a:lnTo>
                  <a:lnTo>
                    <a:pt x="456463" y="6350"/>
                  </a:lnTo>
                  <a:lnTo>
                    <a:pt x="455485" y="6108"/>
                  </a:lnTo>
                  <a:close/>
                </a:path>
                <a:path w="493395" h="19685">
                  <a:moveTo>
                    <a:pt x="458812" y="16090"/>
                  </a:moveTo>
                  <a:lnTo>
                    <a:pt x="458216" y="16611"/>
                  </a:lnTo>
                  <a:lnTo>
                    <a:pt x="457568" y="16992"/>
                  </a:lnTo>
                  <a:lnTo>
                    <a:pt x="456247" y="17449"/>
                  </a:lnTo>
                  <a:lnTo>
                    <a:pt x="455536" y="17551"/>
                  </a:lnTo>
                  <a:lnTo>
                    <a:pt x="459498" y="17551"/>
                  </a:lnTo>
                  <a:lnTo>
                    <a:pt x="458812" y="16090"/>
                  </a:lnTo>
                  <a:close/>
                </a:path>
                <a:path w="493395" h="19685">
                  <a:moveTo>
                    <a:pt x="450316" y="11582"/>
                  </a:moveTo>
                  <a:lnTo>
                    <a:pt x="449884" y="11582"/>
                  </a:lnTo>
                  <a:lnTo>
                    <a:pt x="449884" y="12865"/>
                  </a:lnTo>
                  <a:lnTo>
                    <a:pt x="450316" y="12865"/>
                  </a:lnTo>
                  <a:lnTo>
                    <a:pt x="450316" y="11582"/>
                  </a:lnTo>
                  <a:close/>
                </a:path>
                <a:path w="493395" h="19685">
                  <a:moveTo>
                    <a:pt x="457936" y="11582"/>
                  </a:moveTo>
                  <a:lnTo>
                    <a:pt x="450316" y="11582"/>
                  </a:lnTo>
                  <a:lnTo>
                    <a:pt x="450316" y="12865"/>
                  </a:lnTo>
                  <a:lnTo>
                    <a:pt x="459701" y="12865"/>
                  </a:lnTo>
                  <a:lnTo>
                    <a:pt x="459701" y="11899"/>
                  </a:lnTo>
                  <a:lnTo>
                    <a:pt x="457936" y="11899"/>
                  </a:lnTo>
                  <a:lnTo>
                    <a:pt x="457936" y="11582"/>
                  </a:lnTo>
                  <a:close/>
                </a:path>
                <a:path w="493395" h="19685">
                  <a:moveTo>
                    <a:pt x="458293" y="7620"/>
                  </a:moveTo>
                  <a:lnTo>
                    <a:pt x="455523" y="7620"/>
                  </a:lnTo>
                  <a:lnTo>
                    <a:pt x="456425" y="8000"/>
                  </a:lnTo>
                  <a:lnTo>
                    <a:pt x="457631" y="9512"/>
                  </a:lnTo>
                  <a:lnTo>
                    <a:pt x="457833" y="10210"/>
                  </a:lnTo>
                  <a:lnTo>
                    <a:pt x="457936" y="11899"/>
                  </a:lnTo>
                  <a:lnTo>
                    <a:pt x="458368" y="11582"/>
                  </a:lnTo>
                  <a:lnTo>
                    <a:pt x="459701" y="11582"/>
                  </a:lnTo>
                  <a:lnTo>
                    <a:pt x="459637" y="10566"/>
                  </a:lnTo>
                  <a:lnTo>
                    <a:pt x="459486" y="9817"/>
                  </a:lnTo>
                  <a:lnTo>
                    <a:pt x="458625" y="8000"/>
                  </a:lnTo>
                  <a:lnTo>
                    <a:pt x="458293" y="7620"/>
                  </a:lnTo>
                  <a:close/>
                </a:path>
                <a:path w="493395" h="19685">
                  <a:moveTo>
                    <a:pt x="459701" y="11582"/>
                  </a:moveTo>
                  <a:lnTo>
                    <a:pt x="458368" y="11582"/>
                  </a:lnTo>
                  <a:lnTo>
                    <a:pt x="457936" y="11899"/>
                  </a:lnTo>
                  <a:lnTo>
                    <a:pt x="459701" y="11899"/>
                  </a:lnTo>
                  <a:lnTo>
                    <a:pt x="459701" y="11582"/>
                  </a:lnTo>
                  <a:close/>
                </a:path>
                <a:path w="493395" h="19685">
                  <a:moveTo>
                    <a:pt x="462749" y="16192"/>
                  </a:moveTo>
                  <a:lnTo>
                    <a:pt x="462038" y="17627"/>
                  </a:lnTo>
                  <a:lnTo>
                    <a:pt x="462610" y="18135"/>
                  </a:lnTo>
                  <a:lnTo>
                    <a:pt x="463334" y="18529"/>
                  </a:lnTo>
                  <a:lnTo>
                    <a:pt x="465086" y="19088"/>
                  </a:lnTo>
                  <a:lnTo>
                    <a:pt x="466026" y="19215"/>
                  </a:lnTo>
                  <a:lnTo>
                    <a:pt x="468045" y="19215"/>
                  </a:lnTo>
                  <a:lnTo>
                    <a:pt x="468922" y="19062"/>
                  </a:lnTo>
                  <a:lnTo>
                    <a:pt x="470408" y="18465"/>
                  </a:lnTo>
                  <a:lnTo>
                    <a:pt x="471004" y="18033"/>
                  </a:lnTo>
                  <a:lnTo>
                    <a:pt x="471306" y="17627"/>
                  </a:lnTo>
                  <a:lnTo>
                    <a:pt x="466267" y="17627"/>
                  </a:lnTo>
                  <a:lnTo>
                    <a:pt x="465505" y="17513"/>
                  </a:lnTo>
                  <a:lnTo>
                    <a:pt x="464045" y="17043"/>
                  </a:lnTo>
                  <a:lnTo>
                    <a:pt x="463372" y="16675"/>
                  </a:lnTo>
                  <a:lnTo>
                    <a:pt x="462749" y="16192"/>
                  </a:lnTo>
                  <a:close/>
                </a:path>
                <a:path w="493395" h="19685">
                  <a:moveTo>
                    <a:pt x="468236" y="6108"/>
                  </a:moveTo>
                  <a:lnTo>
                    <a:pt x="466318" y="6108"/>
                  </a:lnTo>
                  <a:lnTo>
                    <a:pt x="465455" y="6273"/>
                  </a:lnTo>
                  <a:lnTo>
                    <a:pt x="462445" y="10769"/>
                  </a:lnTo>
                  <a:lnTo>
                    <a:pt x="462711" y="11480"/>
                  </a:lnTo>
                  <a:lnTo>
                    <a:pt x="463791" y="12611"/>
                  </a:lnTo>
                  <a:lnTo>
                    <a:pt x="464591" y="13004"/>
                  </a:lnTo>
                  <a:lnTo>
                    <a:pt x="468757" y="13893"/>
                  </a:lnTo>
                  <a:lnTo>
                    <a:pt x="469290" y="14122"/>
                  </a:lnTo>
                  <a:lnTo>
                    <a:pt x="469938" y="14719"/>
                  </a:lnTo>
                  <a:lnTo>
                    <a:pt x="470115" y="15100"/>
                  </a:lnTo>
                  <a:lnTo>
                    <a:pt x="470109" y="16243"/>
                  </a:lnTo>
                  <a:lnTo>
                    <a:pt x="469849" y="16725"/>
                  </a:lnTo>
                  <a:lnTo>
                    <a:pt x="468820" y="17449"/>
                  </a:lnTo>
                  <a:lnTo>
                    <a:pt x="468071" y="17627"/>
                  </a:lnTo>
                  <a:lnTo>
                    <a:pt x="471306" y="17627"/>
                  </a:lnTo>
                  <a:lnTo>
                    <a:pt x="471843" y="16903"/>
                  </a:lnTo>
                  <a:lnTo>
                    <a:pt x="472059" y="16243"/>
                  </a:lnTo>
                  <a:lnTo>
                    <a:pt x="472059" y="14592"/>
                  </a:lnTo>
                  <a:lnTo>
                    <a:pt x="471766" y="13893"/>
                  </a:lnTo>
                  <a:lnTo>
                    <a:pt x="471195" y="13373"/>
                  </a:lnTo>
                  <a:lnTo>
                    <a:pt x="470636" y="12826"/>
                  </a:lnTo>
                  <a:lnTo>
                    <a:pt x="469798" y="12433"/>
                  </a:lnTo>
                  <a:lnTo>
                    <a:pt x="468655" y="12179"/>
                  </a:lnTo>
                  <a:lnTo>
                    <a:pt x="466305" y="11709"/>
                  </a:lnTo>
                  <a:lnTo>
                    <a:pt x="465645" y="11556"/>
                  </a:lnTo>
                  <a:lnTo>
                    <a:pt x="465162" y="11328"/>
                  </a:lnTo>
                  <a:lnTo>
                    <a:pt x="464540" y="10706"/>
                  </a:lnTo>
                  <a:lnTo>
                    <a:pt x="464388" y="10299"/>
                  </a:lnTo>
                  <a:lnTo>
                    <a:pt x="464406" y="9131"/>
                  </a:lnTo>
                  <a:lnTo>
                    <a:pt x="464645" y="8648"/>
                  </a:lnTo>
                  <a:lnTo>
                    <a:pt x="465620" y="7874"/>
                  </a:lnTo>
                  <a:lnTo>
                    <a:pt x="466369" y="7670"/>
                  </a:lnTo>
                  <a:lnTo>
                    <a:pt x="471779" y="7670"/>
                  </a:lnTo>
                  <a:lnTo>
                    <a:pt x="471309" y="7200"/>
                  </a:lnTo>
                  <a:lnTo>
                    <a:pt x="470649" y="6807"/>
                  </a:lnTo>
                  <a:lnTo>
                    <a:pt x="469861" y="6540"/>
                  </a:lnTo>
                  <a:lnTo>
                    <a:pt x="469087" y="6248"/>
                  </a:lnTo>
                  <a:lnTo>
                    <a:pt x="468236" y="6108"/>
                  </a:lnTo>
                  <a:close/>
                </a:path>
                <a:path w="493395" h="19685">
                  <a:moveTo>
                    <a:pt x="471779" y="7670"/>
                  </a:moveTo>
                  <a:lnTo>
                    <a:pt x="468058" y="7670"/>
                  </a:lnTo>
                  <a:lnTo>
                    <a:pt x="468718" y="7797"/>
                  </a:lnTo>
                  <a:lnTo>
                    <a:pt x="469353" y="8051"/>
                  </a:lnTo>
                  <a:lnTo>
                    <a:pt x="470014" y="8280"/>
                  </a:lnTo>
                  <a:lnTo>
                    <a:pt x="470599" y="8661"/>
                  </a:lnTo>
                  <a:lnTo>
                    <a:pt x="471093" y="9131"/>
                  </a:lnTo>
                  <a:lnTo>
                    <a:pt x="471750" y="7874"/>
                  </a:lnTo>
                  <a:lnTo>
                    <a:pt x="471779" y="7670"/>
                  </a:lnTo>
                  <a:close/>
                </a:path>
                <a:path w="493395" h="19685">
                  <a:moveTo>
                    <a:pt x="477913" y="7924"/>
                  </a:moveTo>
                  <a:lnTo>
                    <a:pt x="475869" y="7924"/>
                  </a:lnTo>
                  <a:lnTo>
                    <a:pt x="475884" y="16408"/>
                  </a:lnTo>
                  <a:lnTo>
                    <a:pt x="476121" y="17183"/>
                  </a:lnTo>
                  <a:lnTo>
                    <a:pt x="476233" y="17475"/>
                  </a:lnTo>
                  <a:lnTo>
                    <a:pt x="477507" y="18872"/>
                  </a:lnTo>
                  <a:lnTo>
                    <a:pt x="478459" y="19215"/>
                  </a:lnTo>
                  <a:lnTo>
                    <a:pt x="480021" y="19215"/>
                  </a:lnTo>
                  <a:lnTo>
                    <a:pt x="480339" y="19189"/>
                  </a:lnTo>
                  <a:lnTo>
                    <a:pt x="481279" y="18999"/>
                  </a:lnTo>
                  <a:lnTo>
                    <a:pt x="481520" y="18884"/>
                  </a:lnTo>
                  <a:lnTo>
                    <a:pt x="481520" y="17475"/>
                  </a:lnTo>
                  <a:lnTo>
                    <a:pt x="479285" y="17475"/>
                  </a:lnTo>
                  <a:lnTo>
                    <a:pt x="478764" y="17272"/>
                  </a:lnTo>
                  <a:lnTo>
                    <a:pt x="478409" y="16852"/>
                  </a:lnTo>
                  <a:lnTo>
                    <a:pt x="478078" y="16408"/>
                  </a:lnTo>
                  <a:lnTo>
                    <a:pt x="477913" y="15684"/>
                  </a:lnTo>
                  <a:lnTo>
                    <a:pt x="477913" y="7924"/>
                  </a:lnTo>
                  <a:close/>
                </a:path>
                <a:path w="493395" h="19685">
                  <a:moveTo>
                    <a:pt x="481520" y="17183"/>
                  </a:moveTo>
                  <a:lnTo>
                    <a:pt x="481088" y="17335"/>
                  </a:lnTo>
                  <a:lnTo>
                    <a:pt x="480580" y="17449"/>
                  </a:lnTo>
                  <a:lnTo>
                    <a:pt x="480301" y="17475"/>
                  </a:lnTo>
                  <a:lnTo>
                    <a:pt x="481520" y="17475"/>
                  </a:lnTo>
                  <a:lnTo>
                    <a:pt x="481520" y="17183"/>
                  </a:lnTo>
                  <a:close/>
                </a:path>
                <a:path w="493395" h="19685">
                  <a:moveTo>
                    <a:pt x="481545" y="6337"/>
                  </a:moveTo>
                  <a:lnTo>
                    <a:pt x="473392" y="6337"/>
                  </a:lnTo>
                  <a:lnTo>
                    <a:pt x="473392" y="7924"/>
                  </a:lnTo>
                  <a:lnTo>
                    <a:pt x="481545" y="7924"/>
                  </a:lnTo>
                  <a:lnTo>
                    <a:pt x="481545" y="6337"/>
                  </a:lnTo>
                  <a:close/>
                </a:path>
                <a:path w="493395" h="19685">
                  <a:moveTo>
                    <a:pt x="477913" y="2298"/>
                  </a:moveTo>
                  <a:lnTo>
                    <a:pt x="475869" y="2882"/>
                  </a:lnTo>
                  <a:lnTo>
                    <a:pt x="475869" y="6337"/>
                  </a:lnTo>
                  <a:lnTo>
                    <a:pt x="477913" y="6337"/>
                  </a:lnTo>
                  <a:lnTo>
                    <a:pt x="477913" y="2298"/>
                  </a:lnTo>
                  <a:close/>
                </a:path>
                <a:path w="493395" h="19685">
                  <a:moveTo>
                    <a:pt x="483946" y="16192"/>
                  </a:moveTo>
                  <a:lnTo>
                    <a:pt x="483247" y="17627"/>
                  </a:lnTo>
                  <a:lnTo>
                    <a:pt x="483819" y="18135"/>
                  </a:lnTo>
                  <a:lnTo>
                    <a:pt x="484543" y="18529"/>
                  </a:lnTo>
                  <a:lnTo>
                    <a:pt x="486283" y="19088"/>
                  </a:lnTo>
                  <a:lnTo>
                    <a:pt x="487235" y="19215"/>
                  </a:lnTo>
                  <a:lnTo>
                    <a:pt x="489242" y="19215"/>
                  </a:lnTo>
                  <a:lnTo>
                    <a:pt x="490118" y="19062"/>
                  </a:lnTo>
                  <a:lnTo>
                    <a:pt x="491617" y="18465"/>
                  </a:lnTo>
                  <a:lnTo>
                    <a:pt x="492201" y="18033"/>
                  </a:lnTo>
                  <a:lnTo>
                    <a:pt x="492515" y="17627"/>
                  </a:lnTo>
                  <a:lnTo>
                    <a:pt x="487476" y="17627"/>
                  </a:lnTo>
                  <a:lnTo>
                    <a:pt x="486702" y="17513"/>
                  </a:lnTo>
                  <a:lnTo>
                    <a:pt x="485241" y="17043"/>
                  </a:lnTo>
                  <a:lnTo>
                    <a:pt x="484568" y="16675"/>
                  </a:lnTo>
                  <a:lnTo>
                    <a:pt x="483946" y="16192"/>
                  </a:lnTo>
                  <a:close/>
                </a:path>
                <a:path w="493395" h="19685">
                  <a:moveTo>
                    <a:pt x="489445" y="6108"/>
                  </a:moveTo>
                  <a:lnTo>
                    <a:pt x="487527" y="6108"/>
                  </a:lnTo>
                  <a:lnTo>
                    <a:pt x="486651" y="6273"/>
                  </a:lnTo>
                  <a:lnTo>
                    <a:pt x="483654" y="10769"/>
                  </a:lnTo>
                  <a:lnTo>
                    <a:pt x="483920" y="11480"/>
                  </a:lnTo>
                  <a:lnTo>
                    <a:pt x="484987" y="12611"/>
                  </a:lnTo>
                  <a:lnTo>
                    <a:pt x="485800" y="13004"/>
                  </a:lnTo>
                  <a:lnTo>
                    <a:pt x="489966" y="13893"/>
                  </a:lnTo>
                  <a:lnTo>
                    <a:pt x="490486" y="14122"/>
                  </a:lnTo>
                  <a:lnTo>
                    <a:pt x="491147" y="14719"/>
                  </a:lnTo>
                  <a:lnTo>
                    <a:pt x="491312" y="15100"/>
                  </a:lnTo>
                  <a:lnTo>
                    <a:pt x="491305" y="16243"/>
                  </a:lnTo>
                  <a:lnTo>
                    <a:pt x="491058" y="16725"/>
                  </a:lnTo>
                  <a:lnTo>
                    <a:pt x="490029" y="17449"/>
                  </a:lnTo>
                  <a:lnTo>
                    <a:pt x="489267" y="17627"/>
                  </a:lnTo>
                  <a:lnTo>
                    <a:pt x="492515" y="17627"/>
                  </a:lnTo>
                  <a:lnTo>
                    <a:pt x="493039" y="16903"/>
                  </a:lnTo>
                  <a:lnTo>
                    <a:pt x="493255" y="16243"/>
                  </a:lnTo>
                  <a:lnTo>
                    <a:pt x="493255" y="14592"/>
                  </a:lnTo>
                  <a:lnTo>
                    <a:pt x="492975" y="13893"/>
                  </a:lnTo>
                  <a:lnTo>
                    <a:pt x="492404" y="13373"/>
                  </a:lnTo>
                  <a:lnTo>
                    <a:pt x="491845" y="12826"/>
                  </a:lnTo>
                  <a:lnTo>
                    <a:pt x="490994" y="12433"/>
                  </a:lnTo>
                  <a:lnTo>
                    <a:pt x="489851" y="12179"/>
                  </a:lnTo>
                  <a:lnTo>
                    <a:pt x="487502" y="11709"/>
                  </a:lnTo>
                  <a:lnTo>
                    <a:pt x="486854" y="11556"/>
                  </a:lnTo>
                  <a:lnTo>
                    <a:pt x="486359" y="11328"/>
                  </a:lnTo>
                  <a:lnTo>
                    <a:pt x="485736" y="10706"/>
                  </a:lnTo>
                  <a:lnTo>
                    <a:pt x="485584" y="10299"/>
                  </a:lnTo>
                  <a:lnTo>
                    <a:pt x="485603" y="9131"/>
                  </a:lnTo>
                  <a:lnTo>
                    <a:pt x="485854" y="8648"/>
                  </a:lnTo>
                  <a:lnTo>
                    <a:pt x="486829" y="7874"/>
                  </a:lnTo>
                  <a:lnTo>
                    <a:pt x="487578" y="7670"/>
                  </a:lnTo>
                  <a:lnTo>
                    <a:pt x="492975" y="7670"/>
                  </a:lnTo>
                  <a:lnTo>
                    <a:pt x="492506" y="7200"/>
                  </a:lnTo>
                  <a:lnTo>
                    <a:pt x="491858" y="6807"/>
                  </a:lnTo>
                  <a:lnTo>
                    <a:pt x="491058" y="6540"/>
                  </a:lnTo>
                  <a:lnTo>
                    <a:pt x="490283" y="6248"/>
                  </a:lnTo>
                  <a:lnTo>
                    <a:pt x="489445" y="6108"/>
                  </a:lnTo>
                  <a:close/>
                </a:path>
                <a:path w="493395" h="19685">
                  <a:moveTo>
                    <a:pt x="492975" y="7670"/>
                  </a:moveTo>
                  <a:lnTo>
                    <a:pt x="489254" y="7670"/>
                  </a:lnTo>
                  <a:lnTo>
                    <a:pt x="489915" y="7797"/>
                  </a:lnTo>
                  <a:lnTo>
                    <a:pt x="491210" y="8280"/>
                  </a:lnTo>
                  <a:lnTo>
                    <a:pt x="491808" y="8661"/>
                  </a:lnTo>
                  <a:lnTo>
                    <a:pt x="492302" y="9131"/>
                  </a:lnTo>
                  <a:lnTo>
                    <a:pt x="492948" y="7874"/>
                  </a:lnTo>
                  <a:lnTo>
                    <a:pt x="492975" y="7670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45010" y="2292046"/>
              <a:ext cx="3175" cy="22225"/>
            </a:xfrm>
            <a:custGeom>
              <a:avLst/>
              <a:gdLst/>
              <a:ahLst/>
              <a:cxnLst/>
              <a:rect l="l" t="t" r="r" b="b"/>
              <a:pathLst>
                <a:path w="3175" h="22225">
                  <a:moveTo>
                    <a:pt x="2701" y="0"/>
                  </a:moveTo>
                  <a:lnTo>
                    <a:pt x="0" y="0"/>
                  </a:lnTo>
                  <a:lnTo>
                    <a:pt x="0" y="21614"/>
                  </a:lnTo>
                  <a:lnTo>
                    <a:pt x="2701" y="21614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90946" y="229204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0002" y="0"/>
                  </a:moveTo>
                  <a:lnTo>
                    <a:pt x="1612" y="0"/>
                  </a:lnTo>
                  <a:lnTo>
                    <a:pt x="0" y="1625"/>
                  </a:lnTo>
                  <a:lnTo>
                    <a:pt x="0" y="3606"/>
                  </a:lnTo>
                  <a:lnTo>
                    <a:pt x="0" y="20002"/>
                  </a:lnTo>
                  <a:lnTo>
                    <a:pt x="1612" y="21615"/>
                  </a:lnTo>
                  <a:lnTo>
                    <a:pt x="20002" y="21615"/>
                  </a:lnTo>
                  <a:lnTo>
                    <a:pt x="21615" y="20002"/>
                  </a:lnTo>
                  <a:lnTo>
                    <a:pt x="21615" y="1625"/>
                  </a:lnTo>
                  <a:lnTo>
                    <a:pt x="20002" y="0"/>
                  </a:lnTo>
                  <a:close/>
                </a:path>
              </a:pathLst>
            </a:custGeom>
            <a:solidFill>
              <a:srgbClr val="0A6AF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27255" y="2290648"/>
              <a:ext cx="243204" cy="24130"/>
            </a:xfrm>
            <a:custGeom>
              <a:avLst/>
              <a:gdLst/>
              <a:ahLst/>
              <a:cxnLst/>
              <a:rect l="l" t="t" r="r" b="b"/>
              <a:pathLst>
                <a:path w="243204" h="24130">
                  <a:moveTo>
                    <a:pt x="21767" y="5626"/>
                  </a:moveTo>
                  <a:lnTo>
                    <a:pt x="19240" y="5626"/>
                  </a:lnTo>
                  <a:lnTo>
                    <a:pt x="18148" y="5892"/>
                  </a:lnTo>
                  <a:lnTo>
                    <a:pt x="14358" y="13716"/>
                  </a:lnTo>
                  <a:lnTo>
                    <a:pt x="14579" y="14744"/>
                  </a:lnTo>
                  <a:lnTo>
                    <a:pt x="15595" y="16713"/>
                  </a:lnTo>
                  <a:lnTo>
                    <a:pt x="16306" y="17462"/>
                  </a:lnTo>
                  <a:lnTo>
                    <a:pt x="18148" y="18529"/>
                  </a:lnTo>
                  <a:lnTo>
                    <a:pt x="19240" y="18783"/>
                  </a:lnTo>
                  <a:lnTo>
                    <a:pt x="21767" y="18783"/>
                  </a:lnTo>
                  <a:lnTo>
                    <a:pt x="22860" y="18529"/>
                  </a:lnTo>
                  <a:lnTo>
                    <a:pt x="24726" y="17462"/>
                  </a:lnTo>
                  <a:lnTo>
                    <a:pt x="25364" y="16802"/>
                  </a:lnTo>
                  <a:lnTo>
                    <a:pt x="19392" y="16802"/>
                  </a:lnTo>
                  <a:lnTo>
                    <a:pt x="18516" y="16408"/>
                  </a:lnTo>
                  <a:lnTo>
                    <a:pt x="17221" y="14858"/>
                  </a:lnTo>
                  <a:lnTo>
                    <a:pt x="16903" y="13716"/>
                  </a:lnTo>
                  <a:lnTo>
                    <a:pt x="16903" y="10693"/>
                  </a:lnTo>
                  <a:lnTo>
                    <a:pt x="17233" y="9563"/>
                  </a:lnTo>
                  <a:lnTo>
                    <a:pt x="18542" y="8026"/>
                  </a:lnTo>
                  <a:lnTo>
                    <a:pt x="19418" y="7645"/>
                  </a:lnTo>
                  <a:lnTo>
                    <a:pt x="25390" y="7645"/>
                  </a:lnTo>
                  <a:lnTo>
                    <a:pt x="24726" y="6946"/>
                  </a:lnTo>
                  <a:lnTo>
                    <a:pt x="22860" y="5892"/>
                  </a:lnTo>
                  <a:lnTo>
                    <a:pt x="21767" y="5626"/>
                  </a:lnTo>
                  <a:close/>
                </a:path>
                <a:path w="243204" h="24130">
                  <a:moveTo>
                    <a:pt x="8699" y="2971"/>
                  </a:moveTo>
                  <a:lnTo>
                    <a:pt x="6083" y="2971"/>
                  </a:lnTo>
                  <a:lnTo>
                    <a:pt x="6083" y="18567"/>
                  </a:lnTo>
                  <a:lnTo>
                    <a:pt x="8699" y="18567"/>
                  </a:lnTo>
                  <a:lnTo>
                    <a:pt x="8699" y="2971"/>
                  </a:lnTo>
                  <a:close/>
                </a:path>
                <a:path w="243204" h="24130">
                  <a:moveTo>
                    <a:pt x="25390" y="7645"/>
                  </a:moveTo>
                  <a:lnTo>
                    <a:pt x="21615" y="7645"/>
                  </a:lnTo>
                  <a:lnTo>
                    <a:pt x="22504" y="8026"/>
                  </a:lnTo>
                  <a:lnTo>
                    <a:pt x="23812" y="9563"/>
                  </a:lnTo>
                  <a:lnTo>
                    <a:pt x="24142" y="10693"/>
                  </a:lnTo>
                  <a:lnTo>
                    <a:pt x="24142" y="13716"/>
                  </a:lnTo>
                  <a:lnTo>
                    <a:pt x="23812" y="14858"/>
                  </a:lnTo>
                  <a:lnTo>
                    <a:pt x="22504" y="16408"/>
                  </a:lnTo>
                  <a:lnTo>
                    <a:pt x="21615" y="16802"/>
                  </a:lnTo>
                  <a:lnTo>
                    <a:pt x="25364" y="16802"/>
                  </a:lnTo>
                  <a:lnTo>
                    <a:pt x="26479" y="14744"/>
                  </a:lnTo>
                  <a:lnTo>
                    <a:pt x="26700" y="13716"/>
                  </a:lnTo>
                  <a:lnTo>
                    <a:pt x="26700" y="10693"/>
                  </a:lnTo>
                  <a:lnTo>
                    <a:pt x="26479" y="9677"/>
                  </a:lnTo>
                  <a:lnTo>
                    <a:pt x="25450" y="7708"/>
                  </a:lnTo>
                  <a:close/>
                </a:path>
                <a:path w="243204" h="24130">
                  <a:moveTo>
                    <a:pt x="14782" y="787"/>
                  </a:moveTo>
                  <a:lnTo>
                    <a:pt x="0" y="787"/>
                  </a:lnTo>
                  <a:lnTo>
                    <a:pt x="0" y="2971"/>
                  </a:lnTo>
                  <a:lnTo>
                    <a:pt x="14782" y="2971"/>
                  </a:lnTo>
                  <a:lnTo>
                    <a:pt x="14782" y="787"/>
                  </a:lnTo>
                  <a:close/>
                </a:path>
                <a:path w="243204" h="24130">
                  <a:moveTo>
                    <a:pt x="32181" y="5854"/>
                  </a:moveTo>
                  <a:lnTo>
                    <a:pt x="29641" y="5854"/>
                  </a:lnTo>
                  <a:lnTo>
                    <a:pt x="29758" y="15836"/>
                  </a:lnTo>
                  <a:lnTo>
                    <a:pt x="29948" y="16497"/>
                  </a:lnTo>
                  <a:lnTo>
                    <a:pt x="30068" y="16776"/>
                  </a:lnTo>
                  <a:lnTo>
                    <a:pt x="31546" y="18376"/>
                  </a:lnTo>
                  <a:lnTo>
                    <a:pt x="32689" y="18783"/>
                  </a:lnTo>
                  <a:lnTo>
                    <a:pt x="35255" y="18783"/>
                  </a:lnTo>
                  <a:lnTo>
                    <a:pt x="36156" y="18529"/>
                  </a:lnTo>
                  <a:lnTo>
                    <a:pt x="37693" y="17513"/>
                  </a:lnTo>
                  <a:lnTo>
                    <a:pt x="38274" y="16751"/>
                  </a:lnTo>
                  <a:lnTo>
                    <a:pt x="33934" y="16751"/>
                  </a:lnTo>
                  <a:lnTo>
                    <a:pt x="33274" y="16497"/>
                  </a:lnTo>
                  <a:lnTo>
                    <a:pt x="32397" y="15481"/>
                  </a:lnTo>
                  <a:lnTo>
                    <a:pt x="32280" y="15062"/>
                  </a:lnTo>
                  <a:lnTo>
                    <a:pt x="32181" y="5854"/>
                  </a:lnTo>
                  <a:close/>
                </a:path>
                <a:path w="243204" h="24130">
                  <a:moveTo>
                    <a:pt x="40754" y="15836"/>
                  </a:moveTo>
                  <a:lnTo>
                    <a:pt x="38608" y="15836"/>
                  </a:lnTo>
                  <a:lnTo>
                    <a:pt x="38399" y="16408"/>
                  </a:lnTo>
                  <a:lnTo>
                    <a:pt x="38290" y="18567"/>
                  </a:lnTo>
                  <a:lnTo>
                    <a:pt x="40754" y="18567"/>
                  </a:lnTo>
                  <a:lnTo>
                    <a:pt x="40754" y="15836"/>
                  </a:lnTo>
                  <a:close/>
                </a:path>
                <a:path w="243204" h="24130">
                  <a:moveTo>
                    <a:pt x="40754" y="5854"/>
                  </a:moveTo>
                  <a:lnTo>
                    <a:pt x="38214" y="5854"/>
                  </a:lnTo>
                  <a:lnTo>
                    <a:pt x="38214" y="14173"/>
                  </a:lnTo>
                  <a:lnTo>
                    <a:pt x="37896" y="15062"/>
                  </a:lnTo>
                  <a:lnTo>
                    <a:pt x="36652" y="16408"/>
                  </a:lnTo>
                  <a:lnTo>
                    <a:pt x="35839" y="16751"/>
                  </a:lnTo>
                  <a:lnTo>
                    <a:pt x="38274" y="16751"/>
                  </a:lnTo>
                  <a:lnTo>
                    <a:pt x="38290" y="15836"/>
                  </a:lnTo>
                  <a:lnTo>
                    <a:pt x="40754" y="15836"/>
                  </a:lnTo>
                  <a:lnTo>
                    <a:pt x="40754" y="5854"/>
                  </a:lnTo>
                  <a:close/>
                </a:path>
                <a:path w="243204" h="24130">
                  <a:moveTo>
                    <a:pt x="38608" y="15836"/>
                  </a:moveTo>
                  <a:lnTo>
                    <a:pt x="38290" y="15836"/>
                  </a:lnTo>
                  <a:lnTo>
                    <a:pt x="38290" y="16707"/>
                  </a:lnTo>
                  <a:lnTo>
                    <a:pt x="38608" y="15836"/>
                  </a:lnTo>
                  <a:close/>
                </a:path>
                <a:path w="243204" h="24130">
                  <a:moveTo>
                    <a:pt x="44488" y="15506"/>
                  </a:moveTo>
                  <a:lnTo>
                    <a:pt x="43700" y="17246"/>
                  </a:lnTo>
                  <a:lnTo>
                    <a:pt x="44297" y="17741"/>
                  </a:lnTo>
                  <a:lnTo>
                    <a:pt x="45034" y="18110"/>
                  </a:lnTo>
                  <a:lnTo>
                    <a:pt x="46812" y="18656"/>
                  </a:lnTo>
                  <a:lnTo>
                    <a:pt x="47790" y="18783"/>
                  </a:lnTo>
                  <a:lnTo>
                    <a:pt x="49898" y="18783"/>
                  </a:lnTo>
                  <a:lnTo>
                    <a:pt x="50800" y="18630"/>
                  </a:lnTo>
                  <a:lnTo>
                    <a:pt x="52349" y="18033"/>
                  </a:lnTo>
                  <a:lnTo>
                    <a:pt x="52946" y="17589"/>
                  </a:lnTo>
                  <a:lnTo>
                    <a:pt x="53445" y="16916"/>
                  </a:lnTo>
                  <a:lnTo>
                    <a:pt x="48082" y="16916"/>
                  </a:lnTo>
                  <a:lnTo>
                    <a:pt x="47307" y="16802"/>
                  </a:lnTo>
                  <a:lnTo>
                    <a:pt x="45796" y="16332"/>
                  </a:lnTo>
                  <a:lnTo>
                    <a:pt x="45110" y="15976"/>
                  </a:lnTo>
                  <a:lnTo>
                    <a:pt x="44488" y="15506"/>
                  </a:lnTo>
                  <a:close/>
                </a:path>
                <a:path w="243204" h="24130">
                  <a:moveTo>
                    <a:pt x="50088" y="5626"/>
                  </a:moveTo>
                  <a:lnTo>
                    <a:pt x="48133" y="5626"/>
                  </a:lnTo>
                  <a:lnTo>
                    <a:pt x="47231" y="5791"/>
                  </a:lnTo>
                  <a:lnTo>
                    <a:pt x="44081" y="10426"/>
                  </a:lnTo>
                  <a:lnTo>
                    <a:pt x="44361" y="11150"/>
                  </a:lnTo>
                  <a:lnTo>
                    <a:pt x="45466" y="12293"/>
                  </a:lnTo>
                  <a:lnTo>
                    <a:pt x="46291" y="12700"/>
                  </a:lnTo>
                  <a:lnTo>
                    <a:pt x="47358" y="12941"/>
                  </a:lnTo>
                  <a:lnTo>
                    <a:pt x="50457" y="13550"/>
                  </a:lnTo>
                  <a:lnTo>
                    <a:pt x="50939" y="13754"/>
                  </a:lnTo>
                  <a:lnTo>
                    <a:pt x="51523" y="14287"/>
                  </a:lnTo>
                  <a:lnTo>
                    <a:pt x="51641" y="15722"/>
                  </a:lnTo>
                  <a:lnTo>
                    <a:pt x="51435" y="16103"/>
                  </a:lnTo>
                  <a:lnTo>
                    <a:pt x="50495" y="16764"/>
                  </a:lnTo>
                  <a:lnTo>
                    <a:pt x="49796" y="16916"/>
                  </a:lnTo>
                  <a:lnTo>
                    <a:pt x="53445" y="16916"/>
                  </a:lnTo>
                  <a:lnTo>
                    <a:pt x="53822" y="16408"/>
                  </a:lnTo>
                  <a:lnTo>
                    <a:pt x="53918" y="16103"/>
                  </a:lnTo>
                  <a:lnTo>
                    <a:pt x="53857" y="13550"/>
                  </a:lnTo>
                  <a:lnTo>
                    <a:pt x="48196" y="11125"/>
                  </a:lnTo>
                  <a:lnTo>
                    <a:pt x="47586" y="10972"/>
                  </a:lnTo>
                  <a:lnTo>
                    <a:pt x="47142" y="10756"/>
                  </a:lnTo>
                  <a:lnTo>
                    <a:pt x="46583" y="10210"/>
                  </a:lnTo>
                  <a:lnTo>
                    <a:pt x="46487" y="8775"/>
                  </a:lnTo>
                  <a:lnTo>
                    <a:pt x="46685" y="8369"/>
                  </a:lnTo>
                  <a:lnTo>
                    <a:pt x="47586" y="7670"/>
                  </a:lnTo>
                  <a:lnTo>
                    <a:pt x="48285" y="7493"/>
                  </a:lnTo>
                  <a:lnTo>
                    <a:pt x="53650" y="7493"/>
                  </a:lnTo>
                  <a:lnTo>
                    <a:pt x="53797" y="7188"/>
                  </a:lnTo>
                  <a:lnTo>
                    <a:pt x="53251" y="6680"/>
                  </a:lnTo>
                  <a:lnTo>
                    <a:pt x="52578" y="6299"/>
                  </a:lnTo>
                  <a:lnTo>
                    <a:pt x="50965" y="5753"/>
                  </a:lnTo>
                  <a:lnTo>
                    <a:pt x="50088" y="5626"/>
                  </a:lnTo>
                  <a:close/>
                </a:path>
                <a:path w="243204" h="24130">
                  <a:moveTo>
                    <a:pt x="53650" y="7493"/>
                  </a:moveTo>
                  <a:lnTo>
                    <a:pt x="49898" y="7493"/>
                  </a:lnTo>
                  <a:lnTo>
                    <a:pt x="50558" y="7620"/>
                  </a:lnTo>
                  <a:lnTo>
                    <a:pt x="51879" y="8102"/>
                  </a:lnTo>
                  <a:lnTo>
                    <a:pt x="52463" y="8445"/>
                  </a:lnTo>
                  <a:lnTo>
                    <a:pt x="52984" y="8877"/>
                  </a:lnTo>
                  <a:lnTo>
                    <a:pt x="53650" y="7493"/>
                  </a:lnTo>
                  <a:close/>
                </a:path>
                <a:path w="243204" h="24130">
                  <a:moveTo>
                    <a:pt x="66319" y="0"/>
                  </a:moveTo>
                  <a:lnTo>
                    <a:pt x="63766" y="0"/>
                  </a:lnTo>
                  <a:lnTo>
                    <a:pt x="63766" y="18567"/>
                  </a:lnTo>
                  <a:lnTo>
                    <a:pt x="66319" y="18567"/>
                  </a:lnTo>
                  <a:lnTo>
                    <a:pt x="66319" y="0"/>
                  </a:lnTo>
                  <a:close/>
                </a:path>
                <a:path w="243204" h="24130">
                  <a:moveTo>
                    <a:pt x="76619" y="5626"/>
                  </a:moveTo>
                  <a:lnTo>
                    <a:pt x="74206" y="5626"/>
                  </a:lnTo>
                  <a:lnTo>
                    <a:pt x="73139" y="5905"/>
                  </a:lnTo>
                  <a:lnTo>
                    <a:pt x="69316" y="14287"/>
                  </a:lnTo>
                  <a:lnTo>
                    <a:pt x="69900" y="15887"/>
                  </a:lnTo>
                  <a:lnTo>
                    <a:pt x="72262" y="18211"/>
                  </a:lnTo>
                  <a:lnTo>
                    <a:pt x="73875" y="18783"/>
                  </a:lnTo>
                  <a:lnTo>
                    <a:pt x="76860" y="18783"/>
                  </a:lnTo>
                  <a:lnTo>
                    <a:pt x="77762" y="18656"/>
                  </a:lnTo>
                  <a:lnTo>
                    <a:pt x="79438" y="18097"/>
                  </a:lnTo>
                  <a:lnTo>
                    <a:pt x="80149" y="17691"/>
                  </a:lnTo>
                  <a:lnTo>
                    <a:pt x="80746" y="17170"/>
                  </a:lnTo>
                  <a:lnTo>
                    <a:pt x="80569" y="16802"/>
                  </a:lnTo>
                  <a:lnTo>
                    <a:pt x="74625" y="16802"/>
                  </a:lnTo>
                  <a:lnTo>
                    <a:pt x="73583" y="16421"/>
                  </a:lnTo>
                  <a:lnTo>
                    <a:pt x="72123" y="14909"/>
                  </a:lnTo>
                  <a:lnTo>
                    <a:pt x="71767" y="13779"/>
                  </a:lnTo>
                  <a:lnTo>
                    <a:pt x="71767" y="12560"/>
                  </a:lnTo>
                  <a:lnTo>
                    <a:pt x="71310" y="12560"/>
                  </a:lnTo>
                  <a:lnTo>
                    <a:pt x="71310" y="11099"/>
                  </a:lnTo>
                  <a:lnTo>
                    <a:pt x="71767" y="11099"/>
                  </a:lnTo>
                  <a:lnTo>
                    <a:pt x="71893" y="10160"/>
                  </a:lnTo>
                  <a:lnTo>
                    <a:pt x="72013" y="9740"/>
                  </a:lnTo>
                  <a:lnTo>
                    <a:pt x="72124" y="9436"/>
                  </a:lnTo>
                  <a:lnTo>
                    <a:pt x="73355" y="7848"/>
                  </a:lnTo>
                  <a:lnTo>
                    <a:pt x="74269" y="7442"/>
                  </a:lnTo>
                  <a:lnTo>
                    <a:pt x="79711" y="7442"/>
                  </a:lnTo>
                  <a:lnTo>
                    <a:pt x="79222" y="6883"/>
                  </a:lnTo>
                  <a:lnTo>
                    <a:pt x="77609" y="5880"/>
                  </a:lnTo>
                  <a:lnTo>
                    <a:pt x="76619" y="5626"/>
                  </a:lnTo>
                  <a:close/>
                </a:path>
                <a:path w="243204" h="24130">
                  <a:moveTo>
                    <a:pt x="79908" y="15430"/>
                  </a:moveTo>
                  <a:lnTo>
                    <a:pt x="79324" y="15925"/>
                  </a:lnTo>
                  <a:lnTo>
                    <a:pt x="78701" y="16268"/>
                  </a:lnTo>
                  <a:lnTo>
                    <a:pt x="77406" y="16700"/>
                  </a:lnTo>
                  <a:lnTo>
                    <a:pt x="76720" y="16802"/>
                  </a:lnTo>
                  <a:lnTo>
                    <a:pt x="80569" y="16802"/>
                  </a:lnTo>
                  <a:lnTo>
                    <a:pt x="79908" y="15430"/>
                  </a:lnTo>
                  <a:close/>
                </a:path>
                <a:path w="243204" h="24130">
                  <a:moveTo>
                    <a:pt x="71767" y="11099"/>
                  </a:moveTo>
                  <a:lnTo>
                    <a:pt x="71310" y="11099"/>
                  </a:lnTo>
                  <a:lnTo>
                    <a:pt x="71310" y="12560"/>
                  </a:lnTo>
                  <a:lnTo>
                    <a:pt x="71767" y="12560"/>
                  </a:lnTo>
                  <a:lnTo>
                    <a:pt x="71767" y="11099"/>
                  </a:lnTo>
                  <a:close/>
                </a:path>
                <a:path w="243204" h="24130">
                  <a:moveTo>
                    <a:pt x="78727" y="11099"/>
                  </a:moveTo>
                  <a:lnTo>
                    <a:pt x="71767" y="11099"/>
                  </a:lnTo>
                  <a:lnTo>
                    <a:pt x="71767" y="12560"/>
                  </a:lnTo>
                  <a:lnTo>
                    <a:pt x="80886" y="12560"/>
                  </a:lnTo>
                  <a:lnTo>
                    <a:pt x="80886" y="11417"/>
                  </a:lnTo>
                  <a:lnTo>
                    <a:pt x="78727" y="11417"/>
                  </a:lnTo>
                  <a:lnTo>
                    <a:pt x="78727" y="11099"/>
                  </a:lnTo>
                  <a:close/>
                </a:path>
                <a:path w="243204" h="24130">
                  <a:moveTo>
                    <a:pt x="79711" y="7442"/>
                  </a:moveTo>
                  <a:lnTo>
                    <a:pt x="76504" y="7442"/>
                  </a:lnTo>
                  <a:lnTo>
                    <a:pt x="77317" y="7797"/>
                  </a:lnTo>
                  <a:lnTo>
                    <a:pt x="78435" y="9194"/>
                  </a:lnTo>
                  <a:lnTo>
                    <a:pt x="78600" y="9740"/>
                  </a:lnTo>
                  <a:lnTo>
                    <a:pt x="78727" y="11417"/>
                  </a:lnTo>
                  <a:lnTo>
                    <a:pt x="79146" y="11099"/>
                  </a:lnTo>
                  <a:lnTo>
                    <a:pt x="80886" y="11099"/>
                  </a:lnTo>
                  <a:lnTo>
                    <a:pt x="80820" y="10160"/>
                  </a:lnTo>
                  <a:lnTo>
                    <a:pt x="80683" y="9436"/>
                  </a:lnTo>
                  <a:lnTo>
                    <a:pt x="79844" y="7594"/>
                  </a:lnTo>
                  <a:lnTo>
                    <a:pt x="79711" y="7442"/>
                  </a:lnTo>
                  <a:close/>
                </a:path>
                <a:path w="243204" h="24130">
                  <a:moveTo>
                    <a:pt x="80886" y="11099"/>
                  </a:moveTo>
                  <a:lnTo>
                    <a:pt x="79146" y="11099"/>
                  </a:lnTo>
                  <a:lnTo>
                    <a:pt x="78727" y="11417"/>
                  </a:lnTo>
                  <a:lnTo>
                    <a:pt x="80886" y="11417"/>
                  </a:lnTo>
                  <a:lnTo>
                    <a:pt x="80886" y="11099"/>
                  </a:lnTo>
                  <a:close/>
                </a:path>
                <a:path w="243204" h="24130">
                  <a:moveTo>
                    <a:pt x="83820" y="15506"/>
                  </a:moveTo>
                  <a:lnTo>
                    <a:pt x="83032" y="17246"/>
                  </a:lnTo>
                  <a:lnTo>
                    <a:pt x="83616" y="17741"/>
                  </a:lnTo>
                  <a:lnTo>
                    <a:pt x="84366" y="18110"/>
                  </a:lnTo>
                  <a:lnTo>
                    <a:pt x="86144" y="18656"/>
                  </a:lnTo>
                  <a:lnTo>
                    <a:pt x="87122" y="18783"/>
                  </a:lnTo>
                  <a:lnTo>
                    <a:pt x="89217" y="18783"/>
                  </a:lnTo>
                  <a:lnTo>
                    <a:pt x="90131" y="18630"/>
                  </a:lnTo>
                  <a:lnTo>
                    <a:pt x="91668" y="18033"/>
                  </a:lnTo>
                  <a:lnTo>
                    <a:pt x="92278" y="17589"/>
                  </a:lnTo>
                  <a:lnTo>
                    <a:pt x="92777" y="16916"/>
                  </a:lnTo>
                  <a:lnTo>
                    <a:pt x="87414" y="16916"/>
                  </a:lnTo>
                  <a:lnTo>
                    <a:pt x="86639" y="16802"/>
                  </a:lnTo>
                  <a:lnTo>
                    <a:pt x="85128" y="16332"/>
                  </a:lnTo>
                  <a:lnTo>
                    <a:pt x="84442" y="15976"/>
                  </a:lnTo>
                  <a:lnTo>
                    <a:pt x="83820" y="15506"/>
                  </a:lnTo>
                  <a:close/>
                </a:path>
                <a:path w="243204" h="24130">
                  <a:moveTo>
                    <a:pt x="89420" y="5626"/>
                  </a:moveTo>
                  <a:lnTo>
                    <a:pt x="87452" y="5626"/>
                  </a:lnTo>
                  <a:lnTo>
                    <a:pt x="86550" y="5791"/>
                  </a:lnTo>
                  <a:lnTo>
                    <a:pt x="83438" y="10490"/>
                  </a:lnTo>
                  <a:lnTo>
                    <a:pt x="83693" y="11150"/>
                  </a:lnTo>
                  <a:lnTo>
                    <a:pt x="84797" y="12293"/>
                  </a:lnTo>
                  <a:lnTo>
                    <a:pt x="85610" y="12700"/>
                  </a:lnTo>
                  <a:lnTo>
                    <a:pt x="86690" y="12941"/>
                  </a:lnTo>
                  <a:lnTo>
                    <a:pt x="89776" y="13550"/>
                  </a:lnTo>
                  <a:lnTo>
                    <a:pt x="90258" y="13754"/>
                  </a:lnTo>
                  <a:lnTo>
                    <a:pt x="90855" y="14287"/>
                  </a:lnTo>
                  <a:lnTo>
                    <a:pt x="90962" y="15722"/>
                  </a:lnTo>
                  <a:lnTo>
                    <a:pt x="90766" y="16103"/>
                  </a:lnTo>
                  <a:lnTo>
                    <a:pt x="89827" y="16764"/>
                  </a:lnTo>
                  <a:lnTo>
                    <a:pt x="89128" y="16916"/>
                  </a:lnTo>
                  <a:lnTo>
                    <a:pt x="92777" y="16916"/>
                  </a:lnTo>
                  <a:lnTo>
                    <a:pt x="93154" y="16408"/>
                  </a:lnTo>
                  <a:lnTo>
                    <a:pt x="93250" y="16103"/>
                  </a:lnTo>
                  <a:lnTo>
                    <a:pt x="93189" y="13550"/>
                  </a:lnTo>
                  <a:lnTo>
                    <a:pt x="87515" y="11125"/>
                  </a:lnTo>
                  <a:lnTo>
                    <a:pt x="86918" y="10972"/>
                  </a:lnTo>
                  <a:lnTo>
                    <a:pt x="86474" y="10756"/>
                  </a:lnTo>
                  <a:lnTo>
                    <a:pt x="85915" y="10210"/>
                  </a:lnTo>
                  <a:lnTo>
                    <a:pt x="85775" y="9842"/>
                  </a:lnTo>
                  <a:lnTo>
                    <a:pt x="85806" y="8775"/>
                  </a:lnTo>
                  <a:lnTo>
                    <a:pt x="86004" y="8369"/>
                  </a:lnTo>
                  <a:lnTo>
                    <a:pt x="86918" y="7670"/>
                  </a:lnTo>
                  <a:lnTo>
                    <a:pt x="87617" y="7493"/>
                  </a:lnTo>
                  <a:lnTo>
                    <a:pt x="92972" y="7493"/>
                  </a:lnTo>
                  <a:lnTo>
                    <a:pt x="93116" y="7188"/>
                  </a:lnTo>
                  <a:lnTo>
                    <a:pt x="92583" y="6680"/>
                  </a:lnTo>
                  <a:lnTo>
                    <a:pt x="91909" y="6299"/>
                  </a:lnTo>
                  <a:lnTo>
                    <a:pt x="90297" y="5753"/>
                  </a:lnTo>
                  <a:lnTo>
                    <a:pt x="89420" y="5626"/>
                  </a:lnTo>
                  <a:close/>
                </a:path>
                <a:path w="243204" h="24130">
                  <a:moveTo>
                    <a:pt x="92972" y="7493"/>
                  </a:moveTo>
                  <a:lnTo>
                    <a:pt x="89230" y="7493"/>
                  </a:lnTo>
                  <a:lnTo>
                    <a:pt x="89890" y="7620"/>
                  </a:lnTo>
                  <a:lnTo>
                    <a:pt x="91198" y="8102"/>
                  </a:lnTo>
                  <a:lnTo>
                    <a:pt x="91795" y="8445"/>
                  </a:lnTo>
                  <a:lnTo>
                    <a:pt x="92316" y="8877"/>
                  </a:lnTo>
                  <a:lnTo>
                    <a:pt x="92972" y="7493"/>
                  </a:lnTo>
                  <a:close/>
                </a:path>
                <a:path w="243204" h="24130">
                  <a:moveTo>
                    <a:pt x="105359" y="5854"/>
                  </a:moveTo>
                  <a:lnTo>
                    <a:pt x="102895" y="5854"/>
                  </a:lnTo>
                  <a:lnTo>
                    <a:pt x="102981" y="6946"/>
                  </a:lnTo>
                  <a:lnTo>
                    <a:pt x="103098" y="24002"/>
                  </a:lnTo>
                  <a:lnTo>
                    <a:pt x="105638" y="24002"/>
                  </a:lnTo>
                  <a:lnTo>
                    <a:pt x="105559" y="16408"/>
                  </a:lnTo>
                  <a:lnTo>
                    <a:pt x="105359" y="15735"/>
                  </a:lnTo>
                  <a:lnTo>
                    <a:pt x="106672" y="15735"/>
                  </a:lnTo>
                  <a:lnTo>
                    <a:pt x="105918" y="14858"/>
                  </a:lnTo>
                  <a:lnTo>
                    <a:pt x="105587" y="13716"/>
                  </a:lnTo>
                  <a:lnTo>
                    <a:pt x="105587" y="10693"/>
                  </a:lnTo>
                  <a:lnTo>
                    <a:pt x="105918" y="9563"/>
                  </a:lnTo>
                  <a:lnTo>
                    <a:pt x="106645" y="8724"/>
                  </a:lnTo>
                  <a:lnTo>
                    <a:pt x="105346" y="8724"/>
                  </a:lnTo>
                  <a:lnTo>
                    <a:pt x="105431" y="8420"/>
                  </a:lnTo>
                  <a:lnTo>
                    <a:pt x="105359" y="5854"/>
                  </a:lnTo>
                  <a:close/>
                </a:path>
                <a:path w="243204" h="24130">
                  <a:moveTo>
                    <a:pt x="106672" y="15735"/>
                  </a:moveTo>
                  <a:lnTo>
                    <a:pt x="105638" y="15735"/>
                  </a:lnTo>
                  <a:lnTo>
                    <a:pt x="105729" y="16802"/>
                  </a:lnTo>
                  <a:lnTo>
                    <a:pt x="106172" y="17424"/>
                  </a:lnTo>
                  <a:lnTo>
                    <a:pt x="107797" y="18516"/>
                  </a:lnTo>
                  <a:lnTo>
                    <a:pt x="108775" y="18783"/>
                  </a:lnTo>
                  <a:lnTo>
                    <a:pt x="111010" y="18783"/>
                  </a:lnTo>
                  <a:lnTo>
                    <a:pt x="112009" y="18516"/>
                  </a:lnTo>
                  <a:lnTo>
                    <a:pt x="113664" y="17487"/>
                  </a:lnTo>
                  <a:lnTo>
                    <a:pt x="114247" y="16802"/>
                  </a:lnTo>
                  <a:lnTo>
                    <a:pt x="108140" y="16802"/>
                  </a:lnTo>
                  <a:lnTo>
                    <a:pt x="107251" y="16408"/>
                  </a:lnTo>
                  <a:lnTo>
                    <a:pt x="106672" y="15735"/>
                  </a:lnTo>
                  <a:close/>
                </a:path>
                <a:path w="243204" h="24130">
                  <a:moveTo>
                    <a:pt x="114268" y="7645"/>
                  </a:moveTo>
                  <a:lnTo>
                    <a:pt x="110362" y="7645"/>
                  </a:lnTo>
                  <a:lnTo>
                    <a:pt x="111239" y="8026"/>
                  </a:lnTo>
                  <a:lnTo>
                    <a:pt x="112572" y="9563"/>
                  </a:lnTo>
                  <a:lnTo>
                    <a:pt x="112903" y="10693"/>
                  </a:lnTo>
                  <a:lnTo>
                    <a:pt x="112903" y="13716"/>
                  </a:lnTo>
                  <a:lnTo>
                    <a:pt x="112572" y="14858"/>
                  </a:lnTo>
                  <a:lnTo>
                    <a:pt x="111239" y="16408"/>
                  </a:lnTo>
                  <a:lnTo>
                    <a:pt x="110362" y="16802"/>
                  </a:lnTo>
                  <a:lnTo>
                    <a:pt x="114247" y="16802"/>
                  </a:lnTo>
                  <a:lnTo>
                    <a:pt x="115239" y="14744"/>
                  </a:lnTo>
                  <a:lnTo>
                    <a:pt x="115449" y="13716"/>
                  </a:lnTo>
                  <a:lnTo>
                    <a:pt x="115452" y="10693"/>
                  </a:lnTo>
                  <a:lnTo>
                    <a:pt x="115239" y="9651"/>
                  </a:lnTo>
                  <a:lnTo>
                    <a:pt x="114348" y="7772"/>
                  </a:lnTo>
                  <a:close/>
                </a:path>
                <a:path w="243204" h="24130">
                  <a:moveTo>
                    <a:pt x="105638" y="15735"/>
                  </a:moveTo>
                  <a:lnTo>
                    <a:pt x="105359" y="15735"/>
                  </a:lnTo>
                  <a:lnTo>
                    <a:pt x="105638" y="16675"/>
                  </a:lnTo>
                  <a:lnTo>
                    <a:pt x="105638" y="15735"/>
                  </a:lnTo>
                  <a:close/>
                </a:path>
                <a:path w="243204" h="24130">
                  <a:moveTo>
                    <a:pt x="105549" y="8001"/>
                  </a:moveTo>
                  <a:lnTo>
                    <a:pt x="105346" y="8724"/>
                  </a:lnTo>
                  <a:lnTo>
                    <a:pt x="105613" y="8724"/>
                  </a:lnTo>
                  <a:lnTo>
                    <a:pt x="105549" y="8001"/>
                  </a:lnTo>
                  <a:close/>
                </a:path>
                <a:path w="243204" h="24130">
                  <a:moveTo>
                    <a:pt x="111010" y="5626"/>
                  </a:moveTo>
                  <a:lnTo>
                    <a:pt x="108750" y="5626"/>
                  </a:lnTo>
                  <a:lnTo>
                    <a:pt x="107772" y="5905"/>
                  </a:lnTo>
                  <a:lnTo>
                    <a:pt x="106146" y="7010"/>
                  </a:lnTo>
                  <a:lnTo>
                    <a:pt x="105702" y="7645"/>
                  </a:lnTo>
                  <a:lnTo>
                    <a:pt x="105613" y="8724"/>
                  </a:lnTo>
                  <a:lnTo>
                    <a:pt x="106645" y="8724"/>
                  </a:lnTo>
                  <a:lnTo>
                    <a:pt x="107251" y="8026"/>
                  </a:lnTo>
                  <a:lnTo>
                    <a:pt x="108140" y="7645"/>
                  </a:lnTo>
                  <a:lnTo>
                    <a:pt x="114268" y="7645"/>
                  </a:lnTo>
                  <a:lnTo>
                    <a:pt x="113664" y="6946"/>
                  </a:lnTo>
                  <a:lnTo>
                    <a:pt x="111988" y="5892"/>
                  </a:lnTo>
                  <a:lnTo>
                    <a:pt x="111010" y="5626"/>
                  </a:lnTo>
                  <a:close/>
                </a:path>
                <a:path w="243204" h="24130">
                  <a:moveTo>
                    <a:pt x="124434" y="5626"/>
                  </a:moveTo>
                  <a:lnTo>
                    <a:pt x="122199" y="5626"/>
                  </a:lnTo>
                  <a:lnTo>
                    <a:pt x="121201" y="5905"/>
                  </a:lnTo>
                  <a:lnTo>
                    <a:pt x="117756" y="10693"/>
                  </a:lnTo>
                  <a:lnTo>
                    <a:pt x="117758" y="13716"/>
                  </a:lnTo>
                  <a:lnTo>
                    <a:pt x="122199" y="18783"/>
                  </a:lnTo>
                  <a:lnTo>
                    <a:pt x="124409" y="18783"/>
                  </a:lnTo>
                  <a:lnTo>
                    <a:pt x="125349" y="18516"/>
                  </a:lnTo>
                  <a:lnTo>
                    <a:pt x="127012" y="17424"/>
                  </a:lnTo>
                  <a:lnTo>
                    <a:pt x="127476" y="16802"/>
                  </a:lnTo>
                  <a:lnTo>
                    <a:pt x="122834" y="16802"/>
                  </a:lnTo>
                  <a:lnTo>
                    <a:pt x="121945" y="16408"/>
                  </a:lnTo>
                  <a:lnTo>
                    <a:pt x="120624" y="14858"/>
                  </a:lnTo>
                  <a:lnTo>
                    <a:pt x="120307" y="13716"/>
                  </a:lnTo>
                  <a:lnTo>
                    <a:pt x="120307" y="10693"/>
                  </a:lnTo>
                  <a:lnTo>
                    <a:pt x="120624" y="9563"/>
                  </a:lnTo>
                  <a:lnTo>
                    <a:pt x="121958" y="8026"/>
                  </a:lnTo>
                  <a:lnTo>
                    <a:pt x="122847" y="7645"/>
                  </a:lnTo>
                  <a:lnTo>
                    <a:pt x="127505" y="7645"/>
                  </a:lnTo>
                  <a:lnTo>
                    <a:pt x="127050" y="7010"/>
                  </a:lnTo>
                  <a:lnTo>
                    <a:pt x="125399" y="5905"/>
                  </a:lnTo>
                  <a:lnTo>
                    <a:pt x="124434" y="5626"/>
                  </a:lnTo>
                  <a:close/>
                </a:path>
                <a:path w="243204" h="24130">
                  <a:moveTo>
                    <a:pt x="130111" y="15735"/>
                  </a:moveTo>
                  <a:lnTo>
                    <a:pt x="127838" y="15735"/>
                  </a:lnTo>
                  <a:lnTo>
                    <a:pt x="127647" y="16408"/>
                  </a:lnTo>
                  <a:lnTo>
                    <a:pt x="127571" y="18567"/>
                  </a:lnTo>
                  <a:lnTo>
                    <a:pt x="130111" y="18567"/>
                  </a:lnTo>
                  <a:lnTo>
                    <a:pt x="130111" y="15735"/>
                  </a:lnTo>
                  <a:close/>
                </a:path>
                <a:path w="243204" h="24130">
                  <a:moveTo>
                    <a:pt x="127505" y="7645"/>
                  </a:moveTo>
                  <a:lnTo>
                    <a:pt x="125056" y="7645"/>
                  </a:lnTo>
                  <a:lnTo>
                    <a:pt x="125920" y="8026"/>
                  </a:lnTo>
                  <a:lnTo>
                    <a:pt x="127254" y="9563"/>
                  </a:lnTo>
                  <a:lnTo>
                    <a:pt x="127596" y="10693"/>
                  </a:lnTo>
                  <a:lnTo>
                    <a:pt x="127596" y="13716"/>
                  </a:lnTo>
                  <a:lnTo>
                    <a:pt x="127254" y="14858"/>
                  </a:lnTo>
                  <a:lnTo>
                    <a:pt x="125920" y="16408"/>
                  </a:lnTo>
                  <a:lnTo>
                    <a:pt x="125056" y="16802"/>
                  </a:lnTo>
                  <a:lnTo>
                    <a:pt x="127476" y="16802"/>
                  </a:lnTo>
                  <a:lnTo>
                    <a:pt x="127571" y="15735"/>
                  </a:lnTo>
                  <a:lnTo>
                    <a:pt x="130111" y="15735"/>
                  </a:lnTo>
                  <a:lnTo>
                    <a:pt x="130111" y="8724"/>
                  </a:lnTo>
                  <a:lnTo>
                    <a:pt x="127596" y="8724"/>
                  </a:lnTo>
                  <a:lnTo>
                    <a:pt x="127505" y="7645"/>
                  </a:lnTo>
                  <a:close/>
                </a:path>
                <a:path w="243204" h="24130">
                  <a:moveTo>
                    <a:pt x="127838" y="15735"/>
                  </a:moveTo>
                  <a:lnTo>
                    <a:pt x="127571" y="15735"/>
                  </a:lnTo>
                  <a:lnTo>
                    <a:pt x="127571" y="16675"/>
                  </a:lnTo>
                  <a:lnTo>
                    <a:pt x="127838" y="15735"/>
                  </a:lnTo>
                  <a:close/>
                </a:path>
                <a:path w="243204" h="24130">
                  <a:moveTo>
                    <a:pt x="127658" y="7992"/>
                  </a:moveTo>
                  <a:lnTo>
                    <a:pt x="127596" y="8724"/>
                  </a:lnTo>
                  <a:lnTo>
                    <a:pt x="127863" y="8724"/>
                  </a:lnTo>
                  <a:lnTo>
                    <a:pt x="127658" y="7992"/>
                  </a:lnTo>
                  <a:close/>
                </a:path>
                <a:path w="243204" h="24130">
                  <a:moveTo>
                    <a:pt x="130314" y="5854"/>
                  </a:moveTo>
                  <a:lnTo>
                    <a:pt x="127838" y="5854"/>
                  </a:lnTo>
                  <a:lnTo>
                    <a:pt x="127778" y="8420"/>
                  </a:lnTo>
                  <a:lnTo>
                    <a:pt x="127863" y="8724"/>
                  </a:lnTo>
                  <a:lnTo>
                    <a:pt x="130111" y="8724"/>
                  </a:lnTo>
                  <a:lnTo>
                    <a:pt x="130214" y="6946"/>
                  </a:lnTo>
                  <a:lnTo>
                    <a:pt x="130314" y="5854"/>
                  </a:lnTo>
                  <a:close/>
                </a:path>
                <a:path w="243204" h="24130">
                  <a:moveTo>
                    <a:pt x="136093" y="5854"/>
                  </a:moveTo>
                  <a:lnTo>
                    <a:pt x="133629" y="5854"/>
                  </a:lnTo>
                  <a:lnTo>
                    <a:pt x="133669" y="6261"/>
                  </a:lnTo>
                  <a:lnTo>
                    <a:pt x="133781" y="18567"/>
                  </a:lnTo>
                  <a:lnTo>
                    <a:pt x="136347" y="18567"/>
                  </a:lnTo>
                  <a:lnTo>
                    <a:pt x="136347" y="10756"/>
                  </a:lnTo>
                  <a:lnTo>
                    <a:pt x="136486" y="10160"/>
                  </a:lnTo>
                  <a:lnTo>
                    <a:pt x="136983" y="9131"/>
                  </a:lnTo>
                  <a:lnTo>
                    <a:pt x="135966" y="9131"/>
                  </a:lnTo>
                  <a:lnTo>
                    <a:pt x="136144" y="8343"/>
                  </a:lnTo>
                  <a:lnTo>
                    <a:pt x="136267" y="8051"/>
                  </a:lnTo>
                  <a:lnTo>
                    <a:pt x="136093" y="5854"/>
                  </a:lnTo>
                  <a:close/>
                </a:path>
                <a:path w="243204" h="24130">
                  <a:moveTo>
                    <a:pt x="136278" y="8026"/>
                  </a:moveTo>
                  <a:lnTo>
                    <a:pt x="136144" y="8343"/>
                  </a:lnTo>
                  <a:lnTo>
                    <a:pt x="135966" y="9131"/>
                  </a:lnTo>
                  <a:lnTo>
                    <a:pt x="136372" y="9131"/>
                  </a:lnTo>
                  <a:lnTo>
                    <a:pt x="136278" y="8026"/>
                  </a:lnTo>
                  <a:close/>
                </a:path>
                <a:path w="243204" h="24130">
                  <a:moveTo>
                    <a:pt x="139496" y="5626"/>
                  </a:moveTo>
                  <a:lnTo>
                    <a:pt x="136372" y="9131"/>
                  </a:lnTo>
                  <a:lnTo>
                    <a:pt x="136983" y="9131"/>
                  </a:lnTo>
                  <a:lnTo>
                    <a:pt x="137413" y="8623"/>
                  </a:lnTo>
                  <a:lnTo>
                    <a:pt x="138455" y="7962"/>
                  </a:lnTo>
                  <a:lnTo>
                    <a:pt x="139090" y="7797"/>
                  </a:lnTo>
                  <a:lnTo>
                    <a:pt x="141341" y="7797"/>
                  </a:lnTo>
                  <a:lnTo>
                    <a:pt x="141274" y="5753"/>
                  </a:lnTo>
                  <a:lnTo>
                    <a:pt x="140627" y="5638"/>
                  </a:lnTo>
                  <a:lnTo>
                    <a:pt x="139496" y="5626"/>
                  </a:lnTo>
                  <a:close/>
                </a:path>
                <a:path w="243204" h="24130">
                  <a:moveTo>
                    <a:pt x="141341" y="7797"/>
                  </a:moveTo>
                  <a:lnTo>
                    <a:pt x="140131" y="7797"/>
                  </a:lnTo>
                  <a:lnTo>
                    <a:pt x="140385" y="7810"/>
                  </a:lnTo>
                  <a:lnTo>
                    <a:pt x="140588" y="7848"/>
                  </a:lnTo>
                  <a:lnTo>
                    <a:pt x="140804" y="7861"/>
                  </a:lnTo>
                  <a:lnTo>
                    <a:pt x="141142" y="7962"/>
                  </a:lnTo>
                  <a:lnTo>
                    <a:pt x="141338" y="8051"/>
                  </a:lnTo>
                  <a:lnTo>
                    <a:pt x="141341" y="7797"/>
                  </a:lnTo>
                  <a:close/>
                </a:path>
                <a:path w="243204" h="24130">
                  <a:moveTo>
                    <a:pt x="147332" y="7823"/>
                  </a:moveTo>
                  <a:lnTo>
                    <a:pt x="144780" y="7823"/>
                  </a:lnTo>
                  <a:lnTo>
                    <a:pt x="144780" y="15798"/>
                  </a:lnTo>
                  <a:lnTo>
                    <a:pt x="145135" y="16916"/>
                  </a:lnTo>
                  <a:lnTo>
                    <a:pt x="145834" y="17678"/>
                  </a:lnTo>
                  <a:lnTo>
                    <a:pt x="146545" y="18415"/>
                  </a:lnTo>
                  <a:lnTo>
                    <a:pt x="147586" y="18783"/>
                  </a:lnTo>
                  <a:lnTo>
                    <a:pt x="149263" y="18783"/>
                  </a:lnTo>
                  <a:lnTo>
                    <a:pt x="149593" y="18757"/>
                  </a:lnTo>
                  <a:lnTo>
                    <a:pt x="150558" y="18567"/>
                  </a:lnTo>
                  <a:lnTo>
                    <a:pt x="150812" y="18453"/>
                  </a:lnTo>
                  <a:lnTo>
                    <a:pt x="150812" y="16700"/>
                  </a:lnTo>
                  <a:lnTo>
                    <a:pt x="148653" y="16700"/>
                  </a:lnTo>
                  <a:lnTo>
                    <a:pt x="148170" y="16497"/>
                  </a:lnTo>
                  <a:lnTo>
                    <a:pt x="147497" y="15684"/>
                  </a:lnTo>
                  <a:lnTo>
                    <a:pt x="147332" y="15011"/>
                  </a:lnTo>
                  <a:lnTo>
                    <a:pt x="147332" y="7823"/>
                  </a:lnTo>
                  <a:close/>
                </a:path>
                <a:path w="243204" h="24130">
                  <a:moveTo>
                    <a:pt x="150812" y="16395"/>
                  </a:moveTo>
                  <a:lnTo>
                    <a:pt x="149885" y="16675"/>
                  </a:lnTo>
                  <a:lnTo>
                    <a:pt x="149618" y="16700"/>
                  </a:lnTo>
                  <a:lnTo>
                    <a:pt x="150812" y="16700"/>
                  </a:lnTo>
                  <a:lnTo>
                    <a:pt x="150812" y="16395"/>
                  </a:lnTo>
                  <a:close/>
                </a:path>
                <a:path w="243204" h="24130">
                  <a:moveTo>
                    <a:pt x="150863" y="5854"/>
                  </a:moveTo>
                  <a:lnTo>
                    <a:pt x="142303" y="5854"/>
                  </a:lnTo>
                  <a:lnTo>
                    <a:pt x="142303" y="7823"/>
                  </a:lnTo>
                  <a:lnTo>
                    <a:pt x="150863" y="7823"/>
                  </a:lnTo>
                  <a:lnTo>
                    <a:pt x="150863" y="5854"/>
                  </a:lnTo>
                  <a:close/>
                </a:path>
                <a:path w="243204" h="24130">
                  <a:moveTo>
                    <a:pt x="147332" y="1816"/>
                  </a:moveTo>
                  <a:lnTo>
                    <a:pt x="144780" y="2501"/>
                  </a:lnTo>
                  <a:lnTo>
                    <a:pt x="144780" y="5854"/>
                  </a:lnTo>
                  <a:lnTo>
                    <a:pt x="147332" y="5854"/>
                  </a:lnTo>
                  <a:lnTo>
                    <a:pt x="147332" y="1816"/>
                  </a:lnTo>
                  <a:close/>
                </a:path>
                <a:path w="243204" h="24130">
                  <a:moveTo>
                    <a:pt x="155727" y="5854"/>
                  </a:moveTo>
                  <a:lnTo>
                    <a:pt x="153187" y="5854"/>
                  </a:lnTo>
                  <a:lnTo>
                    <a:pt x="153187" y="18567"/>
                  </a:lnTo>
                  <a:lnTo>
                    <a:pt x="155727" y="18567"/>
                  </a:lnTo>
                  <a:lnTo>
                    <a:pt x="155727" y="5854"/>
                  </a:lnTo>
                  <a:close/>
                </a:path>
                <a:path w="243204" h="24130">
                  <a:moveTo>
                    <a:pt x="155930" y="558"/>
                  </a:moveTo>
                  <a:lnTo>
                    <a:pt x="152984" y="558"/>
                  </a:lnTo>
                  <a:lnTo>
                    <a:pt x="152984" y="3200"/>
                  </a:lnTo>
                  <a:lnTo>
                    <a:pt x="155930" y="3200"/>
                  </a:lnTo>
                  <a:lnTo>
                    <a:pt x="155930" y="558"/>
                  </a:lnTo>
                  <a:close/>
                </a:path>
                <a:path w="243204" h="24130">
                  <a:moveTo>
                    <a:pt x="165862" y="5626"/>
                  </a:moveTo>
                  <a:lnTo>
                    <a:pt x="163753" y="5626"/>
                  </a:lnTo>
                  <a:lnTo>
                    <a:pt x="162648" y="5880"/>
                  </a:lnTo>
                  <a:lnTo>
                    <a:pt x="160769" y="6908"/>
                  </a:lnTo>
                  <a:lnTo>
                    <a:pt x="160032" y="7645"/>
                  </a:lnTo>
                  <a:lnTo>
                    <a:pt x="158991" y="9601"/>
                  </a:lnTo>
                  <a:lnTo>
                    <a:pt x="158753" y="10693"/>
                  </a:lnTo>
                  <a:lnTo>
                    <a:pt x="158762" y="13639"/>
                  </a:lnTo>
                  <a:lnTo>
                    <a:pt x="163753" y="18783"/>
                  </a:lnTo>
                  <a:lnTo>
                    <a:pt x="165823" y="18783"/>
                  </a:lnTo>
                  <a:lnTo>
                    <a:pt x="166611" y="18656"/>
                  </a:lnTo>
                  <a:lnTo>
                    <a:pt x="168173" y="18097"/>
                  </a:lnTo>
                  <a:lnTo>
                    <a:pt x="168821" y="17703"/>
                  </a:lnTo>
                  <a:lnTo>
                    <a:pt x="169354" y="17195"/>
                  </a:lnTo>
                  <a:lnTo>
                    <a:pt x="169146" y="16751"/>
                  </a:lnTo>
                  <a:lnTo>
                    <a:pt x="164007" y="16751"/>
                  </a:lnTo>
                  <a:lnTo>
                    <a:pt x="163055" y="16344"/>
                  </a:lnTo>
                  <a:lnTo>
                    <a:pt x="161671" y="14770"/>
                  </a:lnTo>
                  <a:lnTo>
                    <a:pt x="161328" y="13639"/>
                  </a:lnTo>
                  <a:lnTo>
                    <a:pt x="161328" y="10693"/>
                  </a:lnTo>
                  <a:lnTo>
                    <a:pt x="161671" y="9575"/>
                  </a:lnTo>
                  <a:lnTo>
                    <a:pt x="163055" y="8026"/>
                  </a:lnTo>
                  <a:lnTo>
                    <a:pt x="164007" y="7645"/>
                  </a:lnTo>
                  <a:lnTo>
                    <a:pt x="169152" y="7645"/>
                  </a:lnTo>
                  <a:lnTo>
                    <a:pt x="169354" y="7213"/>
                  </a:lnTo>
                  <a:lnTo>
                    <a:pt x="168846" y="6705"/>
                  </a:lnTo>
                  <a:lnTo>
                    <a:pt x="168211" y="6324"/>
                  </a:lnTo>
                  <a:lnTo>
                    <a:pt x="166662" y="5765"/>
                  </a:lnTo>
                  <a:lnTo>
                    <a:pt x="165862" y="5626"/>
                  </a:lnTo>
                  <a:close/>
                </a:path>
                <a:path w="243204" h="24130">
                  <a:moveTo>
                    <a:pt x="168516" y="15405"/>
                  </a:moveTo>
                  <a:lnTo>
                    <a:pt x="168033" y="15875"/>
                  </a:lnTo>
                  <a:lnTo>
                    <a:pt x="167487" y="16230"/>
                  </a:lnTo>
                  <a:lnTo>
                    <a:pt x="166319" y="16649"/>
                  </a:lnTo>
                  <a:lnTo>
                    <a:pt x="165747" y="16751"/>
                  </a:lnTo>
                  <a:lnTo>
                    <a:pt x="169146" y="16751"/>
                  </a:lnTo>
                  <a:lnTo>
                    <a:pt x="168516" y="15405"/>
                  </a:lnTo>
                  <a:close/>
                </a:path>
                <a:path w="243204" h="24130">
                  <a:moveTo>
                    <a:pt x="169152" y="7645"/>
                  </a:moveTo>
                  <a:lnTo>
                    <a:pt x="165773" y="7645"/>
                  </a:lnTo>
                  <a:lnTo>
                    <a:pt x="166344" y="7759"/>
                  </a:lnTo>
                  <a:lnTo>
                    <a:pt x="167512" y="8216"/>
                  </a:lnTo>
                  <a:lnTo>
                    <a:pt x="168046" y="8547"/>
                  </a:lnTo>
                  <a:lnTo>
                    <a:pt x="168516" y="9004"/>
                  </a:lnTo>
                  <a:lnTo>
                    <a:pt x="169152" y="7645"/>
                  </a:lnTo>
                  <a:close/>
                </a:path>
                <a:path w="243204" h="24130">
                  <a:moveTo>
                    <a:pt x="174599" y="5854"/>
                  </a:moveTo>
                  <a:lnTo>
                    <a:pt x="172046" y="5854"/>
                  </a:lnTo>
                  <a:lnTo>
                    <a:pt x="172046" y="18567"/>
                  </a:lnTo>
                  <a:lnTo>
                    <a:pt x="174599" y="18567"/>
                  </a:lnTo>
                  <a:lnTo>
                    <a:pt x="174599" y="5854"/>
                  </a:lnTo>
                  <a:close/>
                </a:path>
                <a:path w="243204" h="24130">
                  <a:moveTo>
                    <a:pt x="174790" y="558"/>
                  </a:moveTo>
                  <a:lnTo>
                    <a:pt x="171843" y="558"/>
                  </a:lnTo>
                  <a:lnTo>
                    <a:pt x="171843" y="3200"/>
                  </a:lnTo>
                  <a:lnTo>
                    <a:pt x="174790" y="3200"/>
                  </a:lnTo>
                  <a:lnTo>
                    <a:pt x="174790" y="558"/>
                  </a:lnTo>
                  <a:close/>
                </a:path>
                <a:path w="243204" h="24130">
                  <a:moveTo>
                    <a:pt x="180594" y="5854"/>
                  </a:moveTo>
                  <a:lnTo>
                    <a:pt x="178130" y="5854"/>
                  </a:lnTo>
                  <a:lnTo>
                    <a:pt x="178211" y="6946"/>
                  </a:lnTo>
                  <a:lnTo>
                    <a:pt x="178320" y="24002"/>
                  </a:lnTo>
                  <a:lnTo>
                    <a:pt x="180873" y="24002"/>
                  </a:lnTo>
                  <a:lnTo>
                    <a:pt x="180785" y="16408"/>
                  </a:lnTo>
                  <a:lnTo>
                    <a:pt x="180594" y="15735"/>
                  </a:lnTo>
                  <a:lnTo>
                    <a:pt x="181899" y="15735"/>
                  </a:lnTo>
                  <a:lnTo>
                    <a:pt x="181152" y="14858"/>
                  </a:lnTo>
                  <a:lnTo>
                    <a:pt x="180822" y="13716"/>
                  </a:lnTo>
                  <a:lnTo>
                    <a:pt x="180822" y="10693"/>
                  </a:lnTo>
                  <a:lnTo>
                    <a:pt x="181152" y="9563"/>
                  </a:lnTo>
                  <a:lnTo>
                    <a:pt x="181873" y="8724"/>
                  </a:lnTo>
                  <a:lnTo>
                    <a:pt x="180568" y="8724"/>
                  </a:lnTo>
                  <a:lnTo>
                    <a:pt x="180653" y="8420"/>
                  </a:lnTo>
                  <a:lnTo>
                    <a:pt x="180594" y="5854"/>
                  </a:lnTo>
                  <a:close/>
                </a:path>
                <a:path w="243204" h="24130">
                  <a:moveTo>
                    <a:pt x="181899" y="15735"/>
                  </a:moveTo>
                  <a:lnTo>
                    <a:pt x="180873" y="15735"/>
                  </a:lnTo>
                  <a:lnTo>
                    <a:pt x="180953" y="16802"/>
                  </a:lnTo>
                  <a:lnTo>
                    <a:pt x="181406" y="17424"/>
                  </a:lnTo>
                  <a:lnTo>
                    <a:pt x="182206" y="17983"/>
                  </a:lnTo>
                  <a:lnTo>
                    <a:pt x="183032" y="18516"/>
                  </a:lnTo>
                  <a:lnTo>
                    <a:pt x="183997" y="18783"/>
                  </a:lnTo>
                  <a:lnTo>
                    <a:pt x="186232" y="18783"/>
                  </a:lnTo>
                  <a:lnTo>
                    <a:pt x="187243" y="18516"/>
                  </a:lnTo>
                  <a:lnTo>
                    <a:pt x="188899" y="17487"/>
                  </a:lnTo>
                  <a:lnTo>
                    <a:pt x="189482" y="16802"/>
                  </a:lnTo>
                  <a:lnTo>
                    <a:pt x="183375" y="16802"/>
                  </a:lnTo>
                  <a:lnTo>
                    <a:pt x="182473" y="16408"/>
                  </a:lnTo>
                  <a:lnTo>
                    <a:pt x="181899" y="15735"/>
                  </a:lnTo>
                  <a:close/>
                </a:path>
                <a:path w="243204" h="24130">
                  <a:moveTo>
                    <a:pt x="189503" y="7645"/>
                  </a:moveTo>
                  <a:lnTo>
                    <a:pt x="185585" y="7645"/>
                  </a:lnTo>
                  <a:lnTo>
                    <a:pt x="186474" y="8026"/>
                  </a:lnTo>
                  <a:lnTo>
                    <a:pt x="187121" y="8801"/>
                  </a:lnTo>
                  <a:lnTo>
                    <a:pt x="187794" y="9563"/>
                  </a:lnTo>
                  <a:lnTo>
                    <a:pt x="188137" y="10693"/>
                  </a:lnTo>
                  <a:lnTo>
                    <a:pt x="188137" y="13716"/>
                  </a:lnTo>
                  <a:lnTo>
                    <a:pt x="187794" y="14858"/>
                  </a:lnTo>
                  <a:lnTo>
                    <a:pt x="186474" y="16408"/>
                  </a:lnTo>
                  <a:lnTo>
                    <a:pt x="185585" y="16802"/>
                  </a:lnTo>
                  <a:lnTo>
                    <a:pt x="189482" y="16802"/>
                  </a:lnTo>
                  <a:lnTo>
                    <a:pt x="190474" y="14744"/>
                  </a:lnTo>
                  <a:lnTo>
                    <a:pt x="190673" y="13716"/>
                  </a:lnTo>
                  <a:lnTo>
                    <a:pt x="190676" y="10693"/>
                  </a:lnTo>
                  <a:lnTo>
                    <a:pt x="190474" y="9651"/>
                  </a:lnTo>
                  <a:lnTo>
                    <a:pt x="189583" y="7772"/>
                  </a:lnTo>
                  <a:close/>
                </a:path>
                <a:path w="243204" h="24130">
                  <a:moveTo>
                    <a:pt x="180873" y="15735"/>
                  </a:moveTo>
                  <a:lnTo>
                    <a:pt x="180594" y="15735"/>
                  </a:lnTo>
                  <a:lnTo>
                    <a:pt x="180873" y="16692"/>
                  </a:lnTo>
                  <a:lnTo>
                    <a:pt x="180873" y="15735"/>
                  </a:lnTo>
                  <a:close/>
                </a:path>
                <a:path w="243204" h="24130">
                  <a:moveTo>
                    <a:pt x="180780" y="7966"/>
                  </a:moveTo>
                  <a:lnTo>
                    <a:pt x="180568" y="8724"/>
                  </a:lnTo>
                  <a:lnTo>
                    <a:pt x="180848" y="8724"/>
                  </a:lnTo>
                  <a:lnTo>
                    <a:pt x="180780" y="7966"/>
                  </a:lnTo>
                  <a:close/>
                </a:path>
                <a:path w="243204" h="24130">
                  <a:moveTo>
                    <a:pt x="186232" y="5626"/>
                  </a:moveTo>
                  <a:lnTo>
                    <a:pt x="183984" y="5626"/>
                  </a:lnTo>
                  <a:lnTo>
                    <a:pt x="183007" y="5905"/>
                  </a:lnTo>
                  <a:lnTo>
                    <a:pt x="181381" y="7010"/>
                  </a:lnTo>
                  <a:lnTo>
                    <a:pt x="180926" y="7645"/>
                  </a:lnTo>
                  <a:lnTo>
                    <a:pt x="180848" y="8724"/>
                  </a:lnTo>
                  <a:lnTo>
                    <a:pt x="181873" y="8724"/>
                  </a:lnTo>
                  <a:lnTo>
                    <a:pt x="182473" y="8026"/>
                  </a:lnTo>
                  <a:lnTo>
                    <a:pt x="183375" y="7645"/>
                  </a:lnTo>
                  <a:lnTo>
                    <a:pt x="189503" y="7645"/>
                  </a:lnTo>
                  <a:lnTo>
                    <a:pt x="188899" y="6946"/>
                  </a:lnTo>
                  <a:lnTo>
                    <a:pt x="187223" y="5892"/>
                  </a:lnTo>
                  <a:lnTo>
                    <a:pt x="186232" y="5626"/>
                  </a:lnTo>
                  <a:close/>
                </a:path>
                <a:path w="243204" h="24130">
                  <a:moveTo>
                    <a:pt x="199669" y="5626"/>
                  </a:moveTo>
                  <a:lnTo>
                    <a:pt x="197434" y="5626"/>
                  </a:lnTo>
                  <a:lnTo>
                    <a:pt x="196423" y="5905"/>
                  </a:lnTo>
                  <a:lnTo>
                    <a:pt x="192990" y="10693"/>
                  </a:lnTo>
                  <a:lnTo>
                    <a:pt x="192993" y="13716"/>
                  </a:lnTo>
                  <a:lnTo>
                    <a:pt x="197434" y="18783"/>
                  </a:lnTo>
                  <a:lnTo>
                    <a:pt x="199631" y="18783"/>
                  </a:lnTo>
                  <a:lnTo>
                    <a:pt x="200583" y="18516"/>
                  </a:lnTo>
                  <a:lnTo>
                    <a:pt x="202247" y="17424"/>
                  </a:lnTo>
                  <a:lnTo>
                    <a:pt x="202711" y="16802"/>
                  </a:lnTo>
                  <a:lnTo>
                    <a:pt x="198069" y="16802"/>
                  </a:lnTo>
                  <a:lnTo>
                    <a:pt x="197180" y="16408"/>
                  </a:lnTo>
                  <a:lnTo>
                    <a:pt x="195859" y="14858"/>
                  </a:lnTo>
                  <a:lnTo>
                    <a:pt x="195529" y="13716"/>
                  </a:lnTo>
                  <a:lnTo>
                    <a:pt x="195529" y="10693"/>
                  </a:lnTo>
                  <a:lnTo>
                    <a:pt x="195859" y="9563"/>
                  </a:lnTo>
                  <a:lnTo>
                    <a:pt x="197192" y="8026"/>
                  </a:lnTo>
                  <a:lnTo>
                    <a:pt x="198081" y="7645"/>
                  </a:lnTo>
                  <a:lnTo>
                    <a:pt x="202740" y="7645"/>
                  </a:lnTo>
                  <a:lnTo>
                    <a:pt x="202285" y="7010"/>
                  </a:lnTo>
                  <a:lnTo>
                    <a:pt x="200634" y="5905"/>
                  </a:lnTo>
                  <a:lnTo>
                    <a:pt x="199669" y="5626"/>
                  </a:lnTo>
                  <a:close/>
                </a:path>
                <a:path w="243204" h="24130">
                  <a:moveTo>
                    <a:pt x="205346" y="15735"/>
                  </a:moveTo>
                  <a:lnTo>
                    <a:pt x="203073" y="15735"/>
                  </a:lnTo>
                  <a:lnTo>
                    <a:pt x="202881" y="16408"/>
                  </a:lnTo>
                  <a:lnTo>
                    <a:pt x="202793" y="18567"/>
                  </a:lnTo>
                  <a:lnTo>
                    <a:pt x="205346" y="18567"/>
                  </a:lnTo>
                  <a:lnTo>
                    <a:pt x="205346" y="15735"/>
                  </a:lnTo>
                  <a:close/>
                </a:path>
                <a:path w="243204" h="24130">
                  <a:moveTo>
                    <a:pt x="202740" y="7645"/>
                  </a:moveTo>
                  <a:lnTo>
                    <a:pt x="200279" y="7645"/>
                  </a:lnTo>
                  <a:lnTo>
                    <a:pt x="201155" y="8026"/>
                  </a:lnTo>
                  <a:lnTo>
                    <a:pt x="202488" y="9563"/>
                  </a:lnTo>
                  <a:lnTo>
                    <a:pt x="202819" y="10693"/>
                  </a:lnTo>
                  <a:lnTo>
                    <a:pt x="202819" y="13716"/>
                  </a:lnTo>
                  <a:lnTo>
                    <a:pt x="202488" y="14858"/>
                  </a:lnTo>
                  <a:lnTo>
                    <a:pt x="201155" y="16408"/>
                  </a:lnTo>
                  <a:lnTo>
                    <a:pt x="200279" y="16802"/>
                  </a:lnTo>
                  <a:lnTo>
                    <a:pt x="202711" y="16802"/>
                  </a:lnTo>
                  <a:lnTo>
                    <a:pt x="202793" y="15735"/>
                  </a:lnTo>
                  <a:lnTo>
                    <a:pt x="205346" y="15735"/>
                  </a:lnTo>
                  <a:lnTo>
                    <a:pt x="205346" y="8724"/>
                  </a:lnTo>
                  <a:lnTo>
                    <a:pt x="202819" y="8724"/>
                  </a:lnTo>
                  <a:lnTo>
                    <a:pt x="202740" y="7645"/>
                  </a:lnTo>
                  <a:close/>
                </a:path>
                <a:path w="243204" h="24130">
                  <a:moveTo>
                    <a:pt x="203073" y="15735"/>
                  </a:moveTo>
                  <a:lnTo>
                    <a:pt x="202793" y="15735"/>
                  </a:lnTo>
                  <a:lnTo>
                    <a:pt x="202793" y="16692"/>
                  </a:lnTo>
                  <a:lnTo>
                    <a:pt x="203073" y="15735"/>
                  </a:lnTo>
                  <a:close/>
                </a:path>
                <a:path w="243204" h="24130">
                  <a:moveTo>
                    <a:pt x="202886" y="7966"/>
                  </a:moveTo>
                  <a:lnTo>
                    <a:pt x="202819" y="8724"/>
                  </a:lnTo>
                  <a:lnTo>
                    <a:pt x="203098" y="8724"/>
                  </a:lnTo>
                  <a:lnTo>
                    <a:pt x="202886" y="7966"/>
                  </a:lnTo>
                  <a:close/>
                </a:path>
                <a:path w="243204" h="24130">
                  <a:moveTo>
                    <a:pt x="205549" y="5854"/>
                  </a:moveTo>
                  <a:lnTo>
                    <a:pt x="203073" y="5854"/>
                  </a:lnTo>
                  <a:lnTo>
                    <a:pt x="203013" y="8420"/>
                  </a:lnTo>
                  <a:lnTo>
                    <a:pt x="203098" y="8724"/>
                  </a:lnTo>
                  <a:lnTo>
                    <a:pt x="205346" y="8724"/>
                  </a:lnTo>
                  <a:lnTo>
                    <a:pt x="205448" y="6946"/>
                  </a:lnTo>
                  <a:lnTo>
                    <a:pt x="205549" y="5854"/>
                  </a:lnTo>
                  <a:close/>
                </a:path>
                <a:path w="243204" h="24130">
                  <a:moveTo>
                    <a:pt x="211328" y="5854"/>
                  </a:moveTo>
                  <a:lnTo>
                    <a:pt x="208864" y="5854"/>
                  </a:lnTo>
                  <a:lnTo>
                    <a:pt x="208939" y="6870"/>
                  </a:lnTo>
                  <a:lnTo>
                    <a:pt x="209054" y="18567"/>
                  </a:lnTo>
                  <a:lnTo>
                    <a:pt x="211607" y="18567"/>
                  </a:lnTo>
                  <a:lnTo>
                    <a:pt x="211607" y="10223"/>
                  </a:lnTo>
                  <a:lnTo>
                    <a:pt x="211924" y="9334"/>
                  </a:lnTo>
                  <a:lnTo>
                    <a:pt x="212706" y="8521"/>
                  </a:lnTo>
                  <a:lnTo>
                    <a:pt x="211251" y="8521"/>
                  </a:lnTo>
                  <a:lnTo>
                    <a:pt x="211469" y="8000"/>
                  </a:lnTo>
                  <a:lnTo>
                    <a:pt x="211328" y="5854"/>
                  </a:lnTo>
                  <a:close/>
                </a:path>
                <a:path w="243204" h="24130">
                  <a:moveTo>
                    <a:pt x="219977" y="7670"/>
                  </a:moveTo>
                  <a:lnTo>
                    <a:pt x="216039" y="7670"/>
                  </a:lnTo>
                  <a:lnTo>
                    <a:pt x="216693" y="7917"/>
                  </a:lnTo>
                  <a:lnTo>
                    <a:pt x="217601" y="8915"/>
                  </a:lnTo>
                  <a:lnTo>
                    <a:pt x="217721" y="9334"/>
                  </a:lnTo>
                  <a:lnTo>
                    <a:pt x="217830" y="18567"/>
                  </a:lnTo>
                  <a:lnTo>
                    <a:pt x="220383" y="18567"/>
                  </a:lnTo>
                  <a:lnTo>
                    <a:pt x="220367" y="8915"/>
                  </a:lnTo>
                  <a:lnTo>
                    <a:pt x="219977" y="7670"/>
                  </a:lnTo>
                  <a:close/>
                </a:path>
                <a:path w="243204" h="24130">
                  <a:moveTo>
                    <a:pt x="211504" y="7917"/>
                  </a:moveTo>
                  <a:lnTo>
                    <a:pt x="211251" y="8521"/>
                  </a:lnTo>
                  <a:lnTo>
                    <a:pt x="211556" y="8521"/>
                  </a:lnTo>
                  <a:lnTo>
                    <a:pt x="211504" y="7917"/>
                  </a:lnTo>
                  <a:close/>
                </a:path>
                <a:path w="243204" h="24130">
                  <a:moveTo>
                    <a:pt x="217335" y="5626"/>
                  </a:moveTo>
                  <a:lnTo>
                    <a:pt x="214782" y="5626"/>
                  </a:lnTo>
                  <a:lnTo>
                    <a:pt x="213855" y="5880"/>
                  </a:lnTo>
                  <a:lnTo>
                    <a:pt x="212242" y="6870"/>
                  </a:lnTo>
                  <a:lnTo>
                    <a:pt x="211645" y="7581"/>
                  </a:lnTo>
                  <a:lnTo>
                    <a:pt x="211556" y="8521"/>
                  </a:lnTo>
                  <a:lnTo>
                    <a:pt x="212706" y="8521"/>
                  </a:lnTo>
                  <a:lnTo>
                    <a:pt x="213207" y="8000"/>
                  </a:lnTo>
                  <a:lnTo>
                    <a:pt x="214058" y="7670"/>
                  </a:lnTo>
                  <a:lnTo>
                    <a:pt x="219977" y="7670"/>
                  </a:lnTo>
                  <a:lnTo>
                    <a:pt x="218465" y="6032"/>
                  </a:lnTo>
                  <a:lnTo>
                    <a:pt x="217335" y="5626"/>
                  </a:lnTo>
                  <a:close/>
                </a:path>
                <a:path w="243204" h="24130">
                  <a:moveTo>
                    <a:pt x="227304" y="7823"/>
                  </a:moveTo>
                  <a:lnTo>
                    <a:pt x="224764" y="7823"/>
                  </a:lnTo>
                  <a:lnTo>
                    <a:pt x="224764" y="15798"/>
                  </a:lnTo>
                  <a:lnTo>
                    <a:pt x="225120" y="16916"/>
                  </a:lnTo>
                  <a:lnTo>
                    <a:pt x="225818" y="17678"/>
                  </a:lnTo>
                  <a:lnTo>
                    <a:pt x="226529" y="18415"/>
                  </a:lnTo>
                  <a:lnTo>
                    <a:pt x="227571" y="18783"/>
                  </a:lnTo>
                  <a:lnTo>
                    <a:pt x="229247" y="18783"/>
                  </a:lnTo>
                  <a:lnTo>
                    <a:pt x="229565" y="18757"/>
                  </a:lnTo>
                  <a:lnTo>
                    <a:pt x="230543" y="18567"/>
                  </a:lnTo>
                  <a:lnTo>
                    <a:pt x="230797" y="18453"/>
                  </a:lnTo>
                  <a:lnTo>
                    <a:pt x="230797" y="16700"/>
                  </a:lnTo>
                  <a:lnTo>
                    <a:pt x="228638" y="16700"/>
                  </a:lnTo>
                  <a:lnTo>
                    <a:pt x="228155" y="16497"/>
                  </a:lnTo>
                  <a:lnTo>
                    <a:pt x="227482" y="15684"/>
                  </a:lnTo>
                  <a:lnTo>
                    <a:pt x="227304" y="15011"/>
                  </a:lnTo>
                  <a:lnTo>
                    <a:pt x="227304" y="7823"/>
                  </a:lnTo>
                  <a:close/>
                </a:path>
                <a:path w="243204" h="24130">
                  <a:moveTo>
                    <a:pt x="230797" y="16395"/>
                  </a:moveTo>
                  <a:lnTo>
                    <a:pt x="229870" y="16675"/>
                  </a:lnTo>
                  <a:lnTo>
                    <a:pt x="229590" y="16700"/>
                  </a:lnTo>
                  <a:lnTo>
                    <a:pt x="230797" y="16700"/>
                  </a:lnTo>
                  <a:lnTo>
                    <a:pt x="230797" y="16395"/>
                  </a:lnTo>
                  <a:close/>
                </a:path>
                <a:path w="243204" h="24130">
                  <a:moveTo>
                    <a:pt x="230835" y="5854"/>
                  </a:moveTo>
                  <a:lnTo>
                    <a:pt x="222288" y="5854"/>
                  </a:lnTo>
                  <a:lnTo>
                    <a:pt x="222288" y="7823"/>
                  </a:lnTo>
                  <a:lnTo>
                    <a:pt x="230835" y="7823"/>
                  </a:lnTo>
                  <a:lnTo>
                    <a:pt x="230835" y="5854"/>
                  </a:lnTo>
                  <a:close/>
                </a:path>
                <a:path w="243204" h="24130">
                  <a:moveTo>
                    <a:pt x="227304" y="1816"/>
                  </a:moveTo>
                  <a:lnTo>
                    <a:pt x="224764" y="2501"/>
                  </a:lnTo>
                  <a:lnTo>
                    <a:pt x="224764" y="5854"/>
                  </a:lnTo>
                  <a:lnTo>
                    <a:pt x="227304" y="5854"/>
                  </a:lnTo>
                  <a:lnTo>
                    <a:pt x="227304" y="1816"/>
                  </a:lnTo>
                  <a:close/>
                </a:path>
                <a:path w="243204" h="24130">
                  <a:moveTo>
                    <a:pt x="233172" y="15506"/>
                  </a:moveTo>
                  <a:lnTo>
                    <a:pt x="232384" y="17246"/>
                  </a:lnTo>
                  <a:lnTo>
                    <a:pt x="232968" y="17741"/>
                  </a:lnTo>
                  <a:lnTo>
                    <a:pt x="233718" y="18110"/>
                  </a:lnTo>
                  <a:lnTo>
                    <a:pt x="235496" y="18656"/>
                  </a:lnTo>
                  <a:lnTo>
                    <a:pt x="236474" y="18783"/>
                  </a:lnTo>
                  <a:lnTo>
                    <a:pt x="238569" y="18783"/>
                  </a:lnTo>
                  <a:lnTo>
                    <a:pt x="239483" y="18630"/>
                  </a:lnTo>
                  <a:lnTo>
                    <a:pt x="241020" y="18033"/>
                  </a:lnTo>
                  <a:lnTo>
                    <a:pt x="241630" y="17589"/>
                  </a:lnTo>
                  <a:lnTo>
                    <a:pt x="242129" y="16916"/>
                  </a:lnTo>
                  <a:lnTo>
                    <a:pt x="236766" y="16916"/>
                  </a:lnTo>
                  <a:lnTo>
                    <a:pt x="235991" y="16802"/>
                  </a:lnTo>
                  <a:lnTo>
                    <a:pt x="234480" y="16332"/>
                  </a:lnTo>
                  <a:lnTo>
                    <a:pt x="233794" y="15976"/>
                  </a:lnTo>
                  <a:lnTo>
                    <a:pt x="233172" y="15506"/>
                  </a:lnTo>
                  <a:close/>
                </a:path>
                <a:path w="243204" h="24130">
                  <a:moveTo>
                    <a:pt x="238772" y="5626"/>
                  </a:moveTo>
                  <a:lnTo>
                    <a:pt x="236804" y="5626"/>
                  </a:lnTo>
                  <a:lnTo>
                    <a:pt x="235902" y="5791"/>
                  </a:lnTo>
                  <a:lnTo>
                    <a:pt x="232790" y="10490"/>
                  </a:lnTo>
                  <a:lnTo>
                    <a:pt x="233045" y="11150"/>
                  </a:lnTo>
                  <a:lnTo>
                    <a:pt x="234149" y="12293"/>
                  </a:lnTo>
                  <a:lnTo>
                    <a:pt x="234962" y="12700"/>
                  </a:lnTo>
                  <a:lnTo>
                    <a:pt x="236042" y="12941"/>
                  </a:lnTo>
                  <a:lnTo>
                    <a:pt x="239141" y="13550"/>
                  </a:lnTo>
                  <a:lnTo>
                    <a:pt x="239610" y="13754"/>
                  </a:lnTo>
                  <a:lnTo>
                    <a:pt x="240207" y="14287"/>
                  </a:lnTo>
                  <a:lnTo>
                    <a:pt x="240325" y="15722"/>
                  </a:lnTo>
                  <a:lnTo>
                    <a:pt x="240118" y="16103"/>
                  </a:lnTo>
                  <a:lnTo>
                    <a:pt x="239179" y="16764"/>
                  </a:lnTo>
                  <a:lnTo>
                    <a:pt x="238480" y="16916"/>
                  </a:lnTo>
                  <a:lnTo>
                    <a:pt x="242129" y="16916"/>
                  </a:lnTo>
                  <a:lnTo>
                    <a:pt x="242506" y="16408"/>
                  </a:lnTo>
                  <a:lnTo>
                    <a:pt x="242602" y="16103"/>
                  </a:lnTo>
                  <a:lnTo>
                    <a:pt x="242541" y="13550"/>
                  </a:lnTo>
                  <a:lnTo>
                    <a:pt x="242443" y="13296"/>
                  </a:lnTo>
                  <a:lnTo>
                    <a:pt x="241300" y="12217"/>
                  </a:lnTo>
                  <a:lnTo>
                    <a:pt x="240436" y="11836"/>
                  </a:lnTo>
                  <a:lnTo>
                    <a:pt x="236880" y="11125"/>
                  </a:lnTo>
                  <a:lnTo>
                    <a:pt x="236270" y="10972"/>
                  </a:lnTo>
                  <a:lnTo>
                    <a:pt x="235826" y="10756"/>
                  </a:lnTo>
                  <a:lnTo>
                    <a:pt x="235267" y="10210"/>
                  </a:lnTo>
                  <a:lnTo>
                    <a:pt x="235169" y="8775"/>
                  </a:lnTo>
                  <a:lnTo>
                    <a:pt x="235356" y="8369"/>
                  </a:lnTo>
                  <a:lnTo>
                    <a:pt x="236270" y="7670"/>
                  </a:lnTo>
                  <a:lnTo>
                    <a:pt x="236969" y="7493"/>
                  </a:lnTo>
                  <a:lnTo>
                    <a:pt x="242324" y="7493"/>
                  </a:lnTo>
                  <a:lnTo>
                    <a:pt x="242468" y="7188"/>
                  </a:lnTo>
                  <a:lnTo>
                    <a:pt x="241935" y="6680"/>
                  </a:lnTo>
                  <a:lnTo>
                    <a:pt x="241261" y="6299"/>
                  </a:lnTo>
                  <a:lnTo>
                    <a:pt x="239649" y="5753"/>
                  </a:lnTo>
                  <a:lnTo>
                    <a:pt x="238772" y="5626"/>
                  </a:lnTo>
                  <a:close/>
                </a:path>
                <a:path w="243204" h="24130">
                  <a:moveTo>
                    <a:pt x="242324" y="7493"/>
                  </a:moveTo>
                  <a:lnTo>
                    <a:pt x="238582" y="7493"/>
                  </a:lnTo>
                  <a:lnTo>
                    <a:pt x="239242" y="7620"/>
                  </a:lnTo>
                  <a:lnTo>
                    <a:pt x="240563" y="8102"/>
                  </a:lnTo>
                  <a:lnTo>
                    <a:pt x="241147" y="8445"/>
                  </a:lnTo>
                  <a:lnTo>
                    <a:pt x="241668" y="8877"/>
                  </a:lnTo>
                  <a:lnTo>
                    <a:pt x="242324" y="7493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09792" y="229204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0002" y="0"/>
                  </a:moveTo>
                  <a:lnTo>
                    <a:pt x="1612" y="0"/>
                  </a:lnTo>
                  <a:lnTo>
                    <a:pt x="0" y="1625"/>
                  </a:lnTo>
                  <a:lnTo>
                    <a:pt x="0" y="3606"/>
                  </a:lnTo>
                  <a:lnTo>
                    <a:pt x="0" y="20002"/>
                  </a:lnTo>
                  <a:lnTo>
                    <a:pt x="1612" y="21615"/>
                  </a:lnTo>
                  <a:lnTo>
                    <a:pt x="20002" y="21615"/>
                  </a:lnTo>
                  <a:lnTo>
                    <a:pt x="21615" y="20002"/>
                  </a:lnTo>
                  <a:lnTo>
                    <a:pt x="21615" y="1625"/>
                  </a:lnTo>
                  <a:lnTo>
                    <a:pt x="20002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45848" y="2291435"/>
              <a:ext cx="132080" cy="22860"/>
            </a:xfrm>
            <a:custGeom>
              <a:avLst/>
              <a:gdLst/>
              <a:ahLst/>
              <a:cxnLst/>
              <a:rect l="l" t="t" r="r" b="b"/>
              <a:pathLst>
                <a:path w="132079" h="22860">
                  <a:moveTo>
                    <a:pt x="0" y="20142"/>
                  </a:moveTo>
                  <a:lnTo>
                    <a:pt x="0" y="22263"/>
                  </a:lnTo>
                  <a:lnTo>
                    <a:pt x="381" y="22351"/>
                  </a:lnTo>
                  <a:lnTo>
                    <a:pt x="1130" y="22440"/>
                  </a:lnTo>
                  <a:lnTo>
                    <a:pt x="2095" y="22491"/>
                  </a:lnTo>
                  <a:lnTo>
                    <a:pt x="3136" y="22491"/>
                  </a:lnTo>
                  <a:lnTo>
                    <a:pt x="3975" y="22301"/>
                  </a:lnTo>
                  <a:lnTo>
                    <a:pt x="4610" y="21907"/>
                  </a:lnTo>
                  <a:lnTo>
                    <a:pt x="5270" y="21539"/>
                  </a:lnTo>
                  <a:lnTo>
                    <a:pt x="5753" y="20980"/>
                  </a:lnTo>
                  <a:lnTo>
                    <a:pt x="6011" y="20370"/>
                  </a:lnTo>
                  <a:lnTo>
                    <a:pt x="1447" y="20370"/>
                  </a:lnTo>
                  <a:lnTo>
                    <a:pt x="1193" y="20345"/>
                  </a:lnTo>
                  <a:lnTo>
                    <a:pt x="0" y="20142"/>
                  </a:lnTo>
                  <a:close/>
                </a:path>
                <a:path w="132079" h="22860">
                  <a:moveTo>
                    <a:pt x="6553" y="0"/>
                  </a:moveTo>
                  <a:lnTo>
                    <a:pt x="3937" y="0"/>
                  </a:lnTo>
                  <a:lnTo>
                    <a:pt x="3907" y="18554"/>
                  </a:lnTo>
                  <a:lnTo>
                    <a:pt x="3746" y="19189"/>
                  </a:lnTo>
                  <a:lnTo>
                    <a:pt x="3009" y="20129"/>
                  </a:lnTo>
                  <a:lnTo>
                    <a:pt x="2438" y="20370"/>
                  </a:lnTo>
                  <a:lnTo>
                    <a:pt x="6011" y="20370"/>
                  </a:lnTo>
                  <a:lnTo>
                    <a:pt x="6388" y="19481"/>
                  </a:lnTo>
                  <a:lnTo>
                    <a:pt x="6440" y="19189"/>
                  </a:lnTo>
                  <a:lnTo>
                    <a:pt x="6553" y="0"/>
                  </a:lnTo>
                  <a:close/>
                </a:path>
                <a:path w="132079" h="22860">
                  <a:moveTo>
                    <a:pt x="17068" y="4838"/>
                  </a:moveTo>
                  <a:lnTo>
                    <a:pt x="14668" y="4838"/>
                  </a:lnTo>
                  <a:lnTo>
                    <a:pt x="13601" y="5118"/>
                  </a:lnTo>
                  <a:lnTo>
                    <a:pt x="9778" y="13500"/>
                  </a:lnTo>
                  <a:lnTo>
                    <a:pt x="10363" y="15100"/>
                  </a:lnTo>
                  <a:lnTo>
                    <a:pt x="12712" y="17424"/>
                  </a:lnTo>
                  <a:lnTo>
                    <a:pt x="14325" y="17995"/>
                  </a:lnTo>
                  <a:lnTo>
                    <a:pt x="17322" y="17995"/>
                  </a:lnTo>
                  <a:lnTo>
                    <a:pt x="18211" y="17868"/>
                  </a:lnTo>
                  <a:lnTo>
                    <a:pt x="19888" y="17310"/>
                  </a:lnTo>
                  <a:lnTo>
                    <a:pt x="20612" y="16903"/>
                  </a:lnTo>
                  <a:lnTo>
                    <a:pt x="21196" y="16382"/>
                  </a:lnTo>
                  <a:lnTo>
                    <a:pt x="21021" y="16014"/>
                  </a:lnTo>
                  <a:lnTo>
                    <a:pt x="15087" y="16014"/>
                  </a:lnTo>
                  <a:lnTo>
                    <a:pt x="14046" y="15633"/>
                  </a:lnTo>
                  <a:lnTo>
                    <a:pt x="12585" y="14122"/>
                  </a:lnTo>
                  <a:lnTo>
                    <a:pt x="12217" y="12992"/>
                  </a:lnTo>
                  <a:lnTo>
                    <a:pt x="12217" y="11772"/>
                  </a:lnTo>
                  <a:lnTo>
                    <a:pt x="11760" y="11772"/>
                  </a:lnTo>
                  <a:lnTo>
                    <a:pt x="11760" y="10312"/>
                  </a:lnTo>
                  <a:lnTo>
                    <a:pt x="12217" y="10312"/>
                  </a:lnTo>
                  <a:lnTo>
                    <a:pt x="12343" y="9372"/>
                  </a:lnTo>
                  <a:lnTo>
                    <a:pt x="12462" y="8953"/>
                  </a:lnTo>
                  <a:lnTo>
                    <a:pt x="12574" y="8648"/>
                  </a:lnTo>
                  <a:lnTo>
                    <a:pt x="13817" y="7061"/>
                  </a:lnTo>
                  <a:lnTo>
                    <a:pt x="14732" y="6654"/>
                  </a:lnTo>
                  <a:lnTo>
                    <a:pt x="20163" y="6654"/>
                  </a:lnTo>
                  <a:lnTo>
                    <a:pt x="19685" y="6096"/>
                  </a:lnTo>
                  <a:lnTo>
                    <a:pt x="18072" y="5092"/>
                  </a:lnTo>
                  <a:lnTo>
                    <a:pt x="17068" y="4838"/>
                  </a:lnTo>
                  <a:close/>
                </a:path>
                <a:path w="132079" h="22860">
                  <a:moveTo>
                    <a:pt x="20370" y="14643"/>
                  </a:moveTo>
                  <a:lnTo>
                    <a:pt x="19773" y="15138"/>
                  </a:lnTo>
                  <a:lnTo>
                    <a:pt x="19151" y="15481"/>
                  </a:lnTo>
                  <a:lnTo>
                    <a:pt x="17856" y="15913"/>
                  </a:lnTo>
                  <a:lnTo>
                    <a:pt x="17170" y="16014"/>
                  </a:lnTo>
                  <a:lnTo>
                    <a:pt x="21021" y="16014"/>
                  </a:lnTo>
                  <a:lnTo>
                    <a:pt x="20370" y="14643"/>
                  </a:lnTo>
                  <a:close/>
                </a:path>
                <a:path w="132079" h="22860">
                  <a:moveTo>
                    <a:pt x="12217" y="10312"/>
                  </a:moveTo>
                  <a:lnTo>
                    <a:pt x="11760" y="10312"/>
                  </a:lnTo>
                  <a:lnTo>
                    <a:pt x="11760" y="11772"/>
                  </a:lnTo>
                  <a:lnTo>
                    <a:pt x="12217" y="11772"/>
                  </a:lnTo>
                  <a:lnTo>
                    <a:pt x="12217" y="10312"/>
                  </a:lnTo>
                  <a:close/>
                </a:path>
                <a:path w="132079" h="22860">
                  <a:moveTo>
                    <a:pt x="19176" y="10312"/>
                  </a:moveTo>
                  <a:lnTo>
                    <a:pt x="12217" y="10312"/>
                  </a:lnTo>
                  <a:lnTo>
                    <a:pt x="12217" y="11772"/>
                  </a:lnTo>
                  <a:lnTo>
                    <a:pt x="21348" y="11772"/>
                  </a:lnTo>
                  <a:lnTo>
                    <a:pt x="21348" y="10629"/>
                  </a:lnTo>
                  <a:lnTo>
                    <a:pt x="19176" y="10629"/>
                  </a:lnTo>
                  <a:lnTo>
                    <a:pt x="19176" y="10312"/>
                  </a:lnTo>
                  <a:close/>
                </a:path>
                <a:path w="132079" h="22860">
                  <a:moveTo>
                    <a:pt x="20163" y="6654"/>
                  </a:moveTo>
                  <a:lnTo>
                    <a:pt x="16954" y="6654"/>
                  </a:lnTo>
                  <a:lnTo>
                    <a:pt x="17767" y="7010"/>
                  </a:lnTo>
                  <a:lnTo>
                    <a:pt x="18897" y="8407"/>
                  </a:lnTo>
                  <a:lnTo>
                    <a:pt x="19055" y="8953"/>
                  </a:lnTo>
                  <a:lnTo>
                    <a:pt x="19176" y="10629"/>
                  </a:lnTo>
                  <a:lnTo>
                    <a:pt x="19608" y="10312"/>
                  </a:lnTo>
                  <a:lnTo>
                    <a:pt x="21348" y="10312"/>
                  </a:lnTo>
                  <a:lnTo>
                    <a:pt x="21279" y="9372"/>
                  </a:lnTo>
                  <a:lnTo>
                    <a:pt x="21132" y="8648"/>
                  </a:lnTo>
                  <a:lnTo>
                    <a:pt x="20294" y="6807"/>
                  </a:lnTo>
                  <a:lnTo>
                    <a:pt x="20163" y="6654"/>
                  </a:lnTo>
                  <a:close/>
                </a:path>
                <a:path w="132079" h="22860">
                  <a:moveTo>
                    <a:pt x="21348" y="10312"/>
                  </a:moveTo>
                  <a:lnTo>
                    <a:pt x="19608" y="10312"/>
                  </a:lnTo>
                  <a:lnTo>
                    <a:pt x="19176" y="10629"/>
                  </a:lnTo>
                  <a:lnTo>
                    <a:pt x="21348" y="10629"/>
                  </a:lnTo>
                  <a:lnTo>
                    <a:pt x="21348" y="10312"/>
                  </a:lnTo>
                  <a:close/>
                </a:path>
                <a:path w="132079" h="22860">
                  <a:moveTo>
                    <a:pt x="30251" y="4838"/>
                  </a:moveTo>
                  <a:lnTo>
                    <a:pt x="28016" y="4838"/>
                  </a:lnTo>
                  <a:lnTo>
                    <a:pt x="27005" y="5118"/>
                  </a:lnTo>
                  <a:lnTo>
                    <a:pt x="23571" y="9905"/>
                  </a:lnTo>
                  <a:lnTo>
                    <a:pt x="23573" y="12928"/>
                  </a:lnTo>
                  <a:lnTo>
                    <a:pt x="28016" y="17995"/>
                  </a:lnTo>
                  <a:lnTo>
                    <a:pt x="30213" y="17995"/>
                  </a:lnTo>
                  <a:lnTo>
                    <a:pt x="31165" y="17729"/>
                  </a:lnTo>
                  <a:lnTo>
                    <a:pt x="32829" y="16637"/>
                  </a:lnTo>
                  <a:lnTo>
                    <a:pt x="33293" y="16014"/>
                  </a:lnTo>
                  <a:lnTo>
                    <a:pt x="28638" y="16014"/>
                  </a:lnTo>
                  <a:lnTo>
                    <a:pt x="27749" y="15621"/>
                  </a:lnTo>
                  <a:lnTo>
                    <a:pt x="26441" y="14071"/>
                  </a:lnTo>
                  <a:lnTo>
                    <a:pt x="26111" y="12928"/>
                  </a:lnTo>
                  <a:lnTo>
                    <a:pt x="26111" y="9905"/>
                  </a:lnTo>
                  <a:lnTo>
                    <a:pt x="26441" y="8775"/>
                  </a:lnTo>
                  <a:lnTo>
                    <a:pt x="27762" y="7239"/>
                  </a:lnTo>
                  <a:lnTo>
                    <a:pt x="28663" y="6857"/>
                  </a:lnTo>
                  <a:lnTo>
                    <a:pt x="33322" y="6857"/>
                  </a:lnTo>
                  <a:lnTo>
                    <a:pt x="32867" y="6223"/>
                  </a:lnTo>
                  <a:lnTo>
                    <a:pt x="31216" y="5118"/>
                  </a:lnTo>
                  <a:lnTo>
                    <a:pt x="30251" y="4838"/>
                  </a:lnTo>
                  <a:close/>
                </a:path>
                <a:path w="132079" h="22860">
                  <a:moveTo>
                    <a:pt x="35915" y="14947"/>
                  </a:moveTo>
                  <a:lnTo>
                    <a:pt x="33654" y="14947"/>
                  </a:lnTo>
                  <a:lnTo>
                    <a:pt x="33463" y="15621"/>
                  </a:lnTo>
                  <a:lnTo>
                    <a:pt x="33375" y="17779"/>
                  </a:lnTo>
                  <a:lnTo>
                    <a:pt x="35915" y="17779"/>
                  </a:lnTo>
                  <a:lnTo>
                    <a:pt x="35915" y="14947"/>
                  </a:lnTo>
                  <a:close/>
                </a:path>
                <a:path w="132079" h="22860">
                  <a:moveTo>
                    <a:pt x="33322" y="6857"/>
                  </a:moveTo>
                  <a:lnTo>
                    <a:pt x="30861" y="6857"/>
                  </a:lnTo>
                  <a:lnTo>
                    <a:pt x="31737" y="7239"/>
                  </a:lnTo>
                  <a:lnTo>
                    <a:pt x="33058" y="8775"/>
                  </a:lnTo>
                  <a:lnTo>
                    <a:pt x="33400" y="9905"/>
                  </a:lnTo>
                  <a:lnTo>
                    <a:pt x="33400" y="12928"/>
                  </a:lnTo>
                  <a:lnTo>
                    <a:pt x="33058" y="14071"/>
                  </a:lnTo>
                  <a:lnTo>
                    <a:pt x="31737" y="15621"/>
                  </a:lnTo>
                  <a:lnTo>
                    <a:pt x="30861" y="16014"/>
                  </a:lnTo>
                  <a:lnTo>
                    <a:pt x="33293" y="16014"/>
                  </a:lnTo>
                  <a:lnTo>
                    <a:pt x="33375" y="14947"/>
                  </a:lnTo>
                  <a:lnTo>
                    <a:pt x="35915" y="14947"/>
                  </a:lnTo>
                  <a:lnTo>
                    <a:pt x="35915" y="7937"/>
                  </a:lnTo>
                  <a:lnTo>
                    <a:pt x="33400" y="7937"/>
                  </a:lnTo>
                  <a:lnTo>
                    <a:pt x="33322" y="6857"/>
                  </a:lnTo>
                  <a:close/>
                </a:path>
                <a:path w="132079" h="22860">
                  <a:moveTo>
                    <a:pt x="33654" y="14947"/>
                  </a:moveTo>
                  <a:lnTo>
                    <a:pt x="33375" y="14947"/>
                  </a:lnTo>
                  <a:lnTo>
                    <a:pt x="33375" y="15904"/>
                  </a:lnTo>
                  <a:lnTo>
                    <a:pt x="33654" y="14947"/>
                  </a:lnTo>
                  <a:close/>
                </a:path>
                <a:path w="132079" h="22860">
                  <a:moveTo>
                    <a:pt x="33468" y="7179"/>
                  </a:moveTo>
                  <a:lnTo>
                    <a:pt x="33400" y="7937"/>
                  </a:lnTo>
                  <a:lnTo>
                    <a:pt x="33680" y="7937"/>
                  </a:lnTo>
                  <a:lnTo>
                    <a:pt x="33468" y="7179"/>
                  </a:lnTo>
                  <a:close/>
                </a:path>
                <a:path w="132079" h="22860">
                  <a:moveTo>
                    <a:pt x="36118" y="5067"/>
                  </a:moveTo>
                  <a:lnTo>
                    <a:pt x="33654" y="5067"/>
                  </a:lnTo>
                  <a:lnTo>
                    <a:pt x="33595" y="7632"/>
                  </a:lnTo>
                  <a:lnTo>
                    <a:pt x="33680" y="7937"/>
                  </a:lnTo>
                  <a:lnTo>
                    <a:pt x="35915" y="7937"/>
                  </a:lnTo>
                  <a:lnTo>
                    <a:pt x="36012" y="6159"/>
                  </a:lnTo>
                  <a:lnTo>
                    <a:pt x="36118" y="5067"/>
                  </a:lnTo>
                  <a:close/>
                </a:path>
                <a:path w="132079" h="22860">
                  <a:moveTo>
                    <a:pt x="41910" y="5067"/>
                  </a:moveTo>
                  <a:lnTo>
                    <a:pt x="39433" y="5067"/>
                  </a:lnTo>
                  <a:lnTo>
                    <a:pt x="39513" y="6083"/>
                  </a:lnTo>
                  <a:lnTo>
                    <a:pt x="39636" y="17779"/>
                  </a:lnTo>
                  <a:lnTo>
                    <a:pt x="42189" y="17779"/>
                  </a:lnTo>
                  <a:lnTo>
                    <a:pt x="42189" y="9436"/>
                  </a:lnTo>
                  <a:lnTo>
                    <a:pt x="42506" y="8547"/>
                  </a:lnTo>
                  <a:lnTo>
                    <a:pt x="43280" y="7734"/>
                  </a:lnTo>
                  <a:lnTo>
                    <a:pt x="41833" y="7734"/>
                  </a:lnTo>
                  <a:lnTo>
                    <a:pt x="42044" y="7213"/>
                  </a:lnTo>
                  <a:lnTo>
                    <a:pt x="41910" y="5067"/>
                  </a:lnTo>
                  <a:close/>
                </a:path>
                <a:path w="132079" h="22860">
                  <a:moveTo>
                    <a:pt x="50559" y="6883"/>
                  </a:moveTo>
                  <a:lnTo>
                    <a:pt x="46621" y="6883"/>
                  </a:lnTo>
                  <a:lnTo>
                    <a:pt x="47294" y="7137"/>
                  </a:lnTo>
                  <a:lnTo>
                    <a:pt x="48183" y="8127"/>
                  </a:lnTo>
                  <a:lnTo>
                    <a:pt x="48303" y="8547"/>
                  </a:lnTo>
                  <a:lnTo>
                    <a:pt x="48412" y="17779"/>
                  </a:lnTo>
                  <a:lnTo>
                    <a:pt x="50965" y="17779"/>
                  </a:lnTo>
                  <a:lnTo>
                    <a:pt x="50949" y="8127"/>
                  </a:lnTo>
                  <a:lnTo>
                    <a:pt x="50559" y="6883"/>
                  </a:lnTo>
                  <a:close/>
                </a:path>
                <a:path w="132079" h="22860">
                  <a:moveTo>
                    <a:pt x="42085" y="7113"/>
                  </a:moveTo>
                  <a:lnTo>
                    <a:pt x="41833" y="7734"/>
                  </a:lnTo>
                  <a:lnTo>
                    <a:pt x="42138" y="7734"/>
                  </a:lnTo>
                  <a:lnTo>
                    <a:pt x="42085" y="7113"/>
                  </a:lnTo>
                  <a:close/>
                </a:path>
                <a:path w="132079" h="22860">
                  <a:moveTo>
                    <a:pt x="47917" y="4838"/>
                  </a:moveTo>
                  <a:lnTo>
                    <a:pt x="45364" y="4838"/>
                  </a:lnTo>
                  <a:lnTo>
                    <a:pt x="44424" y="5092"/>
                  </a:lnTo>
                  <a:lnTo>
                    <a:pt x="42811" y="6083"/>
                  </a:lnTo>
                  <a:lnTo>
                    <a:pt x="42214" y="6794"/>
                  </a:lnTo>
                  <a:lnTo>
                    <a:pt x="42138" y="7734"/>
                  </a:lnTo>
                  <a:lnTo>
                    <a:pt x="43280" y="7734"/>
                  </a:lnTo>
                  <a:lnTo>
                    <a:pt x="43776" y="7213"/>
                  </a:lnTo>
                  <a:lnTo>
                    <a:pt x="44640" y="6883"/>
                  </a:lnTo>
                  <a:lnTo>
                    <a:pt x="50559" y="6883"/>
                  </a:lnTo>
                  <a:lnTo>
                    <a:pt x="49047" y="5245"/>
                  </a:lnTo>
                  <a:lnTo>
                    <a:pt x="47917" y="4838"/>
                  </a:lnTo>
                  <a:close/>
                </a:path>
                <a:path w="132079" h="22860">
                  <a:moveTo>
                    <a:pt x="64160" y="0"/>
                  </a:moveTo>
                  <a:lnTo>
                    <a:pt x="61531" y="0"/>
                  </a:lnTo>
                  <a:lnTo>
                    <a:pt x="61531" y="17779"/>
                  </a:lnTo>
                  <a:lnTo>
                    <a:pt x="72885" y="17779"/>
                  </a:lnTo>
                  <a:lnTo>
                    <a:pt x="72885" y="15532"/>
                  </a:lnTo>
                  <a:lnTo>
                    <a:pt x="64160" y="15532"/>
                  </a:lnTo>
                  <a:lnTo>
                    <a:pt x="64160" y="0"/>
                  </a:lnTo>
                  <a:close/>
                </a:path>
                <a:path w="132079" h="22860">
                  <a:moveTo>
                    <a:pt x="81800" y="4838"/>
                  </a:moveTo>
                  <a:lnTo>
                    <a:pt x="79286" y="4838"/>
                  </a:lnTo>
                  <a:lnTo>
                    <a:pt x="78193" y="5105"/>
                  </a:lnTo>
                  <a:lnTo>
                    <a:pt x="74402" y="12928"/>
                  </a:lnTo>
                  <a:lnTo>
                    <a:pt x="74612" y="13957"/>
                  </a:lnTo>
                  <a:lnTo>
                    <a:pt x="75628" y="15925"/>
                  </a:lnTo>
                  <a:lnTo>
                    <a:pt x="76339" y="16675"/>
                  </a:lnTo>
                  <a:lnTo>
                    <a:pt x="78193" y="17741"/>
                  </a:lnTo>
                  <a:lnTo>
                    <a:pt x="79286" y="17995"/>
                  </a:lnTo>
                  <a:lnTo>
                    <a:pt x="81800" y="17995"/>
                  </a:lnTo>
                  <a:lnTo>
                    <a:pt x="82892" y="17741"/>
                  </a:lnTo>
                  <a:lnTo>
                    <a:pt x="84759" y="16675"/>
                  </a:lnTo>
                  <a:lnTo>
                    <a:pt x="85397" y="16014"/>
                  </a:lnTo>
                  <a:lnTo>
                    <a:pt x="79438" y="16014"/>
                  </a:lnTo>
                  <a:lnTo>
                    <a:pt x="78549" y="15621"/>
                  </a:lnTo>
                  <a:lnTo>
                    <a:pt x="77254" y="14071"/>
                  </a:lnTo>
                  <a:lnTo>
                    <a:pt x="76936" y="12928"/>
                  </a:lnTo>
                  <a:lnTo>
                    <a:pt x="76936" y="9905"/>
                  </a:lnTo>
                  <a:lnTo>
                    <a:pt x="77266" y="8775"/>
                  </a:lnTo>
                  <a:lnTo>
                    <a:pt x="78574" y="7239"/>
                  </a:lnTo>
                  <a:lnTo>
                    <a:pt x="79451" y="6857"/>
                  </a:lnTo>
                  <a:lnTo>
                    <a:pt x="85423" y="6857"/>
                  </a:lnTo>
                  <a:lnTo>
                    <a:pt x="84759" y="6159"/>
                  </a:lnTo>
                  <a:lnTo>
                    <a:pt x="82892" y="5105"/>
                  </a:lnTo>
                  <a:lnTo>
                    <a:pt x="81800" y="4838"/>
                  </a:lnTo>
                  <a:close/>
                </a:path>
                <a:path w="132079" h="22860">
                  <a:moveTo>
                    <a:pt x="85423" y="6857"/>
                  </a:moveTo>
                  <a:lnTo>
                    <a:pt x="81648" y="6857"/>
                  </a:lnTo>
                  <a:lnTo>
                    <a:pt x="82537" y="7239"/>
                  </a:lnTo>
                  <a:lnTo>
                    <a:pt x="83845" y="8775"/>
                  </a:lnTo>
                  <a:lnTo>
                    <a:pt x="84175" y="9905"/>
                  </a:lnTo>
                  <a:lnTo>
                    <a:pt x="84175" y="12928"/>
                  </a:lnTo>
                  <a:lnTo>
                    <a:pt x="83845" y="14071"/>
                  </a:lnTo>
                  <a:lnTo>
                    <a:pt x="82537" y="15621"/>
                  </a:lnTo>
                  <a:lnTo>
                    <a:pt x="81648" y="16014"/>
                  </a:lnTo>
                  <a:lnTo>
                    <a:pt x="85397" y="16014"/>
                  </a:lnTo>
                  <a:lnTo>
                    <a:pt x="86512" y="13957"/>
                  </a:lnTo>
                  <a:lnTo>
                    <a:pt x="86744" y="12928"/>
                  </a:lnTo>
                  <a:lnTo>
                    <a:pt x="86744" y="9905"/>
                  </a:lnTo>
                  <a:lnTo>
                    <a:pt x="86512" y="8890"/>
                  </a:lnTo>
                  <a:lnTo>
                    <a:pt x="85483" y="6921"/>
                  </a:lnTo>
                  <a:close/>
                </a:path>
                <a:path w="132079" h="22860">
                  <a:moveTo>
                    <a:pt x="92024" y="5067"/>
                  </a:moveTo>
                  <a:lnTo>
                    <a:pt x="89547" y="5067"/>
                  </a:lnTo>
                  <a:lnTo>
                    <a:pt x="89587" y="5473"/>
                  </a:lnTo>
                  <a:lnTo>
                    <a:pt x="89700" y="17779"/>
                  </a:lnTo>
                  <a:lnTo>
                    <a:pt x="92265" y="17779"/>
                  </a:lnTo>
                  <a:lnTo>
                    <a:pt x="92265" y="9969"/>
                  </a:lnTo>
                  <a:lnTo>
                    <a:pt x="92405" y="9372"/>
                  </a:lnTo>
                  <a:lnTo>
                    <a:pt x="92901" y="8343"/>
                  </a:lnTo>
                  <a:lnTo>
                    <a:pt x="91897" y="8343"/>
                  </a:lnTo>
                  <a:lnTo>
                    <a:pt x="92062" y="7556"/>
                  </a:lnTo>
                  <a:lnTo>
                    <a:pt x="92185" y="7264"/>
                  </a:lnTo>
                  <a:lnTo>
                    <a:pt x="92024" y="5067"/>
                  </a:lnTo>
                  <a:close/>
                </a:path>
                <a:path w="132079" h="22860">
                  <a:moveTo>
                    <a:pt x="92200" y="7230"/>
                  </a:moveTo>
                  <a:lnTo>
                    <a:pt x="92062" y="7556"/>
                  </a:lnTo>
                  <a:lnTo>
                    <a:pt x="91897" y="8343"/>
                  </a:lnTo>
                  <a:lnTo>
                    <a:pt x="92290" y="8343"/>
                  </a:lnTo>
                  <a:lnTo>
                    <a:pt x="92200" y="7230"/>
                  </a:lnTo>
                  <a:close/>
                </a:path>
                <a:path w="132079" h="22860">
                  <a:moveTo>
                    <a:pt x="95415" y="4838"/>
                  </a:moveTo>
                  <a:lnTo>
                    <a:pt x="92290" y="8343"/>
                  </a:lnTo>
                  <a:lnTo>
                    <a:pt x="92901" y="8343"/>
                  </a:lnTo>
                  <a:lnTo>
                    <a:pt x="93345" y="7835"/>
                  </a:lnTo>
                  <a:lnTo>
                    <a:pt x="94386" y="7175"/>
                  </a:lnTo>
                  <a:lnTo>
                    <a:pt x="95008" y="7010"/>
                  </a:lnTo>
                  <a:lnTo>
                    <a:pt x="97272" y="7010"/>
                  </a:lnTo>
                  <a:lnTo>
                    <a:pt x="97199" y="4965"/>
                  </a:lnTo>
                  <a:lnTo>
                    <a:pt x="96545" y="4851"/>
                  </a:lnTo>
                  <a:lnTo>
                    <a:pt x="95415" y="4838"/>
                  </a:lnTo>
                  <a:close/>
                </a:path>
                <a:path w="132079" h="22860">
                  <a:moveTo>
                    <a:pt x="97272" y="7010"/>
                  </a:moveTo>
                  <a:lnTo>
                    <a:pt x="96050" y="7010"/>
                  </a:lnTo>
                  <a:lnTo>
                    <a:pt x="96304" y="7023"/>
                  </a:lnTo>
                  <a:lnTo>
                    <a:pt x="96507" y="7061"/>
                  </a:lnTo>
                  <a:lnTo>
                    <a:pt x="96723" y="7073"/>
                  </a:lnTo>
                  <a:lnTo>
                    <a:pt x="97269" y="7264"/>
                  </a:lnTo>
                  <a:lnTo>
                    <a:pt x="97272" y="7010"/>
                  </a:lnTo>
                  <a:close/>
                </a:path>
                <a:path w="132079" h="22860">
                  <a:moveTo>
                    <a:pt x="105651" y="4838"/>
                  </a:moveTo>
                  <a:lnTo>
                    <a:pt x="103238" y="4838"/>
                  </a:lnTo>
                  <a:lnTo>
                    <a:pt x="102171" y="5118"/>
                  </a:lnTo>
                  <a:lnTo>
                    <a:pt x="98348" y="13500"/>
                  </a:lnTo>
                  <a:lnTo>
                    <a:pt x="98945" y="15100"/>
                  </a:lnTo>
                  <a:lnTo>
                    <a:pt x="101295" y="17424"/>
                  </a:lnTo>
                  <a:lnTo>
                    <a:pt x="102908" y="17995"/>
                  </a:lnTo>
                  <a:lnTo>
                    <a:pt x="105905" y="17995"/>
                  </a:lnTo>
                  <a:lnTo>
                    <a:pt x="106794" y="17868"/>
                  </a:lnTo>
                  <a:lnTo>
                    <a:pt x="108470" y="17310"/>
                  </a:lnTo>
                  <a:lnTo>
                    <a:pt x="109181" y="16903"/>
                  </a:lnTo>
                  <a:lnTo>
                    <a:pt x="109778" y="16382"/>
                  </a:lnTo>
                  <a:lnTo>
                    <a:pt x="109601" y="16014"/>
                  </a:lnTo>
                  <a:lnTo>
                    <a:pt x="103670" y="16014"/>
                  </a:lnTo>
                  <a:lnTo>
                    <a:pt x="102615" y="15633"/>
                  </a:lnTo>
                  <a:lnTo>
                    <a:pt x="101155" y="14122"/>
                  </a:lnTo>
                  <a:lnTo>
                    <a:pt x="100799" y="12992"/>
                  </a:lnTo>
                  <a:lnTo>
                    <a:pt x="100799" y="11772"/>
                  </a:lnTo>
                  <a:lnTo>
                    <a:pt x="100342" y="11772"/>
                  </a:lnTo>
                  <a:lnTo>
                    <a:pt x="100342" y="10312"/>
                  </a:lnTo>
                  <a:lnTo>
                    <a:pt x="100799" y="10312"/>
                  </a:lnTo>
                  <a:lnTo>
                    <a:pt x="100926" y="9372"/>
                  </a:lnTo>
                  <a:lnTo>
                    <a:pt x="101045" y="8953"/>
                  </a:lnTo>
                  <a:lnTo>
                    <a:pt x="101157" y="8648"/>
                  </a:lnTo>
                  <a:lnTo>
                    <a:pt x="102400" y="7061"/>
                  </a:lnTo>
                  <a:lnTo>
                    <a:pt x="103301" y="6654"/>
                  </a:lnTo>
                  <a:lnTo>
                    <a:pt x="108746" y="6654"/>
                  </a:lnTo>
                  <a:lnTo>
                    <a:pt x="108267" y="6096"/>
                  </a:lnTo>
                  <a:lnTo>
                    <a:pt x="106641" y="5092"/>
                  </a:lnTo>
                  <a:lnTo>
                    <a:pt x="105651" y="4838"/>
                  </a:lnTo>
                  <a:close/>
                </a:path>
                <a:path w="132079" h="22860">
                  <a:moveTo>
                    <a:pt x="108940" y="14643"/>
                  </a:moveTo>
                  <a:lnTo>
                    <a:pt x="108356" y="15138"/>
                  </a:lnTo>
                  <a:lnTo>
                    <a:pt x="107734" y="15481"/>
                  </a:lnTo>
                  <a:lnTo>
                    <a:pt x="106438" y="15913"/>
                  </a:lnTo>
                  <a:lnTo>
                    <a:pt x="105752" y="16014"/>
                  </a:lnTo>
                  <a:lnTo>
                    <a:pt x="109601" y="16014"/>
                  </a:lnTo>
                  <a:lnTo>
                    <a:pt x="108940" y="14643"/>
                  </a:lnTo>
                  <a:close/>
                </a:path>
                <a:path w="132079" h="22860">
                  <a:moveTo>
                    <a:pt x="100799" y="10312"/>
                  </a:moveTo>
                  <a:lnTo>
                    <a:pt x="100342" y="10312"/>
                  </a:lnTo>
                  <a:lnTo>
                    <a:pt x="100342" y="11772"/>
                  </a:lnTo>
                  <a:lnTo>
                    <a:pt x="100799" y="11772"/>
                  </a:lnTo>
                  <a:lnTo>
                    <a:pt x="100799" y="10312"/>
                  </a:lnTo>
                  <a:close/>
                </a:path>
                <a:path w="132079" h="22860">
                  <a:moveTo>
                    <a:pt x="107759" y="10312"/>
                  </a:moveTo>
                  <a:lnTo>
                    <a:pt x="100799" y="10312"/>
                  </a:lnTo>
                  <a:lnTo>
                    <a:pt x="100799" y="11772"/>
                  </a:lnTo>
                  <a:lnTo>
                    <a:pt x="109931" y="11772"/>
                  </a:lnTo>
                  <a:lnTo>
                    <a:pt x="109931" y="10629"/>
                  </a:lnTo>
                  <a:lnTo>
                    <a:pt x="107759" y="10629"/>
                  </a:lnTo>
                  <a:lnTo>
                    <a:pt x="107759" y="10312"/>
                  </a:lnTo>
                  <a:close/>
                </a:path>
                <a:path w="132079" h="22860">
                  <a:moveTo>
                    <a:pt x="108746" y="6654"/>
                  </a:moveTo>
                  <a:lnTo>
                    <a:pt x="105537" y="6654"/>
                  </a:lnTo>
                  <a:lnTo>
                    <a:pt x="106349" y="7010"/>
                  </a:lnTo>
                  <a:lnTo>
                    <a:pt x="107467" y="8407"/>
                  </a:lnTo>
                  <a:lnTo>
                    <a:pt x="107632" y="8953"/>
                  </a:lnTo>
                  <a:lnTo>
                    <a:pt x="107759" y="10629"/>
                  </a:lnTo>
                  <a:lnTo>
                    <a:pt x="108191" y="10312"/>
                  </a:lnTo>
                  <a:lnTo>
                    <a:pt x="109931" y="10312"/>
                  </a:lnTo>
                  <a:lnTo>
                    <a:pt x="109861" y="9372"/>
                  </a:lnTo>
                  <a:lnTo>
                    <a:pt x="109715" y="8648"/>
                  </a:lnTo>
                  <a:lnTo>
                    <a:pt x="108877" y="6807"/>
                  </a:lnTo>
                  <a:lnTo>
                    <a:pt x="108746" y="6654"/>
                  </a:lnTo>
                  <a:close/>
                </a:path>
                <a:path w="132079" h="22860">
                  <a:moveTo>
                    <a:pt x="109931" y="10312"/>
                  </a:moveTo>
                  <a:lnTo>
                    <a:pt x="108191" y="10312"/>
                  </a:lnTo>
                  <a:lnTo>
                    <a:pt x="107759" y="10629"/>
                  </a:lnTo>
                  <a:lnTo>
                    <a:pt x="109931" y="10629"/>
                  </a:lnTo>
                  <a:lnTo>
                    <a:pt x="109931" y="10312"/>
                  </a:lnTo>
                  <a:close/>
                </a:path>
                <a:path w="132079" h="22860">
                  <a:moveTo>
                    <a:pt x="115112" y="5067"/>
                  </a:moveTo>
                  <a:lnTo>
                    <a:pt x="112649" y="5067"/>
                  </a:lnTo>
                  <a:lnTo>
                    <a:pt x="112729" y="6083"/>
                  </a:lnTo>
                  <a:lnTo>
                    <a:pt x="112852" y="17779"/>
                  </a:lnTo>
                  <a:lnTo>
                    <a:pt x="115392" y="17779"/>
                  </a:lnTo>
                  <a:lnTo>
                    <a:pt x="115392" y="9474"/>
                  </a:lnTo>
                  <a:lnTo>
                    <a:pt x="115671" y="8559"/>
                  </a:lnTo>
                  <a:lnTo>
                    <a:pt x="116349" y="7734"/>
                  </a:lnTo>
                  <a:lnTo>
                    <a:pt x="115036" y="7734"/>
                  </a:lnTo>
                  <a:lnTo>
                    <a:pt x="115236" y="7213"/>
                  </a:lnTo>
                  <a:lnTo>
                    <a:pt x="115112" y="5067"/>
                  </a:lnTo>
                  <a:close/>
                </a:path>
                <a:path w="132079" h="22860">
                  <a:moveTo>
                    <a:pt x="122999" y="6883"/>
                  </a:moveTo>
                  <a:lnTo>
                    <a:pt x="119367" y="6883"/>
                  </a:lnTo>
                  <a:lnTo>
                    <a:pt x="119964" y="7137"/>
                  </a:lnTo>
                  <a:lnTo>
                    <a:pt x="120726" y="8127"/>
                  </a:lnTo>
                  <a:lnTo>
                    <a:pt x="120829" y="8559"/>
                  </a:lnTo>
                  <a:lnTo>
                    <a:pt x="120916" y="17779"/>
                  </a:lnTo>
                  <a:lnTo>
                    <a:pt x="123469" y="17779"/>
                  </a:lnTo>
                  <a:lnTo>
                    <a:pt x="123469" y="9474"/>
                  </a:lnTo>
                  <a:lnTo>
                    <a:pt x="123748" y="8559"/>
                  </a:lnTo>
                  <a:lnTo>
                    <a:pt x="124341" y="7861"/>
                  </a:lnTo>
                  <a:lnTo>
                    <a:pt x="122834" y="7861"/>
                  </a:lnTo>
                  <a:lnTo>
                    <a:pt x="123065" y="7213"/>
                  </a:lnTo>
                  <a:lnTo>
                    <a:pt x="122999" y="6883"/>
                  </a:lnTo>
                  <a:close/>
                </a:path>
                <a:path w="132079" h="22860">
                  <a:moveTo>
                    <a:pt x="131218" y="6883"/>
                  </a:moveTo>
                  <a:lnTo>
                    <a:pt x="127482" y="6883"/>
                  </a:lnTo>
                  <a:lnTo>
                    <a:pt x="128092" y="7137"/>
                  </a:lnTo>
                  <a:lnTo>
                    <a:pt x="128841" y="8127"/>
                  </a:lnTo>
                  <a:lnTo>
                    <a:pt x="128944" y="8559"/>
                  </a:lnTo>
                  <a:lnTo>
                    <a:pt x="129032" y="17779"/>
                  </a:lnTo>
                  <a:lnTo>
                    <a:pt x="131584" y="17779"/>
                  </a:lnTo>
                  <a:lnTo>
                    <a:pt x="131461" y="7734"/>
                  </a:lnTo>
                  <a:lnTo>
                    <a:pt x="131218" y="6883"/>
                  </a:lnTo>
                  <a:close/>
                </a:path>
                <a:path w="132079" h="22860">
                  <a:moveTo>
                    <a:pt x="123074" y="7187"/>
                  </a:moveTo>
                  <a:lnTo>
                    <a:pt x="122834" y="7861"/>
                  </a:lnTo>
                  <a:lnTo>
                    <a:pt x="123240" y="7861"/>
                  </a:lnTo>
                  <a:lnTo>
                    <a:pt x="123074" y="7187"/>
                  </a:lnTo>
                  <a:close/>
                </a:path>
                <a:path w="132079" h="22860">
                  <a:moveTo>
                    <a:pt x="128765" y="4838"/>
                  </a:moveTo>
                  <a:lnTo>
                    <a:pt x="126288" y="4838"/>
                  </a:lnTo>
                  <a:lnTo>
                    <a:pt x="125361" y="5118"/>
                  </a:lnTo>
                  <a:lnTo>
                    <a:pt x="123736" y="6210"/>
                  </a:lnTo>
                  <a:lnTo>
                    <a:pt x="123264" y="6807"/>
                  </a:lnTo>
                  <a:lnTo>
                    <a:pt x="123184" y="7632"/>
                  </a:lnTo>
                  <a:lnTo>
                    <a:pt x="123240" y="7861"/>
                  </a:lnTo>
                  <a:lnTo>
                    <a:pt x="124341" y="7861"/>
                  </a:lnTo>
                  <a:lnTo>
                    <a:pt x="124891" y="7213"/>
                  </a:lnTo>
                  <a:lnTo>
                    <a:pt x="125666" y="6883"/>
                  </a:lnTo>
                  <a:lnTo>
                    <a:pt x="131218" y="6883"/>
                  </a:lnTo>
                  <a:lnTo>
                    <a:pt x="129819" y="5245"/>
                  </a:lnTo>
                  <a:lnTo>
                    <a:pt x="128765" y="4838"/>
                  </a:lnTo>
                  <a:close/>
                </a:path>
                <a:path w="132079" h="22860">
                  <a:moveTo>
                    <a:pt x="115285" y="7084"/>
                  </a:moveTo>
                  <a:lnTo>
                    <a:pt x="115036" y="7734"/>
                  </a:lnTo>
                  <a:lnTo>
                    <a:pt x="115341" y="7734"/>
                  </a:lnTo>
                  <a:lnTo>
                    <a:pt x="115285" y="7084"/>
                  </a:lnTo>
                  <a:close/>
                </a:path>
                <a:path w="132079" h="22860">
                  <a:moveTo>
                    <a:pt x="120345" y="4838"/>
                  </a:moveTo>
                  <a:lnTo>
                    <a:pt x="118275" y="4838"/>
                  </a:lnTo>
                  <a:lnTo>
                    <a:pt x="117361" y="5118"/>
                  </a:lnTo>
                  <a:lnTo>
                    <a:pt x="115956" y="6083"/>
                  </a:lnTo>
                  <a:lnTo>
                    <a:pt x="115392" y="6807"/>
                  </a:lnTo>
                  <a:lnTo>
                    <a:pt x="115341" y="7734"/>
                  </a:lnTo>
                  <a:lnTo>
                    <a:pt x="116349" y="7734"/>
                  </a:lnTo>
                  <a:lnTo>
                    <a:pt x="116776" y="7213"/>
                  </a:lnTo>
                  <a:lnTo>
                    <a:pt x="117551" y="6883"/>
                  </a:lnTo>
                  <a:lnTo>
                    <a:pt x="122999" y="6883"/>
                  </a:lnTo>
                  <a:lnTo>
                    <a:pt x="122529" y="6083"/>
                  </a:lnTo>
                  <a:lnTo>
                    <a:pt x="121230" y="5118"/>
                  </a:lnTo>
                  <a:lnTo>
                    <a:pt x="120345" y="4838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14326" y="229204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0002" y="0"/>
                  </a:moveTo>
                  <a:lnTo>
                    <a:pt x="1612" y="0"/>
                  </a:lnTo>
                  <a:lnTo>
                    <a:pt x="0" y="1625"/>
                  </a:lnTo>
                  <a:lnTo>
                    <a:pt x="0" y="3606"/>
                  </a:lnTo>
                  <a:lnTo>
                    <a:pt x="0" y="20002"/>
                  </a:lnTo>
                  <a:lnTo>
                    <a:pt x="1612" y="21615"/>
                  </a:lnTo>
                  <a:lnTo>
                    <a:pt x="20002" y="21615"/>
                  </a:lnTo>
                  <a:lnTo>
                    <a:pt x="21615" y="20002"/>
                  </a:lnTo>
                  <a:lnTo>
                    <a:pt x="21615" y="1625"/>
                  </a:lnTo>
                  <a:lnTo>
                    <a:pt x="20002" y="0"/>
                  </a:lnTo>
                  <a:close/>
                </a:path>
              </a:pathLst>
            </a:custGeom>
            <a:solidFill>
              <a:srgbClr val="F34344">
                <a:alpha val="5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52451" y="2290648"/>
              <a:ext cx="194310" cy="24765"/>
            </a:xfrm>
            <a:custGeom>
              <a:avLst/>
              <a:gdLst/>
              <a:ahLst/>
              <a:cxnLst/>
              <a:rect l="l" t="t" r="r" b="b"/>
              <a:pathLst>
                <a:path w="194310" h="24764">
                  <a:moveTo>
                    <a:pt x="9334" y="787"/>
                  </a:moveTo>
                  <a:lnTo>
                    <a:pt x="0" y="787"/>
                  </a:lnTo>
                  <a:lnTo>
                    <a:pt x="0" y="18567"/>
                  </a:lnTo>
                  <a:lnTo>
                    <a:pt x="9677" y="18567"/>
                  </a:lnTo>
                  <a:lnTo>
                    <a:pt x="11175" y="18135"/>
                  </a:lnTo>
                  <a:lnTo>
                    <a:pt x="13213" y="16522"/>
                  </a:lnTo>
                  <a:lnTo>
                    <a:pt x="2552" y="16522"/>
                  </a:lnTo>
                  <a:lnTo>
                    <a:pt x="2552" y="10566"/>
                  </a:lnTo>
                  <a:lnTo>
                    <a:pt x="12691" y="10566"/>
                  </a:lnTo>
                  <a:lnTo>
                    <a:pt x="12039" y="9880"/>
                  </a:lnTo>
                  <a:lnTo>
                    <a:pt x="11503" y="9639"/>
                  </a:lnTo>
                  <a:lnTo>
                    <a:pt x="9702" y="9639"/>
                  </a:lnTo>
                  <a:lnTo>
                    <a:pt x="9702" y="9258"/>
                  </a:lnTo>
                  <a:lnTo>
                    <a:pt x="11077" y="9258"/>
                  </a:lnTo>
                  <a:lnTo>
                    <a:pt x="11747" y="8890"/>
                  </a:lnTo>
                  <a:lnTo>
                    <a:pt x="12052" y="8547"/>
                  </a:lnTo>
                  <a:lnTo>
                    <a:pt x="2552" y="8547"/>
                  </a:lnTo>
                  <a:lnTo>
                    <a:pt x="2552" y="2806"/>
                  </a:lnTo>
                  <a:lnTo>
                    <a:pt x="12865" y="2806"/>
                  </a:lnTo>
                  <a:lnTo>
                    <a:pt x="10794" y="1181"/>
                  </a:lnTo>
                  <a:lnTo>
                    <a:pt x="9334" y="787"/>
                  </a:lnTo>
                  <a:close/>
                </a:path>
                <a:path w="194310" h="24764">
                  <a:moveTo>
                    <a:pt x="12691" y="10566"/>
                  </a:moveTo>
                  <a:lnTo>
                    <a:pt x="8661" y="10566"/>
                  </a:lnTo>
                  <a:lnTo>
                    <a:pt x="9588" y="10795"/>
                  </a:lnTo>
                  <a:lnTo>
                    <a:pt x="10947" y="11696"/>
                  </a:lnTo>
                  <a:lnTo>
                    <a:pt x="11268" y="12395"/>
                  </a:lnTo>
                  <a:lnTo>
                    <a:pt x="11302" y="14617"/>
                  </a:lnTo>
                  <a:lnTo>
                    <a:pt x="10947" y="15379"/>
                  </a:lnTo>
                  <a:lnTo>
                    <a:pt x="9588" y="16294"/>
                  </a:lnTo>
                  <a:lnTo>
                    <a:pt x="8661" y="16522"/>
                  </a:lnTo>
                  <a:lnTo>
                    <a:pt x="13213" y="16522"/>
                  </a:lnTo>
                  <a:lnTo>
                    <a:pt x="13776" y="15379"/>
                  </a:lnTo>
                  <a:lnTo>
                    <a:pt x="13842" y="12395"/>
                  </a:lnTo>
                  <a:lnTo>
                    <a:pt x="13487" y="11404"/>
                  </a:lnTo>
                  <a:lnTo>
                    <a:pt x="12691" y="10566"/>
                  </a:lnTo>
                  <a:close/>
                </a:path>
                <a:path w="194310" h="24764">
                  <a:moveTo>
                    <a:pt x="9702" y="9258"/>
                  </a:moveTo>
                  <a:lnTo>
                    <a:pt x="9702" y="9639"/>
                  </a:lnTo>
                  <a:lnTo>
                    <a:pt x="10674" y="9423"/>
                  </a:lnTo>
                  <a:lnTo>
                    <a:pt x="9702" y="9258"/>
                  </a:lnTo>
                  <a:close/>
                </a:path>
                <a:path w="194310" h="24764">
                  <a:moveTo>
                    <a:pt x="10800" y="9395"/>
                  </a:moveTo>
                  <a:lnTo>
                    <a:pt x="9702" y="9639"/>
                  </a:lnTo>
                  <a:lnTo>
                    <a:pt x="11503" y="9639"/>
                  </a:lnTo>
                  <a:lnTo>
                    <a:pt x="11023" y="9423"/>
                  </a:lnTo>
                  <a:lnTo>
                    <a:pt x="10800" y="9395"/>
                  </a:lnTo>
                  <a:close/>
                </a:path>
                <a:path w="194310" h="24764">
                  <a:moveTo>
                    <a:pt x="11077" y="9258"/>
                  </a:moveTo>
                  <a:lnTo>
                    <a:pt x="9702" y="9258"/>
                  </a:lnTo>
                  <a:lnTo>
                    <a:pt x="10800" y="9395"/>
                  </a:lnTo>
                  <a:lnTo>
                    <a:pt x="11077" y="9258"/>
                  </a:lnTo>
                  <a:close/>
                </a:path>
                <a:path w="194310" h="24764">
                  <a:moveTo>
                    <a:pt x="12865" y="2806"/>
                  </a:moveTo>
                  <a:lnTo>
                    <a:pt x="8293" y="2806"/>
                  </a:lnTo>
                  <a:lnTo>
                    <a:pt x="9245" y="3048"/>
                  </a:lnTo>
                  <a:lnTo>
                    <a:pt x="10528" y="4025"/>
                  </a:lnTo>
                  <a:lnTo>
                    <a:pt x="10845" y="4737"/>
                  </a:lnTo>
                  <a:lnTo>
                    <a:pt x="10845" y="6616"/>
                  </a:lnTo>
                  <a:lnTo>
                    <a:pt x="10528" y="7327"/>
                  </a:lnTo>
                  <a:lnTo>
                    <a:pt x="9245" y="8305"/>
                  </a:lnTo>
                  <a:lnTo>
                    <a:pt x="8293" y="8547"/>
                  </a:lnTo>
                  <a:lnTo>
                    <a:pt x="12052" y="8547"/>
                  </a:lnTo>
                  <a:lnTo>
                    <a:pt x="13068" y="7404"/>
                  </a:lnTo>
                  <a:lnTo>
                    <a:pt x="13341" y="6616"/>
                  </a:lnTo>
                  <a:lnTo>
                    <a:pt x="13385" y="3937"/>
                  </a:lnTo>
                  <a:lnTo>
                    <a:pt x="12865" y="2806"/>
                  </a:lnTo>
                  <a:close/>
                </a:path>
                <a:path w="194310" h="24764">
                  <a:moveTo>
                    <a:pt x="19303" y="5854"/>
                  </a:moveTo>
                  <a:lnTo>
                    <a:pt x="16827" y="5854"/>
                  </a:lnTo>
                  <a:lnTo>
                    <a:pt x="16867" y="6261"/>
                  </a:lnTo>
                  <a:lnTo>
                    <a:pt x="16979" y="18567"/>
                  </a:lnTo>
                  <a:lnTo>
                    <a:pt x="19557" y="18567"/>
                  </a:lnTo>
                  <a:lnTo>
                    <a:pt x="19557" y="10756"/>
                  </a:lnTo>
                  <a:lnTo>
                    <a:pt x="19697" y="10160"/>
                  </a:lnTo>
                  <a:lnTo>
                    <a:pt x="20194" y="9131"/>
                  </a:lnTo>
                  <a:lnTo>
                    <a:pt x="19176" y="9131"/>
                  </a:lnTo>
                  <a:lnTo>
                    <a:pt x="19342" y="8343"/>
                  </a:lnTo>
                  <a:lnTo>
                    <a:pt x="19471" y="8051"/>
                  </a:lnTo>
                  <a:lnTo>
                    <a:pt x="19303" y="5854"/>
                  </a:lnTo>
                  <a:close/>
                </a:path>
                <a:path w="194310" h="24764">
                  <a:moveTo>
                    <a:pt x="19488" y="8013"/>
                  </a:moveTo>
                  <a:lnTo>
                    <a:pt x="19342" y="8343"/>
                  </a:lnTo>
                  <a:lnTo>
                    <a:pt x="19176" y="9131"/>
                  </a:lnTo>
                  <a:lnTo>
                    <a:pt x="19583" y="9131"/>
                  </a:lnTo>
                  <a:lnTo>
                    <a:pt x="19488" y="8013"/>
                  </a:lnTo>
                  <a:close/>
                </a:path>
                <a:path w="194310" h="24764">
                  <a:moveTo>
                    <a:pt x="22694" y="5626"/>
                  </a:moveTo>
                  <a:lnTo>
                    <a:pt x="19583" y="9131"/>
                  </a:lnTo>
                  <a:lnTo>
                    <a:pt x="20194" y="9131"/>
                  </a:lnTo>
                  <a:lnTo>
                    <a:pt x="20624" y="8623"/>
                  </a:lnTo>
                  <a:lnTo>
                    <a:pt x="21666" y="7962"/>
                  </a:lnTo>
                  <a:lnTo>
                    <a:pt x="22301" y="7797"/>
                  </a:lnTo>
                  <a:lnTo>
                    <a:pt x="24551" y="7797"/>
                  </a:lnTo>
                  <a:lnTo>
                    <a:pt x="24469" y="5753"/>
                  </a:lnTo>
                  <a:lnTo>
                    <a:pt x="24206" y="5689"/>
                  </a:lnTo>
                  <a:lnTo>
                    <a:pt x="24015" y="5676"/>
                  </a:lnTo>
                  <a:lnTo>
                    <a:pt x="23837" y="5638"/>
                  </a:lnTo>
                  <a:lnTo>
                    <a:pt x="22694" y="5626"/>
                  </a:lnTo>
                  <a:close/>
                </a:path>
                <a:path w="194310" h="24764">
                  <a:moveTo>
                    <a:pt x="24551" y="7797"/>
                  </a:moveTo>
                  <a:lnTo>
                    <a:pt x="23342" y="7797"/>
                  </a:lnTo>
                  <a:lnTo>
                    <a:pt x="23596" y="7810"/>
                  </a:lnTo>
                  <a:lnTo>
                    <a:pt x="23799" y="7848"/>
                  </a:lnTo>
                  <a:lnTo>
                    <a:pt x="24015" y="7861"/>
                  </a:lnTo>
                  <a:lnTo>
                    <a:pt x="24549" y="8051"/>
                  </a:lnTo>
                  <a:lnTo>
                    <a:pt x="24551" y="7797"/>
                  </a:lnTo>
                  <a:close/>
                </a:path>
                <a:path w="194310" h="24764">
                  <a:moveTo>
                    <a:pt x="33083" y="5626"/>
                  </a:moveTo>
                  <a:lnTo>
                    <a:pt x="30556" y="5626"/>
                  </a:lnTo>
                  <a:lnTo>
                    <a:pt x="29463" y="5892"/>
                  </a:lnTo>
                  <a:lnTo>
                    <a:pt x="25674" y="13716"/>
                  </a:lnTo>
                  <a:lnTo>
                    <a:pt x="25895" y="14744"/>
                  </a:lnTo>
                  <a:lnTo>
                    <a:pt x="26898" y="16713"/>
                  </a:lnTo>
                  <a:lnTo>
                    <a:pt x="27609" y="17462"/>
                  </a:lnTo>
                  <a:lnTo>
                    <a:pt x="29463" y="18529"/>
                  </a:lnTo>
                  <a:lnTo>
                    <a:pt x="30556" y="18783"/>
                  </a:lnTo>
                  <a:lnTo>
                    <a:pt x="33083" y="18783"/>
                  </a:lnTo>
                  <a:lnTo>
                    <a:pt x="34162" y="18529"/>
                  </a:lnTo>
                  <a:lnTo>
                    <a:pt x="36029" y="17462"/>
                  </a:lnTo>
                  <a:lnTo>
                    <a:pt x="36667" y="16802"/>
                  </a:lnTo>
                  <a:lnTo>
                    <a:pt x="30708" y="16802"/>
                  </a:lnTo>
                  <a:lnTo>
                    <a:pt x="29819" y="16408"/>
                  </a:lnTo>
                  <a:lnTo>
                    <a:pt x="28524" y="14858"/>
                  </a:lnTo>
                  <a:lnTo>
                    <a:pt x="28206" y="13716"/>
                  </a:lnTo>
                  <a:lnTo>
                    <a:pt x="28206" y="10693"/>
                  </a:lnTo>
                  <a:lnTo>
                    <a:pt x="28536" y="9563"/>
                  </a:lnTo>
                  <a:lnTo>
                    <a:pt x="29844" y="8026"/>
                  </a:lnTo>
                  <a:lnTo>
                    <a:pt x="30721" y="7645"/>
                  </a:lnTo>
                  <a:lnTo>
                    <a:pt x="36693" y="7645"/>
                  </a:lnTo>
                  <a:lnTo>
                    <a:pt x="36029" y="6946"/>
                  </a:lnTo>
                  <a:lnTo>
                    <a:pt x="34162" y="5892"/>
                  </a:lnTo>
                  <a:lnTo>
                    <a:pt x="33083" y="5626"/>
                  </a:lnTo>
                  <a:close/>
                </a:path>
                <a:path w="194310" h="24764">
                  <a:moveTo>
                    <a:pt x="36693" y="7645"/>
                  </a:moveTo>
                  <a:lnTo>
                    <a:pt x="32931" y="7645"/>
                  </a:lnTo>
                  <a:lnTo>
                    <a:pt x="33807" y="8026"/>
                  </a:lnTo>
                  <a:lnTo>
                    <a:pt x="35115" y="9563"/>
                  </a:lnTo>
                  <a:lnTo>
                    <a:pt x="35445" y="10693"/>
                  </a:lnTo>
                  <a:lnTo>
                    <a:pt x="35445" y="13716"/>
                  </a:lnTo>
                  <a:lnTo>
                    <a:pt x="35115" y="14858"/>
                  </a:lnTo>
                  <a:lnTo>
                    <a:pt x="33807" y="16408"/>
                  </a:lnTo>
                  <a:lnTo>
                    <a:pt x="32931" y="16802"/>
                  </a:lnTo>
                  <a:lnTo>
                    <a:pt x="36667" y="16802"/>
                  </a:lnTo>
                  <a:lnTo>
                    <a:pt x="37782" y="14744"/>
                  </a:lnTo>
                  <a:lnTo>
                    <a:pt x="38014" y="13716"/>
                  </a:lnTo>
                  <a:lnTo>
                    <a:pt x="38014" y="10693"/>
                  </a:lnTo>
                  <a:lnTo>
                    <a:pt x="37782" y="9677"/>
                  </a:lnTo>
                  <a:lnTo>
                    <a:pt x="36753" y="7708"/>
                  </a:lnTo>
                  <a:close/>
                </a:path>
                <a:path w="194310" h="24764">
                  <a:moveTo>
                    <a:pt x="47726" y="5626"/>
                  </a:moveTo>
                  <a:lnTo>
                    <a:pt x="45211" y="5626"/>
                  </a:lnTo>
                  <a:lnTo>
                    <a:pt x="44119" y="5892"/>
                  </a:lnTo>
                  <a:lnTo>
                    <a:pt x="40317" y="13716"/>
                  </a:lnTo>
                  <a:lnTo>
                    <a:pt x="40538" y="14744"/>
                  </a:lnTo>
                  <a:lnTo>
                    <a:pt x="41554" y="16713"/>
                  </a:lnTo>
                  <a:lnTo>
                    <a:pt x="42265" y="17462"/>
                  </a:lnTo>
                  <a:lnTo>
                    <a:pt x="44119" y="18529"/>
                  </a:lnTo>
                  <a:lnTo>
                    <a:pt x="45211" y="18783"/>
                  </a:lnTo>
                  <a:lnTo>
                    <a:pt x="47726" y="18783"/>
                  </a:lnTo>
                  <a:lnTo>
                    <a:pt x="48818" y="18529"/>
                  </a:lnTo>
                  <a:lnTo>
                    <a:pt x="50685" y="17462"/>
                  </a:lnTo>
                  <a:lnTo>
                    <a:pt x="51323" y="16802"/>
                  </a:lnTo>
                  <a:lnTo>
                    <a:pt x="45351" y="16802"/>
                  </a:lnTo>
                  <a:lnTo>
                    <a:pt x="44475" y="16408"/>
                  </a:lnTo>
                  <a:lnTo>
                    <a:pt x="43179" y="14858"/>
                  </a:lnTo>
                  <a:lnTo>
                    <a:pt x="42862" y="13716"/>
                  </a:lnTo>
                  <a:lnTo>
                    <a:pt x="42862" y="10693"/>
                  </a:lnTo>
                  <a:lnTo>
                    <a:pt x="43192" y="9563"/>
                  </a:lnTo>
                  <a:lnTo>
                    <a:pt x="44500" y="8026"/>
                  </a:lnTo>
                  <a:lnTo>
                    <a:pt x="45377" y="7645"/>
                  </a:lnTo>
                  <a:lnTo>
                    <a:pt x="51349" y="7645"/>
                  </a:lnTo>
                  <a:lnTo>
                    <a:pt x="50685" y="6946"/>
                  </a:lnTo>
                  <a:lnTo>
                    <a:pt x="48818" y="5892"/>
                  </a:lnTo>
                  <a:lnTo>
                    <a:pt x="47726" y="5626"/>
                  </a:lnTo>
                  <a:close/>
                </a:path>
                <a:path w="194310" h="24764">
                  <a:moveTo>
                    <a:pt x="51349" y="7645"/>
                  </a:moveTo>
                  <a:lnTo>
                    <a:pt x="47574" y="7645"/>
                  </a:lnTo>
                  <a:lnTo>
                    <a:pt x="48463" y="8026"/>
                  </a:lnTo>
                  <a:lnTo>
                    <a:pt x="49771" y="9563"/>
                  </a:lnTo>
                  <a:lnTo>
                    <a:pt x="50101" y="10693"/>
                  </a:lnTo>
                  <a:lnTo>
                    <a:pt x="50101" y="13716"/>
                  </a:lnTo>
                  <a:lnTo>
                    <a:pt x="49771" y="14858"/>
                  </a:lnTo>
                  <a:lnTo>
                    <a:pt x="48463" y="16408"/>
                  </a:lnTo>
                  <a:lnTo>
                    <a:pt x="47574" y="16802"/>
                  </a:lnTo>
                  <a:lnTo>
                    <a:pt x="51323" y="16802"/>
                  </a:lnTo>
                  <a:lnTo>
                    <a:pt x="52438" y="14744"/>
                  </a:lnTo>
                  <a:lnTo>
                    <a:pt x="52659" y="13716"/>
                  </a:lnTo>
                  <a:lnTo>
                    <a:pt x="52659" y="10693"/>
                  </a:lnTo>
                  <a:lnTo>
                    <a:pt x="52438" y="9677"/>
                  </a:lnTo>
                  <a:lnTo>
                    <a:pt x="51409" y="7708"/>
                  </a:lnTo>
                  <a:close/>
                </a:path>
                <a:path w="194310" h="24764">
                  <a:moveTo>
                    <a:pt x="58216" y="0"/>
                  </a:moveTo>
                  <a:lnTo>
                    <a:pt x="55676" y="0"/>
                  </a:lnTo>
                  <a:lnTo>
                    <a:pt x="55676" y="18567"/>
                  </a:lnTo>
                  <a:lnTo>
                    <a:pt x="58216" y="18567"/>
                  </a:lnTo>
                  <a:lnTo>
                    <a:pt x="58216" y="12738"/>
                  </a:lnTo>
                  <a:lnTo>
                    <a:pt x="61634" y="12738"/>
                  </a:lnTo>
                  <a:lnTo>
                    <a:pt x="61429" y="12534"/>
                  </a:lnTo>
                  <a:lnTo>
                    <a:pt x="60261" y="12534"/>
                  </a:lnTo>
                  <a:lnTo>
                    <a:pt x="60286" y="11404"/>
                  </a:lnTo>
                  <a:lnTo>
                    <a:pt x="58216" y="11404"/>
                  </a:lnTo>
                  <a:lnTo>
                    <a:pt x="58216" y="0"/>
                  </a:lnTo>
                  <a:close/>
                </a:path>
                <a:path w="194310" h="24764">
                  <a:moveTo>
                    <a:pt x="61634" y="12738"/>
                  </a:moveTo>
                  <a:lnTo>
                    <a:pt x="58267" y="12738"/>
                  </a:lnTo>
                  <a:lnTo>
                    <a:pt x="64300" y="18567"/>
                  </a:lnTo>
                  <a:lnTo>
                    <a:pt x="67525" y="18567"/>
                  </a:lnTo>
                  <a:lnTo>
                    <a:pt x="61634" y="12738"/>
                  </a:lnTo>
                  <a:close/>
                </a:path>
                <a:path w="194310" h="24764">
                  <a:moveTo>
                    <a:pt x="60286" y="11404"/>
                  </a:moveTo>
                  <a:lnTo>
                    <a:pt x="60261" y="12534"/>
                  </a:lnTo>
                  <a:lnTo>
                    <a:pt x="60843" y="11955"/>
                  </a:lnTo>
                  <a:lnTo>
                    <a:pt x="60286" y="11404"/>
                  </a:lnTo>
                  <a:close/>
                </a:path>
                <a:path w="194310" h="24764">
                  <a:moveTo>
                    <a:pt x="60843" y="11955"/>
                  </a:moveTo>
                  <a:lnTo>
                    <a:pt x="60261" y="12534"/>
                  </a:lnTo>
                  <a:lnTo>
                    <a:pt x="61429" y="12534"/>
                  </a:lnTo>
                  <a:lnTo>
                    <a:pt x="60843" y="11955"/>
                  </a:lnTo>
                  <a:close/>
                </a:path>
                <a:path w="194310" h="24764">
                  <a:moveTo>
                    <a:pt x="66967" y="5854"/>
                  </a:moveTo>
                  <a:lnTo>
                    <a:pt x="63817" y="5854"/>
                  </a:lnTo>
                  <a:lnTo>
                    <a:pt x="58267" y="11404"/>
                  </a:lnTo>
                  <a:lnTo>
                    <a:pt x="60286" y="11404"/>
                  </a:lnTo>
                  <a:lnTo>
                    <a:pt x="60843" y="11955"/>
                  </a:lnTo>
                  <a:lnTo>
                    <a:pt x="66967" y="5854"/>
                  </a:lnTo>
                  <a:close/>
                </a:path>
                <a:path w="194310" h="24764">
                  <a:moveTo>
                    <a:pt x="71640" y="0"/>
                  </a:moveTo>
                  <a:lnTo>
                    <a:pt x="69087" y="0"/>
                  </a:lnTo>
                  <a:lnTo>
                    <a:pt x="69087" y="18567"/>
                  </a:lnTo>
                  <a:lnTo>
                    <a:pt x="71640" y="18567"/>
                  </a:lnTo>
                  <a:lnTo>
                    <a:pt x="71640" y="0"/>
                  </a:lnTo>
                  <a:close/>
                </a:path>
                <a:path w="194310" h="24764">
                  <a:moveTo>
                    <a:pt x="78989" y="18326"/>
                  </a:moveTo>
                  <a:lnTo>
                    <a:pt x="74630" y="22161"/>
                  </a:lnTo>
                  <a:lnTo>
                    <a:pt x="74503" y="22618"/>
                  </a:lnTo>
                  <a:lnTo>
                    <a:pt x="74993" y="24282"/>
                  </a:lnTo>
                  <a:lnTo>
                    <a:pt x="75679" y="24168"/>
                  </a:lnTo>
                  <a:lnTo>
                    <a:pt x="76326" y="24002"/>
                  </a:lnTo>
                  <a:lnTo>
                    <a:pt x="81360" y="18783"/>
                  </a:lnTo>
                  <a:lnTo>
                    <a:pt x="79184" y="18783"/>
                  </a:lnTo>
                  <a:lnTo>
                    <a:pt x="78989" y="18326"/>
                  </a:lnTo>
                  <a:close/>
                </a:path>
                <a:path w="194310" h="24764">
                  <a:moveTo>
                    <a:pt x="79235" y="17754"/>
                  </a:moveTo>
                  <a:lnTo>
                    <a:pt x="78989" y="18326"/>
                  </a:lnTo>
                  <a:lnTo>
                    <a:pt x="79184" y="18783"/>
                  </a:lnTo>
                  <a:lnTo>
                    <a:pt x="79235" y="17754"/>
                  </a:lnTo>
                  <a:close/>
                </a:path>
                <a:path w="194310" h="24764">
                  <a:moveTo>
                    <a:pt x="81800" y="17754"/>
                  </a:moveTo>
                  <a:lnTo>
                    <a:pt x="79235" y="17754"/>
                  </a:lnTo>
                  <a:lnTo>
                    <a:pt x="79184" y="18783"/>
                  </a:lnTo>
                  <a:lnTo>
                    <a:pt x="81360" y="18783"/>
                  </a:lnTo>
                  <a:lnTo>
                    <a:pt x="81800" y="17754"/>
                  </a:lnTo>
                  <a:close/>
                </a:path>
                <a:path w="194310" h="24764">
                  <a:moveTo>
                    <a:pt x="76377" y="5854"/>
                  </a:moveTo>
                  <a:lnTo>
                    <a:pt x="73659" y="5854"/>
                  </a:lnTo>
                  <a:lnTo>
                    <a:pt x="78989" y="18326"/>
                  </a:lnTo>
                  <a:lnTo>
                    <a:pt x="79235" y="17754"/>
                  </a:lnTo>
                  <a:lnTo>
                    <a:pt x="81800" y="17754"/>
                  </a:lnTo>
                  <a:lnTo>
                    <a:pt x="82360" y="16446"/>
                  </a:lnTo>
                  <a:lnTo>
                    <a:pt x="79984" y="16446"/>
                  </a:lnTo>
                  <a:lnTo>
                    <a:pt x="80327" y="15600"/>
                  </a:lnTo>
                  <a:lnTo>
                    <a:pt x="76377" y="5854"/>
                  </a:lnTo>
                  <a:close/>
                </a:path>
                <a:path w="194310" h="24764">
                  <a:moveTo>
                    <a:pt x="80327" y="15600"/>
                  </a:moveTo>
                  <a:lnTo>
                    <a:pt x="79984" y="16446"/>
                  </a:lnTo>
                  <a:lnTo>
                    <a:pt x="80670" y="16446"/>
                  </a:lnTo>
                  <a:lnTo>
                    <a:pt x="80327" y="15600"/>
                  </a:lnTo>
                  <a:close/>
                </a:path>
                <a:path w="194310" h="24764">
                  <a:moveTo>
                    <a:pt x="86893" y="5854"/>
                  </a:moveTo>
                  <a:lnTo>
                    <a:pt x="84277" y="5854"/>
                  </a:lnTo>
                  <a:lnTo>
                    <a:pt x="80327" y="15600"/>
                  </a:lnTo>
                  <a:lnTo>
                    <a:pt x="80670" y="16446"/>
                  </a:lnTo>
                  <a:lnTo>
                    <a:pt x="82360" y="16446"/>
                  </a:lnTo>
                  <a:lnTo>
                    <a:pt x="86893" y="5854"/>
                  </a:lnTo>
                  <a:close/>
                </a:path>
                <a:path w="194310" h="24764">
                  <a:moveTo>
                    <a:pt x="91160" y="5854"/>
                  </a:moveTo>
                  <a:lnTo>
                    <a:pt x="88696" y="5854"/>
                  </a:lnTo>
                  <a:lnTo>
                    <a:pt x="88772" y="6870"/>
                  </a:lnTo>
                  <a:lnTo>
                    <a:pt x="88887" y="18567"/>
                  </a:lnTo>
                  <a:lnTo>
                    <a:pt x="91439" y="18567"/>
                  </a:lnTo>
                  <a:lnTo>
                    <a:pt x="91439" y="10223"/>
                  </a:lnTo>
                  <a:lnTo>
                    <a:pt x="91757" y="9334"/>
                  </a:lnTo>
                  <a:lnTo>
                    <a:pt x="92539" y="8521"/>
                  </a:lnTo>
                  <a:lnTo>
                    <a:pt x="91084" y="8521"/>
                  </a:lnTo>
                  <a:lnTo>
                    <a:pt x="91302" y="8000"/>
                  </a:lnTo>
                  <a:lnTo>
                    <a:pt x="91160" y="5854"/>
                  </a:lnTo>
                  <a:close/>
                </a:path>
                <a:path w="194310" h="24764">
                  <a:moveTo>
                    <a:pt x="99810" y="7670"/>
                  </a:moveTo>
                  <a:lnTo>
                    <a:pt x="95872" y="7670"/>
                  </a:lnTo>
                  <a:lnTo>
                    <a:pt x="96526" y="7917"/>
                  </a:lnTo>
                  <a:lnTo>
                    <a:pt x="97447" y="8915"/>
                  </a:lnTo>
                  <a:lnTo>
                    <a:pt x="97560" y="9334"/>
                  </a:lnTo>
                  <a:lnTo>
                    <a:pt x="97662" y="18567"/>
                  </a:lnTo>
                  <a:lnTo>
                    <a:pt x="100215" y="18567"/>
                  </a:lnTo>
                  <a:lnTo>
                    <a:pt x="100200" y="8915"/>
                  </a:lnTo>
                  <a:lnTo>
                    <a:pt x="99810" y="7670"/>
                  </a:lnTo>
                  <a:close/>
                </a:path>
                <a:path w="194310" h="24764">
                  <a:moveTo>
                    <a:pt x="91337" y="7917"/>
                  </a:moveTo>
                  <a:lnTo>
                    <a:pt x="91084" y="8521"/>
                  </a:lnTo>
                  <a:lnTo>
                    <a:pt x="91389" y="8521"/>
                  </a:lnTo>
                  <a:lnTo>
                    <a:pt x="91337" y="7917"/>
                  </a:lnTo>
                  <a:close/>
                </a:path>
                <a:path w="194310" h="24764">
                  <a:moveTo>
                    <a:pt x="97167" y="5626"/>
                  </a:moveTo>
                  <a:lnTo>
                    <a:pt x="94614" y="5626"/>
                  </a:lnTo>
                  <a:lnTo>
                    <a:pt x="93687" y="5880"/>
                  </a:lnTo>
                  <a:lnTo>
                    <a:pt x="92075" y="6870"/>
                  </a:lnTo>
                  <a:lnTo>
                    <a:pt x="91478" y="7581"/>
                  </a:lnTo>
                  <a:lnTo>
                    <a:pt x="91389" y="8521"/>
                  </a:lnTo>
                  <a:lnTo>
                    <a:pt x="92539" y="8521"/>
                  </a:lnTo>
                  <a:lnTo>
                    <a:pt x="93040" y="8000"/>
                  </a:lnTo>
                  <a:lnTo>
                    <a:pt x="93891" y="7670"/>
                  </a:lnTo>
                  <a:lnTo>
                    <a:pt x="99810" y="7670"/>
                  </a:lnTo>
                  <a:lnTo>
                    <a:pt x="98297" y="6032"/>
                  </a:lnTo>
                  <a:lnTo>
                    <a:pt x="97167" y="5626"/>
                  </a:lnTo>
                  <a:close/>
                </a:path>
                <a:path w="194310" h="24764">
                  <a:moveTo>
                    <a:pt x="110769" y="14630"/>
                  </a:moveTo>
                  <a:lnTo>
                    <a:pt x="109880" y="16700"/>
                  </a:lnTo>
                  <a:lnTo>
                    <a:pt x="110743" y="17373"/>
                  </a:lnTo>
                  <a:lnTo>
                    <a:pt x="111747" y="17881"/>
                  </a:lnTo>
                  <a:lnTo>
                    <a:pt x="112902" y="18262"/>
                  </a:lnTo>
                  <a:lnTo>
                    <a:pt x="114071" y="18605"/>
                  </a:lnTo>
                  <a:lnTo>
                    <a:pt x="115366" y="18783"/>
                  </a:lnTo>
                  <a:lnTo>
                    <a:pt x="118173" y="18783"/>
                  </a:lnTo>
                  <a:lnTo>
                    <a:pt x="119367" y="18580"/>
                  </a:lnTo>
                  <a:lnTo>
                    <a:pt x="121386" y="17716"/>
                  </a:lnTo>
                  <a:lnTo>
                    <a:pt x="122161" y="17119"/>
                  </a:lnTo>
                  <a:lnTo>
                    <a:pt x="122541" y="16573"/>
                  </a:lnTo>
                  <a:lnTo>
                    <a:pt x="115963" y="16573"/>
                  </a:lnTo>
                  <a:lnTo>
                    <a:pt x="115201" y="16497"/>
                  </a:lnTo>
                  <a:lnTo>
                    <a:pt x="111340" y="15062"/>
                  </a:lnTo>
                  <a:lnTo>
                    <a:pt x="110769" y="14630"/>
                  </a:lnTo>
                  <a:close/>
                </a:path>
                <a:path w="194310" h="24764">
                  <a:moveTo>
                    <a:pt x="118249" y="558"/>
                  </a:moveTo>
                  <a:lnTo>
                    <a:pt x="115633" y="558"/>
                  </a:lnTo>
                  <a:lnTo>
                    <a:pt x="114439" y="774"/>
                  </a:lnTo>
                  <a:lnTo>
                    <a:pt x="110185" y="7226"/>
                  </a:lnTo>
                  <a:lnTo>
                    <a:pt x="110578" y="8280"/>
                  </a:lnTo>
                  <a:lnTo>
                    <a:pt x="111366" y="9055"/>
                  </a:lnTo>
                  <a:lnTo>
                    <a:pt x="112179" y="9817"/>
                  </a:lnTo>
                  <a:lnTo>
                    <a:pt x="113398" y="10363"/>
                  </a:lnTo>
                  <a:lnTo>
                    <a:pt x="118935" y="11480"/>
                  </a:lnTo>
                  <a:lnTo>
                    <a:pt x="119735" y="11798"/>
                  </a:lnTo>
                  <a:lnTo>
                    <a:pt x="120662" y="12573"/>
                  </a:lnTo>
                  <a:lnTo>
                    <a:pt x="120903" y="13119"/>
                  </a:lnTo>
                  <a:lnTo>
                    <a:pt x="120890" y="14668"/>
                  </a:lnTo>
                  <a:lnTo>
                    <a:pt x="120561" y="15303"/>
                  </a:lnTo>
                  <a:lnTo>
                    <a:pt x="119240" y="16319"/>
                  </a:lnTo>
                  <a:lnTo>
                    <a:pt x="118198" y="16573"/>
                  </a:lnTo>
                  <a:lnTo>
                    <a:pt x="122541" y="16573"/>
                  </a:lnTo>
                  <a:lnTo>
                    <a:pt x="123240" y="15570"/>
                  </a:lnTo>
                  <a:lnTo>
                    <a:pt x="123398" y="15062"/>
                  </a:lnTo>
                  <a:lnTo>
                    <a:pt x="123520" y="12369"/>
                  </a:lnTo>
                  <a:lnTo>
                    <a:pt x="123126" y="11366"/>
                  </a:lnTo>
                  <a:lnTo>
                    <a:pt x="121500" y="9905"/>
                  </a:lnTo>
                  <a:lnTo>
                    <a:pt x="120256" y="9359"/>
                  </a:lnTo>
                  <a:lnTo>
                    <a:pt x="118554" y="9004"/>
                  </a:lnTo>
                  <a:lnTo>
                    <a:pt x="114731" y="8254"/>
                  </a:lnTo>
                  <a:lnTo>
                    <a:pt x="113957" y="7937"/>
                  </a:lnTo>
                  <a:lnTo>
                    <a:pt x="113029" y="7099"/>
                  </a:lnTo>
                  <a:lnTo>
                    <a:pt x="112801" y="6515"/>
                  </a:lnTo>
                  <a:lnTo>
                    <a:pt x="112883" y="4686"/>
                  </a:lnTo>
                  <a:lnTo>
                    <a:pt x="113169" y="4114"/>
                  </a:lnTo>
                  <a:lnTo>
                    <a:pt x="114630" y="3048"/>
                  </a:lnTo>
                  <a:lnTo>
                    <a:pt x="115646" y="2781"/>
                  </a:lnTo>
                  <a:lnTo>
                    <a:pt x="123118" y="2781"/>
                  </a:lnTo>
                  <a:lnTo>
                    <a:pt x="122427" y="1993"/>
                  </a:lnTo>
                  <a:lnTo>
                    <a:pt x="121538" y="1460"/>
                  </a:lnTo>
                  <a:lnTo>
                    <a:pt x="120472" y="1117"/>
                  </a:lnTo>
                  <a:lnTo>
                    <a:pt x="119418" y="736"/>
                  </a:lnTo>
                  <a:lnTo>
                    <a:pt x="118249" y="558"/>
                  </a:lnTo>
                  <a:close/>
                </a:path>
                <a:path w="194310" h="24764">
                  <a:moveTo>
                    <a:pt x="123118" y="2781"/>
                  </a:moveTo>
                  <a:lnTo>
                    <a:pt x="118033" y="2781"/>
                  </a:lnTo>
                  <a:lnTo>
                    <a:pt x="119011" y="2933"/>
                  </a:lnTo>
                  <a:lnTo>
                    <a:pt x="120726" y="3555"/>
                  </a:lnTo>
                  <a:lnTo>
                    <a:pt x="121538" y="4038"/>
                  </a:lnTo>
                  <a:lnTo>
                    <a:pt x="122288" y="4686"/>
                  </a:lnTo>
                  <a:lnTo>
                    <a:pt x="123118" y="2781"/>
                  </a:lnTo>
                  <a:close/>
                </a:path>
                <a:path w="194310" h="24764">
                  <a:moveTo>
                    <a:pt x="129070" y="5854"/>
                  </a:moveTo>
                  <a:lnTo>
                    <a:pt x="126517" y="5854"/>
                  </a:lnTo>
                  <a:lnTo>
                    <a:pt x="126517" y="18567"/>
                  </a:lnTo>
                  <a:lnTo>
                    <a:pt x="129070" y="18567"/>
                  </a:lnTo>
                  <a:lnTo>
                    <a:pt x="129070" y="5854"/>
                  </a:lnTo>
                  <a:close/>
                </a:path>
                <a:path w="194310" h="24764">
                  <a:moveTo>
                    <a:pt x="129273" y="558"/>
                  </a:moveTo>
                  <a:lnTo>
                    <a:pt x="126314" y="558"/>
                  </a:lnTo>
                  <a:lnTo>
                    <a:pt x="126314" y="3200"/>
                  </a:lnTo>
                  <a:lnTo>
                    <a:pt x="129273" y="3200"/>
                  </a:lnTo>
                  <a:lnTo>
                    <a:pt x="129273" y="558"/>
                  </a:lnTo>
                  <a:close/>
                </a:path>
                <a:path w="194310" h="24764">
                  <a:moveTo>
                    <a:pt x="135064" y="5854"/>
                  </a:moveTo>
                  <a:lnTo>
                    <a:pt x="132600" y="5854"/>
                  </a:lnTo>
                  <a:lnTo>
                    <a:pt x="132681" y="6870"/>
                  </a:lnTo>
                  <a:lnTo>
                    <a:pt x="132803" y="18567"/>
                  </a:lnTo>
                  <a:lnTo>
                    <a:pt x="135343" y="18567"/>
                  </a:lnTo>
                  <a:lnTo>
                    <a:pt x="135343" y="10261"/>
                  </a:lnTo>
                  <a:lnTo>
                    <a:pt x="135623" y="9347"/>
                  </a:lnTo>
                  <a:lnTo>
                    <a:pt x="136300" y="8521"/>
                  </a:lnTo>
                  <a:lnTo>
                    <a:pt x="134988" y="8521"/>
                  </a:lnTo>
                  <a:lnTo>
                    <a:pt x="135188" y="8000"/>
                  </a:lnTo>
                  <a:lnTo>
                    <a:pt x="135064" y="5854"/>
                  </a:lnTo>
                  <a:close/>
                </a:path>
                <a:path w="194310" h="24764">
                  <a:moveTo>
                    <a:pt x="142951" y="7670"/>
                  </a:moveTo>
                  <a:lnTo>
                    <a:pt x="139318" y="7670"/>
                  </a:lnTo>
                  <a:lnTo>
                    <a:pt x="139915" y="7924"/>
                  </a:lnTo>
                  <a:lnTo>
                    <a:pt x="140677" y="8915"/>
                  </a:lnTo>
                  <a:lnTo>
                    <a:pt x="140780" y="9347"/>
                  </a:lnTo>
                  <a:lnTo>
                    <a:pt x="140868" y="18567"/>
                  </a:lnTo>
                  <a:lnTo>
                    <a:pt x="143421" y="18567"/>
                  </a:lnTo>
                  <a:lnTo>
                    <a:pt x="143421" y="10261"/>
                  </a:lnTo>
                  <a:lnTo>
                    <a:pt x="143700" y="9347"/>
                  </a:lnTo>
                  <a:lnTo>
                    <a:pt x="144293" y="8648"/>
                  </a:lnTo>
                  <a:lnTo>
                    <a:pt x="142786" y="8648"/>
                  </a:lnTo>
                  <a:lnTo>
                    <a:pt x="143016" y="8000"/>
                  </a:lnTo>
                  <a:lnTo>
                    <a:pt x="142951" y="7670"/>
                  </a:lnTo>
                  <a:close/>
                </a:path>
                <a:path w="194310" h="24764">
                  <a:moveTo>
                    <a:pt x="151169" y="7670"/>
                  </a:moveTo>
                  <a:lnTo>
                    <a:pt x="147434" y="7670"/>
                  </a:lnTo>
                  <a:lnTo>
                    <a:pt x="148043" y="7924"/>
                  </a:lnTo>
                  <a:lnTo>
                    <a:pt x="148793" y="8915"/>
                  </a:lnTo>
                  <a:lnTo>
                    <a:pt x="148896" y="9347"/>
                  </a:lnTo>
                  <a:lnTo>
                    <a:pt x="148983" y="18567"/>
                  </a:lnTo>
                  <a:lnTo>
                    <a:pt x="151536" y="18567"/>
                  </a:lnTo>
                  <a:lnTo>
                    <a:pt x="151413" y="8521"/>
                  </a:lnTo>
                  <a:lnTo>
                    <a:pt x="151169" y="7670"/>
                  </a:lnTo>
                  <a:close/>
                </a:path>
                <a:path w="194310" h="24764">
                  <a:moveTo>
                    <a:pt x="143026" y="7974"/>
                  </a:moveTo>
                  <a:lnTo>
                    <a:pt x="142786" y="8648"/>
                  </a:lnTo>
                  <a:lnTo>
                    <a:pt x="143192" y="8648"/>
                  </a:lnTo>
                  <a:lnTo>
                    <a:pt x="143026" y="7974"/>
                  </a:lnTo>
                  <a:close/>
                </a:path>
                <a:path w="194310" h="24764">
                  <a:moveTo>
                    <a:pt x="148716" y="5626"/>
                  </a:moveTo>
                  <a:lnTo>
                    <a:pt x="146240" y="5626"/>
                  </a:lnTo>
                  <a:lnTo>
                    <a:pt x="145300" y="5905"/>
                  </a:lnTo>
                  <a:lnTo>
                    <a:pt x="143687" y="6997"/>
                  </a:lnTo>
                  <a:lnTo>
                    <a:pt x="143216" y="7594"/>
                  </a:lnTo>
                  <a:lnTo>
                    <a:pt x="143136" y="8420"/>
                  </a:lnTo>
                  <a:lnTo>
                    <a:pt x="143192" y="8648"/>
                  </a:lnTo>
                  <a:lnTo>
                    <a:pt x="144293" y="8648"/>
                  </a:lnTo>
                  <a:lnTo>
                    <a:pt x="144843" y="8000"/>
                  </a:lnTo>
                  <a:lnTo>
                    <a:pt x="145618" y="7670"/>
                  </a:lnTo>
                  <a:lnTo>
                    <a:pt x="151169" y="7670"/>
                  </a:lnTo>
                  <a:lnTo>
                    <a:pt x="149771" y="6032"/>
                  </a:lnTo>
                  <a:lnTo>
                    <a:pt x="148716" y="5626"/>
                  </a:lnTo>
                  <a:close/>
                </a:path>
                <a:path w="194310" h="24764">
                  <a:moveTo>
                    <a:pt x="135237" y="7872"/>
                  </a:moveTo>
                  <a:lnTo>
                    <a:pt x="134988" y="8521"/>
                  </a:lnTo>
                  <a:lnTo>
                    <a:pt x="135293" y="8521"/>
                  </a:lnTo>
                  <a:lnTo>
                    <a:pt x="135237" y="7872"/>
                  </a:lnTo>
                  <a:close/>
                </a:path>
                <a:path w="194310" h="24764">
                  <a:moveTo>
                    <a:pt x="140296" y="5626"/>
                  </a:moveTo>
                  <a:lnTo>
                    <a:pt x="138226" y="5626"/>
                  </a:lnTo>
                  <a:lnTo>
                    <a:pt x="137312" y="5905"/>
                  </a:lnTo>
                  <a:lnTo>
                    <a:pt x="136601" y="6375"/>
                  </a:lnTo>
                  <a:lnTo>
                    <a:pt x="135907" y="6870"/>
                  </a:lnTo>
                  <a:lnTo>
                    <a:pt x="135343" y="7594"/>
                  </a:lnTo>
                  <a:lnTo>
                    <a:pt x="135293" y="8521"/>
                  </a:lnTo>
                  <a:lnTo>
                    <a:pt x="136300" y="8521"/>
                  </a:lnTo>
                  <a:lnTo>
                    <a:pt x="136728" y="8000"/>
                  </a:lnTo>
                  <a:lnTo>
                    <a:pt x="137502" y="7670"/>
                  </a:lnTo>
                  <a:lnTo>
                    <a:pt x="142951" y="7670"/>
                  </a:lnTo>
                  <a:lnTo>
                    <a:pt x="142468" y="6870"/>
                  </a:lnTo>
                  <a:lnTo>
                    <a:pt x="141181" y="5905"/>
                  </a:lnTo>
                  <a:lnTo>
                    <a:pt x="140296" y="5626"/>
                  </a:lnTo>
                  <a:close/>
                </a:path>
                <a:path w="194310" h="24764">
                  <a:moveTo>
                    <a:pt x="161886" y="5626"/>
                  </a:moveTo>
                  <a:lnTo>
                    <a:pt x="159372" y="5626"/>
                  </a:lnTo>
                  <a:lnTo>
                    <a:pt x="158280" y="5892"/>
                  </a:lnTo>
                  <a:lnTo>
                    <a:pt x="154488" y="13716"/>
                  </a:lnTo>
                  <a:lnTo>
                    <a:pt x="154698" y="14744"/>
                  </a:lnTo>
                  <a:lnTo>
                    <a:pt x="155714" y="16713"/>
                  </a:lnTo>
                  <a:lnTo>
                    <a:pt x="156425" y="17462"/>
                  </a:lnTo>
                  <a:lnTo>
                    <a:pt x="158280" y="18529"/>
                  </a:lnTo>
                  <a:lnTo>
                    <a:pt x="159372" y="18783"/>
                  </a:lnTo>
                  <a:lnTo>
                    <a:pt x="161886" y="18783"/>
                  </a:lnTo>
                  <a:lnTo>
                    <a:pt x="162991" y="18529"/>
                  </a:lnTo>
                  <a:lnTo>
                    <a:pt x="164845" y="17462"/>
                  </a:lnTo>
                  <a:lnTo>
                    <a:pt x="165484" y="16802"/>
                  </a:lnTo>
                  <a:lnTo>
                    <a:pt x="159524" y="16802"/>
                  </a:lnTo>
                  <a:lnTo>
                    <a:pt x="158635" y="16408"/>
                  </a:lnTo>
                  <a:lnTo>
                    <a:pt x="157340" y="14858"/>
                  </a:lnTo>
                  <a:lnTo>
                    <a:pt x="157022" y="13716"/>
                  </a:lnTo>
                  <a:lnTo>
                    <a:pt x="157022" y="10693"/>
                  </a:lnTo>
                  <a:lnTo>
                    <a:pt x="157352" y="9563"/>
                  </a:lnTo>
                  <a:lnTo>
                    <a:pt x="158661" y="8026"/>
                  </a:lnTo>
                  <a:lnTo>
                    <a:pt x="159537" y="7645"/>
                  </a:lnTo>
                  <a:lnTo>
                    <a:pt x="165509" y="7645"/>
                  </a:lnTo>
                  <a:lnTo>
                    <a:pt x="164845" y="6946"/>
                  </a:lnTo>
                  <a:lnTo>
                    <a:pt x="162991" y="5892"/>
                  </a:lnTo>
                  <a:lnTo>
                    <a:pt x="161886" y="5626"/>
                  </a:lnTo>
                  <a:close/>
                </a:path>
                <a:path w="194310" h="24764">
                  <a:moveTo>
                    <a:pt x="165509" y="7645"/>
                  </a:moveTo>
                  <a:lnTo>
                    <a:pt x="161734" y="7645"/>
                  </a:lnTo>
                  <a:lnTo>
                    <a:pt x="162623" y="8026"/>
                  </a:lnTo>
                  <a:lnTo>
                    <a:pt x="163931" y="9563"/>
                  </a:lnTo>
                  <a:lnTo>
                    <a:pt x="164261" y="10693"/>
                  </a:lnTo>
                  <a:lnTo>
                    <a:pt x="164261" y="13716"/>
                  </a:lnTo>
                  <a:lnTo>
                    <a:pt x="163931" y="14858"/>
                  </a:lnTo>
                  <a:lnTo>
                    <a:pt x="162623" y="16408"/>
                  </a:lnTo>
                  <a:lnTo>
                    <a:pt x="161734" y="16802"/>
                  </a:lnTo>
                  <a:lnTo>
                    <a:pt x="165484" y="16802"/>
                  </a:lnTo>
                  <a:lnTo>
                    <a:pt x="166598" y="14744"/>
                  </a:lnTo>
                  <a:lnTo>
                    <a:pt x="166830" y="13716"/>
                  </a:lnTo>
                  <a:lnTo>
                    <a:pt x="166830" y="10693"/>
                  </a:lnTo>
                  <a:lnTo>
                    <a:pt x="166598" y="9677"/>
                  </a:lnTo>
                  <a:lnTo>
                    <a:pt x="165569" y="7708"/>
                  </a:lnTo>
                  <a:close/>
                </a:path>
                <a:path w="194310" h="24764">
                  <a:moveTo>
                    <a:pt x="172110" y="5854"/>
                  </a:moveTo>
                  <a:lnTo>
                    <a:pt x="169633" y="5854"/>
                  </a:lnTo>
                  <a:lnTo>
                    <a:pt x="169714" y="6870"/>
                  </a:lnTo>
                  <a:lnTo>
                    <a:pt x="169837" y="18567"/>
                  </a:lnTo>
                  <a:lnTo>
                    <a:pt x="172389" y="18567"/>
                  </a:lnTo>
                  <a:lnTo>
                    <a:pt x="172389" y="10223"/>
                  </a:lnTo>
                  <a:lnTo>
                    <a:pt x="172707" y="9334"/>
                  </a:lnTo>
                  <a:lnTo>
                    <a:pt x="173481" y="8521"/>
                  </a:lnTo>
                  <a:lnTo>
                    <a:pt x="172034" y="8521"/>
                  </a:lnTo>
                  <a:lnTo>
                    <a:pt x="172245" y="8000"/>
                  </a:lnTo>
                  <a:lnTo>
                    <a:pt x="172110" y="5854"/>
                  </a:lnTo>
                  <a:close/>
                </a:path>
                <a:path w="194310" h="24764">
                  <a:moveTo>
                    <a:pt x="180760" y="7670"/>
                  </a:moveTo>
                  <a:lnTo>
                    <a:pt x="176822" y="7670"/>
                  </a:lnTo>
                  <a:lnTo>
                    <a:pt x="177495" y="7924"/>
                  </a:lnTo>
                  <a:lnTo>
                    <a:pt x="178384" y="8915"/>
                  </a:lnTo>
                  <a:lnTo>
                    <a:pt x="178503" y="9334"/>
                  </a:lnTo>
                  <a:lnTo>
                    <a:pt x="178612" y="18567"/>
                  </a:lnTo>
                  <a:lnTo>
                    <a:pt x="181152" y="18567"/>
                  </a:lnTo>
                  <a:lnTo>
                    <a:pt x="181137" y="8915"/>
                  </a:lnTo>
                  <a:lnTo>
                    <a:pt x="180760" y="7670"/>
                  </a:lnTo>
                  <a:close/>
                </a:path>
                <a:path w="194310" h="24764">
                  <a:moveTo>
                    <a:pt x="172285" y="7901"/>
                  </a:moveTo>
                  <a:lnTo>
                    <a:pt x="172034" y="8521"/>
                  </a:lnTo>
                  <a:lnTo>
                    <a:pt x="172338" y="8521"/>
                  </a:lnTo>
                  <a:lnTo>
                    <a:pt x="172285" y="7901"/>
                  </a:lnTo>
                  <a:close/>
                </a:path>
                <a:path w="194310" h="24764">
                  <a:moveTo>
                    <a:pt x="178117" y="5626"/>
                  </a:moveTo>
                  <a:lnTo>
                    <a:pt x="175564" y="5626"/>
                  </a:lnTo>
                  <a:lnTo>
                    <a:pt x="174625" y="5880"/>
                  </a:lnTo>
                  <a:lnTo>
                    <a:pt x="173012" y="6870"/>
                  </a:lnTo>
                  <a:lnTo>
                    <a:pt x="172415" y="7581"/>
                  </a:lnTo>
                  <a:lnTo>
                    <a:pt x="172338" y="8521"/>
                  </a:lnTo>
                  <a:lnTo>
                    <a:pt x="173481" y="8521"/>
                  </a:lnTo>
                  <a:lnTo>
                    <a:pt x="173977" y="8000"/>
                  </a:lnTo>
                  <a:lnTo>
                    <a:pt x="174840" y="7670"/>
                  </a:lnTo>
                  <a:lnTo>
                    <a:pt x="180760" y="7670"/>
                  </a:lnTo>
                  <a:lnTo>
                    <a:pt x="179247" y="6032"/>
                  </a:lnTo>
                  <a:lnTo>
                    <a:pt x="178117" y="5626"/>
                  </a:lnTo>
                  <a:close/>
                </a:path>
                <a:path w="194310" h="24764">
                  <a:moveTo>
                    <a:pt x="184784" y="15506"/>
                  </a:moveTo>
                  <a:lnTo>
                    <a:pt x="183997" y="17246"/>
                  </a:lnTo>
                  <a:lnTo>
                    <a:pt x="184594" y="17741"/>
                  </a:lnTo>
                  <a:lnTo>
                    <a:pt x="185331" y="18110"/>
                  </a:lnTo>
                  <a:lnTo>
                    <a:pt x="187109" y="18656"/>
                  </a:lnTo>
                  <a:lnTo>
                    <a:pt x="188086" y="18783"/>
                  </a:lnTo>
                  <a:lnTo>
                    <a:pt x="190195" y="18783"/>
                  </a:lnTo>
                  <a:lnTo>
                    <a:pt x="191096" y="18630"/>
                  </a:lnTo>
                  <a:lnTo>
                    <a:pt x="192646" y="18033"/>
                  </a:lnTo>
                  <a:lnTo>
                    <a:pt x="193243" y="17589"/>
                  </a:lnTo>
                  <a:lnTo>
                    <a:pt x="193742" y="16916"/>
                  </a:lnTo>
                  <a:lnTo>
                    <a:pt x="188379" y="16916"/>
                  </a:lnTo>
                  <a:lnTo>
                    <a:pt x="187604" y="16802"/>
                  </a:lnTo>
                  <a:lnTo>
                    <a:pt x="186093" y="16332"/>
                  </a:lnTo>
                  <a:lnTo>
                    <a:pt x="185407" y="15976"/>
                  </a:lnTo>
                  <a:lnTo>
                    <a:pt x="184784" y="15506"/>
                  </a:lnTo>
                  <a:close/>
                </a:path>
                <a:path w="194310" h="24764">
                  <a:moveTo>
                    <a:pt x="190385" y="5626"/>
                  </a:moveTo>
                  <a:lnTo>
                    <a:pt x="188417" y="5626"/>
                  </a:lnTo>
                  <a:lnTo>
                    <a:pt x="187528" y="5791"/>
                  </a:lnTo>
                  <a:lnTo>
                    <a:pt x="184378" y="10426"/>
                  </a:lnTo>
                  <a:lnTo>
                    <a:pt x="184657" y="11150"/>
                  </a:lnTo>
                  <a:lnTo>
                    <a:pt x="185762" y="12293"/>
                  </a:lnTo>
                  <a:lnTo>
                    <a:pt x="186588" y="12700"/>
                  </a:lnTo>
                  <a:lnTo>
                    <a:pt x="187655" y="12941"/>
                  </a:lnTo>
                  <a:lnTo>
                    <a:pt x="190753" y="13550"/>
                  </a:lnTo>
                  <a:lnTo>
                    <a:pt x="191236" y="13754"/>
                  </a:lnTo>
                  <a:lnTo>
                    <a:pt x="191820" y="14287"/>
                  </a:lnTo>
                  <a:lnTo>
                    <a:pt x="191938" y="15722"/>
                  </a:lnTo>
                  <a:lnTo>
                    <a:pt x="191731" y="16103"/>
                  </a:lnTo>
                  <a:lnTo>
                    <a:pt x="190792" y="16764"/>
                  </a:lnTo>
                  <a:lnTo>
                    <a:pt x="190093" y="16916"/>
                  </a:lnTo>
                  <a:lnTo>
                    <a:pt x="193742" y="16916"/>
                  </a:lnTo>
                  <a:lnTo>
                    <a:pt x="194119" y="16408"/>
                  </a:lnTo>
                  <a:lnTo>
                    <a:pt x="194215" y="16103"/>
                  </a:lnTo>
                  <a:lnTo>
                    <a:pt x="194154" y="13550"/>
                  </a:lnTo>
                  <a:lnTo>
                    <a:pt x="194055" y="13296"/>
                  </a:lnTo>
                  <a:lnTo>
                    <a:pt x="192912" y="12217"/>
                  </a:lnTo>
                  <a:lnTo>
                    <a:pt x="192049" y="11836"/>
                  </a:lnTo>
                  <a:lnTo>
                    <a:pt x="188493" y="11125"/>
                  </a:lnTo>
                  <a:lnTo>
                    <a:pt x="187883" y="10972"/>
                  </a:lnTo>
                  <a:lnTo>
                    <a:pt x="187439" y="10756"/>
                  </a:lnTo>
                  <a:lnTo>
                    <a:pt x="186880" y="10210"/>
                  </a:lnTo>
                  <a:lnTo>
                    <a:pt x="186784" y="8775"/>
                  </a:lnTo>
                  <a:lnTo>
                    <a:pt x="186982" y="8369"/>
                  </a:lnTo>
                  <a:lnTo>
                    <a:pt x="187883" y="7670"/>
                  </a:lnTo>
                  <a:lnTo>
                    <a:pt x="188582" y="7493"/>
                  </a:lnTo>
                  <a:lnTo>
                    <a:pt x="193947" y="7493"/>
                  </a:lnTo>
                  <a:lnTo>
                    <a:pt x="194094" y="7188"/>
                  </a:lnTo>
                  <a:lnTo>
                    <a:pt x="193547" y="6680"/>
                  </a:lnTo>
                  <a:lnTo>
                    <a:pt x="192874" y="6299"/>
                  </a:lnTo>
                  <a:lnTo>
                    <a:pt x="191261" y="5753"/>
                  </a:lnTo>
                  <a:lnTo>
                    <a:pt x="190385" y="5626"/>
                  </a:lnTo>
                  <a:close/>
                </a:path>
                <a:path w="194310" h="24764">
                  <a:moveTo>
                    <a:pt x="193947" y="7493"/>
                  </a:moveTo>
                  <a:lnTo>
                    <a:pt x="190195" y="7493"/>
                  </a:lnTo>
                  <a:lnTo>
                    <a:pt x="190855" y="7620"/>
                  </a:lnTo>
                  <a:lnTo>
                    <a:pt x="192176" y="8102"/>
                  </a:lnTo>
                  <a:lnTo>
                    <a:pt x="192760" y="8445"/>
                  </a:lnTo>
                  <a:lnTo>
                    <a:pt x="193281" y="8877"/>
                  </a:lnTo>
                  <a:lnTo>
                    <a:pt x="193947" y="7493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72186" y="2262200"/>
              <a:ext cx="65405" cy="36195"/>
            </a:xfrm>
            <a:custGeom>
              <a:avLst/>
              <a:gdLst/>
              <a:ahLst/>
              <a:cxnLst/>
              <a:rect l="l" t="t" r="r" b="b"/>
              <a:pathLst>
                <a:path w="65404" h="36194">
                  <a:moveTo>
                    <a:pt x="46824" y="0"/>
                  </a:moveTo>
                  <a:lnTo>
                    <a:pt x="18008" y="0"/>
                  </a:lnTo>
                  <a:lnTo>
                    <a:pt x="10999" y="1415"/>
                  </a:lnTo>
                  <a:lnTo>
                    <a:pt x="5275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7"/>
                  </a:lnTo>
                  <a:lnTo>
                    <a:pt x="5275" y="30741"/>
                  </a:lnTo>
                  <a:lnTo>
                    <a:pt x="10999" y="34601"/>
                  </a:lnTo>
                  <a:lnTo>
                    <a:pt x="18008" y="36017"/>
                  </a:lnTo>
                  <a:lnTo>
                    <a:pt x="46824" y="36017"/>
                  </a:lnTo>
                  <a:lnTo>
                    <a:pt x="53841" y="34601"/>
                  </a:lnTo>
                  <a:lnTo>
                    <a:pt x="59569" y="30741"/>
                  </a:lnTo>
                  <a:lnTo>
                    <a:pt x="63430" y="25017"/>
                  </a:lnTo>
                  <a:lnTo>
                    <a:pt x="64846" y="18008"/>
                  </a:lnTo>
                  <a:lnTo>
                    <a:pt x="63430" y="10999"/>
                  </a:lnTo>
                  <a:lnTo>
                    <a:pt x="59569" y="5275"/>
                  </a:lnTo>
                  <a:lnTo>
                    <a:pt x="53841" y="1415"/>
                  </a:lnTo>
                  <a:lnTo>
                    <a:pt x="46824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04609" y="2265794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22364" y="0"/>
                  </a:moveTo>
                  <a:lnTo>
                    <a:pt x="6451" y="0"/>
                  </a:lnTo>
                  <a:lnTo>
                    <a:pt x="0" y="6451"/>
                  </a:lnTo>
                  <a:lnTo>
                    <a:pt x="0" y="14414"/>
                  </a:lnTo>
                  <a:lnTo>
                    <a:pt x="0" y="22364"/>
                  </a:lnTo>
                  <a:lnTo>
                    <a:pt x="6451" y="28816"/>
                  </a:lnTo>
                  <a:lnTo>
                    <a:pt x="22364" y="28816"/>
                  </a:lnTo>
                  <a:lnTo>
                    <a:pt x="28816" y="22364"/>
                  </a:lnTo>
                  <a:lnTo>
                    <a:pt x="28816" y="6451"/>
                  </a:lnTo>
                  <a:lnTo>
                    <a:pt x="22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53377" y="2267902"/>
              <a:ext cx="118110" cy="24765"/>
            </a:xfrm>
            <a:custGeom>
              <a:avLst/>
              <a:gdLst/>
              <a:ahLst/>
              <a:cxnLst/>
              <a:rect l="l" t="t" r="r" b="b"/>
              <a:pathLst>
                <a:path w="118109" h="24764">
                  <a:moveTo>
                    <a:pt x="2120" y="1003"/>
                  </a:moveTo>
                  <a:lnTo>
                    <a:pt x="0" y="1003"/>
                  </a:lnTo>
                  <a:lnTo>
                    <a:pt x="0" y="18656"/>
                  </a:lnTo>
                  <a:lnTo>
                    <a:pt x="2120" y="18656"/>
                  </a:lnTo>
                  <a:lnTo>
                    <a:pt x="2120" y="10528"/>
                  </a:lnTo>
                  <a:lnTo>
                    <a:pt x="1714" y="10528"/>
                  </a:lnTo>
                  <a:lnTo>
                    <a:pt x="1714" y="8788"/>
                  </a:lnTo>
                  <a:lnTo>
                    <a:pt x="2120" y="8788"/>
                  </a:lnTo>
                  <a:lnTo>
                    <a:pt x="2120" y="1003"/>
                  </a:lnTo>
                  <a:close/>
                </a:path>
                <a:path w="118109" h="24764">
                  <a:moveTo>
                    <a:pt x="13385" y="1003"/>
                  </a:moveTo>
                  <a:lnTo>
                    <a:pt x="11277" y="1003"/>
                  </a:lnTo>
                  <a:lnTo>
                    <a:pt x="11277" y="18656"/>
                  </a:lnTo>
                  <a:lnTo>
                    <a:pt x="13385" y="18656"/>
                  </a:lnTo>
                  <a:lnTo>
                    <a:pt x="13385" y="10528"/>
                  </a:lnTo>
                  <a:lnTo>
                    <a:pt x="11798" y="10528"/>
                  </a:lnTo>
                  <a:lnTo>
                    <a:pt x="11798" y="8788"/>
                  </a:lnTo>
                  <a:lnTo>
                    <a:pt x="13385" y="8788"/>
                  </a:lnTo>
                  <a:lnTo>
                    <a:pt x="13385" y="1003"/>
                  </a:lnTo>
                  <a:close/>
                </a:path>
                <a:path w="118109" h="24764">
                  <a:moveTo>
                    <a:pt x="2120" y="8788"/>
                  </a:moveTo>
                  <a:lnTo>
                    <a:pt x="1714" y="8788"/>
                  </a:lnTo>
                  <a:lnTo>
                    <a:pt x="1714" y="10528"/>
                  </a:lnTo>
                  <a:lnTo>
                    <a:pt x="2120" y="10528"/>
                  </a:lnTo>
                  <a:lnTo>
                    <a:pt x="2120" y="8788"/>
                  </a:lnTo>
                  <a:close/>
                </a:path>
                <a:path w="118109" h="24764">
                  <a:moveTo>
                    <a:pt x="11277" y="8788"/>
                  </a:moveTo>
                  <a:lnTo>
                    <a:pt x="2120" y="8788"/>
                  </a:lnTo>
                  <a:lnTo>
                    <a:pt x="2120" y="10528"/>
                  </a:lnTo>
                  <a:lnTo>
                    <a:pt x="11277" y="10528"/>
                  </a:lnTo>
                  <a:lnTo>
                    <a:pt x="11277" y="8788"/>
                  </a:lnTo>
                  <a:close/>
                </a:path>
                <a:path w="118109" h="24764">
                  <a:moveTo>
                    <a:pt x="13385" y="8788"/>
                  </a:moveTo>
                  <a:lnTo>
                    <a:pt x="11798" y="8788"/>
                  </a:lnTo>
                  <a:lnTo>
                    <a:pt x="11798" y="10528"/>
                  </a:lnTo>
                  <a:lnTo>
                    <a:pt x="13385" y="10528"/>
                  </a:lnTo>
                  <a:lnTo>
                    <a:pt x="13385" y="8788"/>
                  </a:lnTo>
                  <a:close/>
                </a:path>
                <a:path w="118109" h="24764">
                  <a:moveTo>
                    <a:pt x="19430" y="5384"/>
                  </a:moveTo>
                  <a:lnTo>
                    <a:pt x="17310" y="5384"/>
                  </a:lnTo>
                  <a:lnTo>
                    <a:pt x="17310" y="18656"/>
                  </a:lnTo>
                  <a:lnTo>
                    <a:pt x="19430" y="18656"/>
                  </a:lnTo>
                  <a:lnTo>
                    <a:pt x="19430" y="5384"/>
                  </a:lnTo>
                  <a:close/>
                </a:path>
                <a:path w="118109" h="24764">
                  <a:moveTo>
                    <a:pt x="18783" y="0"/>
                  </a:moveTo>
                  <a:lnTo>
                    <a:pt x="17957" y="0"/>
                  </a:lnTo>
                  <a:lnTo>
                    <a:pt x="17602" y="126"/>
                  </a:lnTo>
                  <a:lnTo>
                    <a:pt x="17043" y="647"/>
                  </a:lnTo>
                  <a:lnTo>
                    <a:pt x="17043" y="2171"/>
                  </a:lnTo>
                  <a:lnTo>
                    <a:pt x="17310" y="2463"/>
                  </a:lnTo>
                  <a:lnTo>
                    <a:pt x="17602" y="2730"/>
                  </a:lnTo>
                  <a:lnTo>
                    <a:pt x="17957" y="2870"/>
                  </a:lnTo>
                  <a:lnTo>
                    <a:pt x="18783" y="2870"/>
                  </a:lnTo>
                  <a:lnTo>
                    <a:pt x="19126" y="2730"/>
                  </a:lnTo>
                  <a:lnTo>
                    <a:pt x="19697" y="2171"/>
                  </a:lnTo>
                  <a:lnTo>
                    <a:pt x="19837" y="1828"/>
                  </a:lnTo>
                  <a:lnTo>
                    <a:pt x="19837" y="990"/>
                  </a:lnTo>
                  <a:lnTo>
                    <a:pt x="19697" y="647"/>
                  </a:lnTo>
                  <a:lnTo>
                    <a:pt x="19126" y="126"/>
                  </a:lnTo>
                  <a:lnTo>
                    <a:pt x="18783" y="0"/>
                  </a:lnTo>
                  <a:close/>
                </a:path>
                <a:path w="118109" h="24764">
                  <a:moveTo>
                    <a:pt x="24688" y="14643"/>
                  </a:moveTo>
                  <a:lnTo>
                    <a:pt x="22517" y="14643"/>
                  </a:lnTo>
                  <a:lnTo>
                    <a:pt x="22602" y="15468"/>
                  </a:lnTo>
                  <a:lnTo>
                    <a:pt x="26797" y="18961"/>
                  </a:lnTo>
                  <a:lnTo>
                    <a:pt x="28968" y="18961"/>
                  </a:lnTo>
                  <a:lnTo>
                    <a:pt x="29836" y="18783"/>
                  </a:lnTo>
                  <a:lnTo>
                    <a:pt x="31267" y="18160"/>
                  </a:lnTo>
                  <a:lnTo>
                    <a:pt x="31838" y="17691"/>
                  </a:lnTo>
                  <a:lnTo>
                    <a:pt x="32195" y="17170"/>
                  </a:lnTo>
                  <a:lnTo>
                    <a:pt x="27292" y="17170"/>
                  </a:lnTo>
                  <a:lnTo>
                    <a:pt x="26695" y="17043"/>
                  </a:lnTo>
                  <a:lnTo>
                    <a:pt x="25755" y="16573"/>
                  </a:lnTo>
                  <a:lnTo>
                    <a:pt x="25371" y="16255"/>
                  </a:lnTo>
                  <a:lnTo>
                    <a:pt x="24886" y="15468"/>
                  </a:lnTo>
                  <a:lnTo>
                    <a:pt x="24752" y="15100"/>
                  </a:lnTo>
                  <a:lnTo>
                    <a:pt x="24688" y="14643"/>
                  </a:lnTo>
                  <a:close/>
                </a:path>
                <a:path w="118109" h="24764">
                  <a:moveTo>
                    <a:pt x="29133" y="5092"/>
                  </a:moveTo>
                  <a:lnTo>
                    <a:pt x="26733" y="5092"/>
                  </a:lnTo>
                  <a:lnTo>
                    <a:pt x="25882" y="5245"/>
                  </a:lnTo>
                  <a:lnTo>
                    <a:pt x="24460" y="5867"/>
                  </a:lnTo>
                  <a:lnTo>
                    <a:pt x="23914" y="6299"/>
                  </a:lnTo>
                  <a:lnTo>
                    <a:pt x="23139" y="7404"/>
                  </a:lnTo>
                  <a:lnTo>
                    <a:pt x="23072" y="9982"/>
                  </a:lnTo>
                  <a:lnTo>
                    <a:pt x="23444" y="10833"/>
                  </a:lnTo>
                  <a:lnTo>
                    <a:pt x="28244" y="12763"/>
                  </a:lnTo>
                  <a:lnTo>
                    <a:pt x="28816" y="12890"/>
                  </a:lnTo>
                  <a:lnTo>
                    <a:pt x="29743" y="13207"/>
                  </a:lnTo>
                  <a:lnTo>
                    <a:pt x="30099" y="13436"/>
                  </a:lnTo>
                  <a:lnTo>
                    <a:pt x="30327" y="13766"/>
                  </a:lnTo>
                  <a:lnTo>
                    <a:pt x="30482" y="13944"/>
                  </a:lnTo>
                  <a:lnTo>
                    <a:pt x="28587" y="17170"/>
                  </a:lnTo>
                  <a:lnTo>
                    <a:pt x="32195" y="17170"/>
                  </a:lnTo>
                  <a:lnTo>
                    <a:pt x="32603" y="16573"/>
                  </a:lnTo>
                  <a:lnTo>
                    <a:pt x="32731" y="16255"/>
                  </a:lnTo>
                  <a:lnTo>
                    <a:pt x="32854" y="15836"/>
                  </a:lnTo>
                  <a:lnTo>
                    <a:pt x="32770" y="13436"/>
                  </a:lnTo>
                  <a:lnTo>
                    <a:pt x="27470" y="10807"/>
                  </a:lnTo>
                  <a:lnTo>
                    <a:pt x="26847" y="10655"/>
                  </a:lnTo>
                  <a:lnTo>
                    <a:pt x="25110" y="8039"/>
                  </a:lnTo>
                  <a:lnTo>
                    <a:pt x="25328" y="7658"/>
                  </a:lnTo>
                  <a:lnTo>
                    <a:pt x="26174" y="7035"/>
                  </a:lnTo>
                  <a:lnTo>
                    <a:pt x="26822" y="6870"/>
                  </a:lnTo>
                  <a:lnTo>
                    <a:pt x="32002" y="6870"/>
                  </a:lnTo>
                  <a:lnTo>
                    <a:pt x="31927" y="6730"/>
                  </a:lnTo>
                  <a:lnTo>
                    <a:pt x="30264" y="5410"/>
                  </a:lnTo>
                  <a:lnTo>
                    <a:pt x="29133" y="5092"/>
                  </a:lnTo>
                  <a:close/>
                </a:path>
                <a:path w="118109" h="24764">
                  <a:moveTo>
                    <a:pt x="32002" y="6870"/>
                  </a:moveTo>
                  <a:lnTo>
                    <a:pt x="28486" y="6870"/>
                  </a:lnTo>
                  <a:lnTo>
                    <a:pt x="29133" y="7048"/>
                  </a:lnTo>
                  <a:lnTo>
                    <a:pt x="30111" y="7759"/>
                  </a:lnTo>
                  <a:lnTo>
                    <a:pt x="30403" y="8242"/>
                  </a:lnTo>
                  <a:lnTo>
                    <a:pt x="30479" y="8864"/>
                  </a:lnTo>
                  <a:lnTo>
                    <a:pt x="32575" y="8864"/>
                  </a:lnTo>
                  <a:lnTo>
                    <a:pt x="32423" y="7658"/>
                  </a:lnTo>
                  <a:lnTo>
                    <a:pt x="32002" y="6870"/>
                  </a:lnTo>
                  <a:close/>
                </a:path>
                <a:path w="118109" h="24764">
                  <a:moveTo>
                    <a:pt x="39039" y="7175"/>
                  </a:moveTo>
                  <a:lnTo>
                    <a:pt x="36918" y="7175"/>
                  </a:lnTo>
                  <a:lnTo>
                    <a:pt x="36987" y="16154"/>
                  </a:lnTo>
                  <a:lnTo>
                    <a:pt x="39852" y="18656"/>
                  </a:lnTo>
                  <a:lnTo>
                    <a:pt x="42748" y="18656"/>
                  </a:lnTo>
                  <a:lnTo>
                    <a:pt x="42748" y="16840"/>
                  </a:lnTo>
                  <a:lnTo>
                    <a:pt x="40398" y="16840"/>
                  </a:lnTo>
                  <a:lnTo>
                    <a:pt x="39839" y="16700"/>
                  </a:lnTo>
                  <a:lnTo>
                    <a:pt x="39204" y="16154"/>
                  </a:lnTo>
                  <a:lnTo>
                    <a:pt x="39089" y="15773"/>
                  </a:lnTo>
                  <a:lnTo>
                    <a:pt x="39039" y="7175"/>
                  </a:lnTo>
                  <a:close/>
                </a:path>
                <a:path w="118109" h="24764">
                  <a:moveTo>
                    <a:pt x="42799" y="5384"/>
                  </a:moveTo>
                  <a:lnTo>
                    <a:pt x="34607" y="5384"/>
                  </a:lnTo>
                  <a:lnTo>
                    <a:pt x="34607" y="7175"/>
                  </a:lnTo>
                  <a:lnTo>
                    <a:pt x="42799" y="7175"/>
                  </a:lnTo>
                  <a:lnTo>
                    <a:pt x="42799" y="5384"/>
                  </a:lnTo>
                  <a:close/>
                </a:path>
                <a:path w="118109" h="24764">
                  <a:moveTo>
                    <a:pt x="39039" y="2082"/>
                  </a:moveTo>
                  <a:lnTo>
                    <a:pt x="37198" y="2082"/>
                  </a:lnTo>
                  <a:lnTo>
                    <a:pt x="36918" y="5384"/>
                  </a:lnTo>
                  <a:lnTo>
                    <a:pt x="39039" y="5384"/>
                  </a:lnTo>
                  <a:lnTo>
                    <a:pt x="39039" y="2082"/>
                  </a:lnTo>
                  <a:close/>
                </a:path>
                <a:path w="118109" h="24764">
                  <a:moveTo>
                    <a:pt x="52349" y="5092"/>
                  </a:moveTo>
                  <a:lnTo>
                    <a:pt x="49885" y="5092"/>
                  </a:lnTo>
                  <a:lnTo>
                    <a:pt x="48793" y="5372"/>
                  </a:lnTo>
                  <a:lnTo>
                    <a:pt x="46888" y="6515"/>
                  </a:lnTo>
                  <a:lnTo>
                    <a:pt x="46151" y="7327"/>
                  </a:lnTo>
                  <a:lnTo>
                    <a:pt x="45084" y="9385"/>
                  </a:lnTo>
                  <a:lnTo>
                    <a:pt x="44830" y="10604"/>
                  </a:lnTo>
                  <a:lnTo>
                    <a:pt x="44830" y="13411"/>
                  </a:lnTo>
                  <a:lnTo>
                    <a:pt x="49834" y="18961"/>
                  </a:lnTo>
                  <a:lnTo>
                    <a:pt x="52298" y="18961"/>
                  </a:lnTo>
                  <a:lnTo>
                    <a:pt x="53390" y="18668"/>
                  </a:lnTo>
                  <a:lnTo>
                    <a:pt x="55283" y="17525"/>
                  </a:lnTo>
                  <a:lnTo>
                    <a:pt x="55622" y="17144"/>
                  </a:lnTo>
                  <a:lnTo>
                    <a:pt x="50304" y="17144"/>
                  </a:lnTo>
                  <a:lnTo>
                    <a:pt x="49606" y="16954"/>
                  </a:lnTo>
                  <a:lnTo>
                    <a:pt x="47052" y="13411"/>
                  </a:lnTo>
                  <a:lnTo>
                    <a:pt x="47054" y="10604"/>
                  </a:lnTo>
                  <a:lnTo>
                    <a:pt x="50355" y="6908"/>
                  </a:lnTo>
                  <a:lnTo>
                    <a:pt x="55659" y="6908"/>
                  </a:lnTo>
                  <a:lnTo>
                    <a:pt x="55308" y="6515"/>
                  </a:lnTo>
                  <a:lnTo>
                    <a:pt x="53441" y="5372"/>
                  </a:lnTo>
                  <a:lnTo>
                    <a:pt x="52349" y="5092"/>
                  </a:lnTo>
                  <a:close/>
                </a:path>
                <a:path w="118109" h="24764">
                  <a:moveTo>
                    <a:pt x="55659" y="6908"/>
                  </a:moveTo>
                  <a:lnTo>
                    <a:pt x="51879" y="6908"/>
                  </a:lnTo>
                  <a:lnTo>
                    <a:pt x="52565" y="7099"/>
                  </a:lnTo>
                  <a:lnTo>
                    <a:pt x="53797" y="7848"/>
                  </a:lnTo>
                  <a:lnTo>
                    <a:pt x="54292" y="8420"/>
                  </a:lnTo>
                  <a:lnTo>
                    <a:pt x="54991" y="9931"/>
                  </a:lnTo>
                  <a:lnTo>
                    <a:pt x="55115" y="13411"/>
                  </a:lnTo>
                  <a:lnTo>
                    <a:pt x="54978" y="14096"/>
                  </a:lnTo>
                  <a:lnTo>
                    <a:pt x="54254" y="15620"/>
                  </a:lnTo>
                  <a:lnTo>
                    <a:pt x="53771" y="16205"/>
                  </a:lnTo>
                  <a:lnTo>
                    <a:pt x="52527" y="16954"/>
                  </a:lnTo>
                  <a:lnTo>
                    <a:pt x="51828" y="17144"/>
                  </a:lnTo>
                  <a:lnTo>
                    <a:pt x="55622" y="17144"/>
                  </a:lnTo>
                  <a:lnTo>
                    <a:pt x="56006" y="16713"/>
                  </a:lnTo>
                  <a:lnTo>
                    <a:pt x="57061" y="14630"/>
                  </a:lnTo>
                  <a:lnTo>
                    <a:pt x="57340" y="13411"/>
                  </a:lnTo>
                  <a:lnTo>
                    <a:pt x="57340" y="10604"/>
                  </a:lnTo>
                  <a:lnTo>
                    <a:pt x="57073" y="9385"/>
                  </a:lnTo>
                  <a:lnTo>
                    <a:pt x="56032" y="7327"/>
                  </a:lnTo>
                  <a:lnTo>
                    <a:pt x="55659" y="6908"/>
                  </a:lnTo>
                  <a:close/>
                </a:path>
                <a:path w="118109" h="24764">
                  <a:moveTo>
                    <a:pt x="62318" y="5384"/>
                  </a:moveTo>
                  <a:lnTo>
                    <a:pt x="60401" y="5384"/>
                  </a:lnTo>
                  <a:lnTo>
                    <a:pt x="60401" y="18656"/>
                  </a:lnTo>
                  <a:lnTo>
                    <a:pt x="62522" y="18656"/>
                  </a:lnTo>
                  <a:lnTo>
                    <a:pt x="62636" y="9918"/>
                  </a:lnTo>
                  <a:lnTo>
                    <a:pt x="63068" y="8877"/>
                  </a:lnTo>
                  <a:lnTo>
                    <a:pt x="63360" y="8470"/>
                  </a:lnTo>
                  <a:lnTo>
                    <a:pt x="64122" y="7861"/>
                  </a:lnTo>
                  <a:lnTo>
                    <a:pt x="62471" y="7810"/>
                  </a:lnTo>
                  <a:lnTo>
                    <a:pt x="62318" y="5384"/>
                  </a:lnTo>
                  <a:close/>
                </a:path>
                <a:path w="118109" h="24764">
                  <a:moveTo>
                    <a:pt x="67792" y="5092"/>
                  </a:moveTo>
                  <a:lnTo>
                    <a:pt x="66916" y="5092"/>
                  </a:lnTo>
                  <a:lnTo>
                    <a:pt x="66128" y="5194"/>
                  </a:lnTo>
                  <a:lnTo>
                    <a:pt x="62471" y="7810"/>
                  </a:lnTo>
                  <a:lnTo>
                    <a:pt x="64223" y="7810"/>
                  </a:lnTo>
                  <a:lnTo>
                    <a:pt x="64554" y="7645"/>
                  </a:lnTo>
                  <a:lnTo>
                    <a:pt x="65493" y="7378"/>
                  </a:lnTo>
                  <a:lnTo>
                    <a:pt x="65976" y="7302"/>
                  </a:lnTo>
                  <a:lnTo>
                    <a:pt x="67792" y="7302"/>
                  </a:lnTo>
                  <a:lnTo>
                    <a:pt x="67792" y="5092"/>
                  </a:lnTo>
                  <a:close/>
                </a:path>
                <a:path w="118109" h="24764">
                  <a:moveTo>
                    <a:pt x="72555" y="5384"/>
                  </a:moveTo>
                  <a:lnTo>
                    <a:pt x="70434" y="5384"/>
                  </a:lnTo>
                  <a:lnTo>
                    <a:pt x="70434" y="18656"/>
                  </a:lnTo>
                  <a:lnTo>
                    <a:pt x="72555" y="18656"/>
                  </a:lnTo>
                  <a:lnTo>
                    <a:pt x="72555" y="5384"/>
                  </a:lnTo>
                  <a:close/>
                </a:path>
                <a:path w="118109" h="24764">
                  <a:moveTo>
                    <a:pt x="71894" y="0"/>
                  </a:moveTo>
                  <a:lnTo>
                    <a:pt x="71069" y="0"/>
                  </a:lnTo>
                  <a:lnTo>
                    <a:pt x="70713" y="126"/>
                  </a:lnTo>
                  <a:lnTo>
                    <a:pt x="70167" y="647"/>
                  </a:lnTo>
                  <a:lnTo>
                    <a:pt x="70027" y="990"/>
                  </a:lnTo>
                  <a:lnTo>
                    <a:pt x="70027" y="1828"/>
                  </a:lnTo>
                  <a:lnTo>
                    <a:pt x="70167" y="2171"/>
                  </a:lnTo>
                  <a:lnTo>
                    <a:pt x="70434" y="2463"/>
                  </a:lnTo>
                  <a:lnTo>
                    <a:pt x="70713" y="2730"/>
                  </a:lnTo>
                  <a:lnTo>
                    <a:pt x="71069" y="2870"/>
                  </a:lnTo>
                  <a:lnTo>
                    <a:pt x="71894" y="2870"/>
                  </a:lnTo>
                  <a:lnTo>
                    <a:pt x="72237" y="2730"/>
                  </a:lnTo>
                  <a:lnTo>
                    <a:pt x="72529" y="2463"/>
                  </a:lnTo>
                  <a:lnTo>
                    <a:pt x="72809" y="2171"/>
                  </a:lnTo>
                  <a:lnTo>
                    <a:pt x="72948" y="1828"/>
                  </a:lnTo>
                  <a:lnTo>
                    <a:pt x="72948" y="990"/>
                  </a:lnTo>
                  <a:lnTo>
                    <a:pt x="72809" y="647"/>
                  </a:lnTo>
                  <a:lnTo>
                    <a:pt x="72237" y="126"/>
                  </a:lnTo>
                  <a:lnTo>
                    <a:pt x="71894" y="0"/>
                  </a:lnTo>
                  <a:close/>
                </a:path>
                <a:path w="118109" h="24764">
                  <a:moveTo>
                    <a:pt x="88392" y="16560"/>
                  </a:moveTo>
                  <a:lnTo>
                    <a:pt x="86271" y="16560"/>
                  </a:lnTo>
                  <a:lnTo>
                    <a:pt x="86271" y="24206"/>
                  </a:lnTo>
                  <a:lnTo>
                    <a:pt x="88392" y="24206"/>
                  </a:lnTo>
                  <a:lnTo>
                    <a:pt x="88392" y="16560"/>
                  </a:lnTo>
                  <a:close/>
                </a:path>
                <a:path w="118109" h="24764">
                  <a:moveTo>
                    <a:pt x="82562" y="5092"/>
                  </a:moveTo>
                  <a:lnTo>
                    <a:pt x="80581" y="5092"/>
                  </a:lnTo>
                  <a:lnTo>
                    <a:pt x="79540" y="5384"/>
                  </a:lnTo>
                  <a:lnTo>
                    <a:pt x="75903" y="13969"/>
                  </a:lnTo>
                  <a:lnTo>
                    <a:pt x="76034" y="14579"/>
                  </a:lnTo>
                  <a:lnTo>
                    <a:pt x="77050" y="16675"/>
                  </a:lnTo>
                  <a:lnTo>
                    <a:pt x="77749" y="17487"/>
                  </a:lnTo>
                  <a:lnTo>
                    <a:pt x="79565" y="18656"/>
                  </a:lnTo>
                  <a:lnTo>
                    <a:pt x="80619" y="18961"/>
                  </a:lnTo>
                  <a:lnTo>
                    <a:pt x="82791" y="18961"/>
                  </a:lnTo>
                  <a:lnTo>
                    <a:pt x="83667" y="18757"/>
                  </a:lnTo>
                  <a:lnTo>
                    <a:pt x="85242" y="17983"/>
                  </a:lnTo>
                  <a:lnTo>
                    <a:pt x="85851" y="17386"/>
                  </a:lnTo>
                  <a:lnTo>
                    <a:pt x="85987" y="17119"/>
                  </a:lnTo>
                  <a:lnTo>
                    <a:pt x="81267" y="17119"/>
                  </a:lnTo>
                  <a:lnTo>
                    <a:pt x="80568" y="16916"/>
                  </a:lnTo>
                  <a:lnTo>
                    <a:pt x="78002" y="10731"/>
                  </a:lnTo>
                  <a:lnTo>
                    <a:pt x="78130" y="10083"/>
                  </a:lnTo>
                  <a:lnTo>
                    <a:pt x="78841" y="8547"/>
                  </a:lnTo>
                  <a:lnTo>
                    <a:pt x="79324" y="7962"/>
                  </a:lnTo>
                  <a:lnTo>
                    <a:pt x="80568" y="7137"/>
                  </a:lnTo>
                  <a:lnTo>
                    <a:pt x="81267" y="6921"/>
                  </a:lnTo>
                  <a:lnTo>
                    <a:pt x="85911" y="6921"/>
                  </a:lnTo>
                  <a:lnTo>
                    <a:pt x="85725" y="6705"/>
                  </a:lnTo>
                  <a:lnTo>
                    <a:pt x="84912" y="5981"/>
                  </a:lnTo>
                  <a:lnTo>
                    <a:pt x="84416" y="5676"/>
                  </a:lnTo>
                  <a:lnTo>
                    <a:pt x="83261" y="5206"/>
                  </a:lnTo>
                  <a:lnTo>
                    <a:pt x="82562" y="5092"/>
                  </a:lnTo>
                  <a:close/>
                </a:path>
                <a:path w="118109" h="24764">
                  <a:moveTo>
                    <a:pt x="85911" y="6921"/>
                  </a:moveTo>
                  <a:lnTo>
                    <a:pt x="82905" y="6921"/>
                  </a:lnTo>
                  <a:lnTo>
                    <a:pt x="83629" y="7137"/>
                  </a:lnTo>
                  <a:lnTo>
                    <a:pt x="84874" y="7962"/>
                  </a:lnTo>
                  <a:lnTo>
                    <a:pt x="85356" y="8547"/>
                  </a:lnTo>
                  <a:lnTo>
                    <a:pt x="86029" y="10083"/>
                  </a:lnTo>
                  <a:lnTo>
                    <a:pt x="86134" y="13398"/>
                  </a:lnTo>
                  <a:lnTo>
                    <a:pt x="86029" y="13969"/>
                  </a:lnTo>
                  <a:lnTo>
                    <a:pt x="85356" y="15506"/>
                  </a:lnTo>
                  <a:lnTo>
                    <a:pt x="84874" y="16090"/>
                  </a:lnTo>
                  <a:lnTo>
                    <a:pt x="83629" y="16916"/>
                  </a:lnTo>
                  <a:lnTo>
                    <a:pt x="82905" y="17119"/>
                  </a:lnTo>
                  <a:lnTo>
                    <a:pt x="85987" y="17119"/>
                  </a:lnTo>
                  <a:lnTo>
                    <a:pt x="86271" y="16560"/>
                  </a:lnTo>
                  <a:lnTo>
                    <a:pt x="88392" y="16560"/>
                  </a:lnTo>
                  <a:lnTo>
                    <a:pt x="88392" y="7454"/>
                  </a:lnTo>
                  <a:lnTo>
                    <a:pt x="86271" y="7454"/>
                  </a:lnTo>
                  <a:lnTo>
                    <a:pt x="86042" y="7073"/>
                  </a:lnTo>
                  <a:lnTo>
                    <a:pt x="85911" y="6921"/>
                  </a:lnTo>
                  <a:close/>
                </a:path>
                <a:path w="118109" h="24764">
                  <a:moveTo>
                    <a:pt x="88392" y="5384"/>
                  </a:moveTo>
                  <a:lnTo>
                    <a:pt x="86474" y="5384"/>
                  </a:lnTo>
                  <a:lnTo>
                    <a:pt x="86271" y="7454"/>
                  </a:lnTo>
                  <a:lnTo>
                    <a:pt x="88392" y="7454"/>
                  </a:lnTo>
                  <a:lnTo>
                    <a:pt x="88392" y="5384"/>
                  </a:lnTo>
                  <a:close/>
                </a:path>
                <a:path w="118109" h="24764">
                  <a:moveTo>
                    <a:pt x="94018" y="5384"/>
                  </a:moveTo>
                  <a:lnTo>
                    <a:pt x="91897" y="5384"/>
                  </a:lnTo>
                  <a:lnTo>
                    <a:pt x="91897" y="14985"/>
                  </a:lnTo>
                  <a:lnTo>
                    <a:pt x="95770" y="18961"/>
                  </a:lnTo>
                  <a:lnTo>
                    <a:pt x="97701" y="18961"/>
                  </a:lnTo>
                  <a:lnTo>
                    <a:pt x="98539" y="18745"/>
                  </a:lnTo>
                  <a:lnTo>
                    <a:pt x="99999" y="17906"/>
                  </a:lnTo>
                  <a:lnTo>
                    <a:pt x="100545" y="17310"/>
                  </a:lnTo>
                  <a:lnTo>
                    <a:pt x="100621" y="17144"/>
                  </a:lnTo>
                  <a:lnTo>
                    <a:pt x="96240" y="17144"/>
                  </a:lnTo>
                  <a:lnTo>
                    <a:pt x="95465" y="16840"/>
                  </a:lnTo>
                  <a:lnTo>
                    <a:pt x="94297" y="15671"/>
                  </a:lnTo>
                  <a:lnTo>
                    <a:pt x="94081" y="14985"/>
                  </a:lnTo>
                  <a:lnTo>
                    <a:pt x="94018" y="5384"/>
                  </a:lnTo>
                  <a:close/>
                </a:path>
                <a:path w="118109" h="24764">
                  <a:moveTo>
                    <a:pt x="102946" y="16535"/>
                  </a:moveTo>
                  <a:lnTo>
                    <a:pt x="100901" y="16535"/>
                  </a:lnTo>
                  <a:lnTo>
                    <a:pt x="101028" y="18656"/>
                  </a:lnTo>
                  <a:lnTo>
                    <a:pt x="102946" y="18656"/>
                  </a:lnTo>
                  <a:lnTo>
                    <a:pt x="102946" y="16535"/>
                  </a:lnTo>
                  <a:close/>
                </a:path>
                <a:path w="118109" h="24764">
                  <a:moveTo>
                    <a:pt x="102946" y="5384"/>
                  </a:moveTo>
                  <a:lnTo>
                    <a:pt x="100825" y="5384"/>
                  </a:lnTo>
                  <a:lnTo>
                    <a:pt x="100825" y="13957"/>
                  </a:lnTo>
                  <a:lnTo>
                    <a:pt x="100660" y="14693"/>
                  </a:lnTo>
                  <a:lnTo>
                    <a:pt x="99964" y="15938"/>
                  </a:lnTo>
                  <a:lnTo>
                    <a:pt x="99568" y="16370"/>
                  </a:lnTo>
                  <a:lnTo>
                    <a:pt x="98501" y="16992"/>
                  </a:lnTo>
                  <a:lnTo>
                    <a:pt x="97891" y="17144"/>
                  </a:lnTo>
                  <a:lnTo>
                    <a:pt x="100621" y="17144"/>
                  </a:lnTo>
                  <a:lnTo>
                    <a:pt x="100901" y="16535"/>
                  </a:lnTo>
                  <a:lnTo>
                    <a:pt x="102946" y="16535"/>
                  </a:lnTo>
                  <a:lnTo>
                    <a:pt x="102946" y="5384"/>
                  </a:lnTo>
                  <a:close/>
                </a:path>
                <a:path w="118109" h="24764">
                  <a:moveTo>
                    <a:pt x="113347" y="5092"/>
                  </a:moveTo>
                  <a:lnTo>
                    <a:pt x="110883" y="5092"/>
                  </a:lnTo>
                  <a:lnTo>
                    <a:pt x="109816" y="5372"/>
                  </a:lnTo>
                  <a:lnTo>
                    <a:pt x="105994" y="13411"/>
                  </a:lnTo>
                  <a:lnTo>
                    <a:pt x="106248" y="14630"/>
                  </a:lnTo>
                  <a:lnTo>
                    <a:pt x="107276" y="16713"/>
                  </a:lnTo>
                  <a:lnTo>
                    <a:pt x="107988" y="17525"/>
                  </a:lnTo>
                  <a:lnTo>
                    <a:pt x="109804" y="18668"/>
                  </a:lnTo>
                  <a:lnTo>
                    <a:pt x="110845" y="18961"/>
                  </a:lnTo>
                  <a:lnTo>
                    <a:pt x="113004" y="18961"/>
                  </a:lnTo>
                  <a:lnTo>
                    <a:pt x="113855" y="18783"/>
                  </a:lnTo>
                  <a:lnTo>
                    <a:pt x="115354" y="18110"/>
                  </a:lnTo>
                  <a:lnTo>
                    <a:pt x="115976" y="17652"/>
                  </a:lnTo>
                  <a:lnTo>
                    <a:pt x="116381" y="17170"/>
                  </a:lnTo>
                  <a:lnTo>
                    <a:pt x="111315" y="17170"/>
                  </a:lnTo>
                  <a:lnTo>
                    <a:pt x="110667" y="16979"/>
                  </a:lnTo>
                  <a:lnTo>
                    <a:pt x="108064" y="12496"/>
                  </a:lnTo>
                  <a:lnTo>
                    <a:pt x="107594" y="12496"/>
                  </a:lnTo>
                  <a:lnTo>
                    <a:pt x="107594" y="10858"/>
                  </a:lnTo>
                  <a:lnTo>
                    <a:pt x="108064" y="10858"/>
                  </a:lnTo>
                  <a:lnTo>
                    <a:pt x="108104" y="10248"/>
                  </a:lnTo>
                  <a:lnTo>
                    <a:pt x="111315" y="6870"/>
                  </a:lnTo>
                  <a:lnTo>
                    <a:pt x="116443" y="6870"/>
                  </a:lnTo>
                  <a:lnTo>
                    <a:pt x="116141" y="6515"/>
                  </a:lnTo>
                  <a:lnTo>
                    <a:pt x="114426" y="5372"/>
                  </a:lnTo>
                  <a:lnTo>
                    <a:pt x="113347" y="5092"/>
                  </a:lnTo>
                  <a:close/>
                </a:path>
                <a:path w="118109" h="24764">
                  <a:moveTo>
                    <a:pt x="117525" y="15074"/>
                  </a:moveTo>
                  <a:lnTo>
                    <a:pt x="115430" y="15074"/>
                  </a:lnTo>
                  <a:lnTo>
                    <a:pt x="115200" y="15684"/>
                  </a:lnTo>
                  <a:lnTo>
                    <a:pt x="115128" y="15811"/>
                  </a:lnTo>
                  <a:lnTo>
                    <a:pt x="114782" y="16268"/>
                  </a:lnTo>
                  <a:lnTo>
                    <a:pt x="113703" y="16992"/>
                  </a:lnTo>
                  <a:lnTo>
                    <a:pt x="112966" y="17170"/>
                  </a:lnTo>
                  <a:lnTo>
                    <a:pt x="116381" y="17170"/>
                  </a:lnTo>
                  <a:lnTo>
                    <a:pt x="116967" y="16471"/>
                  </a:lnTo>
                  <a:lnTo>
                    <a:pt x="117322" y="15811"/>
                  </a:lnTo>
                  <a:lnTo>
                    <a:pt x="117525" y="15074"/>
                  </a:lnTo>
                  <a:close/>
                </a:path>
                <a:path w="118109" h="24764">
                  <a:moveTo>
                    <a:pt x="108064" y="10858"/>
                  </a:moveTo>
                  <a:lnTo>
                    <a:pt x="107594" y="10858"/>
                  </a:lnTo>
                  <a:lnTo>
                    <a:pt x="107594" y="12496"/>
                  </a:lnTo>
                  <a:lnTo>
                    <a:pt x="108064" y="12496"/>
                  </a:lnTo>
                  <a:lnTo>
                    <a:pt x="108064" y="10858"/>
                  </a:lnTo>
                  <a:close/>
                </a:path>
                <a:path w="118109" h="24764">
                  <a:moveTo>
                    <a:pt x="116443" y="6870"/>
                  </a:moveTo>
                  <a:lnTo>
                    <a:pt x="113080" y="6870"/>
                  </a:lnTo>
                  <a:lnTo>
                    <a:pt x="113969" y="7226"/>
                  </a:lnTo>
                  <a:lnTo>
                    <a:pt x="114668" y="7912"/>
                  </a:lnTo>
                  <a:lnTo>
                    <a:pt x="115392" y="8585"/>
                  </a:lnTo>
                  <a:lnTo>
                    <a:pt x="115713" y="9410"/>
                  </a:lnTo>
                  <a:lnTo>
                    <a:pt x="115811" y="10858"/>
                  </a:lnTo>
                  <a:lnTo>
                    <a:pt x="108064" y="10858"/>
                  </a:lnTo>
                  <a:lnTo>
                    <a:pt x="108064" y="12496"/>
                  </a:lnTo>
                  <a:lnTo>
                    <a:pt x="117855" y="12496"/>
                  </a:lnTo>
                  <a:lnTo>
                    <a:pt x="117881" y="10248"/>
                  </a:lnTo>
                  <a:lnTo>
                    <a:pt x="117652" y="9194"/>
                  </a:lnTo>
                  <a:lnTo>
                    <a:pt x="116812" y="7327"/>
                  </a:lnTo>
                  <a:lnTo>
                    <a:pt x="116443" y="6870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36160" y="2350728"/>
              <a:ext cx="1899920" cy="808990"/>
            </a:xfrm>
            <a:custGeom>
              <a:avLst/>
              <a:gdLst/>
              <a:ahLst/>
              <a:cxnLst/>
              <a:rect l="l" t="t" r="r" b="b"/>
              <a:pathLst>
                <a:path w="1899920" h="808989">
                  <a:moveTo>
                    <a:pt x="1899919" y="0"/>
                  </a:moveTo>
                  <a:lnTo>
                    <a:pt x="0" y="0"/>
                  </a:lnTo>
                  <a:lnTo>
                    <a:pt x="0" y="808727"/>
                  </a:lnTo>
                  <a:lnTo>
                    <a:pt x="1899919" y="808727"/>
                  </a:lnTo>
                  <a:lnTo>
                    <a:pt x="1899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98021" y="2418524"/>
              <a:ext cx="9525" cy="15240"/>
            </a:xfrm>
            <a:custGeom>
              <a:avLst/>
              <a:gdLst/>
              <a:ahLst/>
              <a:cxnLst/>
              <a:rect l="l" t="t" r="r" b="b"/>
              <a:pathLst>
                <a:path w="9525" h="15239">
                  <a:moveTo>
                    <a:pt x="9118" y="13360"/>
                  </a:moveTo>
                  <a:lnTo>
                    <a:pt x="0" y="13360"/>
                  </a:lnTo>
                  <a:lnTo>
                    <a:pt x="0" y="15240"/>
                  </a:lnTo>
                  <a:lnTo>
                    <a:pt x="9118" y="15240"/>
                  </a:lnTo>
                  <a:lnTo>
                    <a:pt x="9118" y="13360"/>
                  </a:lnTo>
                  <a:close/>
                </a:path>
                <a:path w="9525" h="15239">
                  <a:moveTo>
                    <a:pt x="5791" y="1905"/>
                  </a:moveTo>
                  <a:lnTo>
                    <a:pt x="4673" y="1905"/>
                  </a:lnTo>
                  <a:lnTo>
                    <a:pt x="3543" y="2594"/>
                  </a:lnTo>
                  <a:lnTo>
                    <a:pt x="3543" y="13360"/>
                  </a:lnTo>
                  <a:lnTo>
                    <a:pt x="5791" y="13360"/>
                  </a:lnTo>
                  <a:lnTo>
                    <a:pt x="5791" y="1905"/>
                  </a:lnTo>
                  <a:close/>
                </a:path>
                <a:path w="9525" h="15239">
                  <a:moveTo>
                    <a:pt x="5791" y="0"/>
                  </a:moveTo>
                  <a:lnTo>
                    <a:pt x="4165" y="0"/>
                  </a:lnTo>
                  <a:lnTo>
                    <a:pt x="342" y="2374"/>
                  </a:lnTo>
                  <a:lnTo>
                    <a:pt x="342" y="4546"/>
                  </a:lnTo>
                  <a:lnTo>
                    <a:pt x="3543" y="2594"/>
                  </a:lnTo>
                  <a:lnTo>
                    <a:pt x="3543" y="1905"/>
                  </a:lnTo>
                  <a:lnTo>
                    <a:pt x="5791" y="1905"/>
                  </a:lnTo>
                  <a:lnTo>
                    <a:pt x="5791" y="0"/>
                  </a:lnTo>
                  <a:close/>
                </a:path>
                <a:path w="9525" h="15239">
                  <a:moveTo>
                    <a:pt x="4673" y="1905"/>
                  </a:moveTo>
                  <a:lnTo>
                    <a:pt x="3543" y="1905"/>
                  </a:lnTo>
                  <a:lnTo>
                    <a:pt x="3543" y="2594"/>
                  </a:lnTo>
                  <a:lnTo>
                    <a:pt x="4673" y="1905"/>
                  </a:lnTo>
                  <a:close/>
                </a:path>
              </a:pathLst>
            </a:custGeom>
            <a:solidFill>
              <a:srgbClr val="AEB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76647" y="2425611"/>
              <a:ext cx="3810" cy="1905"/>
            </a:xfrm>
            <a:custGeom>
              <a:avLst/>
              <a:gdLst/>
              <a:ahLst/>
              <a:cxnLst/>
              <a:rect l="l" t="t" r="r" b="b"/>
              <a:pathLst>
                <a:path w="3810" h="1905">
                  <a:moveTo>
                    <a:pt x="3441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3441" y="1803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86959" y="2426512"/>
              <a:ext cx="1683385" cy="0"/>
            </a:xfrm>
            <a:custGeom>
              <a:avLst/>
              <a:gdLst/>
              <a:ahLst/>
              <a:cxnLst/>
              <a:rect l="l" t="t" r="r" b="b"/>
              <a:pathLst>
                <a:path w="1683384">
                  <a:moveTo>
                    <a:pt x="0" y="0"/>
                  </a:moveTo>
                  <a:lnTo>
                    <a:pt x="1683296" y="0"/>
                  </a:lnTo>
                </a:path>
              </a:pathLst>
            </a:custGeom>
            <a:ln w="3175">
              <a:solidFill>
                <a:srgbClr val="E1E7E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677126" y="2425611"/>
              <a:ext cx="3810" cy="1905"/>
            </a:xfrm>
            <a:custGeom>
              <a:avLst/>
              <a:gdLst/>
              <a:ahLst/>
              <a:cxnLst/>
              <a:rect l="l" t="t" r="r" b="b"/>
              <a:pathLst>
                <a:path w="3809" h="1905">
                  <a:moveTo>
                    <a:pt x="3428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3428" y="1803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96146" y="2567762"/>
              <a:ext cx="36830" cy="15875"/>
            </a:xfrm>
            <a:custGeom>
              <a:avLst/>
              <a:gdLst/>
              <a:ahLst/>
              <a:cxnLst/>
              <a:rect l="l" t="t" r="r" b="b"/>
              <a:pathLst>
                <a:path w="36829" h="15875">
                  <a:moveTo>
                    <a:pt x="9627" y="1904"/>
                  </a:moveTo>
                  <a:lnTo>
                    <a:pt x="5773" y="1904"/>
                  </a:lnTo>
                  <a:lnTo>
                    <a:pt x="6510" y="2108"/>
                  </a:lnTo>
                  <a:lnTo>
                    <a:pt x="7539" y="2946"/>
                  </a:lnTo>
                  <a:lnTo>
                    <a:pt x="7793" y="3568"/>
                  </a:lnTo>
                  <a:lnTo>
                    <a:pt x="7776" y="5118"/>
                  </a:lnTo>
                  <a:lnTo>
                    <a:pt x="7628" y="5689"/>
                  </a:lnTo>
                  <a:lnTo>
                    <a:pt x="6967" y="6934"/>
                  </a:lnTo>
                  <a:lnTo>
                    <a:pt x="6459" y="7594"/>
                  </a:lnTo>
                  <a:lnTo>
                    <a:pt x="554" y="13766"/>
                  </a:lnTo>
                  <a:lnTo>
                    <a:pt x="554" y="15430"/>
                  </a:lnTo>
                  <a:lnTo>
                    <a:pt x="10650" y="15430"/>
                  </a:lnTo>
                  <a:lnTo>
                    <a:pt x="10650" y="14160"/>
                  </a:lnTo>
                  <a:lnTo>
                    <a:pt x="2738" y="14160"/>
                  </a:lnTo>
                  <a:lnTo>
                    <a:pt x="2738" y="13550"/>
                  </a:lnTo>
                  <a:lnTo>
                    <a:pt x="3342" y="13550"/>
                  </a:lnTo>
                  <a:lnTo>
                    <a:pt x="8174" y="8674"/>
                  </a:lnTo>
                  <a:lnTo>
                    <a:pt x="8872" y="7785"/>
                  </a:lnTo>
                  <a:lnTo>
                    <a:pt x="9787" y="6032"/>
                  </a:lnTo>
                  <a:lnTo>
                    <a:pt x="10028" y="5118"/>
                  </a:lnTo>
                  <a:lnTo>
                    <a:pt x="9924" y="2590"/>
                  </a:lnTo>
                  <a:lnTo>
                    <a:pt x="9627" y="1904"/>
                  </a:lnTo>
                  <a:close/>
                </a:path>
                <a:path w="36829" h="15875">
                  <a:moveTo>
                    <a:pt x="3342" y="13550"/>
                  </a:moveTo>
                  <a:lnTo>
                    <a:pt x="2738" y="13550"/>
                  </a:lnTo>
                  <a:lnTo>
                    <a:pt x="2738" y="14160"/>
                  </a:lnTo>
                  <a:lnTo>
                    <a:pt x="3342" y="13550"/>
                  </a:lnTo>
                  <a:close/>
                </a:path>
                <a:path w="36829" h="15875">
                  <a:moveTo>
                    <a:pt x="10650" y="13550"/>
                  </a:moveTo>
                  <a:lnTo>
                    <a:pt x="3342" y="13550"/>
                  </a:lnTo>
                  <a:lnTo>
                    <a:pt x="2738" y="14160"/>
                  </a:lnTo>
                  <a:lnTo>
                    <a:pt x="10650" y="14160"/>
                  </a:lnTo>
                  <a:lnTo>
                    <a:pt x="10650" y="13550"/>
                  </a:lnTo>
                  <a:close/>
                </a:path>
                <a:path w="36829" h="15875">
                  <a:moveTo>
                    <a:pt x="6662" y="0"/>
                  </a:moveTo>
                  <a:lnTo>
                    <a:pt x="4059" y="0"/>
                  </a:lnTo>
                  <a:lnTo>
                    <a:pt x="3106" y="177"/>
                  </a:lnTo>
                  <a:lnTo>
                    <a:pt x="1303" y="850"/>
                  </a:lnTo>
                  <a:lnTo>
                    <a:pt x="554" y="1295"/>
                  </a:lnTo>
                  <a:lnTo>
                    <a:pt x="0" y="1803"/>
                  </a:lnTo>
                  <a:lnTo>
                    <a:pt x="61" y="2108"/>
                  </a:lnTo>
                  <a:lnTo>
                    <a:pt x="731" y="3568"/>
                  </a:lnTo>
                  <a:lnTo>
                    <a:pt x="1354" y="3009"/>
                  </a:lnTo>
                  <a:lnTo>
                    <a:pt x="1989" y="2590"/>
                  </a:lnTo>
                  <a:lnTo>
                    <a:pt x="3335" y="2044"/>
                  </a:lnTo>
                  <a:lnTo>
                    <a:pt x="4046" y="1904"/>
                  </a:lnTo>
                  <a:lnTo>
                    <a:pt x="9627" y="1904"/>
                  </a:lnTo>
                  <a:lnTo>
                    <a:pt x="7869" y="355"/>
                  </a:lnTo>
                  <a:lnTo>
                    <a:pt x="6662" y="0"/>
                  </a:lnTo>
                  <a:close/>
                </a:path>
                <a:path w="36829" h="15875">
                  <a:moveTo>
                    <a:pt x="13952" y="12128"/>
                  </a:moveTo>
                  <a:lnTo>
                    <a:pt x="13165" y="13830"/>
                  </a:lnTo>
                  <a:lnTo>
                    <a:pt x="13584" y="14211"/>
                  </a:lnTo>
                  <a:lnTo>
                    <a:pt x="14186" y="14579"/>
                  </a:lnTo>
                  <a:lnTo>
                    <a:pt x="15197" y="15062"/>
                  </a:lnTo>
                  <a:lnTo>
                    <a:pt x="15806" y="15265"/>
                  </a:lnTo>
                  <a:lnTo>
                    <a:pt x="17102" y="15557"/>
                  </a:lnTo>
                  <a:lnTo>
                    <a:pt x="17762" y="15621"/>
                  </a:lnTo>
                  <a:lnTo>
                    <a:pt x="19527" y="15621"/>
                  </a:lnTo>
                  <a:lnTo>
                    <a:pt x="20493" y="15417"/>
                  </a:lnTo>
                  <a:lnTo>
                    <a:pt x="22118" y="14579"/>
                  </a:lnTo>
                  <a:lnTo>
                    <a:pt x="22741" y="14008"/>
                  </a:lnTo>
                  <a:lnTo>
                    <a:pt x="22905" y="13728"/>
                  </a:lnTo>
                  <a:lnTo>
                    <a:pt x="17572" y="13728"/>
                  </a:lnTo>
                  <a:lnTo>
                    <a:pt x="16797" y="13588"/>
                  </a:lnTo>
                  <a:lnTo>
                    <a:pt x="16060" y="13334"/>
                  </a:lnTo>
                  <a:lnTo>
                    <a:pt x="15349" y="13055"/>
                  </a:lnTo>
                  <a:lnTo>
                    <a:pt x="14638" y="12661"/>
                  </a:lnTo>
                  <a:lnTo>
                    <a:pt x="13952" y="12128"/>
                  </a:lnTo>
                  <a:close/>
                </a:path>
                <a:path w="36829" h="15875">
                  <a:moveTo>
                    <a:pt x="23014" y="7696"/>
                  </a:moveTo>
                  <a:lnTo>
                    <a:pt x="19515" y="7696"/>
                  </a:lnTo>
                  <a:lnTo>
                    <a:pt x="20277" y="7975"/>
                  </a:lnTo>
                  <a:lnTo>
                    <a:pt x="21382" y="9118"/>
                  </a:lnTo>
                  <a:lnTo>
                    <a:pt x="21600" y="9702"/>
                  </a:lnTo>
                  <a:lnTo>
                    <a:pt x="21661" y="11683"/>
                  </a:lnTo>
                  <a:lnTo>
                    <a:pt x="21369" y="12395"/>
                  </a:lnTo>
                  <a:lnTo>
                    <a:pt x="20201" y="13461"/>
                  </a:lnTo>
                  <a:lnTo>
                    <a:pt x="19400" y="13728"/>
                  </a:lnTo>
                  <a:lnTo>
                    <a:pt x="22905" y="13728"/>
                  </a:lnTo>
                  <a:lnTo>
                    <a:pt x="23534" y="12661"/>
                  </a:lnTo>
                  <a:lnTo>
                    <a:pt x="23650" y="12395"/>
                  </a:lnTo>
                  <a:lnTo>
                    <a:pt x="23721" y="12128"/>
                  </a:lnTo>
                  <a:lnTo>
                    <a:pt x="23615" y="8801"/>
                  </a:lnTo>
                  <a:lnTo>
                    <a:pt x="23014" y="7696"/>
                  </a:lnTo>
                  <a:close/>
                </a:path>
                <a:path w="36829" h="15875">
                  <a:moveTo>
                    <a:pt x="22893" y="190"/>
                  </a:moveTo>
                  <a:lnTo>
                    <a:pt x="13660" y="190"/>
                  </a:lnTo>
                  <a:lnTo>
                    <a:pt x="13660" y="9359"/>
                  </a:lnTo>
                  <a:lnTo>
                    <a:pt x="15222" y="9359"/>
                  </a:lnTo>
                  <a:lnTo>
                    <a:pt x="15641" y="8801"/>
                  </a:lnTo>
                  <a:lnTo>
                    <a:pt x="16124" y="8381"/>
                  </a:lnTo>
                  <a:lnTo>
                    <a:pt x="17229" y="7835"/>
                  </a:lnTo>
                  <a:lnTo>
                    <a:pt x="17851" y="7696"/>
                  </a:lnTo>
                  <a:lnTo>
                    <a:pt x="23014" y="7696"/>
                  </a:lnTo>
                  <a:lnTo>
                    <a:pt x="15248" y="7569"/>
                  </a:lnTo>
                  <a:lnTo>
                    <a:pt x="15629" y="7023"/>
                  </a:lnTo>
                  <a:lnTo>
                    <a:pt x="15806" y="6875"/>
                  </a:lnTo>
                  <a:lnTo>
                    <a:pt x="15806" y="2070"/>
                  </a:lnTo>
                  <a:lnTo>
                    <a:pt x="22893" y="2070"/>
                  </a:lnTo>
                  <a:lnTo>
                    <a:pt x="22893" y="190"/>
                  </a:lnTo>
                  <a:close/>
                </a:path>
                <a:path w="36829" h="15875">
                  <a:moveTo>
                    <a:pt x="15806" y="6875"/>
                  </a:moveTo>
                  <a:lnTo>
                    <a:pt x="15629" y="7023"/>
                  </a:lnTo>
                  <a:lnTo>
                    <a:pt x="15248" y="7569"/>
                  </a:lnTo>
                  <a:lnTo>
                    <a:pt x="15806" y="7569"/>
                  </a:lnTo>
                  <a:lnTo>
                    <a:pt x="15806" y="6875"/>
                  </a:lnTo>
                  <a:close/>
                </a:path>
                <a:path w="36829" h="15875">
                  <a:moveTo>
                    <a:pt x="20010" y="5829"/>
                  </a:moveTo>
                  <a:lnTo>
                    <a:pt x="18207" y="5829"/>
                  </a:lnTo>
                  <a:lnTo>
                    <a:pt x="17457" y="5981"/>
                  </a:lnTo>
                  <a:lnTo>
                    <a:pt x="16149" y="6591"/>
                  </a:lnTo>
                  <a:lnTo>
                    <a:pt x="15843" y="6845"/>
                  </a:lnTo>
                  <a:lnTo>
                    <a:pt x="15806" y="7569"/>
                  </a:lnTo>
                  <a:lnTo>
                    <a:pt x="22945" y="7569"/>
                  </a:lnTo>
                  <a:lnTo>
                    <a:pt x="22855" y="7404"/>
                  </a:lnTo>
                  <a:lnTo>
                    <a:pt x="22296" y="6845"/>
                  </a:lnTo>
                  <a:lnTo>
                    <a:pt x="20861" y="6032"/>
                  </a:lnTo>
                  <a:lnTo>
                    <a:pt x="20010" y="5829"/>
                  </a:lnTo>
                  <a:close/>
                </a:path>
                <a:path w="36829" h="15875">
                  <a:moveTo>
                    <a:pt x="32939" y="0"/>
                  </a:moveTo>
                  <a:lnTo>
                    <a:pt x="29408" y="0"/>
                  </a:lnTo>
                  <a:lnTo>
                    <a:pt x="28049" y="660"/>
                  </a:lnTo>
                  <a:lnTo>
                    <a:pt x="26170" y="3301"/>
                  </a:lnTo>
                  <a:lnTo>
                    <a:pt x="25700" y="5232"/>
                  </a:lnTo>
                  <a:lnTo>
                    <a:pt x="25700" y="10325"/>
                  </a:lnTo>
                  <a:lnTo>
                    <a:pt x="26170" y="12268"/>
                  </a:lnTo>
                  <a:lnTo>
                    <a:pt x="28049" y="14960"/>
                  </a:lnTo>
                  <a:lnTo>
                    <a:pt x="29408" y="15621"/>
                  </a:lnTo>
                  <a:lnTo>
                    <a:pt x="32926" y="15621"/>
                  </a:lnTo>
                  <a:lnTo>
                    <a:pt x="34272" y="14960"/>
                  </a:lnTo>
                  <a:lnTo>
                    <a:pt x="35123" y="13741"/>
                  </a:lnTo>
                  <a:lnTo>
                    <a:pt x="30081" y="13741"/>
                  </a:lnTo>
                  <a:lnTo>
                    <a:pt x="29268" y="13258"/>
                  </a:lnTo>
                  <a:lnTo>
                    <a:pt x="28151" y="11328"/>
                  </a:lnTo>
                  <a:lnTo>
                    <a:pt x="27974" y="10325"/>
                  </a:lnTo>
                  <a:lnTo>
                    <a:pt x="27970" y="5232"/>
                  </a:lnTo>
                  <a:lnTo>
                    <a:pt x="28151" y="4216"/>
                  </a:lnTo>
                  <a:lnTo>
                    <a:pt x="29243" y="2336"/>
                  </a:lnTo>
                  <a:lnTo>
                    <a:pt x="30068" y="1854"/>
                  </a:lnTo>
                  <a:lnTo>
                    <a:pt x="35141" y="1854"/>
                  </a:lnTo>
                  <a:lnTo>
                    <a:pt x="34298" y="660"/>
                  </a:lnTo>
                  <a:lnTo>
                    <a:pt x="32939" y="0"/>
                  </a:lnTo>
                  <a:close/>
                </a:path>
                <a:path w="36829" h="15875">
                  <a:moveTo>
                    <a:pt x="35141" y="1854"/>
                  </a:moveTo>
                  <a:lnTo>
                    <a:pt x="32278" y="1854"/>
                  </a:lnTo>
                  <a:lnTo>
                    <a:pt x="33091" y="2336"/>
                  </a:lnTo>
                  <a:lnTo>
                    <a:pt x="34171" y="4216"/>
                  </a:lnTo>
                  <a:lnTo>
                    <a:pt x="34360" y="5232"/>
                  </a:lnTo>
                  <a:lnTo>
                    <a:pt x="34358" y="10325"/>
                  </a:lnTo>
                  <a:lnTo>
                    <a:pt x="34171" y="11328"/>
                  </a:lnTo>
                  <a:lnTo>
                    <a:pt x="33091" y="13258"/>
                  </a:lnTo>
                  <a:lnTo>
                    <a:pt x="32278" y="13741"/>
                  </a:lnTo>
                  <a:lnTo>
                    <a:pt x="35123" y="13741"/>
                  </a:lnTo>
                  <a:lnTo>
                    <a:pt x="36152" y="12268"/>
                  </a:lnTo>
                  <a:lnTo>
                    <a:pt x="36631" y="10325"/>
                  </a:lnTo>
                  <a:lnTo>
                    <a:pt x="36634" y="5232"/>
                  </a:lnTo>
                  <a:lnTo>
                    <a:pt x="36164" y="3301"/>
                  </a:lnTo>
                  <a:lnTo>
                    <a:pt x="35141" y="1854"/>
                  </a:lnTo>
                  <a:close/>
                </a:path>
              </a:pathLst>
            </a:custGeom>
            <a:solidFill>
              <a:srgbClr val="AEB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76647" y="2575039"/>
              <a:ext cx="3810" cy="1905"/>
            </a:xfrm>
            <a:custGeom>
              <a:avLst/>
              <a:gdLst/>
              <a:ahLst/>
              <a:cxnLst/>
              <a:rect l="l" t="t" r="r" b="b"/>
              <a:pathLst>
                <a:path w="3810" h="1905">
                  <a:moveTo>
                    <a:pt x="3441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3441" y="1803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86959" y="2575941"/>
              <a:ext cx="1683385" cy="0"/>
            </a:xfrm>
            <a:custGeom>
              <a:avLst/>
              <a:gdLst/>
              <a:ahLst/>
              <a:cxnLst/>
              <a:rect l="l" t="t" r="r" b="b"/>
              <a:pathLst>
                <a:path w="1683384">
                  <a:moveTo>
                    <a:pt x="0" y="0"/>
                  </a:moveTo>
                  <a:lnTo>
                    <a:pt x="1683296" y="0"/>
                  </a:lnTo>
                </a:path>
              </a:pathLst>
            </a:custGeom>
            <a:ln w="3175">
              <a:solidFill>
                <a:srgbClr val="E1E7E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77126" y="2575039"/>
              <a:ext cx="3810" cy="1905"/>
            </a:xfrm>
            <a:custGeom>
              <a:avLst/>
              <a:gdLst/>
              <a:ahLst/>
              <a:cxnLst/>
              <a:rect l="l" t="t" r="r" b="b"/>
              <a:pathLst>
                <a:path w="3809" h="1905">
                  <a:moveTo>
                    <a:pt x="3428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3428" y="1803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896358" y="2717190"/>
              <a:ext cx="36830" cy="15875"/>
            </a:xfrm>
            <a:custGeom>
              <a:avLst/>
              <a:gdLst/>
              <a:ahLst/>
              <a:cxnLst/>
              <a:rect l="l" t="t" r="r" b="b"/>
              <a:pathLst>
                <a:path w="36829" h="15875">
                  <a:moveTo>
                    <a:pt x="774" y="12128"/>
                  </a:moveTo>
                  <a:lnTo>
                    <a:pt x="0" y="13830"/>
                  </a:lnTo>
                  <a:lnTo>
                    <a:pt x="419" y="14211"/>
                  </a:lnTo>
                  <a:lnTo>
                    <a:pt x="901" y="14528"/>
                  </a:lnTo>
                  <a:lnTo>
                    <a:pt x="2031" y="15062"/>
                  </a:lnTo>
                  <a:lnTo>
                    <a:pt x="2628" y="15265"/>
                  </a:lnTo>
                  <a:lnTo>
                    <a:pt x="3937" y="15557"/>
                  </a:lnTo>
                  <a:lnTo>
                    <a:pt x="4584" y="15621"/>
                  </a:lnTo>
                  <a:lnTo>
                    <a:pt x="6362" y="15621"/>
                  </a:lnTo>
                  <a:lnTo>
                    <a:pt x="7315" y="15417"/>
                  </a:lnTo>
                  <a:lnTo>
                    <a:pt x="8940" y="14579"/>
                  </a:lnTo>
                  <a:lnTo>
                    <a:pt x="9575" y="14008"/>
                  </a:lnTo>
                  <a:lnTo>
                    <a:pt x="9740" y="13728"/>
                  </a:lnTo>
                  <a:lnTo>
                    <a:pt x="4394" y="13728"/>
                  </a:lnTo>
                  <a:lnTo>
                    <a:pt x="3632" y="13589"/>
                  </a:lnTo>
                  <a:lnTo>
                    <a:pt x="2895" y="13334"/>
                  </a:lnTo>
                  <a:lnTo>
                    <a:pt x="2171" y="13055"/>
                  </a:lnTo>
                  <a:lnTo>
                    <a:pt x="1473" y="12661"/>
                  </a:lnTo>
                  <a:lnTo>
                    <a:pt x="774" y="12128"/>
                  </a:lnTo>
                  <a:close/>
                </a:path>
                <a:path w="36829" h="15875">
                  <a:moveTo>
                    <a:pt x="9838" y="7696"/>
                  </a:moveTo>
                  <a:lnTo>
                    <a:pt x="6337" y="7696"/>
                  </a:lnTo>
                  <a:lnTo>
                    <a:pt x="7099" y="7988"/>
                  </a:lnTo>
                  <a:lnTo>
                    <a:pt x="8216" y="9118"/>
                  </a:lnTo>
                  <a:lnTo>
                    <a:pt x="8433" y="9690"/>
                  </a:lnTo>
                  <a:lnTo>
                    <a:pt x="8496" y="11671"/>
                  </a:lnTo>
                  <a:lnTo>
                    <a:pt x="8191" y="12395"/>
                  </a:lnTo>
                  <a:lnTo>
                    <a:pt x="7035" y="13461"/>
                  </a:lnTo>
                  <a:lnTo>
                    <a:pt x="6235" y="13728"/>
                  </a:lnTo>
                  <a:lnTo>
                    <a:pt x="9740" y="13728"/>
                  </a:lnTo>
                  <a:lnTo>
                    <a:pt x="10369" y="12661"/>
                  </a:lnTo>
                  <a:lnTo>
                    <a:pt x="10485" y="12395"/>
                  </a:lnTo>
                  <a:lnTo>
                    <a:pt x="10556" y="12128"/>
                  </a:lnTo>
                  <a:lnTo>
                    <a:pt x="10449" y="8801"/>
                  </a:lnTo>
                  <a:lnTo>
                    <a:pt x="9838" y="7696"/>
                  </a:lnTo>
                  <a:close/>
                </a:path>
                <a:path w="36829" h="15875">
                  <a:moveTo>
                    <a:pt x="9728" y="190"/>
                  </a:moveTo>
                  <a:lnTo>
                    <a:pt x="495" y="190"/>
                  </a:lnTo>
                  <a:lnTo>
                    <a:pt x="495" y="9359"/>
                  </a:lnTo>
                  <a:lnTo>
                    <a:pt x="2057" y="9359"/>
                  </a:lnTo>
                  <a:lnTo>
                    <a:pt x="2463" y="8801"/>
                  </a:lnTo>
                  <a:lnTo>
                    <a:pt x="2946" y="8381"/>
                  </a:lnTo>
                  <a:lnTo>
                    <a:pt x="4063" y="7835"/>
                  </a:lnTo>
                  <a:lnTo>
                    <a:pt x="4686" y="7696"/>
                  </a:lnTo>
                  <a:lnTo>
                    <a:pt x="9838" y="7696"/>
                  </a:lnTo>
                  <a:lnTo>
                    <a:pt x="2070" y="7569"/>
                  </a:lnTo>
                  <a:lnTo>
                    <a:pt x="2463" y="7010"/>
                  </a:lnTo>
                  <a:lnTo>
                    <a:pt x="2628" y="6877"/>
                  </a:lnTo>
                  <a:lnTo>
                    <a:pt x="2628" y="2070"/>
                  </a:lnTo>
                  <a:lnTo>
                    <a:pt x="9728" y="2070"/>
                  </a:lnTo>
                  <a:lnTo>
                    <a:pt x="9728" y="190"/>
                  </a:lnTo>
                  <a:close/>
                </a:path>
                <a:path w="36829" h="15875">
                  <a:moveTo>
                    <a:pt x="2628" y="6877"/>
                  </a:moveTo>
                  <a:lnTo>
                    <a:pt x="2463" y="7010"/>
                  </a:lnTo>
                  <a:lnTo>
                    <a:pt x="2070" y="7569"/>
                  </a:lnTo>
                  <a:lnTo>
                    <a:pt x="2628" y="7569"/>
                  </a:lnTo>
                  <a:lnTo>
                    <a:pt x="2628" y="6877"/>
                  </a:lnTo>
                  <a:close/>
                </a:path>
                <a:path w="36829" h="15875">
                  <a:moveTo>
                    <a:pt x="6832" y="5829"/>
                  </a:moveTo>
                  <a:lnTo>
                    <a:pt x="5029" y="5829"/>
                  </a:lnTo>
                  <a:lnTo>
                    <a:pt x="4292" y="5981"/>
                  </a:lnTo>
                  <a:lnTo>
                    <a:pt x="2984" y="6591"/>
                  </a:lnTo>
                  <a:lnTo>
                    <a:pt x="2668" y="6845"/>
                  </a:lnTo>
                  <a:lnTo>
                    <a:pt x="2628" y="7569"/>
                  </a:lnTo>
                  <a:lnTo>
                    <a:pt x="9768" y="7569"/>
                  </a:lnTo>
                  <a:lnTo>
                    <a:pt x="9677" y="7404"/>
                  </a:lnTo>
                  <a:lnTo>
                    <a:pt x="9131" y="6845"/>
                  </a:lnTo>
                  <a:lnTo>
                    <a:pt x="7683" y="6032"/>
                  </a:lnTo>
                  <a:lnTo>
                    <a:pt x="6832" y="5829"/>
                  </a:lnTo>
                  <a:close/>
                </a:path>
                <a:path w="36829" h="15875">
                  <a:moveTo>
                    <a:pt x="19761" y="0"/>
                  </a:moveTo>
                  <a:lnTo>
                    <a:pt x="16230" y="0"/>
                  </a:lnTo>
                  <a:lnTo>
                    <a:pt x="14884" y="660"/>
                  </a:lnTo>
                  <a:lnTo>
                    <a:pt x="12992" y="3301"/>
                  </a:lnTo>
                  <a:lnTo>
                    <a:pt x="12522" y="5232"/>
                  </a:lnTo>
                  <a:lnTo>
                    <a:pt x="12522" y="10325"/>
                  </a:lnTo>
                  <a:lnTo>
                    <a:pt x="12992" y="12255"/>
                  </a:lnTo>
                  <a:lnTo>
                    <a:pt x="14884" y="14960"/>
                  </a:lnTo>
                  <a:lnTo>
                    <a:pt x="16230" y="15621"/>
                  </a:lnTo>
                  <a:lnTo>
                    <a:pt x="19748" y="15621"/>
                  </a:lnTo>
                  <a:lnTo>
                    <a:pt x="21094" y="14960"/>
                  </a:lnTo>
                  <a:lnTo>
                    <a:pt x="21947" y="13741"/>
                  </a:lnTo>
                  <a:lnTo>
                    <a:pt x="16916" y="13741"/>
                  </a:lnTo>
                  <a:lnTo>
                    <a:pt x="16090" y="13258"/>
                  </a:lnTo>
                  <a:lnTo>
                    <a:pt x="14986" y="11328"/>
                  </a:lnTo>
                  <a:lnTo>
                    <a:pt x="14800" y="10325"/>
                  </a:lnTo>
                  <a:lnTo>
                    <a:pt x="14796" y="5232"/>
                  </a:lnTo>
                  <a:lnTo>
                    <a:pt x="14986" y="4216"/>
                  </a:lnTo>
                  <a:lnTo>
                    <a:pt x="16078" y="2336"/>
                  </a:lnTo>
                  <a:lnTo>
                    <a:pt x="16903" y="1854"/>
                  </a:lnTo>
                  <a:lnTo>
                    <a:pt x="21969" y="1854"/>
                  </a:lnTo>
                  <a:lnTo>
                    <a:pt x="21120" y="660"/>
                  </a:lnTo>
                  <a:lnTo>
                    <a:pt x="19761" y="0"/>
                  </a:lnTo>
                  <a:close/>
                </a:path>
                <a:path w="36829" h="15875">
                  <a:moveTo>
                    <a:pt x="21969" y="1854"/>
                  </a:moveTo>
                  <a:lnTo>
                    <a:pt x="19100" y="1854"/>
                  </a:lnTo>
                  <a:lnTo>
                    <a:pt x="19926" y="2336"/>
                  </a:lnTo>
                  <a:lnTo>
                    <a:pt x="21005" y="4216"/>
                  </a:lnTo>
                  <a:lnTo>
                    <a:pt x="21195" y="5232"/>
                  </a:lnTo>
                  <a:lnTo>
                    <a:pt x="21192" y="10325"/>
                  </a:lnTo>
                  <a:lnTo>
                    <a:pt x="21005" y="11328"/>
                  </a:lnTo>
                  <a:lnTo>
                    <a:pt x="19926" y="13258"/>
                  </a:lnTo>
                  <a:lnTo>
                    <a:pt x="19100" y="13741"/>
                  </a:lnTo>
                  <a:lnTo>
                    <a:pt x="21947" y="13741"/>
                  </a:lnTo>
                  <a:lnTo>
                    <a:pt x="22987" y="12255"/>
                  </a:lnTo>
                  <a:lnTo>
                    <a:pt x="23453" y="10325"/>
                  </a:lnTo>
                  <a:lnTo>
                    <a:pt x="23456" y="5232"/>
                  </a:lnTo>
                  <a:lnTo>
                    <a:pt x="22999" y="3301"/>
                  </a:lnTo>
                  <a:lnTo>
                    <a:pt x="21969" y="1854"/>
                  </a:lnTo>
                  <a:close/>
                </a:path>
                <a:path w="36829" h="15875">
                  <a:moveTo>
                    <a:pt x="32727" y="0"/>
                  </a:moveTo>
                  <a:lnTo>
                    <a:pt x="29197" y="0"/>
                  </a:lnTo>
                  <a:lnTo>
                    <a:pt x="27838" y="660"/>
                  </a:lnTo>
                  <a:lnTo>
                    <a:pt x="25958" y="3301"/>
                  </a:lnTo>
                  <a:lnTo>
                    <a:pt x="25488" y="5232"/>
                  </a:lnTo>
                  <a:lnTo>
                    <a:pt x="25488" y="10325"/>
                  </a:lnTo>
                  <a:lnTo>
                    <a:pt x="25958" y="12255"/>
                  </a:lnTo>
                  <a:lnTo>
                    <a:pt x="26975" y="13741"/>
                  </a:lnTo>
                  <a:lnTo>
                    <a:pt x="27838" y="14960"/>
                  </a:lnTo>
                  <a:lnTo>
                    <a:pt x="29197" y="15621"/>
                  </a:lnTo>
                  <a:lnTo>
                    <a:pt x="32715" y="15621"/>
                  </a:lnTo>
                  <a:lnTo>
                    <a:pt x="34061" y="14960"/>
                  </a:lnTo>
                  <a:lnTo>
                    <a:pt x="34908" y="13741"/>
                  </a:lnTo>
                  <a:lnTo>
                    <a:pt x="29870" y="13741"/>
                  </a:lnTo>
                  <a:lnTo>
                    <a:pt x="29057" y="13258"/>
                  </a:lnTo>
                  <a:lnTo>
                    <a:pt x="27939" y="11328"/>
                  </a:lnTo>
                  <a:lnTo>
                    <a:pt x="27762" y="10325"/>
                  </a:lnTo>
                  <a:lnTo>
                    <a:pt x="27759" y="5232"/>
                  </a:lnTo>
                  <a:lnTo>
                    <a:pt x="27939" y="4216"/>
                  </a:lnTo>
                  <a:lnTo>
                    <a:pt x="29032" y="2336"/>
                  </a:lnTo>
                  <a:lnTo>
                    <a:pt x="29857" y="1854"/>
                  </a:lnTo>
                  <a:lnTo>
                    <a:pt x="34930" y="1854"/>
                  </a:lnTo>
                  <a:lnTo>
                    <a:pt x="34086" y="660"/>
                  </a:lnTo>
                  <a:lnTo>
                    <a:pt x="32727" y="0"/>
                  </a:lnTo>
                  <a:close/>
                </a:path>
                <a:path w="36829" h="15875">
                  <a:moveTo>
                    <a:pt x="34930" y="1854"/>
                  </a:moveTo>
                  <a:lnTo>
                    <a:pt x="32067" y="1854"/>
                  </a:lnTo>
                  <a:lnTo>
                    <a:pt x="32880" y="2336"/>
                  </a:lnTo>
                  <a:lnTo>
                    <a:pt x="33959" y="4216"/>
                  </a:lnTo>
                  <a:lnTo>
                    <a:pt x="34149" y="5232"/>
                  </a:lnTo>
                  <a:lnTo>
                    <a:pt x="34146" y="10325"/>
                  </a:lnTo>
                  <a:lnTo>
                    <a:pt x="33959" y="11328"/>
                  </a:lnTo>
                  <a:lnTo>
                    <a:pt x="32880" y="13258"/>
                  </a:lnTo>
                  <a:lnTo>
                    <a:pt x="32067" y="13741"/>
                  </a:lnTo>
                  <a:lnTo>
                    <a:pt x="34908" y="13741"/>
                  </a:lnTo>
                  <a:lnTo>
                    <a:pt x="35940" y="12255"/>
                  </a:lnTo>
                  <a:lnTo>
                    <a:pt x="36420" y="10325"/>
                  </a:lnTo>
                  <a:lnTo>
                    <a:pt x="36423" y="5232"/>
                  </a:lnTo>
                  <a:lnTo>
                    <a:pt x="35953" y="3301"/>
                  </a:lnTo>
                  <a:lnTo>
                    <a:pt x="34930" y="1854"/>
                  </a:lnTo>
                  <a:close/>
                </a:path>
              </a:pathLst>
            </a:custGeom>
            <a:solidFill>
              <a:srgbClr val="AEB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76647" y="2724467"/>
              <a:ext cx="3810" cy="1905"/>
            </a:xfrm>
            <a:custGeom>
              <a:avLst/>
              <a:gdLst/>
              <a:ahLst/>
              <a:cxnLst/>
              <a:rect l="l" t="t" r="r" b="b"/>
              <a:pathLst>
                <a:path w="3810" h="1905">
                  <a:moveTo>
                    <a:pt x="3441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3441" y="1803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86959" y="2725369"/>
              <a:ext cx="1683385" cy="0"/>
            </a:xfrm>
            <a:custGeom>
              <a:avLst/>
              <a:gdLst/>
              <a:ahLst/>
              <a:cxnLst/>
              <a:rect l="l" t="t" r="r" b="b"/>
              <a:pathLst>
                <a:path w="1683384">
                  <a:moveTo>
                    <a:pt x="0" y="0"/>
                  </a:moveTo>
                  <a:lnTo>
                    <a:pt x="1683296" y="0"/>
                  </a:lnTo>
                </a:path>
              </a:pathLst>
            </a:custGeom>
            <a:ln w="3175">
              <a:solidFill>
                <a:srgbClr val="E1E7E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77126" y="2724467"/>
              <a:ext cx="3810" cy="1905"/>
            </a:xfrm>
            <a:custGeom>
              <a:avLst/>
              <a:gdLst/>
              <a:ahLst/>
              <a:cxnLst/>
              <a:rect l="l" t="t" r="r" b="b"/>
              <a:pathLst>
                <a:path w="3809" h="1905">
                  <a:moveTo>
                    <a:pt x="3428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3428" y="1803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96205" y="2866618"/>
              <a:ext cx="36830" cy="15875"/>
            </a:xfrm>
            <a:custGeom>
              <a:avLst/>
              <a:gdLst/>
              <a:ahLst/>
              <a:cxnLst/>
              <a:rect l="l" t="t" r="r" b="b"/>
              <a:pathLst>
                <a:path w="36829" h="15875">
                  <a:moveTo>
                    <a:pt x="8343" y="1231"/>
                  </a:moveTo>
                  <a:lnTo>
                    <a:pt x="863" y="15430"/>
                  </a:lnTo>
                  <a:lnTo>
                    <a:pt x="3327" y="15430"/>
                  </a:lnTo>
                  <a:lnTo>
                    <a:pt x="10250" y="2095"/>
                  </a:lnTo>
                  <a:lnTo>
                    <a:pt x="8343" y="2095"/>
                  </a:lnTo>
                  <a:lnTo>
                    <a:pt x="8343" y="1231"/>
                  </a:lnTo>
                  <a:close/>
                </a:path>
                <a:path w="36829" h="15875">
                  <a:moveTo>
                    <a:pt x="10375" y="190"/>
                  </a:moveTo>
                  <a:lnTo>
                    <a:pt x="0" y="190"/>
                  </a:lnTo>
                  <a:lnTo>
                    <a:pt x="0" y="2095"/>
                  </a:lnTo>
                  <a:lnTo>
                    <a:pt x="7888" y="2095"/>
                  </a:lnTo>
                  <a:lnTo>
                    <a:pt x="8343" y="1231"/>
                  </a:lnTo>
                  <a:lnTo>
                    <a:pt x="10375" y="1231"/>
                  </a:lnTo>
                  <a:lnTo>
                    <a:pt x="10375" y="190"/>
                  </a:lnTo>
                  <a:close/>
                </a:path>
                <a:path w="36829" h="15875">
                  <a:moveTo>
                    <a:pt x="10375" y="1231"/>
                  </a:moveTo>
                  <a:lnTo>
                    <a:pt x="8343" y="1231"/>
                  </a:lnTo>
                  <a:lnTo>
                    <a:pt x="8343" y="2095"/>
                  </a:lnTo>
                  <a:lnTo>
                    <a:pt x="10250" y="2095"/>
                  </a:lnTo>
                  <a:lnTo>
                    <a:pt x="10375" y="1231"/>
                  </a:lnTo>
                  <a:close/>
                </a:path>
                <a:path w="36829" h="15875">
                  <a:moveTo>
                    <a:pt x="13893" y="12128"/>
                  </a:moveTo>
                  <a:lnTo>
                    <a:pt x="13106" y="13830"/>
                  </a:lnTo>
                  <a:lnTo>
                    <a:pt x="13525" y="14211"/>
                  </a:lnTo>
                  <a:lnTo>
                    <a:pt x="14127" y="14579"/>
                  </a:lnTo>
                  <a:lnTo>
                    <a:pt x="15138" y="15062"/>
                  </a:lnTo>
                  <a:lnTo>
                    <a:pt x="15747" y="15265"/>
                  </a:lnTo>
                  <a:lnTo>
                    <a:pt x="17043" y="15557"/>
                  </a:lnTo>
                  <a:lnTo>
                    <a:pt x="17703" y="15621"/>
                  </a:lnTo>
                  <a:lnTo>
                    <a:pt x="19469" y="15621"/>
                  </a:lnTo>
                  <a:lnTo>
                    <a:pt x="20434" y="15417"/>
                  </a:lnTo>
                  <a:lnTo>
                    <a:pt x="22059" y="14579"/>
                  </a:lnTo>
                  <a:lnTo>
                    <a:pt x="22682" y="14008"/>
                  </a:lnTo>
                  <a:lnTo>
                    <a:pt x="22846" y="13728"/>
                  </a:lnTo>
                  <a:lnTo>
                    <a:pt x="17513" y="13728"/>
                  </a:lnTo>
                  <a:lnTo>
                    <a:pt x="16738" y="13589"/>
                  </a:lnTo>
                  <a:lnTo>
                    <a:pt x="16001" y="13335"/>
                  </a:lnTo>
                  <a:lnTo>
                    <a:pt x="15290" y="13055"/>
                  </a:lnTo>
                  <a:lnTo>
                    <a:pt x="14579" y="12661"/>
                  </a:lnTo>
                  <a:lnTo>
                    <a:pt x="13893" y="12128"/>
                  </a:lnTo>
                  <a:close/>
                </a:path>
                <a:path w="36829" h="15875">
                  <a:moveTo>
                    <a:pt x="22955" y="7696"/>
                  </a:moveTo>
                  <a:lnTo>
                    <a:pt x="19456" y="7696"/>
                  </a:lnTo>
                  <a:lnTo>
                    <a:pt x="20218" y="7988"/>
                  </a:lnTo>
                  <a:lnTo>
                    <a:pt x="21323" y="9118"/>
                  </a:lnTo>
                  <a:lnTo>
                    <a:pt x="21536" y="9690"/>
                  </a:lnTo>
                  <a:lnTo>
                    <a:pt x="21602" y="11684"/>
                  </a:lnTo>
                  <a:lnTo>
                    <a:pt x="21310" y="12395"/>
                  </a:lnTo>
                  <a:lnTo>
                    <a:pt x="20142" y="13462"/>
                  </a:lnTo>
                  <a:lnTo>
                    <a:pt x="19342" y="13728"/>
                  </a:lnTo>
                  <a:lnTo>
                    <a:pt x="22846" y="13728"/>
                  </a:lnTo>
                  <a:lnTo>
                    <a:pt x="23476" y="12661"/>
                  </a:lnTo>
                  <a:lnTo>
                    <a:pt x="23592" y="12395"/>
                  </a:lnTo>
                  <a:lnTo>
                    <a:pt x="23662" y="12128"/>
                  </a:lnTo>
                  <a:lnTo>
                    <a:pt x="23556" y="8801"/>
                  </a:lnTo>
                  <a:lnTo>
                    <a:pt x="22955" y="7696"/>
                  </a:lnTo>
                  <a:close/>
                </a:path>
                <a:path w="36829" h="15875">
                  <a:moveTo>
                    <a:pt x="22834" y="190"/>
                  </a:moveTo>
                  <a:lnTo>
                    <a:pt x="13601" y="190"/>
                  </a:lnTo>
                  <a:lnTo>
                    <a:pt x="13601" y="9359"/>
                  </a:lnTo>
                  <a:lnTo>
                    <a:pt x="15163" y="9359"/>
                  </a:lnTo>
                  <a:lnTo>
                    <a:pt x="15582" y="8801"/>
                  </a:lnTo>
                  <a:lnTo>
                    <a:pt x="16065" y="8382"/>
                  </a:lnTo>
                  <a:lnTo>
                    <a:pt x="17170" y="7835"/>
                  </a:lnTo>
                  <a:lnTo>
                    <a:pt x="17792" y="7696"/>
                  </a:lnTo>
                  <a:lnTo>
                    <a:pt x="22955" y="7696"/>
                  </a:lnTo>
                  <a:lnTo>
                    <a:pt x="15189" y="7569"/>
                  </a:lnTo>
                  <a:lnTo>
                    <a:pt x="15570" y="7010"/>
                  </a:lnTo>
                  <a:lnTo>
                    <a:pt x="15747" y="6867"/>
                  </a:lnTo>
                  <a:lnTo>
                    <a:pt x="15747" y="2070"/>
                  </a:lnTo>
                  <a:lnTo>
                    <a:pt x="22834" y="2070"/>
                  </a:lnTo>
                  <a:lnTo>
                    <a:pt x="22834" y="190"/>
                  </a:lnTo>
                  <a:close/>
                </a:path>
                <a:path w="36829" h="15875">
                  <a:moveTo>
                    <a:pt x="15747" y="6867"/>
                  </a:moveTo>
                  <a:lnTo>
                    <a:pt x="15570" y="7010"/>
                  </a:lnTo>
                  <a:lnTo>
                    <a:pt x="15189" y="7569"/>
                  </a:lnTo>
                  <a:lnTo>
                    <a:pt x="15747" y="7569"/>
                  </a:lnTo>
                  <a:lnTo>
                    <a:pt x="15747" y="6867"/>
                  </a:lnTo>
                  <a:close/>
                </a:path>
                <a:path w="36829" h="15875">
                  <a:moveTo>
                    <a:pt x="19951" y="5842"/>
                  </a:moveTo>
                  <a:lnTo>
                    <a:pt x="18148" y="5842"/>
                  </a:lnTo>
                  <a:lnTo>
                    <a:pt x="17399" y="5981"/>
                  </a:lnTo>
                  <a:lnTo>
                    <a:pt x="16090" y="6591"/>
                  </a:lnTo>
                  <a:lnTo>
                    <a:pt x="15775" y="6845"/>
                  </a:lnTo>
                  <a:lnTo>
                    <a:pt x="15747" y="7569"/>
                  </a:lnTo>
                  <a:lnTo>
                    <a:pt x="22886" y="7569"/>
                  </a:lnTo>
                  <a:lnTo>
                    <a:pt x="22796" y="7404"/>
                  </a:lnTo>
                  <a:lnTo>
                    <a:pt x="22237" y="6845"/>
                  </a:lnTo>
                  <a:lnTo>
                    <a:pt x="20802" y="6032"/>
                  </a:lnTo>
                  <a:lnTo>
                    <a:pt x="19951" y="5842"/>
                  </a:lnTo>
                  <a:close/>
                </a:path>
                <a:path w="36829" h="15875">
                  <a:moveTo>
                    <a:pt x="32880" y="0"/>
                  </a:moveTo>
                  <a:lnTo>
                    <a:pt x="29349" y="0"/>
                  </a:lnTo>
                  <a:lnTo>
                    <a:pt x="27990" y="660"/>
                  </a:lnTo>
                  <a:lnTo>
                    <a:pt x="26111" y="3301"/>
                  </a:lnTo>
                  <a:lnTo>
                    <a:pt x="25641" y="5232"/>
                  </a:lnTo>
                  <a:lnTo>
                    <a:pt x="25641" y="10325"/>
                  </a:lnTo>
                  <a:lnTo>
                    <a:pt x="26111" y="12268"/>
                  </a:lnTo>
                  <a:lnTo>
                    <a:pt x="27990" y="14960"/>
                  </a:lnTo>
                  <a:lnTo>
                    <a:pt x="29349" y="15621"/>
                  </a:lnTo>
                  <a:lnTo>
                    <a:pt x="32867" y="15621"/>
                  </a:lnTo>
                  <a:lnTo>
                    <a:pt x="34213" y="14960"/>
                  </a:lnTo>
                  <a:lnTo>
                    <a:pt x="35064" y="13741"/>
                  </a:lnTo>
                  <a:lnTo>
                    <a:pt x="30022" y="13741"/>
                  </a:lnTo>
                  <a:lnTo>
                    <a:pt x="29209" y="13258"/>
                  </a:lnTo>
                  <a:lnTo>
                    <a:pt x="28092" y="11328"/>
                  </a:lnTo>
                  <a:lnTo>
                    <a:pt x="27915" y="10325"/>
                  </a:lnTo>
                  <a:lnTo>
                    <a:pt x="27911" y="5232"/>
                  </a:lnTo>
                  <a:lnTo>
                    <a:pt x="28092" y="4216"/>
                  </a:lnTo>
                  <a:lnTo>
                    <a:pt x="29184" y="2336"/>
                  </a:lnTo>
                  <a:lnTo>
                    <a:pt x="30010" y="1854"/>
                  </a:lnTo>
                  <a:lnTo>
                    <a:pt x="35082" y="1854"/>
                  </a:lnTo>
                  <a:lnTo>
                    <a:pt x="34239" y="660"/>
                  </a:lnTo>
                  <a:lnTo>
                    <a:pt x="32880" y="0"/>
                  </a:lnTo>
                  <a:close/>
                </a:path>
                <a:path w="36829" h="15875">
                  <a:moveTo>
                    <a:pt x="35082" y="1854"/>
                  </a:moveTo>
                  <a:lnTo>
                    <a:pt x="32219" y="1854"/>
                  </a:lnTo>
                  <a:lnTo>
                    <a:pt x="33032" y="2336"/>
                  </a:lnTo>
                  <a:lnTo>
                    <a:pt x="34112" y="4216"/>
                  </a:lnTo>
                  <a:lnTo>
                    <a:pt x="34301" y="5232"/>
                  </a:lnTo>
                  <a:lnTo>
                    <a:pt x="34299" y="10325"/>
                  </a:lnTo>
                  <a:lnTo>
                    <a:pt x="34112" y="11328"/>
                  </a:lnTo>
                  <a:lnTo>
                    <a:pt x="33032" y="13258"/>
                  </a:lnTo>
                  <a:lnTo>
                    <a:pt x="32219" y="13741"/>
                  </a:lnTo>
                  <a:lnTo>
                    <a:pt x="35064" y="13741"/>
                  </a:lnTo>
                  <a:lnTo>
                    <a:pt x="36093" y="12268"/>
                  </a:lnTo>
                  <a:lnTo>
                    <a:pt x="36572" y="10325"/>
                  </a:lnTo>
                  <a:lnTo>
                    <a:pt x="36575" y="5232"/>
                  </a:lnTo>
                  <a:lnTo>
                    <a:pt x="36106" y="3301"/>
                  </a:lnTo>
                  <a:lnTo>
                    <a:pt x="35082" y="1854"/>
                  </a:lnTo>
                  <a:close/>
                </a:path>
              </a:pathLst>
            </a:custGeom>
            <a:solidFill>
              <a:srgbClr val="AEB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76647" y="2873895"/>
              <a:ext cx="3810" cy="1905"/>
            </a:xfrm>
            <a:custGeom>
              <a:avLst/>
              <a:gdLst/>
              <a:ahLst/>
              <a:cxnLst/>
              <a:rect l="l" t="t" r="r" b="b"/>
              <a:pathLst>
                <a:path w="3810" h="1905">
                  <a:moveTo>
                    <a:pt x="3441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3441" y="1803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86959" y="2874797"/>
              <a:ext cx="1683385" cy="0"/>
            </a:xfrm>
            <a:custGeom>
              <a:avLst/>
              <a:gdLst/>
              <a:ahLst/>
              <a:cxnLst/>
              <a:rect l="l" t="t" r="r" b="b"/>
              <a:pathLst>
                <a:path w="1683384">
                  <a:moveTo>
                    <a:pt x="0" y="0"/>
                  </a:moveTo>
                  <a:lnTo>
                    <a:pt x="1683296" y="0"/>
                  </a:lnTo>
                </a:path>
              </a:pathLst>
            </a:custGeom>
            <a:ln w="3175">
              <a:solidFill>
                <a:srgbClr val="E1E7E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77126" y="2873895"/>
              <a:ext cx="3810" cy="1905"/>
            </a:xfrm>
            <a:custGeom>
              <a:avLst/>
              <a:gdLst/>
              <a:ahLst/>
              <a:cxnLst/>
              <a:rect l="l" t="t" r="r" b="b"/>
              <a:pathLst>
                <a:path w="3809" h="1905">
                  <a:moveTo>
                    <a:pt x="3428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3428" y="1803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97247" y="3016046"/>
              <a:ext cx="48260" cy="15875"/>
            </a:xfrm>
            <a:custGeom>
              <a:avLst/>
              <a:gdLst/>
              <a:ahLst/>
              <a:cxnLst/>
              <a:rect l="l" t="t" r="r" b="b"/>
              <a:pathLst>
                <a:path w="48260" h="15875">
                  <a:moveTo>
                    <a:pt x="9118" y="13550"/>
                  </a:moveTo>
                  <a:lnTo>
                    <a:pt x="0" y="13550"/>
                  </a:lnTo>
                  <a:lnTo>
                    <a:pt x="0" y="15430"/>
                  </a:lnTo>
                  <a:lnTo>
                    <a:pt x="9118" y="15430"/>
                  </a:lnTo>
                  <a:lnTo>
                    <a:pt x="9118" y="13550"/>
                  </a:lnTo>
                  <a:close/>
                </a:path>
                <a:path w="48260" h="15875">
                  <a:moveTo>
                    <a:pt x="5791" y="2095"/>
                  </a:moveTo>
                  <a:lnTo>
                    <a:pt x="4660" y="2095"/>
                  </a:lnTo>
                  <a:lnTo>
                    <a:pt x="3543" y="2779"/>
                  </a:lnTo>
                  <a:lnTo>
                    <a:pt x="3543" y="13550"/>
                  </a:lnTo>
                  <a:lnTo>
                    <a:pt x="5791" y="13550"/>
                  </a:lnTo>
                  <a:lnTo>
                    <a:pt x="5791" y="2095"/>
                  </a:lnTo>
                  <a:close/>
                </a:path>
                <a:path w="48260" h="15875">
                  <a:moveTo>
                    <a:pt x="5791" y="190"/>
                  </a:moveTo>
                  <a:lnTo>
                    <a:pt x="4165" y="190"/>
                  </a:lnTo>
                  <a:lnTo>
                    <a:pt x="342" y="2578"/>
                  </a:lnTo>
                  <a:lnTo>
                    <a:pt x="342" y="4737"/>
                  </a:lnTo>
                  <a:lnTo>
                    <a:pt x="3543" y="2779"/>
                  </a:lnTo>
                  <a:lnTo>
                    <a:pt x="3543" y="2095"/>
                  </a:lnTo>
                  <a:lnTo>
                    <a:pt x="5791" y="2095"/>
                  </a:lnTo>
                  <a:lnTo>
                    <a:pt x="5791" y="190"/>
                  </a:lnTo>
                  <a:close/>
                </a:path>
                <a:path w="48260" h="15875">
                  <a:moveTo>
                    <a:pt x="4660" y="2095"/>
                  </a:moveTo>
                  <a:lnTo>
                    <a:pt x="3543" y="2095"/>
                  </a:lnTo>
                  <a:lnTo>
                    <a:pt x="3543" y="2779"/>
                  </a:lnTo>
                  <a:lnTo>
                    <a:pt x="4660" y="2095"/>
                  </a:lnTo>
                  <a:close/>
                </a:path>
                <a:path w="48260" h="15875">
                  <a:moveTo>
                    <a:pt x="18618" y="0"/>
                  </a:moveTo>
                  <a:lnTo>
                    <a:pt x="15087" y="0"/>
                  </a:lnTo>
                  <a:lnTo>
                    <a:pt x="13728" y="660"/>
                  </a:lnTo>
                  <a:lnTo>
                    <a:pt x="11849" y="3301"/>
                  </a:lnTo>
                  <a:lnTo>
                    <a:pt x="11379" y="5232"/>
                  </a:lnTo>
                  <a:lnTo>
                    <a:pt x="11379" y="10325"/>
                  </a:lnTo>
                  <a:lnTo>
                    <a:pt x="11849" y="12268"/>
                  </a:lnTo>
                  <a:lnTo>
                    <a:pt x="13728" y="14960"/>
                  </a:lnTo>
                  <a:lnTo>
                    <a:pt x="15087" y="15621"/>
                  </a:lnTo>
                  <a:lnTo>
                    <a:pt x="18605" y="15621"/>
                  </a:lnTo>
                  <a:lnTo>
                    <a:pt x="19951" y="14960"/>
                  </a:lnTo>
                  <a:lnTo>
                    <a:pt x="20808" y="13741"/>
                  </a:lnTo>
                  <a:lnTo>
                    <a:pt x="15760" y="13741"/>
                  </a:lnTo>
                  <a:lnTo>
                    <a:pt x="14947" y="13258"/>
                  </a:lnTo>
                  <a:lnTo>
                    <a:pt x="13830" y="11328"/>
                  </a:lnTo>
                  <a:lnTo>
                    <a:pt x="13653" y="10325"/>
                  </a:lnTo>
                  <a:lnTo>
                    <a:pt x="13649" y="5232"/>
                  </a:lnTo>
                  <a:lnTo>
                    <a:pt x="13830" y="4216"/>
                  </a:lnTo>
                  <a:lnTo>
                    <a:pt x="14935" y="2336"/>
                  </a:lnTo>
                  <a:lnTo>
                    <a:pt x="15748" y="1854"/>
                  </a:lnTo>
                  <a:lnTo>
                    <a:pt x="20820" y="1854"/>
                  </a:lnTo>
                  <a:lnTo>
                    <a:pt x="19977" y="660"/>
                  </a:lnTo>
                  <a:lnTo>
                    <a:pt x="18618" y="0"/>
                  </a:lnTo>
                  <a:close/>
                </a:path>
                <a:path w="48260" h="15875">
                  <a:moveTo>
                    <a:pt x="20820" y="1854"/>
                  </a:moveTo>
                  <a:lnTo>
                    <a:pt x="17957" y="1854"/>
                  </a:lnTo>
                  <a:lnTo>
                    <a:pt x="18770" y="2336"/>
                  </a:lnTo>
                  <a:lnTo>
                    <a:pt x="19311" y="3301"/>
                  </a:lnTo>
                  <a:lnTo>
                    <a:pt x="19862" y="4216"/>
                  </a:lnTo>
                  <a:lnTo>
                    <a:pt x="20043" y="5232"/>
                  </a:lnTo>
                  <a:lnTo>
                    <a:pt x="20041" y="10325"/>
                  </a:lnTo>
                  <a:lnTo>
                    <a:pt x="19862" y="11328"/>
                  </a:lnTo>
                  <a:lnTo>
                    <a:pt x="18770" y="13258"/>
                  </a:lnTo>
                  <a:lnTo>
                    <a:pt x="17957" y="13741"/>
                  </a:lnTo>
                  <a:lnTo>
                    <a:pt x="20808" y="13741"/>
                  </a:lnTo>
                  <a:lnTo>
                    <a:pt x="21843" y="12268"/>
                  </a:lnTo>
                  <a:lnTo>
                    <a:pt x="22310" y="10325"/>
                  </a:lnTo>
                  <a:lnTo>
                    <a:pt x="22313" y="5232"/>
                  </a:lnTo>
                  <a:lnTo>
                    <a:pt x="21835" y="3289"/>
                  </a:lnTo>
                  <a:lnTo>
                    <a:pt x="20820" y="1854"/>
                  </a:lnTo>
                  <a:close/>
                </a:path>
                <a:path w="48260" h="15875">
                  <a:moveTo>
                    <a:pt x="31572" y="0"/>
                  </a:moveTo>
                  <a:lnTo>
                    <a:pt x="28041" y="0"/>
                  </a:lnTo>
                  <a:lnTo>
                    <a:pt x="26695" y="660"/>
                  </a:lnTo>
                  <a:lnTo>
                    <a:pt x="24803" y="3301"/>
                  </a:lnTo>
                  <a:lnTo>
                    <a:pt x="24333" y="5232"/>
                  </a:lnTo>
                  <a:lnTo>
                    <a:pt x="24333" y="10325"/>
                  </a:lnTo>
                  <a:lnTo>
                    <a:pt x="24803" y="12268"/>
                  </a:lnTo>
                  <a:lnTo>
                    <a:pt x="26695" y="14960"/>
                  </a:lnTo>
                  <a:lnTo>
                    <a:pt x="28041" y="15621"/>
                  </a:lnTo>
                  <a:lnTo>
                    <a:pt x="31559" y="15621"/>
                  </a:lnTo>
                  <a:lnTo>
                    <a:pt x="32905" y="14960"/>
                  </a:lnTo>
                  <a:lnTo>
                    <a:pt x="33762" y="13741"/>
                  </a:lnTo>
                  <a:lnTo>
                    <a:pt x="28727" y="13741"/>
                  </a:lnTo>
                  <a:lnTo>
                    <a:pt x="27901" y="13258"/>
                  </a:lnTo>
                  <a:lnTo>
                    <a:pt x="26797" y="11328"/>
                  </a:lnTo>
                  <a:lnTo>
                    <a:pt x="26611" y="10325"/>
                  </a:lnTo>
                  <a:lnTo>
                    <a:pt x="26607" y="5232"/>
                  </a:lnTo>
                  <a:lnTo>
                    <a:pt x="26797" y="4216"/>
                  </a:lnTo>
                  <a:lnTo>
                    <a:pt x="27889" y="2336"/>
                  </a:lnTo>
                  <a:lnTo>
                    <a:pt x="28714" y="1854"/>
                  </a:lnTo>
                  <a:lnTo>
                    <a:pt x="33780" y="1854"/>
                  </a:lnTo>
                  <a:lnTo>
                    <a:pt x="32931" y="660"/>
                  </a:lnTo>
                  <a:lnTo>
                    <a:pt x="31572" y="0"/>
                  </a:lnTo>
                  <a:close/>
                </a:path>
                <a:path w="48260" h="15875">
                  <a:moveTo>
                    <a:pt x="33780" y="1854"/>
                  </a:moveTo>
                  <a:lnTo>
                    <a:pt x="30911" y="1854"/>
                  </a:lnTo>
                  <a:lnTo>
                    <a:pt x="31737" y="2336"/>
                  </a:lnTo>
                  <a:lnTo>
                    <a:pt x="32816" y="4216"/>
                  </a:lnTo>
                  <a:lnTo>
                    <a:pt x="33006" y="5232"/>
                  </a:lnTo>
                  <a:lnTo>
                    <a:pt x="33003" y="10325"/>
                  </a:lnTo>
                  <a:lnTo>
                    <a:pt x="32816" y="11328"/>
                  </a:lnTo>
                  <a:lnTo>
                    <a:pt x="31737" y="13258"/>
                  </a:lnTo>
                  <a:lnTo>
                    <a:pt x="30911" y="13741"/>
                  </a:lnTo>
                  <a:lnTo>
                    <a:pt x="33762" y="13741"/>
                  </a:lnTo>
                  <a:lnTo>
                    <a:pt x="34798" y="12268"/>
                  </a:lnTo>
                  <a:lnTo>
                    <a:pt x="35264" y="10325"/>
                  </a:lnTo>
                  <a:lnTo>
                    <a:pt x="35267" y="5232"/>
                  </a:lnTo>
                  <a:lnTo>
                    <a:pt x="34810" y="3301"/>
                  </a:lnTo>
                  <a:lnTo>
                    <a:pt x="33780" y="1854"/>
                  </a:lnTo>
                  <a:close/>
                </a:path>
                <a:path w="48260" h="15875">
                  <a:moveTo>
                    <a:pt x="44538" y="0"/>
                  </a:moveTo>
                  <a:lnTo>
                    <a:pt x="41008" y="0"/>
                  </a:lnTo>
                  <a:lnTo>
                    <a:pt x="39649" y="660"/>
                  </a:lnTo>
                  <a:lnTo>
                    <a:pt x="37769" y="3301"/>
                  </a:lnTo>
                  <a:lnTo>
                    <a:pt x="37299" y="5232"/>
                  </a:lnTo>
                  <a:lnTo>
                    <a:pt x="37299" y="10325"/>
                  </a:lnTo>
                  <a:lnTo>
                    <a:pt x="37769" y="12268"/>
                  </a:lnTo>
                  <a:lnTo>
                    <a:pt x="39649" y="14960"/>
                  </a:lnTo>
                  <a:lnTo>
                    <a:pt x="41008" y="15621"/>
                  </a:lnTo>
                  <a:lnTo>
                    <a:pt x="44526" y="15621"/>
                  </a:lnTo>
                  <a:lnTo>
                    <a:pt x="45872" y="14960"/>
                  </a:lnTo>
                  <a:lnTo>
                    <a:pt x="46723" y="13741"/>
                  </a:lnTo>
                  <a:lnTo>
                    <a:pt x="41681" y="13741"/>
                  </a:lnTo>
                  <a:lnTo>
                    <a:pt x="40868" y="13258"/>
                  </a:lnTo>
                  <a:lnTo>
                    <a:pt x="39750" y="11328"/>
                  </a:lnTo>
                  <a:lnTo>
                    <a:pt x="39573" y="10325"/>
                  </a:lnTo>
                  <a:lnTo>
                    <a:pt x="39570" y="5232"/>
                  </a:lnTo>
                  <a:lnTo>
                    <a:pt x="39750" y="4216"/>
                  </a:lnTo>
                  <a:lnTo>
                    <a:pt x="40843" y="2336"/>
                  </a:lnTo>
                  <a:lnTo>
                    <a:pt x="41668" y="1854"/>
                  </a:lnTo>
                  <a:lnTo>
                    <a:pt x="46741" y="1854"/>
                  </a:lnTo>
                  <a:lnTo>
                    <a:pt x="45897" y="660"/>
                  </a:lnTo>
                  <a:lnTo>
                    <a:pt x="44538" y="0"/>
                  </a:lnTo>
                  <a:close/>
                </a:path>
                <a:path w="48260" h="15875">
                  <a:moveTo>
                    <a:pt x="46741" y="1854"/>
                  </a:moveTo>
                  <a:lnTo>
                    <a:pt x="43878" y="1854"/>
                  </a:lnTo>
                  <a:lnTo>
                    <a:pt x="44691" y="2336"/>
                  </a:lnTo>
                  <a:lnTo>
                    <a:pt x="45770" y="4216"/>
                  </a:lnTo>
                  <a:lnTo>
                    <a:pt x="45960" y="5232"/>
                  </a:lnTo>
                  <a:lnTo>
                    <a:pt x="45957" y="10325"/>
                  </a:lnTo>
                  <a:lnTo>
                    <a:pt x="45770" y="11328"/>
                  </a:lnTo>
                  <a:lnTo>
                    <a:pt x="44691" y="13258"/>
                  </a:lnTo>
                  <a:lnTo>
                    <a:pt x="43878" y="13741"/>
                  </a:lnTo>
                  <a:lnTo>
                    <a:pt x="46723" y="13741"/>
                  </a:lnTo>
                  <a:lnTo>
                    <a:pt x="47751" y="12268"/>
                  </a:lnTo>
                  <a:lnTo>
                    <a:pt x="48231" y="10325"/>
                  </a:lnTo>
                  <a:lnTo>
                    <a:pt x="48234" y="5232"/>
                  </a:lnTo>
                  <a:lnTo>
                    <a:pt x="47764" y="3301"/>
                  </a:lnTo>
                  <a:lnTo>
                    <a:pt x="46741" y="1854"/>
                  </a:lnTo>
                  <a:close/>
                </a:path>
              </a:pathLst>
            </a:custGeom>
            <a:solidFill>
              <a:srgbClr val="AEB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76647" y="3023323"/>
              <a:ext cx="965835" cy="1905"/>
            </a:xfrm>
            <a:custGeom>
              <a:avLst/>
              <a:gdLst/>
              <a:ahLst/>
              <a:cxnLst/>
              <a:rect l="l" t="t" r="r" b="b"/>
              <a:pathLst>
                <a:path w="965835" h="1905">
                  <a:moveTo>
                    <a:pt x="3441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3441" y="1803"/>
                  </a:lnTo>
                  <a:lnTo>
                    <a:pt x="3441" y="0"/>
                  </a:lnTo>
                  <a:close/>
                </a:path>
                <a:path w="965835" h="1905">
                  <a:moveTo>
                    <a:pt x="17183" y="0"/>
                  </a:moveTo>
                  <a:lnTo>
                    <a:pt x="10312" y="0"/>
                  </a:lnTo>
                  <a:lnTo>
                    <a:pt x="10312" y="1803"/>
                  </a:lnTo>
                  <a:lnTo>
                    <a:pt x="17183" y="1803"/>
                  </a:lnTo>
                  <a:lnTo>
                    <a:pt x="17183" y="0"/>
                  </a:lnTo>
                  <a:close/>
                </a:path>
                <a:path w="965835" h="1905">
                  <a:moveTo>
                    <a:pt x="30924" y="0"/>
                  </a:moveTo>
                  <a:lnTo>
                    <a:pt x="24053" y="0"/>
                  </a:lnTo>
                  <a:lnTo>
                    <a:pt x="24053" y="1803"/>
                  </a:lnTo>
                  <a:lnTo>
                    <a:pt x="30924" y="1803"/>
                  </a:lnTo>
                  <a:lnTo>
                    <a:pt x="30924" y="0"/>
                  </a:lnTo>
                  <a:close/>
                </a:path>
                <a:path w="965835" h="1905">
                  <a:moveTo>
                    <a:pt x="44665" y="0"/>
                  </a:moveTo>
                  <a:lnTo>
                    <a:pt x="37795" y="0"/>
                  </a:lnTo>
                  <a:lnTo>
                    <a:pt x="37795" y="1803"/>
                  </a:lnTo>
                  <a:lnTo>
                    <a:pt x="44665" y="1803"/>
                  </a:lnTo>
                  <a:lnTo>
                    <a:pt x="44665" y="0"/>
                  </a:lnTo>
                  <a:close/>
                </a:path>
                <a:path w="965835" h="1905">
                  <a:moveTo>
                    <a:pt x="58407" y="0"/>
                  </a:moveTo>
                  <a:lnTo>
                    <a:pt x="51536" y="0"/>
                  </a:lnTo>
                  <a:lnTo>
                    <a:pt x="51536" y="1803"/>
                  </a:lnTo>
                  <a:lnTo>
                    <a:pt x="58407" y="1803"/>
                  </a:lnTo>
                  <a:lnTo>
                    <a:pt x="58407" y="0"/>
                  </a:lnTo>
                  <a:close/>
                </a:path>
                <a:path w="965835" h="1905">
                  <a:moveTo>
                    <a:pt x="72148" y="0"/>
                  </a:moveTo>
                  <a:lnTo>
                    <a:pt x="65278" y="0"/>
                  </a:lnTo>
                  <a:lnTo>
                    <a:pt x="65278" y="1803"/>
                  </a:lnTo>
                  <a:lnTo>
                    <a:pt x="72148" y="1803"/>
                  </a:lnTo>
                  <a:lnTo>
                    <a:pt x="72148" y="0"/>
                  </a:lnTo>
                  <a:close/>
                </a:path>
                <a:path w="965835" h="1905">
                  <a:moveTo>
                    <a:pt x="85890" y="0"/>
                  </a:moveTo>
                  <a:lnTo>
                    <a:pt x="79019" y="0"/>
                  </a:lnTo>
                  <a:lnTo>
                    <a:pt x="79019" y="1803"/>
                  </a:lnTo>
                  <a:lnTo>
                    <a:pt x="85890" y="1803"/>
                  </a:lnTo>
                  <a:lnTo>
                    <a:pt x="85890" y="0"/>
                  </a:lnTo>
                  <a:close/>
                </a:path>
                <a:path w="965835" h="1905">
                  <a:moveTo>
                    <a:pt x="99631" y="0"/>
                  </a:moveTo>
                  <a:lnTo>
                    <a:pt x="92760" y="0"/>
                  </a:lnTo>
                  <a:lnTo>
                    <a:pt x="92760" y="1803"/>
                  </a:lnTo>
                  <a:lnTo>
                    <a:pt x="99631" y="1803"/>
                  </a:lnTo>
                  <a:lnTo>
                    <a:pt x="99631" y="0"/>
                  </a:lnTo>
                  <a:close/>
                </a:path>
                <a:path w="965835" h="1905">
                  <a:moveTo>
                    <a:pt x="113372" y="0"/>
                  </a:moveTo>
                  <a:lnTo>
                    <a:pt x="106502" y="0"/>
                  </a:lnTo>
                  <a:lnTo>
                    <a:pt x="106502" y="1803"/>
                  </a:lnTo>
                  <a:lnTo>
                    <a:pt x="113372" y="1803"/>
                  </a:lnTo>
                  <a:lnTo>
                    <a:pt x="113372" y="0"/>
                  </a:lnTo>
                  <a:close/>
                </a:path>
                <a:path w="965835" h="1905">
                  <a:moveTo>
                    <a:pt x="127114" y="0"/>
                  </a:moveTo>
                  <a:lnTo>
                    <a:pt x="120243" y="0"/>
                  </a:lnTo>
                  <a:lnTo>
                    <a:pt x="120243" y="1803"/>
                  </a:lnTo>
                  <a:lnTo>
                    <a:pt x="127114" y="1803"/>
                  </a:lnTo>
                  <a:lnTo>
                    <a:pt x="127114" y="0"/>
                  </a:lnTo>
                  <a:close/>
                </a:path>
                <a:path w="965835" h="1905">
                  <a:moveTo>
                    <a:pt x="140855" y="0"/>
                  </a:moveTo>
                  <a:lnTo>
                    <a:pt x="133985" y="0"/>
                  </a:lnTo>
                  <a:lnTo>
                    <a:pt x="133985" y="1803"/>
                  </a:lnTo>
                  <a:lnTo>
                    <a:pt x="140855" y="1803"/>
                  </a:lnTo>
                  <a:lnTo>
                    <a:pt x="140855" y="0"/>
                  </a:lnTo>
                  <a:close/>
                </a:path>
                <a:path w="965835" h="1905">
                  <a:moveTo>
                    <a:pt x="154597" y="0"/>
                  </a:moveTo>
                  <a:lnTo>
                    <a:pt x="147726" y="0"/>
                  </a:lnTo>
                  <a:lnTo>
                    <a:pt x="147726" y="1803"/>
                  </a:lnTo>
                  <a:lnTo>
                    <a:pt x="154597" y="1803"/>
                  </a:lnTo>
                  <a:lnTo>
                    <a:pt x="154597" y="0"/>
                  </a:lnTo>
                  <a:close/>
                </a:path>
                <a:path w="965835" h="1905">
                  <a:moveTo>
                    <a:pt x="168338" y="0"/>
                  </a:moveTo>
                  <a:lnTo>
                    <a:pt x="161467" y="0"/>
                  </a:lnTo>
                  <a:lnTo>
                    <a:pt x="161467" y="1803"/>
                  </a:lnTo>
                  <a:lnTo>
                    <a:pt x="168338" y="1803"/>
                  </a:lnTo>
                  <a:lnTo>
                    <a:pt x="168338" y="0"/>
                  </a:lnTo>
                  <a:close/>
                </a:path>
                <a:path w="965835" h="1905">
                  <a:moveTo>
                    <a:pt x="182079" y="0"/>
                  </a:moveTo>
                  <a:lnTo>
                    <a:pt x="175209" y="0"/>
                  </a:lnTo>
                  <a:lnTo>
                    <a:pt x="175209" y="1803"/>
                  </a:lnTo>
                  <a:lnTo>
                    <a:pt x="182079" y="1803"/>
                  </a:lnTo>
                  <a:lnTo>
                    <a:pt x="182079" y="0"/>
                  </a:lnTo>
                  <a:close/>
                </a:path>
                <a:path w="965835" h="1905">
                  <a:moveTo>
                    <a:pt x="195821" y="0"/>
                  </a:moveTo>
                  <a:lnTo>
                    <a:pt x="188950" y="0"/>
                  </a:lnTo>
                  <a:lnTo>
                    <a:pt x="188950" y="1803"/>
                  </a:lnTo>
                  <a:lnTo>
                    <a:pt x="195821" y="1803"/>
                  </a:lnTo>
                  <a:lnTo>
                    <a:pt x="195821" y="0"/>
                  </a:lnTo>
                  <a:close/>
                </a:path>
                <a:path w="965835" h="1905">
                  <a:moveTo>
                    <a:pt x="209562" y="0"/>
                  </a:moveTo>
                  <a:lnTo>
                    <a:pt x="202692" y="0"/>
                  </a:lnTo>
                  <a:lnTo>
                    <a:pt x="202692" y="1803"/>
                  </a:lnTo>
                  <a:lnTo>
                    <a:pt x="209562" y="1803"/>
                  </a:lnTo>
                  <a:lnTo>
                    <a:pt x="209562" y="0"/>
                  </a:lnTo>
                  <a:close/>
                </a:path>
                <a:path w="965835" h="1905">
                  <a:moveTo>
                    <a:pt x="223304" y="0"/>
                  </a:moveTo>
                  <a:lnTo>
                    <a:pt x="216433" y="0"/>
                  </a:lnTo>
                  <a:lnTo>
                    <a:pt x="216433" y="1803"/>
                  </a:lnTo>
                  <a:lnTo>
                    <a:pt x="223304" y="1803"/>
                  </a:lnTo>
                  <a:lnTo>
                    <a:pt x="223304" y="0"/>
                  </a:lnTo>
                  <a:close/>
                </a:path>
                <a:path w="965835" h="1905">
                  <a:moveTo>
                    <a:pt x="237045" y="0"/>
                  </a:moveTo>
                  <a:lnTo>
                    <a:pt x="230174" y="0"/>
                  </a:lnTo>
                  <a:lnTo>
                    <a:pt x="230174" y="1803"/>
                  </a:lnTo>
                  <a:lnTo>
                    <a:pt x="237045" y="1803"/>
                  </a:lnTo>
                  <a:lnTo>
                    <a:pt x="237045" y="0"/>
                  </a:lnTo>
                  <a:close/>
                </a:path>
                <a:path w="965835" h="1905">
                  <a:moveTo>
                    <a:pt x="250774" y="0"/>
                  </a:moveTo>
                  <a:lnTo>
                    <a:pt x="243903" y="0"/>
                  </a:lnTo>
                  <a:lnTo>
                    <a:pt x="243903" y="1803"/>
                  </a:lnTo>
                  <a:lnTo>
                    <a:pt x="250774" y="1803"/>
                  </a:lnTo>
                  <a:lnTo>
                    <a:pt x="250774" y="0"/>
                  </a:lnTo>
                  <a:close/>
                </a:path>
                <a:path w="965835" h="1905">
                  <a:moveTo>
                    <a:pt x="264515" y="0"/>
                  </a:moveTo>
                  <a:lnTo>
                    <a:pt x="257657" y="0"/>
                  </a:lnTo>
                  <a:lnTo>
                    <a:pt x="257657" y="1803"/>
                  </a:lnTo>
                  <a:lnTo>
                    <a:pt x="264515" y="1803"/>
                  </a:lnTo>
                  <a:lnTo>
                    <a:pt x="264515" y="0"/>
                  </a:lnTo>
                  <a:close/>
                </a:path>
                <a:path w="965835" h="1905">
                  <a:moveTo>
                    <a:pt x="278257" y="0"/>
                  </a:moveTo>
                  <a:lnTo>
                    <a:pt x="271386" y="0"/>
                  </a:lnTo>
                  <a:lnTo>
                    <a:pt x="271386" y="1803"/>
                  </a:lnTo>
                  <a:lnTo>
                    <a:pt x="278257" y="1803"/>
                  </a:lnTo>
                  <a:lnTo>
                    <a:pt x="278257" y="0"/>
                  </a:lnTo>
                  <a:close/>
                </a:path>
                <a:path w="965835" h="1905">
                  <a:moveTo>
                    <a:pt x="292011" y="0"/>
                  </a:moveTo>
                  <a:lnTo>
                    <a:pt x="285127" y="0"/>
                  </a:lnTo>
                  <a:lnTo>
                    <a:pt x="285127" y="1803"/>
                  </a:lnTo>
                  <a:lnTo>
                    <a:pt x="292011" y="1803"/>
                  </a:lnTo>
                  <a:lnTo>
                    <a:pt x="292011" y="0"/>
                  </a:lnTo>
                  <a:close/>
                </a:path>
                <a:path w="965835" h="1905">
                  <a:moveTo>
                    <a:pt x="305739" y="0"/>
                  </a:moveTo>
                  <a:lnTo>
                    <a:pt x="298869" y="0"/>
                  </a:lnTo>
                  <a:lnTo>
                    <a:pt x="298869" y="1803"/>
                  </a:lnTo>
                  <a:lnTo>
                    <a:pt x="305739" y="1803"/>
                  </a:lnTo>
                  <a:lnTo>
                    <a:pt x="305739" y="0"/>
                  </a:lnTo>
                  <a:close/>
                </a:path>
                <a:path w="965835" h="1905">
                  <a:moveTo>
                    <a:pt x="319481" y="0"/>
                  </a:moveTo>
                  <a:lnTo>
                    <a:pt x="312610" y="0"/>
                  </a:lnTo>
                  <a:lnTo>
                    <a:pt x="312610" y="1803"/>
                  </a:lnTo>
                  <a:lnTo>
                    <a:pt x="319481" y="1803"/>
                  </a:lnTo>
                  <a:lnTo>
                    <a:pt x="319481" y="0"/>
                  </a:lnTo>
                  <a:close/>
                </a:path>
                <a:path w="965835" h="1905">
                  <a:moveTo>
                    <a:pt x="333222" y="0"/>
                  </a:moveTo>
                  <a:lnTo>
                    <a:pt x="326364" y="0"/>
                  </a:lnTo>
                  <a:lnTo>
                    <a:pt x="326364" y="1803"/>
                  </a:lnTo>
                  <a:lnTo>
                    <a:pt x="333222" y="1803"/>
                  </a:lnTo>
                  <a:lnTo>
                    <a:pt x="333222" y="0"/>
                  </a:lnTo>
                  <a:close/>
                </a:path>
                <a:path w="965835" h="1905">
                  <a:moveTo>
                    <a:pt x="346964" y="0"/>
                  </a:moveTo>
                  <a:lnTo>
                    <a:pt x="340093" y="0"/>
                  </a:lnTo>
                  <a:lnTo>
                    <a:pt x="340093" y="1803"/>
                  </a:lnTo>
                  <a:lnTo>
                    <a:pt x="346964" y="1803"/>
                  </a:lnTo>
                  <a:lnTo>
                    <a:pt x="346964" y="0"/>
                  </a:lnTo>
                  <a:close/>
                </a:path>
                <a:path w="965835" h="1905">
                  <a:moveTo>
                    <a:pt x="360705" y="0"/>
                  </a:moveTo>
                  <a:lnTo>
                    <a:pt x="353834" y="0"/>
                  </a:lnTo>
                  <a:lnTo>
                    <a:pt x="353834" y="1803"/>
                  </a:lnTo>
                  <a:lnTo>
                    <a:pt x="360705" y="1803"/>
                  </a:lnTo>
                  <a:lnTo>
                    <a:pt x="360705" y="0"/>
                  </a:lnTo>
                  <a:close/>
                </a:path>
                <a:path w="965835" h="1905">
                  <a:moveTo>
                    <a:pt x="374446" y="0"/>
                  </a:moveTo>
                  <a:lnTo>
                    <a:pt x="367576" y="0"/>
                  </a:lnTo>
                  <a:lnTo>
                    <a:pt x="367576" y="1803"/>
                  </a:lnTo>
                  <a:lnTo>
                    <a:pt x="374446" y="1803"/>
                  </a:lnTo>
                  <a:lnTo>
                    <a:pt x="374446" y="0"/>
                  </a:lnTo>
                  <a:close/>
                </a:path>
                <a:path w="965835" h="1905">
                  <a:moveTo>
                    <a:pt x="388188" y="0"/>
                  </a:moveTo>
                  <a:lnTo>
                    <a:pt x="381317" y="0"/>
                  </a:lnTo>
                  <a:lnTo>
                    <a:pt x="381317" y="1803"/>
                  </a:lnTo>
                  <a:lnTo>
                    <a:pt x="388188" y="1803"/>
                  </a:lnTo>
                  <a:lnTo>
                    <a:pt x="388188" y="0"/>
                  </a:lnTo>
                  <a:close/>
                </a:path>
                <a:path w="965835" h="1905">
                  <a:moveTo>
                    <a:pt x="401929" y="0"/>
                  </a:moveTo>
                  <a:lnTo>
                    <a:pt x="395058" y="0"/>
                  </a:lnTo>
                  <a:lnTo>
                    <a:pt x="395058" y="1803"/>
                  </a:lnTo>
                  <a:lnTo>
                    <a:pt x="401929" y="1803"/>
                  </a:lnTo>
                  <a:lnTo>
                    <a:pt x="401929" y="0"/>
                  </a:lnTo>
                  <a:close/>
                </a:path>
                <a:path w="965835" h="1905">
                  <a:moveTo>
                    <a:pt x="415671" y="0"/>
                  </a:moveTo>
                  <a:lnTo>
                    <a:pt x="408800" y="0"/>
                  </a:lnTo>
                  <a:lnTo>
                    <a:pt x="408800" y="1803"/>
                  </a:lnTo>
                  <a:lnTo>
                    <a:pt x="415671" y="1803"/>
                  </a:lnTo>
                  <a:lnTo>
                    <a:pt x="415671" y="0"/>
                  </a:lnTo>
                  <a:close/>
                </a:path>
                <a:path w="965835" h="1905">
                  <a:moveTo>
                    <a:pt x="429412" y="0"/>
                  </a:moveTo>
                  <a:lnTo>
                    <a:pt x="422541" y="0"/>
                  </a:lnTo>
                  <a:lnTo>
                    <a:pt x="422541" y="1803"/>
                  </a:lnTo>
                  <a:lnTo>
                    <a:pt x="429412" y="1803"/>
                  </a:lnTo>
                  <a:lnTo>
                    <a:pt x="429412" y="0"/>
                  </a:lnTo>
                  <a:close/>
                </a:path>
                <a:path w="965835" h="1905">
                  <a:moveTo>
                    <a:pt x="443153" y="0"/>
                  </a:moveTo>
                  <a:lnTo>
                    <a:pt x="436283" y="0"/>
                  </a:lnTo>
                  <a:lnTo>
                    <a:pt x="436283" y="1803"/>
                  </a:lnTo>
                  <a:lnTo>
                    <a:pt x="443153" y="1803"/>
                  </a:lnTo>
                  <a:lnTo>
                    <a:pt x="443153" y="0"/>
                  </a:lnTo>
                  <a:close/>
                </a:path>
                <a:path w="965835" h="1905">
                  <a:moveTo>
                    <a:pt x="456895" y="0"/>
                  </a:moveTo>
                  <a:lnTo>
                    <a:pt x="450024" y="0"/>
                  </a:lnTo>
                  <a:lnTo>
                    <a:pt x="450024" y="1803"/>
                  </a:lnTo>
                  <a:lnTo>
                    <a:pt x="456895" y="1803"/>
                  </a:lnTo>
                  <a:lnTo>
                    <a:pt x="456895" y="0"/>
                  </a:lnTo>
                  <a:close/>
                </a:path>
                <a:path w="965835" h="1905">
                  <a:moveTo>
                    <a:pt x="470636" y="0"/>
                  </a:moveTo>
                  <a:lnTo>
                    <a:pt x="463765" y="0"/>
                  </a:lnTo>
                  <a:lnTo>
                    <a:pt x="463765" y="1803"/>
                  </a:lnTo>
                  <a:lnTo>
                    <a:pt x="470636" y="1803"/>
                  </a:lnTo>
                  <a:lnTo>
                    <a:pt x="470636" y="0"/>
                  </a:lnTo>
                  <a:close/>
                </a:path>
                <a:path w="965835" h="1905">
                  <a:moveTo>
                    <a:pt x="484378" y="0"/>
                  </a:moveTo>
                  <a:lnTo>
                    <a:pt x="477507" y="0"/>
                  </a:lnTo>
                  <a:lnTo>
                    <a:pt x="477507" y="1803"/>
                  </a:lnTo>
                  <a:lnTo>
                    <a:pt x="484378" y="1803"/>
                  </a:lnTo>
                  <a:lnTo>
                    <a:pt x="484378" y="0"/>
                  </a:lnTo>
                  <a:close/>
                </a:path>
                <a:path w="965835" h="1905">
                  <a:moveTo>
                    <a:pt x="498119" y="0"/>
                  </a:moveTo>
                  <a:lnTo>
                    <a:pt x="491248" y="0"/>
                  </a:lnTo>
                  <a:lnTo>
                    <a:pt x="491248" y="1803"/>
                  </a:lnTo>
                  <a:lnTo>
                    <a:pt x="498119" y="1803"/>
                  </a:lnTo>
                  <a:lnTo>
                    <a:pt x="498119" y="0"/>
                  </a:lnTo>
                  <a:close/>
                </a:path>
                <a:path w="965835" h="1905">
                  <a:moveTo>
                    <a:pt x="511860" y="0"/>
                  </a:moveTo>
                  <a:lnTo>
                    <a:pt x="504990" y="0"/>
                  </a:lnTo>
                  <a:lnTo>
                    <a:pt x="504990" y="1803"/>
                  </a:lnTo>
                  <a:lnTo>
                    <a:pt x="511860" y="1803"/>
                  </a:lnTo>
                  <a:lnTo>
                    <a:pt x="511860" y="0"/>
                  </a:lnTo>
                  <a:close/>
                </a:path>
                <a:path w="965835" h="1905">
                  <a:moveTo>
                    <a:pt x="525602" y="0"/>
                  </a:moveTo>
                  <a:lnTo>
                    <a:pt x="518731" y="0"/>
                  </a:lnTo>
                  <a:lnTo>
                    <a:pt x="518731" y="1803"/>
                  </a:lnTo>
                  <a:lnTo>
                    <a:pt x="525602" y="1803"/>
                  </a:lnTo>
                  <a:lnTo>
                    <a:pt x="525602" y="0"/>
                  </a:lnTo>
                  <a:close/>
                </a:path>
                <a:path w="965835" h="1905">
                  <a:moveTo>
                    <a:pt x="539343" y="0"/>
                  </a:moveTo>
                  <a:lnTo>
                    <a:pt x="532472" y="0"/>
                  </a:lnTo>
                  <a:lnTo>
                    <a:pt x="532472" y="1803"/>
                  </a:lnTo>
                  <a:lnTo>
                    <a:pt x="539343" y="1803"/>
                  </a:lnTo>
                  <a:lnTo>
                    <a:pt x="539343" y="0"/>
                  </a:lnTo>
                  <a:close/>
                </a:path>
                <a:path w="965835" h="1905">
                  <a:moveTo>
                    <a:pt x="553085" y="0"/>
                  </a:moveTo>
                  <a:lnTo>
                    <a:pt x="546214" y="0"/>
                  </a:lnTo>
                  <a:lnTo>
                    <a:pt x="546214" y="1803"/>
                  </a:lnTo>
                  <a:lnTo>
                    <a:pt x="553085" y="1803"/>
                  </a:lnTo>
                  <a:lnTo>
                    <a:pt x="553085" y="0"/>
                  </a:lnTo>
                  <a:close/>
                </a:path>
                <a:path w="965835" h="1905">
                  <a:moveTo>
                    <a:pt x="566826" y="0"/>
                  </a:moveTo>
                  <a:lnTo>
                    <a:pt x="559955" y="0"/>
                  </a:lnTo>
                  <a:lnTo>
                    <a:pt x="559955" y="1803"/>
                  </a:lnTo>
                  <a:lnTo>
                    <a:pt x="566826" y="1803"/>
                  </a:lnTo>
                  <a:lnTo>
                    <a:pt x="566826" y="0"/>
                  </a:lnTo>
                  <a:close/>
                </a:path>
                <a:path w="965835" h="1905">
                  <a:moveTo>
                    <a:pt x="580567" y="0"/>
                  </a:moveTo>
                  <a:lnTo>
                    <a:pt x="573697" y="0"/>
                  </a:lnTo>
                  <a:lnTo>
                    <a:pt x="573697" y="1803"/>
                  </a:lnTo>
                  <a:lnTo>
                    <a:pt x="580567" y="1803"/>
                  </a:lnTo>
                  <a:lnTo>
                    <a:pt x="580567" y="0"/>
                  </a:lnTo>
                  <a:close/>
                </a:path>
                <a:path w="965835" h="1905">
                  <a:moveTo>
                    <a:pt x="594309" y="0"/>
                  </a:moveTo>
                  <a:lnTo>
                    <a:pt x="587438" y="0"/>
                  </a:lnTo>
                  <a:lnTo>
                    <a:pt x="587438" y="1803"/>
                  </a:lnTo>
                  <a:lnTo>
                    <a:pt x="594309" y="1803"/>
                  </a:lnTo>
                  <a:lnTo>
                    <a:pt x="594309" y="0"/>
                  </a:lnTo>
                  <a:close/>
                </a:path>
                <a:path w="965835" h="1905">
                  <a:moveTo>
                    <a:pt x="608050" y="0"/>
                  </a:moveTo>
                  <a:lnTo>
                    <a:pt x="601179" y="0"/>
                  </a:lnTo>
                  <a:lnTo>
                    <a:pt x="601179" y="1803"/>
                  </a:lnTo>
                  <a:lnTo>
                    <a:pt x="608050" y="1803"/>
                  </a:lnTo>
                  <a:lnTo>
                    <a:pt x="608050" y="0"/>
                  </a:lnTo>
                  <a:close/>
                </a:path>
                <a:path w="965835" h="1905">
                  <a:moveTo>
                    <a:pt x="621792" y="0"/>
                  </a:moveTo>
                  <a:lnTo>
                    <a:pt x="614921" y="0"/>
                  </a:lnTo>
                  <a:lnTo>
                    <a:pt x="614921" y="1803"/>
                  </a:lnTo>
                  <a:lnTo>
                    <a:pt x="621792" y="1803"/>
                  </a:lnTo>
                  <a:lnTo>
                    <a:pt x="621792" y="0"/>
                  </a:lnTo>
                  <a:close/>
                </a:path>
                <a:path w="965835" h="1905">
                  <a:moveTo>
                    <a:pt x="635533" y="0"/>
                  </a:moveTo>
                  <a:lnTo>
                    <a:pt x="628662" y="0"/>
                  </a:lnTo>
                  <a:lnTo>
                    <a:pt x="628662" y="1803"/>
                  </a:lnTo>
                  <a:lnTo>
                    <a:pt x="635533" y="1803"/>
                  </a:lnTo>
                  <a:lnTo>
                    <a:pt x="635533" y="0"/>
                  </a:lnTo>
                  <a:close/>
                </a:path>
                <a:path w="965835" h="1905">
                  <a:moveTo>
                    <a:pt x="649274" y="0"/>
                  </a:moveTo>
                  <a:lnTo>
                    <a:pt x="642404" y="0"/>
                  </a:lnTo>
                  <a:lnTo>
                    <a:pt x="642404" y="1803"/>
                  </a:lnTo>
                  <a:lnTo>
                    <a:pt x="649274" y="1803"/>
                  </a:lnTo>
                  <a:lnTo>
                    <a:pt x="649274" y="0"/>
                  </a:lnTo>
                  <a:close/>
                </a:path>
                <a:path w="965835" h="1905">
                  <a:moveTo>
                    <a:pt x="663016" y="0"/>
                  </a:moveTo>
                  <a:lnTo>
                    <a:pt x="656145" y="0"/>
                  </a:lnTo>
                  <a:lnTo>
                    <a:pt x="656145" y="1803"/>
                  </a:lnTo>
                  <a:lnTo>
                    <a:pt x="663016" y="1803"/>
                  </a:lnTo>
                  <a:lnTo>
                    <a:pt x="663016" y="0"/>
                  </a:lnTo>
                  <a:close/>
                </a:path>
                <a:path w="965835" h="1905">
                  <a:moveTo>
                    <a:pt x="676757" y="0"/>
                  </a:moveTo>
                  <a:lnTo>
                    <a:pt x="669886" y="0"/>
                  </a:lnTo>
                  <a:lnTo>
                    <a:pt x="669886" y="1803"/>
                  </a:lnTo>
                  <a:lnTo>
                    <a:pt x="676757" y="1803"/>
                  </a:lnTo>
                  <a:lnTo>
                    <a:pt x="676757" y="0"/>
                  </a:lnTo>
                  <a:close/>
                </a:path>
                <a:path w="965835" h="1905">
                  <a:moveTo>
                    <a:pt x="690499" y="0"/>
                  </a:moveTo>
                  <a:lnTo>
                    <a:pt x="683628" y="0"/>
                  </a:lnTo>
                  <a:lnTo>
                    <a:pt x="683628" y="1803"/>
                  </a:lnTo>
                  <a:lnTo>
                    <a:pt x="690499" y="1803"/>
                  </a:lnTo>
                  <a:lnTo>
                    <a:pt x="690499" y="0"/>
                  </a:lnTo>
                  <a:close/>
                </a:path>
                <a:path w="965835" h="1905">
                  <a:moveTo>
                    <a:pt x="704240" y="0"/>
                  </a:moveTo>
                  <a:lnTo>
                    <a:pt x="697369" y="0"/>
                  </a:lnTo>
                  <a:lnTo>
                    <a:pt x="697369" y="1803"/>
                  </a:lnTo>
                  <a:lnTo>
                    <a:pt x="704240" y="1803"/>
                  </a:lnTo>
                  <a:lnTo>
                    <a:pt x="704240" y="0"/>
                  </a:lnTo>
                  <a:close/>
                </a:path>
                <a:path w="965835" h="1905">
                  <a:moveTo>
                    <a:pt x="717981" y="0"/>
                  </a:moveTo>
                  <a:lnTo>
                    <a:pt x="711111" y="0"/>
                  </a:lnTo>
                  <a:lnTo>
                    <a:pt x="711111" y="1803"/>
                  </a:lnTo>
                  <a:lnTo>
                    <a:pt x="717981" y="1803"/>
                  </a:lnTo>
                  <a:lnTo>
                    <a:pt x="717981" y="0"/>
                  </a:lnTo>
                  <a:close/>
                </a:path>
                <a:path w="965835" h="1905">
                  <a:moveTo>
                    <a:pt x="731723" y="0"/>
                  </a:moveTo>
                  <a:lnTo>
                    <a:pt x="724852" y="0"/>
                  </a:lnTo>
                  <a:lnTo>
                    <a:pt x="724852" y="1803"/>
                  </a:lnTo>
                  <a:lnTo>
                    <a:pt x="731723" y="1803"/>
                  </a:lnTo>
                  <a:lnTo>
                    <a:pt x="731723" y="0"/>
                  </a:lnTo>
                  <a:close/>
                </a:path>
                <a:path w="965835" h="1905">
                  <a:moveTo>
                    <a:pt x="745464" y="0"/>
                  </a:moveTo>
                  <a:lnTo>
                    <a:pt x="738593" y="0"/>
                  </a:lnTo>
                  <a:lnTo>
                    <a:pt x="738593" y="1803"/>
                  </a:lnTo>
                  <a:lnTo>
                    <a:pt x="745464" y="1803"/>
                  </a:lnTo>
                  <a:lnTo>
                    <a:pt x="745464" y="0"/>
                  </a:lnTo>
                  <a:close/>
                </a:path>
                <a:path w="965835" h="1905">
                  <a:moveTo>
                    <a:pt x="759206" y="0"/>
                  </a:moveTo>
                  <a:lnTo>
                    <a:pt x="752335" y="0"/>
                  </a:lnTo>
                  <a:lnTo>
                    <a:pt x="752335" y="1803"/>
                  </a:lnTo>
                  <a:lnTo>
                    <a:pt x="759206" y="1803"/>
                  </a:lnTo>
                  <a:lnTo>
                    <a:pt x="759206" y="0"/>
                  </a:lnTo>
                  <a:close/>
                </a:path>
                <a:path w="965835" h="1905">
                  <a:moveTo>
                    <a:pt x="772947" y="0"/>
                  </a:moveTo>
                  <a:lnTo>
                    <a:pt x="766076" y="0"/>
                  </a:lnTo>
                  <a:lnTo>
                    <a:pt x="766076" y="1803"/>
                  </a:lnTo>
                  <a:lnTo>
                    <a:pt x="772947" y="1803"/>
                  </a:lnTo>
                  <a:lnTo>
                    <a:pt x="772947" y="0"/>
                  </a:lnTo>
                  <a:close/>
                </a:path>
                <a:path w="965835" h="1905">
                  <a:moveTo>
                    <a:pt x="786688" y="0"/>
                  </a:moveTo>
                  <a:lnTo>
                    <a:pt x="779818" y="0"/>
                  </a:lnTo>
                  <a:lnTo>
                    <a:pt x="779818" y="1803"/>
                  </a:lnTo>
                  <a:lnTo>
                    <a:pt x="786688" y="1803"/>
                  </a:lnTo>
                  <a:lnTo>
                    <a:pt x="786688" y="0"/>
                  </a:lnTo>
                  <a:close/>
                </a:path>
                <a:path w="965835" h="1905">
                  <a:moveTo>
                    <a:pt x="800430" y="0"/>
                  </a:moveTo>
                  <a:lnTo>
                    <a:pt x="793559" y="0"/>
                  </a:lnTo>
                  <a:lnTo>
                    <a:pt x="793559" y="1803"/>
                  </a:lnTo>
                  <a:lnTo>
                    <a:pt x="800430" y="1803"/>
                  </a:lnTo>
                  <a:lnTo>
                    <a:pt x="800430" y="0"/>
                  </a:lnTo>
                  <a:close/>
                </a:path>
                <a:path w="965835" h="1905">
                  <a:moveTo>
                    <a:pt x="814171" y="0"/>
                  </a:moveTo>
                  <a:lnTo>
                    <a:pt x="807300" y="0"/>
                  </a:lnTo>
                  <a:lnTo>
                    <a:pt x="807300" y="1803"/>
                  </a:lnTo>
                  <a:lnTo>
                    <a:pt x="814171" y="1803"/>
                  </a:lnTo>
                  <a:lnTo>
                    <a:pt x="814171" y="0"/>
                  </a:lnTo>
                  <a:close/>
                </a:path>
                <a:path w="965835" h="1905">
                  <a:moveTo>
                    <a:pt x="827913" y="0"/>
                  </a:moveTo>
                  <a:lnTo>
                    <a:pt x="821042" y="0"/>
                  </a:lnTo>
                  <a:lnTo>
                    <a:pt x="821042" y="1803"/>
                  </a:lnTo>
                  <a:lnTo>
                    <a:pt x="827913" y="1803"/>
                  </a:lnTo>
                  <a:lnTo>
                    <a:pt x="827913" y="0"/>
                  </a:lnTo>
                  <a:close/>
                </a:path>
                <a:path w="965835" h="1905">
                  <a:moveTo>
                    <a:pt x="841654" y="0"/>
                  </a:moveTo>
                  <a:lnTo>
                    <a:pt x="834783" y="0"/>
                  </a:lnTo>
                  <a:lnTo>
                    <a:pt x="834783" y="1803"/>
                  </a:lnTo>
                  <a:lnTo>
                    <a:pt x="841654" y="1803"/>
                  </a:lnTo>
                  <a:lnTo>
                    <a:pt x="841654" y="0"/>
                  </a:lnTo>
                  <a:close/>
                </a:path>
                <a:path w="965835" h="1905">
                  <a:moveTo>
                    <a:pt x="855395" y="0"/>
                  </a:moveTo>
                  <a:lnTo>
                    <a:pt x="848525" y="0"/>
                  </a:lnTo>
                  <a:lnTo>
                    <a:pt x="848525" y="1803"/>
                  </a:lnTo>
                  <a:lnTo>
                    <a:pt x="855395" y="1803"/>
                  </a:lnTo>
                  <a:lnTo>
                    <a:pt x="855395" y="0"/>
                  </a:lnTo>
                  <a:close/>
                </a:path>
                <a:path w="965835" h="1905">
                  <a:moveTo>
                    <a:pt x="869137" y="0"/>
                  </a:moveTo>
                  <a:lnTo>
                    <a:pt x="862266" y="0"/>
                  </a:lnTo>
                  <a:lnTo>
                    <a:pt x="862266" y="1803"/>
                  </a:lnTo>
                  <a:lnTo>
                    <a:pt x="869137" y="1803"/>
                  </a:lnTo>
                  <a:lnTo>
                    <a:pt x="869137" y="0"/>
                  </a:lnTo>
                  <a:close/>
                </a:path>
                <a:path w="965835" h="1905">
                  <a:moveTo>
                    <a:pt x="882878" y="0"/>
                  </a:moveTo>
                  <a:lnTo>
                    <a:pt x="876007" y="0"/>
                  </a:lnTo>
                  <a:lnTo>
                    <a:pt x="876007" y="1803"/>
                  </a:lnTo>
                  <a:lnTo>
                    <a:pt x="882878" y="1803"/>
                  </a:lnTo>
                  <a:lnTo>
                    <a:pt x="882878" y="0"/>
                  </a:lnTo>
                  <a:close/>
                </a:path>
                <a:path w="965835" h="1905">
                  <a:moveTo>
                    <a:pt x="896620" y="0"/>
                  </a:moveTo>
                  <a:lnTo>
                    <a:pt x="889749" y="0"/>
                  </a:lnTo>
                  <a:lnTo>
                    <a:pt x="889749" y="1803"/>
                  </a:lnTo>
                  <a:lnTo>
                    <a:pt x="896620" y="1803"/>
                  </a:lnTo>
                  <a:lnTo>
                    <a:pt x="896620" y="0"/>
                  </a:lnTo>
                  <a:close/>
                </a:path>
                <a:path w="965835" h="1905">
                  <a:moveTo>
                    <a:pt x="910361" y="0"/>
                  </a:moveTo>
                  <a:lnTo>
                    <a:pt x="903490" y="0"/>
                  </a:lnTo>
                  <a:lnTo>
                    <a:pt x="903490" y="1803"/>
                  </a:lnTo>
                  <a:lnTo>
                    <a:pt x="910361" y="1803"/>
                  </a:lnTo>
                  <a:lnTo>
                    <a:pt x="910361" y="0"/>
                  </a:lnTo>
                  <a:close/>
                </a:path>
                <a:path w="965835" h="1905">
                  <a:moveTo>
                    <a:pt x="924102" y="0"/>
                  </a:moveTo>
                  <a:lnTo>
                    <a:pt x="917232" y="0"/>
                  </a:lnTo>
                  <a:lnTo>
                    <a:pt x="917232" y="1803"/>
                  </a:lnTo>
                  <a:lnTo>
                    <a:pt x="924102" y="1803"/>
                  </a:lnTo>
                  <a:lnTo>
                    <a:pt x="924102" y="0"/>
                  </a:lnTo>
                  <a:close/>
                </a:path>
                <a:path w="965835" h="1905">
                  <a:moveTo>
                    <a:pt x="937844" y="0"/>
                  </a:moveTo>
                  <a:lnTo>
                    <a:pt x="930973" y="0"/>
                  </a:lnTo>
                  <a:lnTo>
                    <a:pt x="930973" y="1803"/>
                  </a:lnTo>
                  <a:lnTo>
                    <a:pt x="937844" y="1803"/>
                  </a:lnTo>
                  <a:lnTo>
                    <a:pt x="937844" y="0"/>
                  </a:lnTo>
                  <a:close/>
                </a:path>
                <a:path w="965835" h="1905">
                  <a:moveTo>
                    <a:pt x="951585" y="0"/>
                  </a:moveTo>
                  <a:lnTo>
                    <a:pt x="944714" y="0"/>
                  </a:lnTo>
                  <a:lnTo>
                    <a:pt x="944714" y="1803"/>
                  </a:lnTo>
                  <a:lnTo>
                    <a:pt x="951585" y="1803"/>
                  </a:lnTo>
                  <a:lnTo>
                    <a:pt x="951585" y="0"/>
                  </a:lnTo>
                  <a:close/>
                </a:path>
                <a:path w="965835" h="1905">
                  <a:moveTo>
                    <a:pt x="965327" y="0"/>
                  </a:moveTo>
                  <a:lnTo>
                    <a:pt x="958456" y="0"/>
                  </a:lnTo>
                  <a:lnTo>
                    <a:pt x="958456" y="1803"/>
                  </a:lnTo>
                  <a:lnTo>
                    <a:pt x="965327" y="1803"/>
                  </a:lnTo>
                  <a:lnTo>
                    <a:pt x="965327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35104" y="3023323"/>
              <a:ext cx="745490" cy="1905"/>
            </a:xfrm>
            <a:custGeom>
              <a:avLst/>
              <a:gdLst/>
              <a:ahLst/>
              <a:cxnLst/>
              <a:rect l="l" t="t" r="r" b="b"/>
              <a:pathLst>
                <a:path w="745490" h="1905">
                  <a:moveTo>
                    <a:pt x="6870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6870" y="1803"/>
                  </a:lnTo>
                  <a:lnTo>
                    <a:pt x="6870" y="0"/>
                  </a:lnTo>
                  <a:close/>
                </a:path>
                <a:path w="745490" h="1905">
                  <a:moveTo>
                    <a:pt x="20612" y="0"/>
                  </a:moveTo>
                  <a:lnTo>
                    <a:pt x="13741" y="0"/>
                  </a:lnTo>
                  <a:lnTo>
                    <a:pt x="13741" y="1803"/>
                  </a:lnTo>
                  <a:lnTo>
                    <a:pt x="20612" y="1803"/>
                  </a:lnTo>
                  <a:lnTo>
                    <a:pt x="20612" y="0"/>
                  </a:lnTo>
                  <a:close/>
                </a:path>
                <a:path w="745490" h="1905">
                  <a:moveTo>
                    <a:pt x="34353" y="0"/>
                  </a:moveTo>
                  <a:lnTo>
                    <a:pt x="27482" y="0"/>
                  </a:lnTo>
                  <a:lnTo>
                    <a:pt x="27482" y="1803"/>
                  </a:lnTo>
                  <a:lnTo>
                    <a:pt x="34353" y="1803"/>
                  </a:lnTo>
                  <a:lnTo>
                    <a:pt x="34353" y="0"/>
                  </a:lnTo>
                  <a:close/>
                </a:path>
                <a:path w="745490" h="1905">
                  <a:moveTo>
                    <a:pt x="48094" y="0"/>
                  </a:moveTo>
                  <a:lnTo>
                    <a:pt x="41224" y="0"/>
                  </a:lnTo>
                  <a:lnTo>
                    <a:pt x="41224" y="1803"/>
                  </a:lnTo>
                  <a:lnTo>
                    <a:pt x="48094" y="1803"/>
                  </a:lnTo>
                  <a:lnTo>
                    <a:pt x="48094" y="0"/>
                  </a:lnTo>
                  <a:close/>
                </a:path>
                <a:path w="745490" h="1905">
                  <a:moveTo>
                    <a:pt x="61836" y="0"/>
                  </a:moveTo>
                  <a:lnTo>
                    <a:pt x="54965" y="0"/>
                  </a:lnTo>
                  <a:lnTo>
                    <a:pt x="54965" y="1803"/>
                  </a:lnTo>
                  <a:lnTo>
                    <a:pt x="61836" y="1803"/>
                  </a:lnTo>
                  <a:lnTo>
                    <a:pt x="61836" y="0"/>
                  </a:lnTo>
                  <a:close/>
                </a:path>
                <a:path w="745490" h="1905">
                  <a:moveTo>
                    <a:pt x="75577" y="0"/>
                  </a:moveTo>
                  <a:lnTo>
                    <a:pt x="68707" y="0"/>
                  </a:lnTo>
                  <a:lnTo>
                    <a:pt x="68707" y="1803"/>
                  </a:lnTo>
                  <a:lnTo>
                    <a:pt x="75577" y="1803"/>
                  </a:lnTo>
                  <a:lnTo>
                    <a:pt x="75577" y="0"/>
                  </a:lnTo>
                  <a:close/>
                </a:path>
                <a:path w="745490" h="1905">
                  <a:moveTo>
                    <a:pt x="89319" y="0"/>
                  </a:moveTo>
                  <a:lnTo>
                    <a:pt x="82448" y="0"/>
                  </a:lnTo>
                  <a:lnTo>
                    <a:pt x="82448" y="1803"/>
                  </a:lnTo>
                  <a:lnTo>
                    <a:pt x="89319" y="1803"/>
                  </a:lnTo>
                  <a:lnTo>
                    <a:pt x="89319" y="0"/>
                  </a:lnTo>
                  <a:close/>
                </a:path>
                <a:path w="745490" h="1905">
                  <a:moveTo>
                    <a:pt x="103060" y="0"/>
                  </a:moveTo>
                  <a:lnTo>
                    <a:pt x="96189" y="0"/>
                  </a:lnTo>
                  <a:lnTo>
                    <a:pt x="96189" y="1803"/>
                  </a:lnTo>
                  <a:lnTo>
                    <a:pt x="103060" y="1803"/>
                  </a:lnTo>
                  <a:lnTo>
                    <a:pt x="103060" y="0"/>
                  </a:lnTo>
                  <a:close/>
                </a:path>
                <a:path w="745490" h="1905">
                  <a:moveTo>
                    <a:pt x="116801" y="0"/>
                  </a:moveTo>
                  <a:lnTo>
                    <a:pt x="109931" y="0"/>
                  </a:lnTo>
                  <a:lnTo>
                    <a:pt x="109931" y="1803"/>
                  </a:lnTo>
                  <a:lnTo>
                    <a:pt x="116801" y="1803"/>
                  </a:lnTo>
                  <a:lnTo>
                    <a:pt x="116801" y="0"/>
                  </a:lnTo>
                  <a:close/>
                </a:path>
                <a:path w="745490" h="1905">
                  <a:moveTo>
                    <a:pt x="130543" y="0"/>
                  </a:moveTo>
                  <a:lnTo>
                    <a:pt x="123672" y="0"/>
                  </a:lnTo>
                  <a:lnTo>
                    <a:pt x="123672" y="1803"/>
                  </a:lnTo>
                  <a:lnTo>
                    <a:pt x="130543" y="1803"/>
                  </a:lnTo>
                  <a:lnTo>
                    <a:pt x="130543" y="0"/>
                  </a:lnTo>
                  <a:close/>
                </a:path>
                <a:path w="745490" h="1905">
                  <a:moveTo>
                    <a:pt x="144284" y="0"/>
                  </a:moveTo>
                  <a:lnTo>
                    <a:pt x="137414" y="0"/>
                  </a:lnTo>
                  <a:lnTo>
                    <a:pt x="137414" y="1803"/>
                  </a:lnTo>
                  <a:lnTo>
                    <a:pt x="144284" y="1803"/>
                  </a:lnTo>
                  <a:lnTo>
                    <a:pt x="144284" y="0"/>
                  </a:lnTo>
                  <a:close/>
                </a:path>
                <a:path w="745490" h="1905">
                  <a:moveTo>
                    <a:pt x="158026" y="0"/>
                  </a:moveTo>
                  <a:lnTo>
                    <a:pt x="151155" y="0"/>
                  </a:lnTo>
                  <a:lnTo>
                    <a:pt x="151155" y="1803"/>
                  </a:lnTo>
                  <a:lnTo>
                    <a:pt x="158026" y="1803"/>
                  </a:lnTo>
                  <a:lnTo>
                    <a:pt x="158026" y="0"/>
                  </a:lnTo>
                  <a:close/>
                </a:path>
                <a:path w="745490" h="1905">
                  <a:moveTo>
                    <a:pt x="171767" y="0"/>
                  </a:moveTo>
                  <a:lnTo>
                    <a:pt x="164896" y="0"/>
                  </a:lnTo>
                  <a:lnTo>
                    <a:pt x="164896" y="1803"/>
                  </a:lnTo>
                  <a:lnTo>
                    <a:pt x="171767" y="1803"/>
                  </a:lnTo>
                  <a:lnTo>
                    <a:pt x="171767" y="0"/>
                  </a:lnTo>
                  <a:close/>
                </a:path>
                <a:path w="745490" h="1905">
                  <a:moveTo>
                    <a:pt x="185508" y="0"/>
                  </a:moveTo>
                  <a:lnTo>
                    <a:pt x="178638" y="0"/>
                  </a:lnTo>
                  <a:lnTo>
                    <a:pt x="178638" y="1803"/>
                  </a:lnTo>
                  <a:lnTo>
                    <a:pt x="185508" y="1803"/>
                  </a:lnTo>
                  <a:lnTo>
                    <a:pt x="185508" y="0"/>
                  </a:lnTo>
                  <a:close/>
                </a:path>
                <a:path w="745490" h="1905">
                  <a:moveTo>
                    <a:pt x="212991" y="0"/>
                  </a:moveTo>
                  <a:lnTo>
                    <a:pt x="206121" y="0"/>
                  </a:lnTo>
                  <a:lnTo>
                    <a:pt x="206121" y="1803"/>
                  </a:lnTo>
                  <a:lnTo>
                    <a:pt x="212991" y="1803"/>
                  </a:lnTo>
                  <a:lnTo>
                    <a:pt x="212991" y="0"/>
                  </a:lnTo>
                  <a:close/>
                </a:path>
                <a:path w="745490" h="1905">
                  <a:moveTo>
                    <a:pt x="226720" y="0"/>
                  </a:moveTo>
                  <a:lnTo>
                    <a:pt x="219862" y="0"/>
                  </a:lnTo>
                  <a:lnTo>
                    <a:pt x="219862" y="1803"/>
                  </a:lnTo>
                  <a:lnTo>
                    <a:pt x="226720" y="1803"/>
                  </a:lnTo>
                  <a:lnTo>
                    <a:pt x="226720" y="0"/>
                  </a:lnTo>
                  <a:close/>
                </a:path>
                <a:path w="745490" h="1905">
                  <a:moveTo>
                    <a:pt x="240461" y="0"/>
                  </a:moveTo>
                  <a:lnTo>
                    <a:pt x="233591" y="0"/>
                  </a:lnTo>
                  <a:lnTo>
                    <a:pt x="233591" y="1803"/>
                  </a:lnTo>
                  <a:lnTo>
                    <a:pt x="240461" y="1803"/>
                  </a:lnTo>
                  <a:lnTo>
                    <a:pt x="240461" y="0"/>
                  </a:lnTo>
                  <a:close/>
                </a:path>
                <a:path w="745490" h="1905">
                  <a:moveTo>
                    <a:pt x="254203" y="0"/>
                  </a:moveTo>
                  <a:lnTo>
                    <a:pt x="247332" y="0"/>
                  </a:lnTo>
                  <a:lnTo>
                    <a:pt x="247332" y="1803"/>
                  </a:lnTo>
                  <a:lnTo>
                    <a:pt x="254203" y="1803"/>
                  </a:lnTo>
                  <a:lnTo>
                    <a:pt x="254203" y="0"/>
                  </a:lnTo>
                  <a:close/>
                </a:path>
                <a:path w="745490" h="1905">
                  <a:moveTo>
                    <a:pt x="267944" y="0"/>
                  </a:moveTo>
                  <a:lnTo>
                    <a:pt x="261073" y="0"/>
                  </a:lnTo>
                  <a:lnTo>
                    <a:pt x="261073" y="1803"/>
                  </a:lnTo>
                  <a:lnTo>
                    <a:pt x="267944" y="1803"/>
                  </a:lnTo>
                  <a:lnTo>
                    <a:pt x="267944" y="0"/>
                  </a:lnTo>
                  <a:close/>
                </a:path>
                <a:path w="745490" h="1905">
                  <a:moveTo>
                    <a:pt x="281686" y="0"/>
                  </a:moveTo>
                  <a:lnTo>
                    <a:pt x="274815" y="0"/>
                  </a:lnTo>
                  <a:lnTo>
                    <a:pt x="274815" y="1803"/>
                  </a:lnTo>
                  <a:lnTo>
                    <a:pt x="281686" y="1803"/>
                  </a:lnTo>
                  <a:lnTo>
                    <a:pt x="281686" y="0"/>
                  </a:lnTo>
                  <a:close/>
                </a:path>
                <a:path w="745490" h="1905">
                  <a:moveTo>
                    <a:pt x="295427" y="0"/>
                  </a:moveTo>
                  <a:lnTo>
                    <a:pt x="288556" y="0"/>
                  </a:lnTo>
                  <a:lnTo>
                    <a:pt x="288556" y="1803"/>
                  </a:lnTo>
                  <a:lnTo>
                    <a:pt x="295427" y="1803"/>
                  </a:lnTo>
                  <a:lnTo>
                    <a:pt x="295427" y="0"/>
                  </a:lnTo>
                  <a:close/>
                </a:path>
                <a:path w="745490" h="1905">
                  <a:moveTo>
                    <a:pt x="309181" y="0"/>
                  </a:moveTo>
                  <a:lnTo>
                    <a:pt x="302298" y="0"/>
                  </a:lnTo>
                  <a:lnTo>
                    <a:pt x="302298" y="1803"/>
                  </a:lnTo>
                  <a:lnTo>
                    <a:pt x="309181" y="1803"/>
                  </a:lnTo>
                  <a:lnTo>
                    <a:pt x="309181" y="0"/>
                  </a:lnTo>
                  <a:close/>
                </a:path>
                <a:path w="745490" h="1905">
                  <a:moveTo>
                    <a:pt x="322910" y="0"/>
                  </a:moveTo>
                  <a:lnTo>
                    <a:pt x="316039" y="0"/>
                  </a:lnTo>
                  <a:lnTo>
                    <a:pt x="316039" y="1803"/>
                  </a:lnTo>
                  <a:lnTo>
                    <a:pt x="322910" y="1803"/>
                  </a:lnTo>
                  <a:lnTo>
                    <a:pt x="322910" y="0"/>
                  </a:lnTo>
                  <a:close/>
                </a:path>
                <a:path w="745490" h="1905">
                  <a:moveTo>
                    <a:pt x="336651" y="0"/>
                  </a:moveTo>
                  <a:lnTo>
                    <a:pt x="329780" y="0"/>
                  </a:lnTo>
                  <a:lnTo>
                    <a:pt x="329780" y="1803"/>
                  </a:lnTo>
                  <a:lnTo>
                    <a:pt x="336651" y="1803"/>
                  </a:lnTo>
                  <a:lnTo>
                    <a:pt x="336651" y="0"/>
                  </a:lnTo>
                  <a:close/>
                </a:path>
                <a:path w="745490" h="1905">
                  <a:moveTo>
                    <a:pt x="350393" y="0"/>
                  </a:moveTo>
                  <a:lnTo>
                    <a:pt x="343522" y="0"/>
                  </a:lnTo>
                  <a:lnTo>
                    <a:pt x="343522" y="1803"/>
                  </a:lnTo>
                  <a:lnTo>
                    <a:pt x="350393" y="1803"/>
                  </a:lnTo>
                  <a:lnTo>
                    <a:pt x="350393" y="0"/>
                  </a:lnTo>
                  <a:close/>
                </a:path>
                <a:path w="745490" h="1905">
                  <a:moveTo>
                    <a:pt x="364134" y="0"/>
                  </a:moveTo>
                  <a:lnTo>
                    <a:pt x="357263" y="0"/>
                  </a:lnTo>
                  <a:lnTo>
                    <a:pt x="357263" y="1803"/>
                  </a:lnTo>
                  <a:lnTo>
                    <a:pt x="364134" y="1803"/>
                  </a:lnTo>
                  <a:lnTo>
                    <a:pt x="364134" y="0"/>
                  </a:lnTo>
                  <a:close/>
                </a:path>
                <a:path w="745490" h="1905">
                  <a:moveTo>
                    <a:pt x="377875" y="0"/>
                  </a:moveTo>
                  <a:lnTo>
                    <a:pt x="371005" y="0"/>
                  </a:lnTo>
                  <a:lnTo>
                    <a:pt x="371005" y="1803"/>
                  </a:lnTo>
                  <a:lnTo>
                    <a:pt x="377875" y="1803"/>
                  </a:lnTo>
                  <a:lnTo>
                    <a:pt x="377875" y="0"/>
                  </a:lnTo>
                  <a:close/>
                </a:path>
                <a:path w="745490" h="1905">
                  <a:moveTo>
                    <a:pt x="391617" y="0"/>
                  </a:moveTo>
                  <a:lnTo>
                    <a:pt x="384746" y="0"/>
                  </a:lnTo>
                  <a:lnTo>
                    <a:pt x="384746" y="1803"/>
                  </a:lnTo>
                  <a:lnTo>
                    <a:pt x="391617" y="1803"/>
                  </a:lnTo>
                  <a:lnTo>
                    <a:pt x="391617" y="0"/>
                  </a:lnTo>
                  <a:close/>
                </a:path>
                <a:path w="745490" h="1905">
                  <a:moveTo>
                    <a:pt x="405358" y="0"/>
                  </a:moveTo>
                  <a:lnTo>
                    <a:pt x="398487" y="0"/>
                  </a:lnTo>
                  <a:lnTo>
                    <a:pt x="398487" y="1803"/>
                  </a:lnTo>
                  <a:lnTo>
                    <a:pt x="405358" y="1803"/>
                  </a:lnTo>
                  <a:lnTo>
                    <a:pt x="405358" y="0"/>
                  </a:lnTo>
                  <a:close/>
                </a:path>
                <a:path w="745490" h="1905">
                  <a:moveTo>
                    <a:pt x="419100" y="0"/>
                  </a:moveTo>
                  <a:lnTo>
                    <a:pt x="412229" y="0"/>
                  </a:lnTo>
                  <a:lnTo>
                    <a:pt x="412229" y="1803"/>
                  </a:lnTo>
                  <a:lnTo>
                    <a:pt x="419100" y="1803"/>
                  </a:lnTo>
                  <a:lnTo>
                    <a:pt x="419100" y="0"/>
                  </a:lnTo>
                  <a:close/>
                </a:path>
                <a:path w="745490" h="1905">
                  <a:moveTo>
                    <a:pt x="432841" y="0"/>
                  </a:moveTo>
                  <a:lnTo>
                    <a:pt x="425970" y="0"/>
                  </a:lnTo>
                  <a:lnTo>
                    <a:pt x="425970" y="1803"/>
                  </a:lnTo>
                  <a:lnTo>
                    <a:pt x="432841" y="1803"/>
                  </a:lnTo>
                  <a:lnTo>
                    <a:pt x="432841" y="0"/>
                  </a:lnTo>
                  <a:close/>
                </a:path>
                <a:path w="745490" h="1905">
                  <a:moveTo>
                    <a:pt x="446582" y="0"/>
                  </a:moveTo>
                  <a:lnTo>
                    <a:pt x="439712" y="0"/>
                  </a:lnTo>
                  <a:lnTo>
                    <a:pt x="439712" y="1803"/>
                  </a:lnTo>
                  <a:lnTo>
                    <a:pt x="446582" y="1803"/>
                  </a:lnTo>
                  <a:lnTo>
                    <a:pt x="446582" y="0"/>
                  </a:lnTo>
                  <a:close/>
                </a:path>
                <a:path w="745490" h="1905">
                  <a:moveTo>
                    <a:pt x="460324" y="0"/>
                  </a:moveTo>
                  <a:lnTo>
                    <a:pt x="453453" y="0"/>
                  </a:lnTo>
                  <a:lnTo>
                    <a:pt x="453453" y="1803"/>
                  </a:lnTo>
                  <a:lnTo>
                    <a:pt x="460324" y="1803"/>
                  </a:lnTo>
                  <a:lnTo>
                    <a:pt x="460324" y="0"/>
                  </a:lnTo>
                  <a:close/>
                </a:path>
                <a:path w="745490" h="1905">
                  <a:moveTo>
                    <a:pt x="474065" y="0"/>
                  </a:moveTo>
                  <a:lnTo>
                    <a:pt x="467194" y="0"/>
                  </a:lnTo>
                  <a:lnTo>
                    <a:pt x="467194" y="1803"/>
                  </a:lnTo>
                  <a:lnTo>
                    <a:pt x="474065" y="1803"/>
                  </a:lnTo>
                  <a:lnTo>
                    <a:pt x="474065" y="0"/>
                  </a:lnTo>
                  <a:close/>
                </a:path>
                <a:path w="745490" h="1905">
                  <a:moveTo>
                    <a:pt x="487807" y="0"/>
                  </a:moveTo>
                  <a:lnTo>
                    <a:pt x="480936" y="0"/>
                  </a:lnTo>
                  <a:lnTo>
                    <a:pt x="480936" y="1803"/>
                  </a:lnTo>
                  <a:lnTo>
                    <a:pt x="487807" y="1803"/>
                  </a:lnTo>
                  <a:lnTo>
                    <a:pt x="487807" y="0"/>
                  </a:lnTo>
                  <a:close/>
                </a:path>
                <a:path w="745490" h="1905">
                  <a:moveTo>
                    <a:pt x="501548" y="0"/>
                  </a:moveTo>
                  <a:lnTo>
                    <a:pt x="494677" y="0"/>
                  </a:lnTo>
                  <a:lnTo>
                    <a:pt x="494677" y="1803"/>
                  </a:lnTo>
                  <a:lnTo>
                    <a:pt x="501548" y="1803"/>
                  </a:lnTo>
                  <a:lnTo>
                    <a:pt x="501548" y="0"/>
                  </a:lnTo>
                  <a:close/>
                </a:path>
                <a:path w="745490" h="1905">
                  <a:moveTo>
                    <a:pt x="515289" y="0"/>
                  </a:moveTo>
                  <a:lnTo>
                    <a:pt x="508419" y="0"/>
                  </a:lnTo>
                  <a:lnTo>
                    <a:pt x="508419" y="1803"/>
                  </a:lnTo>
                  <a:lnTo>
                    <a:pt x="515289" y="1803"/>
                  </a:lnTo>
                  <a:lnTo>
                    <a:pt x="515289" y="0"/>
                  </a:lnTo>
                  <a:close/>
                </a:path>
                <a:path w="745490" h="1905">
                  <a:moveTo>
                    <a:pt x="529031" y="0"/>
                  </a:moveTo>
                  <a:lnTo>
                    <a:pt x="522160" y="0"/>
                  </a:lnTo>
                  <a:lnTo>
                    <a:pt x="522160" y="1803"/>
                  </a:lnTo>
                  <a:lnTo>
                    <a:pt x="529031" y="1803"/>
                  </a:lnTo>
                  <a:lnTo>
                    <a:pt x="529031" y="0"/>
                  </a:lnTo>
                  <a:close/>
                </a:path>
                <a:path w="745490" h="1905">
                  <a:moveTo>
                    <a:pt x="542772" y="0"/>
                  </a:moveTo>
                  <a:lnTo>
                    <a:pt x="535901" y="0"/>
                  </a:lnTo>
                  <a:lnTo>
                    <a:pt x="535901" y="1803"/>
                  </a:lnTo>
                  <a:lnTo>
                    <a:pt x="542772" y="1803"/>
                  </a:lnTo>
                  <a:lnTo>
                    <a:pt x="542772" y="0"/>
                  </a:lnTo>
                  <a:close/>
                </a:path>
                <a:path w="745490" h="1905">
                  <a:moveTo>
                    <a:pt x="556514" y="0"/>
                  </a:moveTo>
                  <a:lnTo>
                    <a:pt x="549643" y="0"/>
                  </a:lnTo>
                  <a:lnTo>
                    <a:pt x="549643" y="1803"/>
                  </a:lnTo>
                  <a:lnTo>
                    <a:pt x="556514" y="1803"/>
                  </a:lnTo>
                  <a:lnTo>
                    <a:pt x="556514" y="0"/>
                  </a:lnTo>
                  <a:close/>
                </a:path>
                <a:path w="745490" h="1905">
                  <a:moveTo>
                    <a:pt x="570242" y="0"/>
                  </a:moveTo>
                  <a:lnTo>
                    <a:pt x="563384" y="0"/>
                  </a:lnTo>
                  <a:lnTo>
                    <a:pt x="563384" y="1803"/>
                  </a:lnTo>
                  <a:lnTo>
                    <a:pt x="570242" y="1803"/>
                  </a:lnTo>
                  <a:lnTo>
                    <a:pt x="570242" y="0"/>
                  </a:lnTo>
                  <a:close/>
                </a:path>
                <a:path w="745490" h="1905">
                  <a:moveTo>
                    <a:pt x="583996" y="0"/>
                  </a:moveTo>
                  <a:lnTo>
                    <a:pt x="577126" y="0"/>
                  </a:lnTo>
                  <a:lnTo>
                    <a:pt x="577126" y="1803"/>
                  </a:lnTo>
                  <a:lnTo>
                    <a:pt x="583996" y="1803"/>
                  </a:lnTo>
                  <a:lnTo>
                    <a:pt x="583996" y="0"/>
                  </a:lnTo>
                  <a:close/>
                </a:path>
                <a:path w="745490" h="1905">
                  <a:moveTo>
                    <a:pt x="597738" y="0"/>
                  </a:moveTo>
                  <a:lnTo>
                    <a:pt x="590867" y="0"/>
                  </a:lnTo>
                  <a:lnTo>
                    <a:pt x="590867" y="1803"/>
                  </a:lnTo>
                  <a:lnTo>
                    <a:pt x="597738" y="1803"/>
                  </a:lnTo>
                  <a:lnTo>
                    <a:pt x="597738" y="0"/>
                  </a:lnTo>
                  <a:close/>
                </a:path>
                <a:path w="745490" h="1905">
                  <a:moveTo>
                    <a:pt x="611479" y="0"/>
                  </a:moveTo>
                  <a:lnTo>
                    <a:pt x="604608" y="0"/>
                  </a:lnTo>
                  <a:lnTo>
                    <a:pt x="604608" y="1803"/>
                  </a:lnTo>
                  <a:lnTo>
                    <a:pt x="611479" y="1803"/>
                  </a:lnTo>
                  <a:lnTo>
                    <a:pt x="611479" y="0"/>
                  </a:lnTo>
                  <a:close/>
                </a:path>
                <a:path w="745490" h="1905">
                  <a:moveTo>
                    <a:pt x="625221" y="0"/>
                  </a:moveTo>
                  <a:lnTo>
                    <a:pt x="618350" y="0"/>
                  </a:lnTo>
                  <a:lnTo>
                    <a:pt x="618350" y="1803"/>
                  </a:lnTo>
                  <a:lnTo>
                    <a:pt x="625221" y="1803"/>
                  </a:lnTo>
                  <a:lnTo>
                    <a:pt x="625221" y="0"/>
                  </a:lnTo>
                  <a:close/>
                </a:path>
                <a:path w="745490" h="1905">
                  <a:moveTo>
                    <a:pt x="638962" y="0"/>
                  </a:moveTo>
                  <a:lnTo>
                    <a:pt x="632091" y="0"/>
                  </a:lnTo>
                  <a:lnTo>
                    <a:pt x="632091" y="1803"/>
                  </a:lnTo>
                  <a:lnTo>
                    <a:pt x="638962" y="1803"/>
                  </a:lnTo>
                  <a:lnTo>
                    <a:pt x="638962" y="0"/>
                  </a:lnTo>
                  <a:close/>
                </a:path>
                <a:path w="745490" h="1905">
                  <a:moveTo>
                    <a:pt x="652703" y="0"/>
                  </a:moveTo>
                  <a:lnTo>
                    <a:pt x="645820" y="0"/>
                  </a:lnTo>
                  <a:lnTo>
                    <a:pt x="645820" y="1803"/>
                  </a:lnTo>
                  <a:lnTo>
                    <a:pt x="652703" y="1803"/>
                  </a:lnTo>
                  <a:lnTo>
                    <a:pt x="652703" y="0"/>
                  </a:lnTo>
                  <a:close/>
                </a:path>
                <a:path w="745490" h="1905">
                  <a:moveTo>
                    <a:pt x="666445" y="0"/>
                  </a:moveTo>
                  <a:lnTo>
                    <a:pt x="659561" y="0"/>
                  </a:lnTo>
                  <a:lnTo>
                    <a:pt x="659561" y="1803"/>
                  </a:lnTo>
                  <a:lnTo>
                    <a:pt x="666445" y="1803"/>
                  </a:lnTo>
                  <a:lnTo>
                    <a:pt x="666445" y="0"/>
                  </a:lnTo>
                  <a:close/>
                </a:path>
                <a:path w="745490" h="1905">
                  <a:moveTo>
                    <a:pt x="680186" y="0"/>
                  </a:moveTo>
                  <a:lnTo>
                    <a:pt x="673303" y="0"/>
                  </a:lnTo>
                  <a:lnTo>
                    <a:pt x="673303" y="1803"/>
                  </a:lnTo>
                  <a:lnTo>
                    <a:pt x="680186" y="1803"/>
                  </a:lnTo>
                  <a:lnTo>
                    <a:pt x="680186" y="0"/>
                  </a:lnTo>
                  <a:close/>
                </a:path>
                <a:path w="745490" h="1905">
                  <a:moveTo>
                    <a:pt x="693928" y="0"/>
                  </a:moveTo>
                  <a:lnTo>
                    <a:pt x="687044" y="0"/>
                  </a:lnTo>
                  <a:lnTo>
                    <a:pt x="687044" y="1803"/>
                  </a:lnTo>
                  <a:lnTo>
                    <a:pt x="693928" y="1803"/>
                  </a:lnTo>
                  <a:lnTo>
                    <a:pt x="693928" y="0"/>
                  </a:lnTo>
                  <a:close/>
                </a:path>
                <a:path w="745490" h="1905">
                  <a:moveTo>
                    <a:pt x="707669" y="0"/>
                  </a:moveTo>
                  <a:lnTo>
                    <a:pt x="700786" y="0"/>
                  </a:lnTo>
                  <a:lnTo>
                    <a:pt x="700786" y="1803"/>
                  </a:lnTo>
                  <a:lnTo>
                    <a:pt x="707669" y="1803"/>
                  </a:lnTo>
                  <a:lnTo>
                    <a:pt x="707669" y="0"/>
                  </a:lnTo>
                  <a:close/>
                </a:path>
                <a:path w="745490" h="1905">
                  <a:moveTo>
                    <a:pt x="735152" y="0"/>
                  </a:moveTo>
                  <a:lnTo>
                    <a:pt x="728281" y="0"/>
                  </a:lnTo>
                  <a:lnTo>
                    <a:pt x="728281" y="1803"/>
                  </a:lnTo>
                  <a:lnTo>
                    <a:pt x="735152" y="1803"/>
                  </a:lnTo>
                  <a:lnTo>
                    <a:pt x="735152" y="0"/>
                  </a:lnTo>
                  <a:close/>
                </a:path>
                <a:path w="745490" h="1905">
                  <a:moveTo>
                    <a:pt x="745451" y="0"/>
                  </a:moveTo>
                  <a:lnTo>
                    <a:pt x="742022" y="0"/>
                  </a:lnTo>
                  <a:lnTo>
                    <a:pt x="742022" y="1803"/>
                  </a:lnTo>
                  <a:lnTo>
                    <a:pt x="745451" y="1803"/>
                  </a:lnTo>
                  <a:lnTo>
                    <a:pt x="745451" y="0"/>
                  </a:lnTo>
                  <a:close/>
                </a:path>
              </a:pathLst>
            </a:custGeom>
            <a:solidFill>
              <a:srgbClr val="E1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83759" y="2876397"/>
              <a:ext cx="55829" cy="16210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01767" y="2782735"/>
              <a:ext cx="64833" cy="255765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5028780" y="2800743"/>
              <a:ext cx="20320" cy="220345"/>
            </a:xfrm>
            <a:custGeom>
              <a:avLst/>
              <a:gdLst/>
              <a:ahLst/>
              <a:cxnLst/>
              <a:rect l="l" t="t" r="r" b="b"/>
              <a:pathLst>
                <a:path w="20320" h="220344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6"/>
                  </a:lnTo>
                  <a:lnTo>
                    <a:pt x="0" y="219748"/>
                  </a:lnTo>
                  <a:lnTo>
                    <a:pt x="19812" y="219748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55806" y="2662059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69" y="0"/>
                  </a:moveTo>
                  <a:lnTo>
                    <a:pt x="4025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79720" y="3073679"/>
              <a:ext cx="116839" cy="20320"/>
            </a:xfrm>
            <a:custGeom>
              <a:avLst/>
              <a:gdLst/>
              <a:ahLst/>
              <a:cxnLst/>
              <a:rect l="l" t="t" r="r" b="b"/>
              <a:pathLst>
                <a:path w="116839" h="20319">
                  <a:moveTo>
                    <a:pt x="8089" y="203"/>
                  </a:moveTo>
                  <a:lnTo>
                    <a:pt x="0" y="203"/>
                  </a:lnTo>
                  <a:lnTo>
                    <a:pt x="0" y="15443"/>
                  </a:lnTo>
                  <a:lnTo>
                    <a:pt x="2247" y="15443"/>
                  </a:lnTo>
                  <a:lnTo>
                    <a:pt x="2247" y="9080"/>
                  </a:lnTo>
                  <a:lnTo>
                    <a:pt x="8089" y="9080"/>
                  </a:lnTo>
                  <a:lnTo>
                    <a:pt x="9334" y="8686"/>
                  </a:lnTo>
                  <a:lnTo>
                    <a:pt x="10865" y="7289"/>
                  </a:lnTo>
                  <a:lnTo>
                    <a:pt x="2247" y="7289"/>
                  </a:lnTo>
                  <a:lnTo>
                    <a:pt x="2247" y="1993"/>
                  </a:lnTo>
                  <a:lnTo>
                    <a:pt x="10877" y="1993"/>
                  </a:lnTo>
                  <a:lnTo>
                    <a:pt x="9334" y="596"/>
                  </a:lnTo>
                  <a:lnTo>
                    <a:pt x="8089" y="203"/>
                  </a:lnTo>
                  <a:close/>
                </a:path>
                <a:path w="116839" h="20319">
                  <a:moveTo>
                    <a:pt x="10877" y="1993"/>
                  </a:moveTo>
                  <a:lnTo>
                    <a:pt x="7238" y="1993"/>
                  </a:lnTo>
                  <a:lnTo>
                    <a:pt x="8013" y="2222"/>
                  </a:lnTo>
                  <a:lnTo>
                    <a:pt x="9055" y="3149"/>
                  </a:lnTo>
                  <a:lnTo>
                    <a:pt x="9309" y="3797"/>
                  </a:lnTo>
                  <a:lnTo>
                    <a:pt x="9309" y="5486"/>
                  </a:lnTo>
                  <a:lnTo>
                    <a:pt x="9055" y="6134"/>
                  </a:lnTo>
                  <a:lnTo>
                    <a:pt x="8013" y="7061"/>
                  </a:lnTo>
                  <a:lnTo>
                    <a:pt x="7238" y="7289"/>
                  </a:lnTo>
                  <a:lnTo>
                    <a:pt x="10865" y="7289"/>
                  </a:lnTo>
                  <a:lnTo>
                    <a:pt x="11074" y="7099"/>
                  </a:lnTo>
                  <a:lnTo>
                    <a:pt x="11471" y="6134"/>
                  </a:lnTo>
                  <a:lnTo>
                    <a:pt x="11477" y="3149"/>
                  </a:lnTo>
                  <a:lnTo>
                    <a:pt x="11074" y="2171"/>
                  </a:lnTo>
                  <a:lnTo>
                    <a:pt x="10877" y="1993"/>
                  </a:lnTo>
                  <a:close/>
                </a:path>
                <a:path w="116839" h="20319">
                  <a:moveTo>
                    <a:pt x="15760" y="4546"/>
                  </a:moveTo>
                  <a:lnTo>
                    <a:pt x="13639" y="4546"/>
                  </a:lnTo>
                  <a:lnTo>
                    <a:pt x="13766" y="15443"/>
                  </a:lnTo>
                  <a:lnTo>
                    <a:pt x="15976" y="15443"/>
                  </a:lnTo>
                  <a:lnTo>
                    <a:pt x="16090" y="8242"/>
                  </a:lnTo>
                  <a:lnTo>
                    <a:pt x="16517" y="7353"/>
                  </a:lnTo>
                  <a:lnTo>
                    <a:pt x="15646" y="7353"/>
                  </a:lnTo>
                  <a:lnTo>
                    <a:pt x="15798" y="6680"/>
                  </a:lnTo>
                  <a:lnTo>
                    <a:pt x="15760" y="4546"/>
                  </a:lnTo>
                  <a:close/>
                </a:path>
                <a:path w="116839" h="20319">
                  <a:moveTo>
                    <a:pt x="15920" y="6399"/>
                  </a:moveTo>
                  <a:lnTo>
                    <a:pt x="15798" y="6680"/>
                  </a:lnTo>
                  <a:lnTo>
                    <a:pt x="15646" y="7353"/>
                  </a:lnTo>
                  <a:lnTo>
                    <a:pt x="16001" y="7353"/>
                  </a:lnTo>
                  <a:lnTo>
                    <a:pt x="15920" y="6399"/>
                  </a:lnTo>
                  <a:close/>
                </a:path>
                <a:path w="116839" h="20319">
                  <a:moveTo>
                    <a:pt x="18669" y="4356"/>
                  </a:moveTo>
                  <a:lnTo>
                    <a:pt x="16001" y="7353"/>
                  </a:lnTo>
                  <a:lnTo>
                    <a:pt x="16517" y="7353"/>
                  </a:lnTo>
                  <a:lnTo>
                    <a:pt x="16891" y="6908"/>
                  </a:lnTo>
                  <a:lnTo>
                    <a:pt x="17780" y="6350"/>
                  </a:lnTo>
                  <a:lnTo>
                    <a:pt x="18326" y="6210"/>
                  </a:lnTo>
                  <a:lnTo>
                    <a:pt x="20259" y="6210"/>
                  </a:lnTo>
                  <a:lnTo>
                    <a:pt x="20199" y="4457"/>
                  </a:lnTo>
                  <a:lnTo>
                    <a:pt x="19646" y="4368"/>
                  </a:lnTo>
                  <a:lnTo>
                    <a:pt x="18669" y="4356"/>
                  </a:lnTo>
                  <a:close/>
                </a:path>
                <a:path w="116839" h="20319">
                  <a:moveTo>
                    <a:pt x="20259" y="6210"/>
                  </a:moveTo>
                  <a:lnTo>
                    <a:pt x="19215" y="6210"/>
                  </a:lnTo>
                  <a:lnTo>
                    <a:pt x="19799" y="6261"/>
                  </a:lnTo>
                  <a:lnTo>
                    <a:pt x="20256" y="6426"/>
                  </a:lnTo>
                  <a:lnTo>
                    <a:pt x="20259" y="6210"/>
                  </a:lnTo>
                  <a:close/>
                </a:path>
                <a:path w="116839" h="20319">
                  <a:moveTo>
                    <a:pt x="27559" y="4356"/>
                  </a:moveTo>
                  <a:lnTo>
                    <a:pt x="25400" y="4356"/>
                  </a:lnTo>
                  <a:lnTo>
                    <a:pt x="24460" y="4584"/>
                  </a:lnTo>
                  <a:lnTo>
                    <a:pt x="22885" y="5486"/>
                  </a:lnTo>
                  <a:lnTo>
                    <a:pt x="22263" y="6134"/>
                  </a:lnTo>
                  <a:lnTo>
                    <a:pt x="21399" y="7823"/>
                  </a:lnTo>
                  <a:lnTo>
                    <a:pt x="21210" y="8699"/>
                  </a:lnTo>
                  <a:lnTo>
                    <a:pt x="21210" y="11290"/>
                  </a:lnTo>
                  <a:lnTo>
                    <a:pt x="25400" y="15633"/>
                  </a:lnTo>
                  <a:lnTo>
                    <a:pt x="27559" y="15633"/>
                  </a:lnTo>
                  <a:lnTo>
                    <a:pt x="28498" y="15405"/>
                  </a:lnTo>
                  <a:lnTo>
                    <a:pt x="30099" y="14503"/>
                  </a:lnTo>
                  <a:lnTo>
                    <a:pt x="30660" y="13919"/>
                  </a:lnTo>
                  <a:lnTo>
                    <a:pt x="25539" y="13919"/>
                  </a:lnTo>
                  <a:lnTo>
                    <a:pt x="24777" y="13588"/>
                  </a:lnTo>
                  <a:lnTo>
                    <a:pt x="23660" y="12268"/>
                  </a:lnTo>
                  <a:lnTo>
                    <a:pt x="23393" y="11290"/>
                  </a:lnTo>
                  <a:lnTo>
                    <a:pt x="23393" y="8699"/>
                  </a:lnTo>
                  <a:lnTo>
                    <a:pt x="23672" y="7721"/>
                  </a:lnTo>
                  <a:lnTo>
                    <a:pt x="24803" y="6413"/>
                  </a:lnTo>
                  <a:lnTo>
                    <a:pt x="25552" y="6083"/>
                  </a:lnTo>
                  <a:lnTo>
                    <a:pt x="30672" y="6083"/>
                  </a:lnTo>
                  <a:lnTo>
                    <a:pt x="30099" y="5486"/>
                  </a:lnTo>
                  <a:lnTo>
                    <a:pt x="28498" y="4584"/>
                  </a:lnTo>
                  <a:lnTo>
                    <a:pt x="27559" y="4356"/>
                  </a:lnTo>
                  <a:close/>
                </a:path>
                <a:path w="116839" h="20319">
                  <a:moveTo>
                    <a:pt x="30672" y="6083"/>
                  </a:moveTo>
                  <a:lnTo>
                    <a:pt x="27432" y="6083"/>
                  </a:lnTo>
                  <a:lnTo>
                    <a:pt x="28194" y="6413"/>
                  </a:lnTo>
                  <a:lnTo>
                    <a:pt x="29311" y="7721"/>
                  </a:lnTo>
                  <a:lnTo>
                    <a:pt x="29591" y="8699"/>
                  </a:lnTo>
                  <a:lnTo>
                    <a:pt x="29591" y="11290"/>
                  </a:lnTo>
                  <a:lnTo>
                    <a:pt x="29311" y="12268"/>
                  </a:lnTo>
                  <a:lnTo>
                    <a:pt x="28194" y="13588"/>
                  </a:lnTo>
                  <a:lnTo>
                    <a:pt x="27432" y="13919"/>
                  </a:lnTo>
                  <a:lnTo>
                    <a:pt x="30660" y="13919"/>
                  </a:lnTo>
                  <a:lnTo>
                    <a:pt x="31597" y="12166"/>
                  </a:lnTo>
                  <a:lnTo>
                    <a:pt x="31797" y="11290"/>
                  </a:lnTo>
                  <a:lnTo>
                    <a:pt x="31797" y="8699"/>
                  </a:lnTo>
                  <a:lnTo>
                    <a:pt x="31597" y="7823"/>
                  </a:lnTo>
                  <a:lnTo>
                    <a:pt x="30721" y="6134"/>
                  </a:lnTo>
                  <a:close/>
                </a:path>
                <a:path w="116839" h="20319">
                  <a:moveTo>
                    <a:pt x="34378" y="12826"/>
                  </a:moveTo>
                  <a:lnTo>
                    <a:pt x="33705" y="14312"/>
                  </a:lnTo>
                  <a:lnTo>
                    <a:pt x="34213" y="14731"/>
                  </a:lnTo>
                  <a:lnTo>
                    <a:pt x="34836" y="15049"/>
                  </a:lnTo>
                  <a:lnTo>
                    <a:pt x="36372" y="15519"/>
                  </a:lnTo>
                  <a:lnTo>
                    <a:pt x="37211" y="15633"/>
                  </a:lnTo>
                  <a:lnTo>
                    <a:pt x="39001" y="15633"/>
                  </a:lnTo>
                  <a:lnTo>
                    <a:pt x="39789" y="15506"/>
                  </a:lnTo>
                  <a:lnTo>
                    <a:pt x="41109" y="14985"/>
                  </a:lnTo>
                  <a:lnTo>
                    <a:pt x="41630" y="14604"/>
                  </a:lnTo>
                  <a:lnTo>
                    <a:pt x="42052" y="14033"/>
                  </a:lnTo>
                  <a:lnTo>
                    <a:pt x="37452" y="14033"/>
                  </a:lnTo>
                  <a:lnTo>
                    <a:pt x="36791" y="13931"/>
                  </a:lnTo>
                  <a:lnTo>
                    <a:pt x="35496" y="13525"/>
                  </a:lnTo>
                  <a:lnTo>
                    <a:pt x="34912" y="13220"/>
                  </a:lnTo>
                  <a:lnTo>
                    <a:pt x="34378" y="12826"/>
                  </a:lnTo>
                  <a:close/>
                </a:path>
                <a:path w="116839" h="20319">
                  <a:moveTo>
                    <a:pt x="39179" y="4356"/>
                  </a:moveTo>
                  <a:lnTo>
                    <a:pt x="37490" y="4356"/>
                  </a:lnTo>
                  <a:lnTo>
                    <a:pt x="36728" y="4495"/>
                  </a:lnTo>
                  <a:lnTo>
                    <a:pt x="35407" y="5067"/>
                  </a:lnTo>
                  <a:lnTo>
                    <a:pt x="34912" y="5460"/>
                  </a:lnTo>
                  <a:lnTo>
                    <a:pt x="34201" y="6476"/>
                  </a:lnTo>
                  <a:lnTo>
                    <a:pt x="34134" y="8750"/>
                  </a:lnTo>
                  <a:lnTo>
                    <a:pt x="34264" y="9093"/>
                  </a:lnTo>
                  <a:lnTo>
                    <a:pt x="35217" y="10071"/>
                  </a:lnTo>
                  <a:lnTo>
                    <a:pt x="35915" y="10413"/>
                  </a:lnTo>
                  <a:lnTo>
                    <a:pt x="36842" y="10617"/>
                  </a:lnTo>
                  <a:lnTo>
                    <a:pt x="39484" y="11137"/>
                  </a:lnTo>
                  <a:lnTo>
                    <a:pt x="39903" y="11315"/>
                  </a:lnTo>
                  <a:lnTo>
                    <a:pt x="40398" y="11772"/>
                  </a:lnTo>
                  <a:lnTo>
                    <a:pt x="40505" y="13004"/>
                  </a:lnTo>
                  <a:lnTo>
                    <a:pt x="40335" y="13334"/>
                  </a:lnTo>
                  <a:lnTo>
                    <a:pt x="39522" y="13893"/>
                  </a:lnTo>
                  <a:lnTo>
                    <a:pt x="38925" y="14033"/>
                  </a:lnTo>
                  <a:lnTo>
                    <a:pt x="42052" y="14033"/>
                  </a:lnTo>
                  <a:lnTo>
                    <a:pt x="42379" y="13588"/>
                  </a:lnTo>
                  <a:lnTo>
                    <a:pt x="42499" y="13220"/>
                  </a:lnTo>
                  <a:lnTo>
                    <a:pt x="42404" y="11137"/>
                  </a:lnTo>
                  <a:lnTo>
                    <a:pt x="42316" y="10921"/>
                  </a:lnTo>
                  <a:lnTo>
                    <a:pt x="41338" y="10007"/>
                  </a:lnTo>
                  <a:lnTo>
                    <a:pt x="40601" y="9677"/>
                  </a:lnTo>
                  <a:lnTo>
                    <a:pt x="37553" y="9067"/>
                  </a:lnTo>
                  <a:lnTo>
                    <a:pt x="37033" y="8928"/>
                  </a:lnTo>
                  <a:lnTo>
                    <a:pt x="36652" y="8750"/>
                  </a:lnTo>
                  <a:lnTo>
                    <a:pt x="36169" y="8280"/>
                  </a:lnTo>
                  <a:lnTo>
                    <a:pt x="36081" y="7048"/>
                  </a:lnTo>
                  <a:lnTo>
                    <a:pt x="36258" y="6705"/>
                  </a:lnTo>
                  <a:lnTo>
                    <a:pt x="37033" y="6095"/>
                  </a:lnTo>
                  <a:lnTo>
                    <a:pt x="37630" y="5943"/>
                  </a:lnTo>
                  <a:lnTo>
                    <a:pt x="42231" y="5943"/>
                  </a:lnTo>
                  <a:lnTo>
                    <a:pt x="42354" y="5689"/>
                  </a:lnTo>
                  <a:lnTo>
                    <a:pt x="41884" y="5257"/>
                  </a:lnTo>
                  <a:lnTo>
                    <a:pt x="41313" y="4927"/>
                  </a:lnTo>
                  <a:lnTo>
                    <a:pt x="39928" y="4470"/>
                  </a:lnTo>
                  <a:lnTo>
                    <a:pt x="39179" y="4356"/>
                  </a:lnTo>
                  <a:close/>
                </a:path>
                <a:path w="116839" h="20319">
                  <a:moveTo>
                    <a:pt x="42231" y="5943"/>
                  </a:moveTo>
                  <a:lnTo>
                    <a:pt x="39014" y="5943"/>
                  </a:lnTo>
                  <a:lnTo>
                    <a:pt x="39585" y="6057"/>
                  </a:lnTo>
                  <a:lnTo>
                    <a:pt x="40703" y="6476"/>
                  </a:lnTo>
                  <a:lnTo>
                    <a:pt x="41211" y="6769"/>
                  </a:lnTo>
                  <a:lnTo>
                    <a:pt x="41656" y="7137"/>
                  </a:lnTo>
                  <a:lnTo>
                    <a:pt x="42231" y="5943"/>
                  </a:lnTo>
                  <a:close/>
                </a:path>
                <a:path w="116839" h="20319">
                  <a:moveTo>
                    <a:pt x="47078" y="4546"/>
                  </a:moveTo>
                  <a:lnTo>
                    <a:pt x="44970" y="4546"/>
                  </a:lnTo>
                  <a:lnTo>
                    <a:pt x="45042" y="5486"/>
                  </a:lnTo>
                  <a:lnTo>
                    <a:pt x="45135" y="20104"/>
                  </a:lnTo>
                  <a:lnTo>
                    <a:pt x="47320" y="20104"/>
                  </a:lnTo>
                  <a:lnTo>
                    <a:pt x="47251" y="13588"/>
                  </a:lnTo>
                  <a:lnTo>
                    <a:pt x="47078" y="13017"/>
                  </a:lnTo>
                  <a:lnTo>
                    <a:pt x="48202" y="13017"/>
                  </a:lnTo>
                  <a:lnTo>
                    <a:pt x="47561" y="12268"/>
                  </a:lnTo>
                  <a:lnTo>
                    <a:pt x="47282" y="11290"/>
                  </a:lnTo>
                  <a:lnTo>
                    <a:pt x="47282" y="8699"/>
                  </a:lnTo>
                  <a:lnTo>
                    <a:pt x="47561" y="7721"/>
                  </a:lnTo>
                  <a:lnTo>
                    <a:pt x="48176" y="7010"/>
                  </a:lnTo>
                  <a:lnTo>
                    <a:pt x="47066" y="7010"/>
                  </a:lnTo>
                  <a:lnTo>
                    <a:pt x="47231" y="6413"/>
                  </a:lnTo>
                  <a:lnTo>
                    <a:pt x="47078" y="4546"/>
                  </a:lnTo>
                  <a:close/>
                </a:path>
                <a:path w="116839" h="20319">
                  <a:moveTo>
                    <a:pt x="48202" y="13017"/>
                  </a:moveTo>
                  <a:lnTo>
                    <a:pt x="47320" y="13017"/>
                  </a:lnTo>
                  <a:lnTo>
                    <a:pt x="47391" y="13919"/>
                  </a:lnTo>
                  <a:lnTo>
                    <a:pt x="47777" y="14465"/>
                  </a:lnTo>
                  <a:lnTo>
                    <a:pt x="49174" y="15405"/>
                  </a:lnTo>
                  <a:lnTo>
                    <a:pt x="49999" y="15633"/>
                  </a:lnTo>
                  <a:lnTo>
                    <a:pt x="51917" y="15633"/>
                  </a:lnTo>
                  <a:lnTo>
                    <a:pt x="52755" y="15405"/>
                  </a:lnTo>
                  <a:lnTo>
                    <a:pt x="54203" y="14516"/>
                  </a:lnTo>
                  <a:lnTo>
                    <a:pt x="54718" y="13919"/>
                  </a:lnTo>
                  <a:lnTo>
                    <a:pt x="49466" y="13919"/>
                  </a:lnTo>
                  <a:lnTo>
                    <a:pt x="48691" y="13588"/>
                  </a:lnTo>
                  <a:lnTo>
                    <a:pt x="48202" y="13017"/>
                  </a:lnTo>
                  <a:close/>
                </a:path>
                <a:path w="116839" h="20319">
                  <a:moveTo>
                    <a:pt x="54718" y="6083"/>
                  </a:moveTo>
                  <a:lnTo>
                    <a:pt x="51358" y="6083"/>
                  </a:lnTo>
                  <a:lnTo>
                    <a:pt x="52120" y="6413"/>
                  </a:lnTo>
                  <a:lnTo>
                    <a:pt x="52679" y="7073"/>
                  </a:lnTo>
                  <a:lnTo>
                    <a:pt x="53263" y="7721"/>
                  </a:lnTo>
                  <a:lnTo>
                    <a:pt x="53543" y="8699"/>
                  </a:lnTo>
                  <a:lnTo>
                    <a:pt x="53543" y="11290"/>
                  </a:lnTo>
                  <a:lnTo>
                    <a:pt x="53263" y="12268"/>
                  </a:lnTo>
                  <a:lnTo>
                    <a:pt x="52120" y="13588"/>
                  </a:lnTo>
                  <a:lnTo>
                    <a:pt x="51358" y="13919"/>
                  </a:lnTo>
                  <a:lnTo>
                    <a:pt x="54718" y="13919"/>
                  </a:lnTo>
                  <a:lnTo>
                    <a:pt x="54891" y="13588"/>
                  </a:lnTo>
                  <a:lnTo>
                    <a:pt x="55549" y="12166"/>
                  </a:lnTo>
                  <a:lnTo>
                    <a:pt x="55727" y="11290"/>
                  </a:lnTo>
                  <a:lnTo>
                    <a:pt x="55730" y="8699"/>
                  </a:lnTo>
                  <a:lnTo>
                    <a:pt x="55549" y="7797"/>
                  </a:lnTo>
                  <a:lnTo>
                    <a:pt x="54786" y="6184"/>
                  </a:lnTo>
                  <a:close/>
                </a:path>
                <a:path w="116839" h="20319">
                  <a:moveTo>
                    <a:pt x="47320" y="13017"/>
                  </a:moveTo>
                  <a:lnTo>
                    <a:pt x="47078" y="13017"/>
                  </a:lnTo>
                  <a:lnTo>
                    <a:pt x="47320" y="13817"/>
                  </a:lnTo>
                  <a:lnTo>
                    <a:pt x="47320" y="13017"/>
                  </a:lnTo>
                  <a:close/>
                </a:path>
                <a:path w="116839" h="20319">
                  <a:moveTo>
                    <a:pt x="47239" y="6383"/>
                  </a:moveTo>
                  <a:lnTo>
                    <a:pt x="47066" y="7010"/>
                  </a:lnTo>
                  <a:lnTo>
                    <a:pt x="47294" y="7010"/>
                  </a:lnTo>
                  <a:lnTo>
                    <a:pt x="47239" y="6383"/>
                  </a:lnTo>
                  <a:close/>
                </a:path>
                <a:path w="116839" h="20319">
                  <a:moveTo>
                    <a:pt x="51917" y="4356"/>
                  </a:moveTo>
                  <a:lnTo>
                    <a:pt x="49987" y="4356"/>
                  </a:lnTo>
                  <a:lnTo>
                    <a:pt x="49149" y="4584"/>
                  </a:lnTo>
                  <a:lnTo>
                    <a:pt x="47751" y="5537"/>
                  </a:lnTo>
                  <a:lnTo>
                    <a:pt x="47366" y="6083"/>
                  </a:lnTo>
                  <a:lnTo>
                    <a:pt x="47294" y="7010"/>
                  </a:lnTo>
                  <a:lnTo>
                    <a:pt x="48176" y="7010"/>
                  </a:lnTo>
                  <a:lnTo>
                    <a:pt x="48691" y="6413"/>
                  </a:lnTo>
                  <a:lnTo>
                    <a:pt x="49466" y="6083"/>
                  </a:lnTo>
                  <a:lnTo>
                    <a:pt x="54718" y="6083"/>
                  </a:lnTo>
                  <a:lnTo>
                    <a:pt x="54203" y="5486"/>
                  </a:lnTo>
                  <a:lnTo>
                    <a:pt x="52755" y="4584"/>
                  </a:lnTo>
                  <a:lnTo>
                    <a:pt x="51917" y="4356"/>
                  </a:lnTo>
                  <a:close/>
                </a:path>
                <a:path w="116839" h="20319">
                  <a:moveTo>
                    <a:pt x="63931" y="4356"/>
                  </a:moveTo>
                  <a:lnTo>
                    <a:pt x="61874" y="4356"/>
                  </a:lnTo>
                  <a:lnTo>
                    <a:pt x="60960" y="4584"/>
                  </a:lnTo>
                  <a:lnTo>
                    <a:pt x="57683" y="11772"/>
                  </a:lnTo>
                  <a:lnTo>
                    <a:pt x="58191" y="13144"/>
                  </a:lnTo>
                  <a:lnTo>
                    <a:pt x="60210" y="15138"/>
                  </a:lnTo>
                  <a:lnTo>
                    <a:pt x="61582" y="15633"/>
                  </a:lnTo>
                  <a:lnTo>
                    <a:pt x="64147" y="15633"/>
                  </a:lnTo>
                  <a:lnTo>
                    <a:pt x="64922" y="15519"/>
                  </a:lnTo>
                  <a:lnTo>
                    <a:pt x="66357" y="15036"/>
                  </a:lnTo>
                  <a:lnTo>
                    <a:pt x="66967" y="14693"/>
                  </a:lnTo>
                  <a:lnTo>
                    <a:pt x="67475" y="14249"/>
                  </a:lnTo>
                  <a:lnTo>
                    <a:pt x="67318" y="13919"/>
                  </a:lnTo>
                  <a:lnTo>
                    <a:pt x="62242" y="13919"/>
                  </a:lnTo>
                  <a:lnTo>
                    <a:pt x="61341" y="13601"/>
                  </a:lnTo>
                  <a:lnTo>
                    <a:pt x="60083" y="12306"/>
                  </a:lnTo>
                  <a:lnTo>
                    <a:pt x="59778" y="11341"/>
                  </a:lnTo>
                  <a:lnTo>
                    <a:pt x="59778" y="10299"/>
                  </a:lnTo>
                  <a:lnTo>
                    <a:pt x="59385" y="10299"/>
                  </a:lnTo>
                  <a:lnTo>
                    <a:pt x="59385" y="9042"/>
                  </a:lnTo>
                  <a:lnTo>
                    <a:pt x="59778" y="9042"/>
                  </a:lnTo>
                  <a:lnTo>
                    <a:pt x="59886" y="8242"/>
                  </a:lnTo>
                  <a:lnTo>
                    <a:pt x="60088" y="7619"/>
                  </a:lnTo>
                  <a:lnTo>
                    <a:pt x="61150" y="6261"/>
                  </a:lnTo>
                  <a:lnTo>
                    <a:pt x="61925" y="5905"/>
                  </a:lnTo>
                  <a:lnTo>
                    <a:pt x="66581" y="5905"/>
                  </a:lnTo>
                  <a:lnTo>
                    <a:pt x="66179" y="5435"/>
                  </a:lnTo>
                  <a:lnTo>
                    <a:pt x="64795" y="4559"/>
                  </a:lnTo>
                  <a:lnTo>
                    <a:pt x="63931" y="4356"/>
                  </a:lnTo>
                  <a:close/>
                </a:path>
                <a:path w="116839" h="20319">
                  <a:moveTo>
                    <a:pt x="66763" y="12750"/>
                  </a:moveTo>
                  <a:lnTo>
                    <a:pt x="66255" y="13169"/>
                  </a:lnTo>
                  <a:lnTo>
                    <a:pt x="65722" y="13474"/>
                  </a:lnTo>
                  <a:lnTo>
                    <a:pt x="64617" y="13842"/>
                  </a:lnTo>
                  <a:lnTo>
                    <a:pt x="64020" y="13919"/>
                  </a:lnTo>
                  <a:lnTo>
                    <a:pt x="67318" y="13919"/>
                  </a:lnTo>
                  <a:lnTo>
                    <a:pt x="66763" y="12750"/>
                  </a:lnTo>
                  <a:close/>
                </a:path>
                <a:path w="116839" h="20319">
                  <a:moveTo>
                    <a:pt x="59778" y="9042"/>
                  </a:moveTo>
                  <a:lnTo>
                    <a:pt x="59385" y="9042"/>
                  </a:lnTo>
                  <a:lnTo>
                    <a:pt x="59385" y="10299"/>
                  </a:lnTo>
                  <a:lnTo>
                    <a:pt x="59778" y="10299"/>
                  </a:lnTo>
                  <a:lnTo>
                    <a:pt x="59778" y="9042"/>
                  </a:lnTo>
                  <a:close/>
                </a:path>
                <a:path w="116839" h="20319">
                  <a:moveTo>
                    <a:pt x="65747" y="9042"/>
                  </a:moveTo>
                  <a:lnTo>
                    <a:pt x="59778" y="9042"/>
                  </a:lnTo>
                  <a:lnTo>
                    <a:pt x="59778" y="10299"/>
                  </a:lnTo>
                  <a:lnTo>
                    <a:pt x="67602" y="10299"/>
                  </a:lnTo>
                  <a:lnTo>
                    <a:pt x="67602" y="9321"/>
                  </a:lnTo>
                  <a:lnTo>
                    <a:pt x="65747" y="9321"/>
                  </a:lnTo>
                  <a:lnTo>
                    <a:pt x="65747" y="9042"/>
                  </a:lnTo>
                  <a:close/>
                </a:path>
                <a:path w="116839" h="20319">
                  <a:moveTo>
                    <a:pt x="66581" y="5905"/>
                  </a:moveTo>
                  <a:lnTo>
                    <a:pt x="63842" y="5905"/>
                  </a:lnTo>
                  <a:lnTo>
                    <a:pt x="64471" y="6184"/>
                  </a:lnTo>
                  <a:lnTo>
                    <a:pt x="65493" y="7404"/>
                  </a:lnTo>
                  <a:lnTo>
                    <a:pt x="65640" y="7886"/>
                  </a:lnTo>
                  <a:lnTo>
                    <a:pt x="65747" y="9321"/>
                  </a:lnTo>
                  <a:lnTo>
                    <a:pt x="66116" y="9042"/>
                  </a:lnTo>
                  <a:lnTo>
                    <a:pt x="67602" y="9042"/>
                  </a:lnTo>
                  <a:lnTo>
                    <a:pt x="67476" y="7886"/>
                  </a:lnTo>
                  <a:lnTo>
                    <a:pt x="67424" y="7619"/>
                  </a:lnTo>
                  <a:lnTo>
                    <a:pt x="66700" y="6045"/>
                  </a:lnTo>
                  <a:lnTo>
                    <a:pt x="66581" y="5905"/>
                  </a:lnTo>
                  <a:close/>
                </a:path>
                <a:path w="116839" h="20319">
                  <a:moveTo>
                    <a:pt x="67602" y="9042"/>
                  </a:moveTo>
                  <a:lnTo>
                    <a:pt x="66116" y="9042"/>
                  </a:lnTo>
                  <a:lnTo>
                    <a:pt x="65747" y="9321"/>
                  </a:lnTo>
                  <a:lnTo>
                    <a:pt x="67602" y="9321"/>
                  </a:lnTo>
                  <a:lnTo>
                    <a:pt x="67602" y="9042"/>
                  </a:lnTo>
                  <a:close/>
                </a:path>
                <a:path w="116839" h="20319">
                  <a:moveTo>
                    <a:pt x="75590" y="4356"/>
                  </a:moveTo>
                  <a:lnTo>
                    <a:pt x="73787" y="4356"/>
                  </a:lnTo>
                  <a:lnTo>
                    <a:pt x="72834" y="4571"/>
                  </a:lnTo>
                  <a:lnTo>
                    <a:pt x="71221" y="5448"/>
                  </a:lnTo>
                  <a:lnTo>
                    <a:pt x="70599" y="6083"/>
                  </a:lnTo>
                  <a:lnTo>
                    <a:pt x="69710" y="7759"/>
                  </a:lnTo>
                  <a:lnTo>
                    <a:pt x="69496" y="8699"/>
                  </a:lnTo>
                  <a:lnTo>
                    <a:pt x="69503" y="11214"/>
                  </a:lnTo>
                  <a:lnTo>
                    <a:pt x="73787" y="15633"/>
                  </a:lnTo>
                  <a:lnTo>
                    <a:pt x="75564" y="15633"/>
                  </a:lnTo>
                  <a:lnTo>
                    <a:pt x="76238" y="15519"/>
                  </a:lnTo>
                  <a:lnTo>
                    <a:pt x="77571" y="15036"/>
                  </a:lnTo>
                  <a:lnTo>
                    <a:pt x="78130" y="14706"/>
                  </a:lnTo>
                  <a:lnTo>
                    <a:pt x="78587" y="14274"/>
                  </a:lnTo>
                  <a:lnTo>
                    <a:pt x="78402" y="13881"/>
                  </a:lnTo>
                  <a:lnTo>
                    <a:pt x="74002" y="13881"/>
                  </a:lnTo>
                  <a:lnTo>
                    <a:pt x="73190" y="13538"/>
                  </a:lnTo>
                  <a:lnTo>
                    <a:pt x="72009" y="12191"/>
                  </a:lnTo>
                  <a:lnTo>
                    <a:pt x="71704" y="11214"/>
                  </a:lnTo>
                  <a:lnTo>
                    <a:pt x="71704" y="8699"/>
                  </a:lnTo>
                  <a:lnTo>
                    <a:pt x="72009" y="7734"/>
                  </a:lnTo>
                  <a:lnTo>
                    <a:pt x="73190" y="6413"/>
                  </a:lnTo>
                  <a:lnTo>
                    <a:pt x="74002" y="6083"/>
                  </a:lnTo>
                  <a:lnTo>
                    <a:pt x="78414" y="6083"/>
                  </a:lnTo>
                  <a:lnTo>
                    <a:pt x="78587" y="5714"/>
                  </a:lnTo>
                  <a:lnTo>
                    <a:pt x="78143" y="5283"/>
                  </a:lnTo>
                  <a:lnTo>
                    <a:pt x="77597" y="4952"/>
                  </a:lnTo>
                  <a:lnTo>
                    <a:pt x="76276" y="4470"/>
                  </a:lnTo>
                  <a:lnTo>
                    <a:pt x="75590" y="4356"/>
                  </a:lnTo>
                  <a:close/>
                </a:path>
                <a:path w="116839" h="20319">
                  <a:moveTo>
                    <a:pt x="77863" y="12738"/>
                  </a:moveTo>
                  <a:lnTo>
                    <a:pt x="77444" y="13144"/>
                  </a:lnTo>
                  <a:lnTo>
                    <a:pt x="76987" y="13436"/>
                  </a:lnTo>
                  <a:lnTo>
                    <a:pt x="75984" y="13792"/>
                  </a:lnTo>
                  <a:lnTo>
                    <a:pt x="75501" y="13881"/>
                  </a:lnTo>
                  <a:lnTo>
                    <a:pt x="78402" y="13881"/>
                  </a:lnTo>
                  <a:lnTo>
                    <a:pt x="77863" y="12738"/>
                  </a:lnTo>
                  <a:close/>
                </a:path>
                <a:path w="116839" h="20319">
                  <a:moveTo>
                    <a:pt x="78414" y="6083"/>
                  </a:moveTo>
                  <a:lnTo>
                    <a:pt x="75514" y="6083"/>
                  </a:lnTo>
                  <a:lnTo>
                    <a:pt x="75996" y="6184"/>
                  </a:lnTo>
                  <a:lnTo>
                    <a:pt x="77012" y="6565"/>
                  </a:lnTo>
                  <a:lnTo>
                    <a:pt x="77470" y="6857"/>
                  </a:lnTo>
                  <a:lnTo>
                    <a:pt x="77863" y="7251"/>
                  </a:lnTo>
                  <a:lnTo>
                    <a:pt x="78414" y="6083"/>
                  </a:lnTo>
                  <a:close/>
                </a:path>
                <a:path w="116839" h="20319">
                  <a:moveTo>
                    <a:pt x="83743" y="6235"/>
                  </a:moveTo>
                  <a:lnTo>
                    <a:pt x="81559" y="6235"/>
                  </a:lnTo>
                  <a:lnTo>
                    <a:pt x="81559" y="13068"/>
                  </a:lnTo>
                  <a:lnTo>
                    <a:pt x="81864" y="14033"/>
                  </a:lnTo>
                  <a:lnTo>
                    <a:pt x="83083" y="15316"/>
                  </a:lnTo>
                  <a:lnTo>
                    <a:pt x="83972" y="15633"/>
                  </a:lnTo>
                  <a:lnTo>
                    <a:pt x="85407" y="15633"/>
                  </a:lnTo>
                  <a:lnTo>
                    <a:pt x="85686" y="15608"/>
                  </a:lnTo>
                  <a:lnTo>
                    <a:pt x="86512" y="15443"/>
                  </a:lnTo>
                  <a:lnTo>
                    <a:pt x="86728" y="15354"/>
                  </a:lnTo>
                  <a:lnTo>
                    <a:pt x="86728" y="13842"/>
                  </a:lnTo>
                  <a:lnTo>
                    <a:pt x="84886" y="13842"/>
                  </a:lnTo>
                  <a:lnTo>
                    <a:pt x="84467" y="13665"/>
                  </a:lnTo>
                  <a:lnTo>
                    <a:pt x="83896" y="12979"/>
                  </a:lnTo>
                  <a:lnTo>
                    <a:pt x="83743" y="12395"/>
                  </a:lnTo>
                  <a:lnTo>
                    <a:pt x="83743" y="6235"/>
                  </a:lnTo>
                  <a:close/>
                </a:path>
                <a:path w="116839" h="20319">
                  <a:moveTo>
                    <a:pt x="86728" y="13576"/>
                  </a:moveTo>
                  <a:lnTo>
                    <a:pt x="86515" y="13665"/>
                  </a:lnTo>
                  <a:lnTo>
                    <a:pt x="85940" y="13817"/>
                  </a:lnTo>
                  <a:lnTo>
                    <a:pt x="85712" y="13842"/>
                  </a:lnTo>
                  <a:lnTo>
                    <a:pt x="86728" y="13842"/>
                  </a:lnTo>
                  <a:lnTo>
                    <a:pt x="86728" y="13576"/>
                  </a:lnTo>
                  <a:close/>
                </a:path>
                <a:path w="116839" h="20319">
                  <a:moveTo>
                    <a:pt x="86779" y="4546"/>
                  </a:moveTo>
                  <a:lnTo>
                    <a:pt x="79451" y="4546"/>
                  </a:lnTo>
                  <a:lnTo>
                    <a:pt x="79451" y="6235"/>
                  </a:lnTo>
                  <a:lnTo>
                    <a:pt x="86779" y="6235"/>
                  </a:lnTo>
                  <a:lnTo>
                    <a:pt x="86779" y="4546"/>
                  </a:lnTo>
                  <a:close/>
                </a:path>
                <a:path w="116839" h="20319">
                  <a:moveTo>
                    <a:pt x="83743" y="1092"/>
                  </a:moveTo>
                  <a:lnTo>
                    <a:pt x="81559" y="1663"/>
                  </a:lnTo>
                  <a:lnTo>
                    <a:pt x="81559" y="4546"/>
                  </a:lnTo>
                  <a:lnTo>
                    <a:pt x="83743" y="4546"/>
                  </a:lnTo>
                  <a:lnTo>
                    <a:pt x="83743" y="1092"/>
                  </a:lnTo>
                  <a:close/>
                </a:path>
                <a:path w="116839" h="20319">
                  <a:moveTo>
                    <a:pt x="90944" y="4546"/>
                  </a:moveTo>
                  <a:lnTo>
                    <a:pt x="88773" y="4546"/>
                  </a:lnTo>
                  <a:lnTo>
                    <a:pt x="88773" y="15443"/>
                  </a:lnTo>
                  <a:lnTo>
                    <a:pt x="90944" y="15443"/>
                  </a:lnTo>
                  <a:lnTo>
                    <a:pt x="90944" y="4546"/>
                  </a:lnTo>
                  <a:close/>
                </a:path>
                <a:path w="116839" h="20319">
                  <a:moveTo>
                    <a:pt x="91122" y="0"/>
                  </a:moveTo>
                  <a:lnTo>
                    <a:pt x="88595" y="0"/>
                  </a:lnTo>
                  <a:lnTo>
                    <a:pt x="88595" y="2273"/>
                  </a:lnTo>
                  <a:lnTo>
                    <a:pt x="91122" y="2273"/>
                  </a:lnTo>
                  <a:lnTo>
                    <a:pt x="91122" y="0"/>
                  </a:lnTo>
                  <a:close/>
                </a:path>
                <a:path w="116839" h="20319">
                  <a:moveTo>
                    <a:pt x="99898" y="4356"/>
                  </a:moveTo>
                  <a:lnTo>
                    <a:pt x="97739" y="4356"/>
                  </a:lnTo>
                  <a:lnTo>
                    <a:pt x="96799" y="4584"/>
                  </a:lnTo>
                  <a:lnTo>
                    <a:pt x="95211" y="5486"/>
                  </a:lnTo>
                  <a:lnTo>
                    <a:pt x="94602" y="6134"/>
                  </a:lnTo>
                  <a:lnTo>
                    <a:pt x="93738" y="7823"/>
                  </a:lnTo>
                  <a:lnTo>
                    <a:pt x="93550" y="8699"/>
                  </a:lnTo>
                  <a:lnTo>
                    <a:pt x="93550" y="11290"/>
                  </a:lnTo>
                  <a:lnTo>
                    <a:pt x="97739" y="15633"/>
                  </a:lnTo>
                  <a:lnTo>
                    <a:pt x="99898" y="15633"/>
                  </a:lnTo>
                  <a:lnTo>
                    <a:pt x="100837" y="15405"/>
                  </a:lnTo>
                  <a:lnTo>
                    <a:pt x="102438" y="14503"/>
                  </a:lnTo>
                  <a:lnTo>
                    <a:pt x="102999" y="13919"/>
                  </a:lnTo>
                  <a:lnTo>
                    <a:pt x="97866" y="13919"/>
                  </a:lnTo>
                  <a:lnTo>
                    <a:pt x="97116" y="13588"/>
                  </a:lnTo>
                  <a:lnTo>
                    <a:pt x="95999" y="12268"/>
                  </a:lnTo>
                  <a:lnTo>
                    <a:pt x="95732" y="11290"/>
                  </a:lnTo>
                  <a:lnTo>
                    <a:pt x="95732" y="8699"/>
                  </a:lnTo>
                  <a:lnTo>
                    <a:pt x="96012" y="7721"/>
                  </a:lnTo>
                  <a:lnTo>
                    <a:pt x="97129" y="6413"/>
                  </a:lnTo>
                  <a:lnTo>
                    <a:pt x="97878" y="6083"/>
                  </a:lnTo>
                  <a:lnTo>
                    <a:pt x="103011" y="6083"/>
                  </a:lnTo>
                  <a:lnTo>
                    <a:pt x="102438" y="5486"/>
                  </a:lnTo>
                  <a:lnTo>
                    <a:pt x="100837" y="4584"/>
                  </a:lnTo>
                  <a:lnTo>
                    <a:pt x="99898" y="4356"/>
                  </a:lnTo>
                  <a:close/>
                </a:path>
                <a:path w="116839" h="20319">
                  <a:moveTo>
                    <a:pt x="103011" y="6083"/>
                  </a:moveTo>
                  <a:lnTo>
                    <a:pt x="99771" y="6083"/>
                  </a:lnTo>
                  <a:lnTo>
                    <a:pt x="100520" y="6413"/>
                  </a:lnTo>
                  <a:lnTo>
                    <a:pt x="101650" y="7721"/>
                  </a:lnTo>
                  <a:lnTo>
                    <a:pt x="101930" y="8699"/>
                  </a:lnTo>
                  <a:lnTo>
                    <a:pt x="101930" y="11290"/>
                  </a:lnTo>
                  <a:lnTo>
                    <a:pt x="101650" y="12268"/>
                  </a:lnTo>
                  <a:lnTo>
                    <a:pt x="100520" y="13588"/>
                  </a:lnTo>
                  <a:lnTo>
                    <a:pt x="99771" y="13919"/>
                  </a:lnTo>
                  <a:lnTo>
                    <a:pt x="102999" y="13919"/>
                  </a:lnTo>
                  <a:lnTo>
                    <a:pt x="103936" y="12166"/>
                  </a:lnTo>
                  <a:lnTo>
                    <a:pt x="104125" y="11290"/>
                  </a:lnTo>
                  <a:lnTo>
                    <a:pt x="104125" y="8699"/>
                  </a:lnTo>
                  <a:lnTo>
                    <a:pt x="103936" y="7823"/>
                  </a:lnTo>
                  <a:lnTo>
                    <a:pt x="103060" y="6134"/>
                  </a:lnTo>
                  <a:close/>
                </a:path>
                <a:path w="116839" h="20319">
                  <a:moveTo>
                    <a:pt x="108661" y="4546"/>
                  </a:moveTo>
                  <a:lnTo>
                    <a:pt x="106540" y="4546"/>
                  </a:lnTo>
                  <a:lnTo>
                    <a:pt x="106606" y="5410"/>
                  </a:lnTo>
                  <a:lnTo>
                    <a:pt x="106705" y="15443"/>
                  </a:lnTo>
                  <a:lnTo>
                    <a:pt x="108889" y="15443"/>
                  </a:lnTo>
                  <a:lnTo>
                    <a:pt x="108889" y="8293"/>
                  </a:lnTo>
                  <a:lnTo>
                    <a:pt x="109169" y="7531"/>
                  </a:lnTo>
                  <a:lnTo>
                    <a:pt x="109836" y="6832"/>
                  </a:lnTo>
                  <a:lnTo>
                    <a:pt x="108585" y="6832"/>
                  </a:lnTo>
                  <a:lnTo>
                    <a:pt x="108768" y="6388"/>
                  </a:lnTo>
                  <a:lnTo>
                    <a:pt x="108661" y="4546"/>
                  </a:lnTo>
                  <a:close/>
                </a:path>
                <a:path w="116839" h="20319">
                  <a:moveTo>
                    <a:pt x="116054" y="6095"/>
                  </a:moveTo>
                  <a:lnTo>
                    <a:pt x="112699" y="6095"/>
                  </a:lnTo>
                  <a:lnTo>
                    <a:pt x="113226" y="6294"/>
                  </a:lnTo>
                  <a:lnTo>
                    <a:pt x="114033" y="7162"/>
                  </a:lnTo>
                  <a:lnTo>
                    <a:pt x="114140" y="7531"/>
                  </a:lnTo>
                  <a:lnTo>
                    <a:pt x="114236" y="15443"/>
                  </a:lnTo>
                  <a:lnTo>
                    <a:pt x="116408" y="15443"/>
                  </a:lnTo>
                  <a:lnTo>
                    <a:pt x="116293" y="6832"/>
                  </a:lnTo>
                  <a:lnTo>
                    <a:pt x="116054" y="6095"/>
                  </a:lnTo>
                  <a:close/>
                </a:path>
                <a:path w="116839" h="20319">
                  <a:moveTo>
                    <a:pt x="108806" y="6294"/>
                  </a:moveTo>
                  <a:lnTo>
                    <a:pt x="108585" y="6832"/>
                  </a:lnTo>
                  <a:lnTo>
                    <a:pt x="108851" y="6832"/>
                  </a:lnTo>
                  <a:lnTo>
                    <a:pt x="108806" y="6294"/>
                  </a:lnTo>
                  <a:close/>
                </a:path>
                <a:path w="116839" h="20319">
                  <a:moveTo>
                    <a:pt x="113804" y="4356"/>
                  </a:moveTo>
                  <a:lnTo>
                    <a:pt x="111620" y="4356"/>
                  </a:lnTo>
                  <a:lnTo>
                    <a:pt x="110820" y="4559"/>
                  </a:lnTo>
                  <a:lnTo>
                    <a:pt x="110121" y="5003"/>
                  </a:lnTo>
                  <a:lnTo>
                    <a:pt x="109435" y="5410"/>
                  </a:lnTo>
                  <a:lnTo>
                    <a:pt x="108915" y="6032"/>
                  </a:lnTo>
                  <a:lnTo>
                    <a:pt x="108851" y="6832"/>
                  </a:lnTo>
                  <a:lnTo>
                    <a:pt x="109836" y="6832"/>
                  </a:lnTo>
                  <a:lnTo>
                    <a:pt x="110261" y="6388"/>
                  </a:lnTo>
                  <a:lnTo>
                    <a:pt x="110998" y="6095"/>
                  </a:lnTo>
                  <a:lnTo>
                    <a:pt x="116054" y="6095"/>
                  </a:lnTo>
                  <a:lnTo>
                    <a:pt x="114769" y="4699"/>
                  </a:lnTo>
                  <a:lnTo>
                    <a:pt x="113804" y="4356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56453" y="2757516"/>
              <a:ext cx="55829" cy="28098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74449" y="2568397"/>
              <a:ext cx="64839" cy="470103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201475" y="2586405"/>
              <a:ext cx="20320" cy="434340"/>
            </a:xfrm>
            <a:custGeom>
              <a:avLst/>
              <a:gdLst/>
              <a:ahLst/>
              <a:cxnLst/>
              <a:rect l="l" t="t" r="r" b="b"/>
              <a:pathLst>
                <a:path w="20320" h="434339">
                  <a:moveTo>
                    <a:pt x="15366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434085"/>
                  </a:lnTo>
                  <a:lnTo>
                    <a:pt x="19812" y="434085"/>
                  </a:lnTo>
                  <a:lnTo>
                    <a:pt x="19812" y="4432"/>
                  </a:lnTo>
                  <a:lnTo>
                    <a:pt x="15366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228488" y="2660256"/>
              <a:ext cx="18415" cy="360680"/>
            </a:xfrm>
            <a:custGeom>
              <a:avLst/>
              <a:gdLst/>
              <a:ahLst/>
              <a:cxnLst/>
              <a:rect l="l" t="t" r="r" b="b"/>
              <a:pathLst>
                <a:path w="18414" h="360680">
                  <a:moveTo>
                    <a:pt x="13982" y="0"/>
                  </a:moveTo>
                  <a:lnTo>
                    <a:pt x="4038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6196"/>
                  </a:lnTo>
                  <a:lnTo>
                    <a:pt x="4038" y="360235"/>
                  </a:lnTo>
                  <a:lnTo>
                    <a:pt x="13982" y="360235"/>
                  </a:lnTo>
                  <a:lnTo>
                    <a:pt x="18021" y="356196"/>
                  </a:lnTo>
                  <a:lnTo>
                    <a:pt x="18021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152275" y="3072803"/>
              <a:ext cx="116839" cy="21590"/>
            </a:xfrm>
            <a:custGeom>
              <a:avLst/>
              <a:gdLst/>
              <a:ahLst/>
              <a:cxnLst/>
              <a:rect l="l" t="t" r="r" b="b"/>
              <a:pathLst>
                <a:path w="116839" h="21589">
                  <a:moveTo>
                    <a:pt x="8089" y="1079"/>
                  </a:moveTo>
                  <a:lnTo>
                    <a:pt x="0" y="1079"/>
                  </a:lnTo>
                  <a:lnTo>
                    <a:pt x="0" y="16319"/>
                  </a:lnTo>
                  <a:lnTo>
                    <a:pt x="2247" y="16319"/>
                  </a:lnTo>
                  <a:lnTo>
                    <a:pt x="2247" y="9956"/>
                  </a:lnTo>
                  <a:lnTo>
                    <a:pt x="8089" y="9956"/>
                  </a:lnTo>
                  <a:lnTo>
                    <a:pt x="9334" y="9563"/>
                  </a:lnTo>
                  <a:lnTo>
                    <a:pt x="10876" y="8166"/>
                  </a:lnTo>
                  <a:lnTo>
                    <a:pt x="2247" y="8166"/>
                  </a:lnTo>
                  <a:lnTo>
                    <a:pt x="2247" y="2870"/>
                  </a:lnTo>
                  <a:lnTo>
                    <a:pt x="10889" y="2870"/>
                  </a:lnTo>
                  <a:lnTo>
                    <a:pt x="9334" y="1473"/>
                  </a:lnTo>
                  <a:lnTo>
                    <a:pt x="8089" y="1079"/>
                  </a:lnTo>
                  <a:close/>
                </a:path>
                <a:path w="116839" h="21589">
                  <a:moveTo>
                    <a:pt x="10889" y="2870"/>
                  </a:moveTo>
                  <a:lnTo>
                    <a:pt x="7251" y="2870"/>
                  </a:lnTo>
                  <a:lnTo>
                    <a:pt x="8026" y="3098"/>
                  </a:lnTo>
                  <a:lnTo>
                    <a:pt x="9055" y="4025"/>
                  </a:lnTo>
                  <a:lnTo>
                    <a:pt x="9321" y="4673"/>
                  </a:lnTo>
                  <a:lnTo>
                    <a:pt x="9321" y="6362"/>
                  </a:lnTo>
                  <a:lnTo>
                    <a:pt x="9055" y="7010"/>
                  </a:lnTo>
                  <a:lnTo>
                    <a:pt x="8026" y="7937"/>
                  </a:lnTo>
                  <a:lnTo>
                    <a:pt x="7251" y="8166"/>
                  </a:lnTo>
                  <a:lnTo>
                    <a:pt x="10876" y="8166"/>
                  </a:lnTo>
                  <a:lnTo>
                    <a:pt x="11087" y="7975"/>
                  </a:lnTo>
                  <a:lnTo>
                    <a:pt x="11473" y="7010"/>
                  </a:lnTo>
                  <a:lnTo>
                    <a:pt x="11478" y="4025"/>
                  </a:lnTo>
                  <a:lnTo>
                    <a:pt x="11087" y="3048"/>
                  </a:lnTo>
                  <a:lnTo>
                    <a:pt x="10889" y="2870"/>
                  </a:lnTo>
                  <a:close/>
                </a:path>
                <a:path w="116839" h="21589">
                  <a:moveTo>
                    <a:pt x="15773" y="5422"/>
                  </a:moveTo>
                  <a:lnTo>
                    <a:pt x="13652" y="5422"/>
                  </a:lnTo>
                  <a:lnTo>
                    <a:pt x="13779" y="16319"/>
                  </a:lnTo>
                  <a:lnTo>
                    <a:pt x="15989" y="16319"/>
                  </a:lnTo>
                  <a:lnTo>
                    <a:pt x="16103" y="9118"/>
                  </a:lnTo>
                  <a:lnTo>
                    <a:pt x="16530" y="8229"/>
                  </a:lnTo>
                  <a:lnTo>
                    <a:pt x="15659" y="8229"/>
                  </a:lnTo>
                  <a:lnTo>
                    <a:pt x="15798" y="7556"/>
                  </a:lnTo>
                  <a:lnTo>
                    <a:pt x="15773" y="5422"/>
                  </a:lnTo>
                  <a:close/>
                </a:path>
                <a:path w="116839" h="21589">
                  <a:moveTo>
                    <a:pt x="15924" y="7274"/>
                  </a:moveTo>
                  <a:lnTo>
                    <a:pt x="15798" y="7556"/>
                  </a:lnTo>
                  <a:lnTo>
                    <a:pt x="15659" y="8229"/>
                  </a:lnTo>
                  <a:lnTo>
                    <a:pt x="16002" y="8229"/>
                  </a:lnTo>
                  <a:lnTo>
                    <a:pt x="15924" y="7274"/>
                  </a:lnTo>
                  <a:close/>
                </a:path>
                <a:path w="116839" h="21589">
                  <a:moveTo>
                    <a:pt x="19456" y="5219"/>
                  </a:moveTo>
                  <a:lnTo>
                    <a:pt x="18681" y="5219"/>
                  </a:lnTo>
                  <a:lnTo>
                    <a:pt x="18090" y="5359"/>
                  </a:lnTo>
                  <a:lnTo>
                    <a:pt x="17157" y="5765"/>
                  </a:lnTo>
                  <a:lnTo>
                    <a:pt x="16738" y="6096"/>
                  </a:lnTo>
                  <a:lnTo>
                    <a:pt x="16052" y="6985"/>
                  </a:lnTo>
                  <a:lnTo>
                    <a:pt x="16002" y="8229"/>
                  </a:lnTo>
                  <a:lnTo>
                    <a:pt x="16530" y="8229"/>
                  </a:lnTo>
                  <a:lnTo>
                    <a:pt x="16903" y="7785"/>
                  </a:lnTo>
                  <a:lnTo>
                    <a:pt x="17792" y="7226"/>
                  </a:lnTo>
                  <a:lnTo>
                    <a:pt x="18338" y="7086"/>
                  </a:lnTo>
                  <a:lnTo>
                    <a:pt x="20270" y="7086"/>
                  </a:lnTo>
                  <a:lnTo>
                    <a:pt x="20205" y="5334"/>
                  </a:lnTo>
                  <a:lnTo>
                    <a:pt x="19456" y="5219"/>
                  </a:lnTo>
                  <a:close/>
                </a:path>
                <a:path w="116839" h="21589">
                  <a:moveTo>
                    <a:pt x="20270" y="7086"/>
                  </a:moveTo>
                  <a:lnTo>
                    <a:pt x="19227" y="7086"/>
                  </a:lnTo>
                  <a:lnTo>
                    <a:pt x="19799" y="7137"/>
                  </a:lnTo>
                  <a:lnTo>
                    <a:pt x="20269" y="7302"/>
                  </a:lnTo>
                  <a:lnTo>
                    <a:pt x="20270" y="7086"/>
                  </a:lnTo>
                  <a:close/>
                </a:path>
                <a:path w="116839" h="21589">
                  <a:moveTo>
                    <a:pt x="27444" y="5219"/>
                  </a:moveTo>
                  <a:lnTo>
                    <a:pt x="25387" y="5219"/>
                  </a:lnTo>
                  <a:lnTo>
                    <a:pt x="24472" y="5461"/>
                  </a:lnTo>
                  <a:lnTo>
                    <a:pt x="21196" y="12649"/>
                  </a:lnTo>
                  <a:lnTo>
                    <a:pt x="21704" y="14020"/>
                  </a:lnTo>
                  <a:lnTo>
                    <a:pt x="23723" y="16014"/>
                  </a:lnTo>
                  <a:lnTo>
                    <a:pt x="25095" y="16510"/>
                  </a:lnTo>
                  <a:lnTo>
                    <a:pt x="27660" y="16510"/>
                  </a:lnTo>
                  <a:lnTo>
                    <a:pt x="28435" y="16395"/>
                  </a:lnTo>
                  <a:lnTo>
                    <a:pt x="29870" y="15913"/>
                  </a:lnTo>
                  <a:lnTo>
                    <a:pt x="30480" y="15570"/>
                  </a:lnTo>
                  <a:lnTo>
                    <a:pt x="30987" y="15125"/>
                  </a:lnTo>
                  <a:lnTo>
                    <a:pt x="30831" y="14795"/>
                  </a:lnTo>
                  <a:lnTo>
                    <a:pt x="25755" y="14795"/>
                  </a:lnTo>
                  <a:lnTo>
                    <a:pt x="24853" y="14477"/>
                  </a:lnTo>
                  <a:lnTo>
                    <a:pt x="23596" y="13182"/>
                  </a:lnTo>
                  <a:lnTo>
                    <a:pt x="23291" y="12217"/>
                  </a:lnTo>
                  <a:lnTo>
                    <a:pt x="23291" y="11163"/>
                  </a:lnTo>
                  <a:lnTo>
                    <a:pt x="22898" y="11163"/>
                  </a:lnTo>
                  <a:lnTo>
                    <a:pt x="22898" y="9918"/>
                  </a:lnTo>
                  <a:lnTo>
                    <a:pt x="23291" y="9918"/>
                  </a:lnTo>
                  <a:lnTo>
                    <a:pt x="23399" y="9118"/>
                  </a:lnTo>
                  <a:lnTo>
                    <a:pt x="23507" y="8750"/>
                  </a:lnTo>
                  <a:lnTo>
                    <a:pt x="23610" y="8483"/>
                  </a:lnTo>
                  <a:lnTo>
                    <a:pt x="24663" y="7137"/>
                  </a:lnTo>
                  <a:lnTo>
                    <a:pt x="25438" y="6781"/>
                  </a:lnTo>
                  <a:lnTo>
                    <a:pt x="30093" y="6781"/>
                  </a:lnTo>
                  <a:lnTo>
                    <a:pt x="29692" y="6311"/>
                  </a:lnTo>
                  <a:lnTo>
                    <a:pt x="28308" y="5435"/>
                  </a:lnTo>
                  <a:lnTo>
                    <a:pt x="27444" y="5219"/>
                  </a:lnTo>
                  <a:close/>
                </a:path>
                <a:path w="116839" h="21589">
                  <a:moveTo>
                    <a:pt x="30276" y="13627"/>
                  </a:moveTo>
                  <a:lnTo>
                    <a:pt x="29768" y="14046"/>
                  </a:lnTo>
                  <a:lnTo>
                    <a:pt x="29235" y="14350"/>
                  </a:lnTo>
                  <a:lnTo>
                    <a:pt x="28130" y="14719"/>
                  </a:lnTo>
                  <a:lnTo>
                    <a:pt x="27533" y="14795"/>
                  </a:lnTo>
                  <a:lnTo>
                    <a:pt x="30831" y="14795"/>
                  </a:lnTo>
                  <a:lnTo>
                    <a:pt x="30276" y="13627"/>
                  </a:lnTo>
                  <a:close/>
                </a:path>
                <a:path w="116839" h="21589">
                  <a:moveTo>
                    <a:pt x="23291" y="9918"/>
                  </a:moveTo>
                  <a:lnTo>
                    <a:pt x="22898" y="9918"/>
                  </a:lnTo>
                  <a:lnTo>
                    <a:pt x="22898" y="11163"/>
                  </a:lnTo>
                  <a:lnTo>
                    <a:pt x="23291" y="11163"/>
                  </a:lnTo>
                  <a:lnTo>
                    <a:pt x="23291" y="9918"/>
                  </a:lnTo>
                  <a:close/>
                </a:path>
                <a:path w="116839" h="21589">
                  <a:moveTo>
                    <a:pt x="29260" y="9918"/>
                  </a:moveTo>
                  <a:lnTo>
                    <a:pt x="23291" y="9918"/>
                  </a:lnTo>
                  <a:lnTo>
                    <a:pt x="23291" y="11163"/>
                  </a:lnTo>
                  <a:lnTo>
                    <a:pt x="31115" y="11163"/>
                  </a:lnTo>
                  <a:lnTo>
                    <a:pt x="31115" y="10198"/>
                  </a:lnTo>
                  <a:lnTo>
                    <a:pt x="29260" y="10198"/>
                  </a:lnTo>
                  <a:lnTo>
                    <a:pt x="29260" y="9918"/>
                  </a:lnTo>
                  <a:close/>
                </a:path>
                <a:path w="116839" h="21589">
                  <a:moveTo>
                    <a:pt x="30093" y="6781"/>
                  </a:moveTo>
                  <a:lnTo>
                    <a:pt x="27355" y="6781"/>
                  </a:lnTo>
                  <a:lnTo>
                    <a:pt x="27996" y="7061"/>
                  </a:lnTo>
                  <a:lnTo>
                    <a:pt x="29019" y="8280"/>
                  </a:lnTo>
                  <a:lnTo>
                    <a:pt x="29154" y="8750"/>
                  </a:lnTo>
                  <a:lnTo>
                    <a:pt x="29260" y="10198"/>
                  </a:lnTo>
                  <a:lnTo>
                    <a:pt x="29629" y="9918"/>
                  </a:lnTo>
                  <a:lnTo>
                    <a:pt x="31115" y="9918"/>
                  </a:lnTo>
                  <a:lnTo>
                    <a:pt x="30988" y="8750"/>
                  </a:lnTo>
                  <a:lnTo>
                    <a:pt x="30937" y="8483"/>
                  </a:lnTo>
                  <a:lnTo>
                    <a:pt x="30213" y="6921"/>
                  </a:lnTo>
                  <a:lnTo>
                    <a:pt x="30093" y="6781"/>
                  </a:lnTo>
                  <a:close/>
                </a:path>
                <a:path w="116839" h="21589">
                  <a:moveTo>
                    <a:pt x="31115" y="9918"/>
                  </a:moveTo>
                  <a:lnTo>
                    <a:pt x="29629" y="9918"/>
                  </a:lnTo>
                  <a:lnTo>
                    <a:pt x="29260" y="10198"/>
                  </a:lnTo>
                  <a:lnTo>
                    <a:pt x="31115" y="10198"/>
                  </a:lnTo>
                  <a:lnTo>
                    <a:pt x="31115" y="9918"/>
                  </a:lnTo>
                  <a:close/>
                </a:path>
                <a:path w="116839" h="21589">
                  <a:moveTo>
                    <a:pt x="30124" y="0"/>
                  </a:moveTo>
                  <a:lnTo>
                    <a:pt x="27901" y="0"/>
                  </a:lnTo>
                  <a:lnTo>
                    <a:pt x="25666" y="4356"/>
                  </a:lnTo>
                  <a:lnTo>
                    <a:pt x="27178" y="4356"/>
                  </a:lnTo>
                  <a:lnTo>
                    <a:pt x="30124" y="0"/>
                  </a:lnTo>
                  <a:close/>
                </a:path>
                <a:path w="116839" h="21589">
                  <a:moveTo>
                    <a:pt x="35572" y="5422"/>
                  </a:moveTo>
                  <a:lnTo>
                    <a:pt x="33451" y="5422"/>
                  </a:lnTo>
                  <a:lnTo>
                    <a:pt x="33523" y="6362"/>
                  </a:lnTo>
                  <a:lnTo>
                    <a:pt x="33616" y="20980"/>
                  </a:lnTo>
                  <a:lnTo>
                    <a:pt x="35801" y="20980"/>
                  </a:lnTo>
                  <a:lnTo>
                    <a:pt x="35735" y="14465"/>
                  </a:lnTo>
                  <a:lnTo>
                    <a:pt x="35572" y="13893"/>
                  </a:lnTo>
                  <a:lnTo>
                    <a:pt x="36691" y="13893"/>
                  </a:lnTo>
                  <a:lnTo>
                    <a:pt x="36042" y="13144"/>
                  </a:lnTo>
                  <a:lnTo>
                    <a:pt x="35763" y="12166"/>
                  </a:lnTo>
                  <a:lnTo>
                    <a:pt x="35763" y="9563"/>
                  </a:lnTo>
                  <a:lnTo>
                    <a:pt x="36042" y="8597"/>
                  </a:lnTo>
                  <a:lnTo>
                    <a:pt x="36664" y="7886"/>
                  </a:lnTo>
                  <a:lnTo>
                    <a:pt x="35547" y="7886"/>
                  </a:lnTo>
                  <a:lnTo>
                    <a:pt x="35712" y="7289"/>
                  </a:lnTo>
                  <a:lnTo>
                    <a:pt x="35572" y="5422"/>
                  </a:lnTo>
                  <a:close/>
                </a:path>
                <a:path w="116839" h="21589">
                  <a:moveTo>
                    <a:pt x="36691" y="13893"/>
                  </a:moveTo>
                  <a:lnTo>
                    <a:pt x="35801" y="13893"/>
                  </a:lnTo>
                  <a:lnTo>
                    <a:pt x="35873" y="14795"/>
                  </a:lnTo>
                  <a:lnTo>
                    <a:pt x="36258" y="15341"/>
                  </a:lnTo>
                  <a:lnTo>
                    <a:pt x="37655" y="16281"/>
                  </a:lnTo>
                  <a:lnTo>
                    <a:pt x="38481" y="16510"/>
                  </a:lnTo>
                  <a:lnTo>
                    <a:pt x="40398" y="16510"/>
                  </a:lnTo>
                  <a:lnTo>
                    <a:pt x="41249" y="16281"/>
                  </a:lnTo>
                  <a:lnTo>
                    <a:pt x="42684" y="15392"/>
                  </a:lnTo>
                  <a:lnTo>
                    <a:pt x="43199" y="14795"/>
                  </a:lnTo>
                  <a:lnTo>
                    <a:pt x="37947" y="14795"/>
                  </a:lnTo>
                  <a:lnTo>
                    <a:pt x="37185" y="14465"/>
                  </a:lnTo>
                  <a:lnTo>
                    <a:pt x="36691" y="13893"/>
                  </a:lnTo>
                  <a:close/>
                </a:path>
                <a:path w="116839" h="21589">
                  <a:moveTo>
                    <a:pt x="43199" y="6959"/>
                  </a:moveTo>
                  <a:lnTo>
                    <a:pt x="39852" y="6959"/>
                  </a:lnTo>
                  <a:lnTo>
                    <a:pt x="40601" y="7289"/>
                  </a:lnTo>
                  <a:lnTo>
                    <a:pt x="41160" y="7950"/>
                  </a:lnTo>
                  <a:lnTo>
                    <a:pt x="41744" y="8597"/>
                  </a:lnTo>
                  <a:lnTo>
                    <a:pt x="42024" y="9563"/>
                  </a:lnTo>
                  <a:lnTo>
                    <a:pt x="42024" y="12166"/>
                  </a:lnTo>
                  <a:lnTo>
                    <a:pt x="41744" y="13144"/>
                  </a:lnTo>
                  <a:lnTo>
                    <a:pt x="40601" y="14465"/>
                  </a:lnTo>
                  <a:lnTo>
                    <a:pt x="39852" y="14795"/>
                  </a:lnTo>
                  <a:lnTo>
                    <a:pt x="43199" y="14795"/>
                  </a:lnTo>
                  <a:lnTo>
                    <a:pt x="43372" y="14465"/>
                  </a:lnTo>
                  <a:lnTo>
                    <a:pt x="44030" y="13042"/>
                  </a:lnTo>
                  <a:lnTo>
                    <a:pt x="44206" y="12166"/>
                  </a:lnTo>
                  <a:lnTo>
                    <a:pt x="44208" y="9563"/>
                  </a:lnTo>
                  <a:lnTo>
                    <a:pt x="44030" y="8674"/>
                  </a:lnTo>
                  <a:lnTo>
                    <a:pt x="43267" y="7061"/>
                  </a:lnTo>
                  <a:close/>
                </a:path>
                <a:path w="116839" h="21589">
                  <a:moveTo>
                    <a:pt x="35801" y="13893"/>
                  </a:moveTo>
                  <a:lnTo>
                    <a:pt x="35572" y="13893"/>
                  </a:lnTo>
                  <a:lnTo>
                    <a:pt x="35801" y="14693"/>
                  </a:lnTo>
                  <a:lnTo>
                    <a:pt x="35801" y="13893"/>
                  </a:lnTo>
                  <a:close/>
                </a:path>
                <a:path w="116839" h="21589">
                  <a:moveTo>
                    <a:pt x="35730" y="7224"/>
                  </a:moveTo>
                  <a:lnTo>
                    <a:pt x="35547" y="7886"/>
                  </a:lnTo>
                  <a:lnTo>
                    <a:pt x="35788" y="7886"/>
                  </a:lnTo>
                  <a:lnTo>
                    <a:pt x="35730" y="7224"/>
                  </a:lnTo>
                  <a:close/>
                </a:path>
                <a:path w="116839" h="21589">
                  <a:moveTo>
                    <a:pt x="40398" y="5219"/>
                  </a:moveTo>
                  <a:lnTo>
                    <a:pt x="38468" y="5219"/>
                  </a:lnTo>
                  <a:lnTo>
                    <a:pt x="37630" y="5461"/>
                  </a:lnTo>
                  <a:lnTo>
                    <a:pt x="36233" y="6413"/>
                  </a:lnTo>
                  <a:lnTo>
                    <a:pt x="35847" y="6959"/>
                  </a:lnTo>
                  <a:lnTo>
                    <a:pt x="35788" y="7886"/>
                  </a:lnTo>
                  <a:lnTo>
                    <a:pt x="36664" y="7886"/>
                  </a:lnTo>
                  <a:lnTo>
                    <a:pt x="37185" y="7289"/>
                  </a:lnTo>
                  <a:lnTo>
                    <a:pt x="37947" y="6959"/>
                  </a:lnTo>
                  <a:lnTo>
                    <a:pt x="43199" y="6959"/>
                  </a:lnTo>
                  <a:lnTo>
                    <a:pt x="42684" y="6362"/>
                  </a:lnTo>
                  <a:lnTo>
                    <a:pt x="41249" y="5461"/>
                  </a:lnTo>
                  <a:lnTo>
                    <a:pt x="40398" y="5219"/>
                  </a:lnTo>
                  <a:close/>
                </a:path>
                <a:path w="116839" h="21589">
                  <a:moveTo>
                    <a:pt x="51917" y="5219"/>
                  </a:moveTo>
                  <a:lnTo>
                    <a:pt x="49999" y="5219"/>
                  </a:lnTo>
                  <a:lnTo>
                    <a:pt x="49161" y="5461"/>
                  </a:lnTo>
                  <a:lnTo>
                    <a:pt x="47713" y="6362"/>
                  </a:lnTo>
                  <a:lnTo>
                    <a:pt x="47130" y="7061"/>
                  </a:lnTo>
                  <a:lnTo>
                    <a:pt x="46367" y="8674"/>
                  </a:lnTo>
                  <a:lnTo>
                    <a:pt x="46189" y="9563"/>
                  </a:lnTo>
                  <a:lnTo>
                    <a:pt x="46192" y="12166"/>
                  </a:lnTo>
                  <a:lnTo>
                    <a:pt x="49999" y="16510"/>
                  </a:lnTo>
                  <a:lnTo>
                    <a:pt x="51892" y="16510"/>
                  </a:lnTo>
                  <a:lnTo>
                    <a:pt x="52705" y="16281"/>
                  </a:lnTo>
                  <a:lnTo>
                    <a:pt x="54127" y="15341"/>
                  </a:lnTo>
                  <a:lnTo>
                    <a:pt x="54523" y="14795"/>
                  </a:lnTo>
                  <a:lnTo>
                    <a:pt x="50546" y="14795"/>
                  </a:lnTo>
                  <a:lnTo>
                    <a:pt x="49771" y="14465"/>
                  </a:lnTo>
                  <a:lnTo>
                    <a:pt x="48653" y="13144"/>
                  </a:lnTo>
                  <a:lnTo>
                    <a:pt x="48374" y="12166"/>
                  </a:lnTo>
                  <a:lnTo>
                    <a:pt x="48374" y="9563"/>
                  </a:lnTo>
                  <a:lnTo>
                    <a:pt x="48653" y="8597"/>
                  </a:lnTo>
                  <a:lnTo>
                    <a:pt x="49796" y="7289"/>
                  </a:lnTo>
                  <a:lnTo>
                    <a:pt x="50558" y="6959"/>
                  </a:lnTo>
                  <a:lnTo>
                    <a:pt x="54548" y="6959"/>
                  </a:lnTo>
                  <a:lnTo>
                    <a:pt x="54152" y="6413"/>
                  </a:lnTo>
                  <a:lnTo>
                    <a:pt x="52743" y="5461"/>
                  </a:lnTo>
                  <a:lnTo>
                    <a:pt x="51917" y="5219"/>
                  </a:lnTo>
                  <a:close/>
                </a:path>
                <a:path w="116839" h="21589">
                  <a:moveTo>
                    <a:pt x="56781" y="13893"/>
                  </a:moveTo>
                  <a:lnTo>
                    <a:pt x="54838" y="13893"/>
                  </a:lnTo>
                  <a:lnTo>
                    <a:pt x="54666" y="14465"/>
                  </a:lnTo>
                  <a:lnTo>
                    <a:pt x="54597" y="16319"/>
                  </a:lnTo>
                  <a:lnTo>
                    <a:pt x="56781" y="16319"/>
                  </a:lnTo>
                  <a:lnTo>
                    <a:pt x="56781" y="13893"/>
                  </a:lnTo>
                  <a:close/>
                </a:path>
                <a:path w="116839" h="21589">
                  <a:moveTo>
                    <a:pt x="54548" y="6959"/>
                  </a:moveTo>
                  <a:lnTo>
                    <a:pt x="52438" y="6959"/>
                  </a:lnTo>
                  <a:lnTo>
                    <a:pt x="53187" y="7289"/>
                  </a:lnTo>
                  <a:lnTo>
                    <a:pt x="54330" y="8597"/>
                  </a:lnTo>
                  <a:lnTo>
                    <a:pt x="54622" y="9563"/>
                  </a:lnTo>
                  <a:lnTo>
                    <a:pt x="54622" y="12166"/>
                  </a:lnTo>
                  <a:lnTo>
                    <a:pt x="54330" y="13144"/>
                  </a:lnTo>
                  <a:lnTo>
                    <a:pt x="53187" y="14465"/>
                  </a:lnTo>
                  <a:lnTo>
                    <a:pt x="52438" y="14795"/>
                  </a:lnTo>
                  <a:lnTo>
                    <a:pt x="54523" y="14795"/>
                  </a:lnTo>
                  <a:lnTo>
                    <a:pt x="54597" y="13893"/>
                  </a:lnTo>
                  <a:lnTo>
                    <a:pt x="56781" y="13893"/>
                  </a:lnTo>
                  <a:lnTo>
                    <a:pt x="56781" y="7886"/>
                  </a:lnTo>
                  <a:lnTo>
                    <a:pt x="54622" y="7886"/>
                  </a:lnTo>
                  <a:lnTo>
                    <a:pt x="54548" y="6959"/>
                  </a:lnTo>
                  <a:close/>
                </a:path>
                <a:path w="116839" h="21589">
                  <a:moveTo>
                    <a:pt x="54838" y="13893"/>
                  </a:moveTo>
                  <a:lnTo>
                    <a:pt x="54597" y="13893"/>
                  </a:lnTo>
                  <a:lnTo>
                    <a:pt x="54597" y="14693"/>
                  </a:lnTo>
                  <a:lnTo>
                    <a:pt x="54838" y="13893"/>
                  </a:lnTo>
                  <a:close/>
                </a:path>
                <a:path w="116839" h="21589">
                  <a:moveTo>
                    <a:pt x="54677" y="7259"/>
                  </a:moveTo>
                  <a:lnTo>
                    <a:pt x="54622" y="7886"/>
                  </a:lnTo>
                  <a:lnTo>
                    <a:pt x="54851" y="7886"/>
                  </a:lnTo>
                  <a:lnTo>
                    <a:pt x="54677" y="7259"/>
                  </a:lnTo>
                  <a:close/>
                </a:path>
                <a:path w="116839" h="21589">
                  <a:moveTo>
                    <a:pt x="56946" y="5422"/>
                  </a:moveTo>
                  <a:lnTo>
                    <a:pt x="54838" y="5422"/>
                  </a:lnTo>
                  <a:lnTo>
                    <a:pt x="54777" y="7620"/>
                  </a:lnTo>
                  <a:lnTo>
                    <a:pt x="54851" y="7886"/>
                  </a:lnTo>
                  <a:lnTo>
                    <a:pt x="56781" y="7886"/>
                  </a:lnTo>
                  <a:lnTo>
                    <a:pt x="56865" y="6362"/>
                  </a:lnTo>
                  <a:lnTo>
                    <a:pt x="56946" y="5422"/>
                  </a:lnTo>
                  <a:close/>
                </a:path>
                <a:path w="116839" h="21589">
                  <a:moveTo>
                    <a:pt x="61912" y="5422"/>
                  </a:moveTo>
                  <a:lnTo>
                    <a:pt x="59791" y="5422"/>
                  </a:lnTo>
                  <a:lnTo>
                    <a:pt x="59918" y="16319"/>
                  </a:lnTo>
                  <a:lnTo>
                    <a:pt x="62128" y="16319"/>
                  </a:lnTo>
                  <a:lnTo>
                    <a:pt x="62242" y="9118"/>
                  </a:lnTo>
                  <a:lnTo>
                    <a:pt x="62669" y="8229"/>
                  </a:lnTo>
                  <a:lnTo>
                    <a:pt x="61798" y="8229"/>
                  </a:lnTo>
                  <a:lnTo>
                    <a:pt x="61950" y="7556"/>
                  </a:lnTo>
                  <a:lnTo>
                    <a:pt x="61912" y="5422"/>
                  </a:lnTo>
                  <a:close/>
                </a:path>
                <a:path w="116839" h="21589">
                  <a:moveTo>
                    <a:pt x="62071" y="7270"/>
                  </a:moveTo>
                  <a:lnTo>
                    <a:pt x="61950" y="7556"/>
                  </a:lnTo>
                  <a:lnTo>
                    <a:pt x="61798" y="8229"/>
                  </a:lnTo>
                  <a:lnTo>
                    <a:pt x="62153" y="8229"/>
                  </a:lnTo>
                  <a:lnTo>
                    <a:pt x="62071" y="7270"/>
                  </a:lnTo>
                  <a:close/>
                </a:path>
                <a:path w="116839" h="21589">
                  <a:moveTo>
                    <a:pt x="65595" y="5219"/>
                  </a:moveTo>
                  <a:lnTo>
                    <a:pt x="64820" y="5219"/>
                  </a:lnTo>
                  <a:lnTo>
                    <a:pt x="64241" y="5359"/>
                  </a:lnTo>
                  <a:lnTo>
                    <a:pt x="63296" y="5765"/>
                  </a:lnTo>
                  <a:lnTo>
                    <a:pt x="62877" y="6096"/>
                  </a:lnTo>
                  <a:lnTo>
                    <a:pt x="62191" y="6985"/>
                  </a:lnTo>
                  <a:lnTo>
                    <a:pt x="62153" y="8229"/>
                  </a:lnTo>
                  <a:lnTo>
                    <a:pt x="62669" y="8229"/>
                  </a:lnTo>
                  <a:lnTo>
                    <a:pt x="63042" y="7785"/>
                  </a:lnTo>
                  <a:lnTo>
                    <a:pt x="63931" y="7226"/>
                  </a:lnTo>
                  <a:lnTo>
                    <a:pt x="64477" y="7086"/>
                  </a:lnTo>
                  <a:lnTo>
                    <a:pt x="66409" y="7086"/>
                  </a:lnTo>
                  <a:lnTo>
                    <a:pt x="66344" y="5334"/>
                  </a:lnTo>
                  <a:lnTo>
                    <a:pt x="65595" y="5219"/>
                  </a:lnTo>
                  <a:close/>
                </a:path>
                <a:path w="116839" h="21589">
                  <a:moveTo>
                    <a:pt x="66409" y="7086"/>
                  </a:moveTo>
                  <a:lnTo>
                    <a:pt x="65366" y="7086"/>
                  </a:lnTo>
                  <a:lnTo>
                    <a:pt x="65938" y="7137"/>
                  </a:lnTo>
                  <a:lnTo>
                    <a:pt x="66408" y="7302"/>
                  </a:lnTo>
                  <a:lnTo>
                    <a:pt x="66409" y="7086"/>
                  </a:lnTo>
                  <a:close/>
                </a:path>
                <a:path w="116839" h="21589">
                  <a:moveTo>
                    <a:pt x="73126" y="5219"/>
                  </a:moveTo>
                  <a:lnTo>
                    <a:pt x="71208" y="5219"/>
                  </a:lnTo>
                  <a:lnTo>
                    <a:pt x="70370" y="5461"/>
                  </a:lnTo>
                  <a:lnTo>
                    <a:pt x="68922" y="6362"/>
                  </a:lnTo>
                  <a:lnTo>
                    <a:pt x="68407" y="6959"/>
                  </a:lnTo>
                  <a:lnTo>
                    <a:pt x="67576" y="8674"/>
                  </a:lnTo>
                  <a:lnTo>
                    <a:pt x="67398" y="9563"/>
                  </a:lnTo>
                  <a:lnTo>
                    <a:pt x="67401" y="12166"/>
                  </a:lnTo>
                  <a:lnTo>
                    <a:pt x="71208" y="16510"/>
                  </a:lnTo>
                  <a:lnTo>
                    <a:pt x="73101" y="16510"/>
                  </a:lnTo>
                  <a:lnTo>
                    <a:pt x="73914" y="16281"/>
                  </a:lnTo>
                  <a:lnTo>
                    <a:pt x="75336" y="15341"/>
                  </a:lnTo>
                  <a:lnTo>
                    <a:pt x="75743" y="14795"/>
                  </a:lnTo>
                  <a:lnTo>
                    <a:pt x="71755" y="14795"/>
                  </a:lnTo>
                  <a:lnTo>
                    <a:pt x="70993" y="14465"/>
                  </a:lnTo>
                  <a:lnTo>
                    <a:pt x="69862" y="13144"/>
                  </a:lnTo>
                  <a:lnTo>
                    <a:pt x="69583" y="12166"/>
                  </a:lnTo>
                  <a:lnTo>
                    <a:pt x="69583" y="9563"/>
                  </a:lnTo>
                  <a:lnTo>
                    <a:pt x="69862" y="8597"/>
                  </a:lnTo>
                  <a:lnTo>
                    <a:pt x="71005" y="7289"/>
                  </a:lnTo>
                  <a:lnTo>
                    <a:pt x="71767" y="6959"/>
                  </a:lnTo>
                  <a:lnTo>
                    <a:pt x="75770" y="6959"/>
                  </a:lnTo>
                  <a:lnTo>
                    <a:pt x="75374" y="6413"/>
                  </a:lnTo>
                  <a:lnTo>
                    <a:pt x="73952" y="5461"/>
                  </a:lnTo>
                  <a:lnTo>
                    <a:pt x="73126" y="5219"/>
                  </a:lnTo>
                  <a:close/>
                </a:path>
                <a:path w="116839" h="21589">
                  <a:moveTo>
                    <a:pt x="77990" y="13893"/>
                  </a:moveTo>
                  <a:lnTo>
                    <a:pt x="76047" y="13893"/>
                  </a:lnTo>
                  <a:lnTo>
                    <a:pt x="75884" y="14465"/>
                  </a:lnTo>
                  <a:lnTo>
                    <a:pt x="75806" y="16319"/>
                  </a:lnTo>
                  <a:lnTo>
                    <a:pt x="77990" y="16319"/>
                  </a:lnTo>
                  <a:lnTo>
                    <a:pt x="77990" y="13893"/>
                  </a:lnTo>
                  <a:close/>
                </a:path>
                <a:path w="116839" h="21589">
                  <a:moveTo>
                    <a:pt x="75770" y="6959"/>
                  </a:moveTo>
                  <a:lnTo>
                    <a:pt x="73660" y="6959"/>
                  </a:lnTo>
                  <a:lnTo>
                    <a:pt x="74409" y="7289"/>
                  </a:lnTo>
                  <a:lnTo>
                    <a:pt x="75539" y="8597"/>
                  </a:lnTo>
                  <a:lnTo>
                    <a:pt x="75831" y="9563"/>
                  </a:lnTo>
                  <a:lnTo>
                    <a:pt x="75831" y="12166"/>
                  </a:lnTo>
                  <a:lnTo>
                    <a:pt x="75539" y="13144"/>
                  </a:lnTo>
                  <a:lnTo>
                    <a:pt x="74409" y="14465"/>
                  </a:lnTo>
                  <a:lnTo>
                    <a:pt x="73660" y="14795"/>
                  </a:lnTo>
                  <a:lnTo>
                    <a:pt x="75743" y="14795"/>
                  </a:lnTo>
                  <a:lnTo>
                    <a:pt x="75806" y="13893"/>
                  </a:lnTo>
                  <a:lnTo>
                    <a:pt x="77990" y="13893"/>
                  </a:lnTo>
                  <a:lnTo>
                    <a:pt x="77990" y="7886"/>
                  </a:lnTo>
                  <a:lnTo>
                    <a:pt x="75831" y="7886"/>
                  </a:lnTo>
                  <a:lnTo>
                    <a:pt x="75770" y="6959"/>
                  </a:lnTo>
                  <a:close/>
                </a:path>
                <a:path w="116839" h="21589">
                  <a:moveTo>
                    <a:pt x="76047" y="13893"/>
                  </a:moveTo>
                  <a:lnTo>
                    <a:pt x="75806" y="13893"/>
                  </a:lnTo>
                  <a:lnTo>
                    <a:pt x="75806" y="14710"/>
                  </a:lnTo>
                  <a:lnTo>
                    <a:pt x="76047" y="13893"/>
                  </a:lnTo>
                  <a:close/>
                </a:path>
                <a:path w="116839" h="21589">
                  <a:moveTo>
                    <a:pt x="75889" y="7224"/>
                  </a:moveTo>
                  <a:lnTo>
                    <a:pt x="75831" y="7886"/>
                  </a:lnTo>
                  <a:lnTo>
                    <a:pt x="76073" y="7886"/>
                  </a:lnTo>
                  <a:lnTo>
                    <a:pt x="75889" y="7224"/>
                  </a:lnTo>
                  <a:close/>
                </a:path>
                <a:path w="116839" h="21589">
                  <a:moveTo>
                    <a:pt x="78168" y="5422"/>
                  </a:moveTo>
                  <a:lnTo>
                    <a:pt x="76047" y="5422"/>
                  </a:lnTo>
                  <a:lnTo>
                    <a:pt x="75999" y="7620"/>
                  </a:lnTo>
                  <a:lnTo>
                    <a:pt x="76073" y="7886"/>
                  </a:lnTo>
                  <a:lnTo>
                    <a:pt x="77990" y="7886"/>
                  </a:lnTo>
                  <a:lnTo>
                    <a:pt x="78080" y="6362"/>
                  </a:lnTo>
                  <a:lnTo>
                    <a:pt x="78168" y="5422"/>
                  </a:lnTo>
                  <a:close/>
                </a:path>
                <a:path w="116839" h="21589">
                  <a:moveTo>
                    <a:pt x="84010" y="7112"/>
                  </a:moveTo>
                  <a:lnTo>
                    <a:pt x="81826" y="7112"/>
                  </a:lnTo>
                  <a:lnTo>
                    <a:pt x="81826" y="13944"/>
                  </a:lnTo>
                  <a:lnTo>
                    <a:pt x="82130" y="14909"/>
                  </a:lnTo>
                  <a:lnTo>
                    <a:pt x="83337" y="16192"/>
                  </a:lnTo>
                  <a:lnTo>
                    <a:pt x="84226" y="16510"/>
                  </a:lnTo>
                  <a:lnTo>
                    <a:pt x="85674" y="16510"/>
                  </a:lnTo>
                  <a:lnTo>
                    <a:pt x="85940" y="16484"/>
                  </a:lnTo>
                  <a:lnTo>
                    <a:pt x="86525" y="16383"/>
                  </a:lnTo>
                  <a:lnTo>
                    <a:pt x="86779" y="16319"/>
                  </a:lnTo>
                  <a:lnTo>
                    <a:pt x="86995" y="16230"/>
                  </a:lnTo>
                  <a:lnTo>
                    <a:pt x="86995" y="14719"/>
                  </a:lnTo>
                  <a:lnTo>
                    <a:pt x="85153" y="14719"/>
                  </a:lnTo>
                  <a:lnTo>
                    <a:pt x="84734" y="14541"/>
                  </a:lnTo>
                  <a:lnTo>
                    <a:pt x="84150" y="13855"/>
                  </a:lnTo>
                  <a:lnTo>
                    <a:pt x="84010" y="13271"/>
                  </a:lnTo>
                  <a:lnTo>
                    <a:pt x="84010" y="7112"/>
                  </a:lnTo>
                  <a:close/>
                </a:path>
                <a:path w="116839" h="21589">
                  <a:moveTo>
                    <a:pt x="86995" y="14452"/>
                  </a:moveTo>
                  <a:lnTo>
                    <a:pt x="86770" y="14541"/>
                  </a:lnTo>
                  <a:lnTo>
                    <a:pt x="86207" y="14693"/>
                  </a:lnTo>
                  <a:lnTo>
                    <a:pt x="85966" y="14719"/>
                  </a:lnTo>
                  <a:lnTo>
                    <a:pt x="86995" y="14719"/>
                  </a:lnTo>
                  <a:lnTo>
                    <a:pt x="86995" y="14452"/>
                  </a:lnTo>
                  <a:close/>
                </a:path>
                <a:path w="116839" h="21589">
                  <a:moveTo>
                    <a:pt x="87033" y="5422"/>
                  </a:moveTo>
                  <a:lnTo>
                    <a:pt x="79705" y="5422"/>
                  </a:lnTo>
                  <a:lnTo>
                    <a:pt x="79705" y="7112"/>
                  </a:lnTo>
                  <a:lnTo>
                    <a:pt x="87033" y="7112"/>
                  </a:lnTo>
                  <a:lnTo>
                    <a:pt x="87033" y="5422"/>
                  </a:lnTo>
                  <a:close/>
                </a:path>
                <a:path w="116839" h="21589">
                  <a:moveTo>
                    <a:pt x="84010" y="1955"/>
                  </a:moveTo>
                  <a:lnTo>
                    <a:pt x="81826" y="2540"/>
                  </a:lnTo>
                  <a:lnTo>
                    <a:pt x="81826" y="5422"/>
                  </a:lnTo>
                  <a:lnTo>
                    <a:pt x="84010" y="5422"/>
                  </a:lnTo>
                  <a:lnTo>
                    <a:pt x="84010" y="1955"/>
                  </a:lnTo>
                  <a:close/>
                </a:path>
                <a:path w="116839" h="21589">
                  <a:moveTo>
                    <a:pt x="91211" y="5422"/>
                  </a:moveTo>
                  <a:lnTo>
                    <a:pt x="89027" y="5422"/>
                  </a:lnTo>
                  <a:lnTo>
                    <a:pt x="89027" y="16319"/>
                  </a:lnTo>
                  <a:lnTo>
                    <a:pt x="91211" y="16319"/>
                  </a:lnTo>
                  <a:lnTo>
                    <a:pt x="91211" y="5422"/>
                  </a:lnTo>
                  <a:close/>
                </a:path>
                <a:path w="116839" h="21589">
                  <a:moveTo>
                    <a:pt x="91389" y="876"/>
                  </a:moveTo>
                  <a:lnTo>
                    <a:pt x="88861" y="876"/>
                  </a:lnTo>
                  <a:lnTo>
                    <a:pt x="88861" y="3149"/>
                  </a:lnTo>
                  <a:lnTo>
                    <a:pt x="91389" y="3149"/>
                  </a:lnTo>
                  <a:lnTo>
                    <a:pt x="91389" y="876"/>
                  </a:lnTo>
                  <a:close/>
                </a:path>
                <a:path w="116839" h="21589">
                  <a:moveTo>
                    <a:pt x="100164" y="5219"/>
                  </a:moveTo>
                  <a:lnTo>
                    <a:pt x="98005" y="5219"/>
                  </a:lnTo>
                  <a:lnTo>
                    <a:pt x="97066" y="5461"/>
                  </a:lnTo>
                  <a:lnTo>
                    <a:pt x="93819" y="12166"/>
                  </a:lnTo>
                  <a:lnTo>
                    <a:pt x="94005" y="13042"/>
                  </a:lnTo>
                  <a:lnTo>
                    <a:pt x="94869" y="14732"/>
                  </a:lnTo>
                  <a:lnTo>
                    <a:pt x="95478" y="15379"/>
                  </a:lnTo>
                  <a:lnTo>
                    <a:pt x="97066" y="16281"/>
                  </a:lnTo>
                  <a:lnTo>
                    <a:pt x="98005" y="16510"/>
                  </a:lnTo>
                  <a:lnTo>
                    <a:pt x="100164" y="16510"/>
                  </a:lnTo>
                  <a:lnTo>
                    <a:pt x="101092" y="16281"/>
                  </a:lnTo>
                  <a:lnTo>
                    <a:pt x="102692" y="15379"/>
                  </a:lnTo>
                  <a:lnTo>
                    <a:pt x="103253" y="14795"/>
                  </a:lnTo>
                  <a:lnTo>
                    <a:pt x="98132" y="14795"/>
                  </a:lnTo>
                  <a:lnTo>
                    <a:pt x="97370" y="14465"/>
                  </a:lnTo>
                  <a:lnTo>
                    <a:pt x="96266" y="13144"/>
                  </a:lnTo>
                  <a:lnTo>
                    <a:pt x="95986" y="12166"/>
                  </a:lnTo>
                  <a:lnTo>
                    <a:pt x="95986" y="9563"/>
                  </a:lnTo>
                  <a:lnTo>
                    <a:pt x="96266" y="8597"/>
                  </a:lnTo>
                  <a:lnTo>
                    <a:pt x="97396" y="7289"/>
                  </a:lnTo>
                  <a:lnTo>
                    <a:pt x="98145" y="6959"/>
                  </a:lnTo>
                  <a:lnTo>
                    <a:pt x="103265" y="6959"/>
                  </a:lnTo>
                  <a:lnTo>
                    <a:pt x="102692" y="6362"/>
                  </a:lnTo>
                  <a:lnTo>
                    <a:pt x="101092" y="5461"/>
                  </a:lnTo>
                  <a:lnTo>
                    <a:pt x="100164" y="5219"/>
                  </a:lnTo>
                  <a:close/>
                </a:path>
                <a:path w="116839" h="21589">
                  <a:moveTo>
                    <a:pt x="103265" y="6959"/>
                  </a:moveTo>
                  <a:lnTo>
                    <a:pt x="100037" y="6959"/>
                  </a:lnTo>
                  <a:lnTo>
                    <a:pt x="100787" y="7289"/>
                  </a:lnTo>
                  <a:lnTo>
                    <a:pt x="101917" y="8597"/>
                  </a:lnTo>
                  <a:lnTo>
                    <a:pt x="102196" y="9563"/>
                  </a:lnTo>
                  <a:lnTo>
                    <a:pt x="102196" y="12166"/>
                  </a:lnTo>
                  <a:lnTo>
                    <a:pt x="101917" y="13144"/>
                  </a:lnTo>
                  <a:lnTo>
                    <a:pt x="100787" y="14465"/>
                  </a:lnTo>
                  <a:lnTo>
                    <a:pt x="100037" y="14795"/>
                  </a:lnTo>
                  <a:lnTo>
                    <a:pt x="103253" y="14795"/>
                  </a:lnTo>
                  <a:lnTo>
                    <a:pt x="104190" y="13042"/>
                  </a:lnTo>
                  <a:lnTo>
                    <a:pt x="104387" y="12166"/>
                  </a:lnTo>
                  <a:lnTo>
                    <a:pt x="104387" y="9563"/>
                  </a:lnTo>
                  <a:lnTo>
                    <a:pt x="104190" y="8699"/>
                  </a:lnTo>
                  <a:lnTo>
                    <a:pt x="103314" y="7010"/>
                  </a:lnTo>
                  <a:close/>
                </a:path>
                <a:path w="116839" h="21589">
                  <a:moveTo>
                    <a:pt x="108915" y="5422"/>
                  </a:moveTo>
                  <a:lnTo>
                    <a:pt x="106794" y="5422"/>
                  </a:lnTo>
                  <a:lnTo>
                    <a:pt x="106845" y="5867"/>
                  </a:lnTo>
                  <a:lnTo>
                    <a:pt x="106972" y="16319"/>
                  </a:lnTo>
                  <a:lnTo>
                    <a:pt x="109156" y="16319"/>
                  </a:lnTo>
                  <a:lnTo>
                    <a:pt x="109156" y="9169"/>
                  </a:lnTo>
                  <a:lnTo>
                    <a:pt x="109423" y="8407"/>
                  </a:lnTo>
                  <a:lnTo>
                    <a:pt x="110098" y="7708"/>
                  </a:lnTo>
                  <a:lnTo>
                    <a:pt x="108851" y="7708"/>
                  </a:lnTo>
                  <a:lnTo>
                    <a:pt x="109035" y="7264"/>
                  </a:lnTo>
                  <a:lnTo>
                    <a:pt x="108915" y="5422"/>
                  </a:lnTo>
                  <a:close/>
                </a:path>
                <a:path w="116839" h="21589">
                  <a:moveTo>
                    <a:pt x="116332" y="6972"/>
                  </a:moveTo>
                  <a:lnTo>
                    <a:pt x="112953" y="6972"/>
                  </a:lnTo>
                  <a:lnTo>
                    <a:pt x="113537" y="7188"/>
                  </a:lnTo>
                  <a:lnTo>
                    <a:pt x="114300" y="8039"/>
                  </a:lnTo>
                  <a:lnTo>
                    <a:pt x="114400" y="8407"/>
                  </a:lnTo>
                  <a:lnTo>
                    <a:pt x="114490" y="16319"/>
                  </a:lnTo>
                  <a:lnTo>
                    <a:pt x="116674" y="16319"/>
                  </a:lnTo>
                  <a:lnTo>
                    <a:pt x="116561" y="7708"/>
                  </a:lnTo>
                  <a:lnTo>
                    <a:pt x="116332" y="6972"/>
                  </a:lnTo>
                  <a:close/>
                </a:path>
                <a:path w="116839" h="21589">
                  <a:moveTo>
                    <a:pt x="109063" y="7196"/>
                  </a:moveTo>
                  <a:lnTo>
                    <a:pt x="108851" y="7708"/>
                  </a:lnTo>
                  <a:lnTo>
                    <a:pt x="109105" y="7708"/>
                  </a:lnTo>
                  <a:lnTo>
                    <a:pt x="109063" y="7196"/>
                  </a:lnTo>
                  <a:close/>
                </a:path>
                <a:path w="116839" h="21589">
                  <a:moveTo>
                    <a:pt x="114071" y="5219"/>
                  </a:moveTo>
                  <a:lnTo>
                    <a:pt x="111874" y="5219"/>
                  </a:lnTo>
                  <a:lnTo>
                    <a:pt x="111074" y="5435"/>
                  </a:lnTo>
                  <a:lnTo>
                    <a:pt x="110388" y="5880"/>
                  </a:lnTo>
                  <a:lnTo>
                    <a:pt x="109689" y="6286"/>
                  </a:lnTo>
                  <a:lnTo>
                    <a:pt x="109181" y="6908"/>
                  </a:lnTo>
                  <a:lnTo>
                    <a:pt x="109105" y="7708"/>
                  </a:lnTo>
                  <a:lnTo>
                    <a:pt x="110098" y="7708"/>
                  </a:lnTo>
                  <a:lnTo>
                    <a:pt x="110528" y="7264"/>
                  </a:lnTo>
                  <a:lnTo>
                    <a:pt x="111252" y="6972"/>
                  </a:lnTo>
                  <a:lnTo>
                    <a:pt x="116332" y="6972"/>
                  </a:lnTo>
                  <a:lnTo>
                    <a:pt x="115036" y="5575"/>
                  </a:lnTo>
                  <a:lnTo>
                    <a:pt x="114071" y="5219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29148" y="2602616"/>
              <a:ext cx="55835" cy="43588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47157" y="2498147"/>
              <a:ext cx="64839" cy="540353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374170" y="2516162"/>
              <a:ext cx="20320" cy="504825"/>
            </a:xfrm>
            <a:custGeom>
              <a:avLst/>
              <a:gdLst/>
              <a:ahLst/>
              <a:cxnLst/>
              <a:rect l="l" t="t" r="r" b="b"/>
              <a:pathLst>
                <a:path w="20320" h="504825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504329"/>
                  </a:lnTo>
                  <a:lnTo>
                    <a:pt x="19812" y="504329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401195" y="2662059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25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327269" y="3072803"/>
              <a:ext cx="113030" cy="16510"/>
            </a:xfrm>
            <a:custGeom>
              <a:avLst/>
              <a:gdLst/>
              <a:ahLst/>
              <a:cxnLst/>
              <a:rect l="l" t="t" r="r" b="b"/>
              <a:pathLst>
                <a:path w="113029" h="16510">
                  <a:moveTo>
                    <a:pt x="6984" y="1079"/>
                  </a:moveTo>
                  <a:lnTo>
                    <a:pt x="0" y="1079"/>
                  </a:lnTo>
                  <a:lnTo>
                    <a:pt x="0" y="16319"/>
                  </a:lnTo>
                  <a:lnTo>
                    <a:pt x="6984" y="16319"/>
                  </a:lnTo>
                  <a:lnTo>
                    <a:pt x="8432" y="16014"/>
                  </a:lnTo>
                  <a:lnTo>
                    <a:pt x="10820" y="14820"/>
                  </a:lnTo>
                  <a:lnTo>
                    <a:pt x="11225" y="14427"/>
                  </a:lnTo>
                  <a:lnTo>
                    <a:pt x="2247" y="14427"/>
                  </a:lnTo>
                  <a:lnTo>
                    <a:pt x="2247" y="2959"/>
                  </a:lnTo>
                  <a:lnTo>
                    <a:pt x="11244" y="2959"/>
                  </a:lnTo>
                  <a:lnTo>
                    <a:pt x="10820" y="2552"/>
                  </a:lnTo>
                  <a:lnTo>
                    <a:pt x="8432" y="1371"/>
                  </a:lnTo>
                  <a:lnTo>
                    <a:pt x="6984" y="1079"/>
                  </a:lnTo>
                  <a:close/>
                </a:path>
                <a:path w="113029" h="16510">
                  <a:moveTo>
                    <a:pt x="11244" y="2959"/>
                  </a:moveTo>
                  <a:lnTo>
                    <a:pt x="7111" y="2959"/>
                  </a:lnTo>
                  <a:lnTo>
                    <a:pt x="8559" y="3428"/>
                  </a:lnTo>
                  <a:lnTo>
                    <a:pt x="10477" y="5321"/>
                  </a:lnTo>
                  <a:lnTo>
                    <a:pt x="10960" y="6756"/>
                  </a:lnTo>
                  <a:lnTo>
                    <a:pt x="10960" y="10617"/>
                  </a:lnTo>
                  <a:lnTo>
                    <a:pt x="10477" y="12052"/>
                  </a:lnTo>
                  <a:lnTo>
                    <a:pt x="8559" y="13957"/>
                  </a:lnTo>
                  <a:lnTo>
                    <a:pt x="7111" y="14427"/>
                  </a:lnTo>
                  <a:lnTo>
                    <a:pt x="11225" y="14427"/>
                  </a:lnTo>
                  <a:lnTo>
                    <a:pt x="11722" y="13944"/>
                  </a:lnTo>
                  <a:lnTo>
                    <a:pt x="12941" y="11671"/>
                  </a:lnTo>
                  <a:lnTo>
                    <a:pt x="13175" y="10617"/>
                  </a:lnTo>
                  <a:lnTo>
                    <a:pt x="13178" y="6756"/>
                  </a:lnTo>
                  <a:lnTo>
                    <a:pt x="12941" y="5676"/>
                  </a:lnTo>
                  <a:lnTo>
                    <a:pt x="12318" y="4559"/>
                  </a:lnTo>
                  <a:lnTo>
                    <a:pt x="11722" y="3416"/>
                  </a:lnTo>
                  <a:lnTo>
                    <a:pt x="11244" y="2959"/>
                  </a:lnTo>
                  <a:close/>
                </a:path>
                <a:path w="113029" h="16510">
                  <a:moveTo>
                    <a:pt x="21729" y="5219"/>
                  </a:moveTo>
                  <a:lnTo>
                    <a:pt x="19672" y="5219"/>
                  </a:lnTo>
                  <a:lnTo>
                    <a:pt x="18757" y="5461"/>
                  </a:lnTo>
                  <a:lnTo>
                    <a:pt x="15481" y="12649"/>
                  </a:lnTo>
                  <a:lnTo>
                    <a:pt x="15976" y="14020"/>
                  </a:lnTo>
                  <a:lnTo>
                    <a:pt x="17995" y="16014"/>
                  </a:lnTo>
                  <a:lnTo>
                    <a:pt x="19380" y="16510"/>
                  </a:lnTo>
                  <a:lnTo>
                    <a:pt x="21945" y="16510"/>
                  </a:lnTo>
                  <a:lnTo>
                    <a:pt x="22707" y="16395"/>
                  </a:lnTo>
                  <a:lnTo>
                    <a:pt x="24155" y="15913"/>
                  </a:lnTo>
                  <a:lnTo>
                    <a:pt x="24764" y="15570"/>
                  </a:lnTo>
                  <a:lnTo>
                    <a:pt x="25272" y="15125"/>
                  </a:lnTo>
                  <a:lnTo>
                    <a:pt x="25113" y="14795"/>
                  </a:lnTo>
                  <a:lnTo>
                    <a:pt x="20027" y="14795"/>
                  </a:lnTo>
                  <a:lnTo>
                    <a:pt x="19138" y="14477"/>
                  </a:lnTo>
                  <a:lnTo>
                    <a:pt x="17881" y="13182"/>
                  </a:lnTo>
                  <a:lnTo>
                    <a:pt x="17576" y="12217"/>
                  </a:lnTo>
                  <a:lnTo>
                    <a:pt x="17576" y="11163"/>
                  </a:lnTo>
                  <a:lnTo>
                    <a:pt x="17183" y="11163"/>
                  </a:lnTo>
                  <a:lnTo>
                    <a:pt x="17183" y="9918"/>
                  </a:lnTo>
                  <a:lnTo>
                    <a:pt x="17576" y="9918"/>
                  </a:lnTo>
                  <a:lnTo>
                    <a:pt x="17679" y="9118"/>
                  </a:lnTo>
                  <a:lnTo>
                    <a:pt x="17783" y="8750"/>
                  </a:lnTo>
                  <a:lnTo>
                    <a:pt x="17883" y="8483"/>
                  </a:lnTo>
                  <a:lnTo>
                    <a:pt x="18935" y="7137"/>
                  </a:lnTo>
                  <a:lnTo>
                    <a:pt x="19723" y="6781"/>
                  </a:lnTo>
                  <a:lnTo>
                    <a:pt x="24378" y="6781"/>
                  </a:lnTo>
                  <a:lnTo>
                    <a:pt x="23977" y="6311"/>
                  </a:lnTo>
                  <a:lnTo>
                    <a:pt x="22593" y="5435"/>
                  </a:lnTo>
                  <a:lnTo>
                    <a:pt x="21729" y="5219"/>
                  </a:lnTo>
                  <a:close/>
                </a:path>
                <a:path w="113029" h="16510">
                  <a:moveTo>
                    <a:pt x="24549" y="13627"/>
                  </a:moveTo>
                  <a:lnTo>
                    <a:pt x="24053" y="14046"/>
                  </a:lnTo>
                  <a:lnTo>
                    <a:pt x="23520" y="14350"/>
                  </a:lnTo>
                  <a:lnTo>
                    <a:pt x="22402" y="14719"/>
                  </a:lnTo>
                  <a:lnTo>
                    <a:pt x="21818" y="14795"/>
                  </a:lnTo>
                  <a:lnTo>
                    <a:pt x="25113" y="14795"/>
                  </a:lnTo>
                  <a:lnTo>
                    <a:pt x="24549" y="13627"/>
                  </a:lnTo>
                  <a:close/>
                </a:path>
                <a:path w="113029" h="16510">
                  <a:moveTo>
                    <a:pt x="17576" y="9918"/>
                  </a:moveTo>
                  <a:lnTo>
                    <a:pt x="17183" y="9918"/>
                  </a:lnTo>
                  <a:lnTo>
                    <a:pt x="17183" y="11163"/>
                  </a:lnTo>
                  <a:lnTo>
                    <a:pt x="17576" y="11163"/>
                  </a:lnTo>
                  <a:lnTo>
                    <a:pt x="17576" y="9918"/>
                  </a:lnTo>
                  <a:close/>
                </a:path>
                <a:path w="113029" h="16510">
                  <a:moveTo>
                    <a:pt x="23533" y="9918"/>
                  </a:moveTo>
                  <a:lnTo>
                    <a:pt x="17576" y="9918"/>
                  </a:lnTo>
                  <a:lnTo>
                    <a:pt x="17576" y="11163"/>
                  </a:lnTo>
                  <a:lnTo>
                    <a:pt x="25400" y="11163"/>
                  </a:lnTo>
                  <a:lnTo>
                    <a:pt x="25400" y="10198"/>
                  </a:lnTo>
                  <a:lnTo>
                    <a:pt x="23533" y="10198"/>
                  </a:lnTo>
                  <a:lnTo>
                    <a:pt x="23533" y="9918"/>
                  </a:lnTo>
                  <a:close/>
                </a:path>
                <a:path w="113029" h="16510">
                  <a:moveTo>
                    <a:pt x="24378" y="6781"/>
                  </a:moveTo>
                  <a:lnTo>
                    <a:pt x="21640" y="6781"/>
                  </a:lnTo>
                  <a:lnTo>
                    <a:pt x="22269" y="7061"/>
                  </a:lnTo>
                  <a:lnTo>
                    <a:pt x="23291" y="8280"/>
                  </a:lnTo>
                  <a:lnTo>
                    <a:pt x="23427" y="8750"/>
                  </a:lnTo>
                  <a:lnTo>
                    <a:pt x="23533" y="10198"/>
                  </a:lnTo>
                  <a:lnTo>
                    <a:pt x="23901" y="9918"/>
                  </a:lnTo>
                  <a:lnTo>
                    <a:pt x="25400" y="9918"/>
                  </a:lnTo>
                  <a:lnTo>
                    <a:pt x="25273" y="8750"/>
                  </a:lnTo>
                  <a:lnTo>
                    <a:pt x="25222" y="8483"/>
                  </a:lnTo>
                  <a:lnTo>
                    <a:pt x="24498" y="6921"/>
                  </a:lnTo>
                  <a:lnTo>
                    <a:pt x="24378" y="6781"/>
                  </a:lnTo>
                  <a:close/>
                </a:path>
                <a:path w="113029" h="16510">
                  <a:moveTo>
                    <a:pt x="25400" y="9918"/>
                  </a:moveTo>
                  <a:lnTo>
                    <a:pt x="23901" y="9918"/>
                  </a:lnTo>
                  <a:lnTo>
                    <a:pt x="23533" y="10198"/>
                  </a:lnTo>
                  <a:lnTo>
                    <a:pt x="25400" y="10198"/>
                  </a:lnTo>
                  <a:lnTo>
                    <a:pt x="25400" y="9918"/>
                  </a:lnTo>
                  <a:close/>
                </a:path>
                <a:path w="113029" h="16510">
                  <a:moveTo>
                    <a:pt x="24396" y="0"/>
                  </a:moveTo>
                  <a:lnTo>
                    <a:pt x="22174" y="0"/>
                  </a:lnTo>
                  <a:lnTo>
                    <a:pt x="19951" y="4356"/>
                  </a:lnTo>
                  <a:lnTo>
                    <a:pt x="21462" y="4356"/>
                  </a:lnTo>
                  <a:lnTo>
                    <a:pt x="24396" y="0"/>
                  </a:lnTo>
                  <a:close/>
                </a:path>
                <a:path w="113029" h="16510">
                  <a:moveTo>
                    <a:pt x="33388" y="5219"/>
                  </a:moveTo>
                  <a:lnTo>
                    <a:pt x="31584" y="5219"/>
                  </a:lnTo>
                  <a:lnTo>
                    <a:pt x="30632" y="5448"/>
                  </a:lnTo>
                  <a:lnTo>
                    <a:pt x="29019" y="6324"/>
                  </a:lnTo>
                  <a:lnTo>
                    <a:pt x="28397" y="6959"/>
                  </a:lnTo>
                  <a:lnTo>
                    <a:pt x="27495" y="8636"/>
                  </a:lnTo>
                  <a:lnTo>
                    <a:pt x="27295" y="9563"/>
                  </a:lnTo>
                  <a:lnTo>
                    <a:pt x="27301" y="12090"/>
                  </a:lnTo>
                  <a:lnTo>
                    <a:pt x="31584" y="16510"/>
                  </a:lnTo>
                  <a:lnTo>
                    <a:pt x="33350" y="16510"/>
                  </a:lnTo>
                  <a:lnTo>
                    <a:pt x="34023" y="16395"/>
                  </a:lnTo>
                  <a:lnTo>
                    <a:pt x="35369" y="15913"/>
                  </a:lnTo>
                  <a:lnTo>
                    <a:pt x="35928" y="15582"/>
                  </a:lnTo>
                  <a:lnTo>
                    <a:pt x="36372" y="15151"/>
                  </a:lnTo>
                  <a:lnTo>
                    <a:pt x="36190" y="14757"/>
                  </a:lnTo>
                  <a:lnTo>
                    <a:pt x="31788" y="14757"/>
                  </a:lnTo>
                  <a:lnTo>
                    <a:pt x="30975" y="14414"/>
                  </a:lnTo>
                  <a:lnTo>
                    <a:pt x="29794" y="13068"/>
                  </a:lnTo>
                  <a:lnTo>
                    <a:pt x="29502" y="12090"/>
                  </a:lnTo>
                  <a:lnTo>
                    <a:pt x="29502" y="9563"/>
                  </a:lnTo>
                  <a:lnTo>
                    <a:pt x="29794" y="8610"/>
                  </a:lnTo>
                  <a:lnTo>
                    <a:pt x="30975" y="7289"/>
                  </a:lnTo>
                  <a:lnTo>
                    <a:pt x="31788" y="6959"/>
                  </a:lnTo>
                  <a:lnTo>
                    <a:pt x="36202" y="6959"/>
                  </a:lnTo>
                  <a:lnTo>
                    <a:pt x="36372" y="6591"/>
                  </a:lnTo>
                  <a:lnTo>
                    <a:pt x="35940" y="6159"/>
                  </a:lnTo>
                  <a:lnTo>
                    <a:pt x="35394" y="5816"/>
                  </a:lnTo>
                  <a:lnTo>
                    <a:pt x="34074" y="5346"/>
                  </a:lnTo>
                  <a:lnTo>
                    <a:pt x="33388" y="5219"/>
                  </a:lnTo>
                  <a:close/>
                </a:path>
                <a:path w="113029" h="16510">
                  <a:moveTo>
                    <a:pt x="35661" y="13614"/>
                  </a:moveTo>
                  <a:lnTo>
                    <a:pt x="35242" y="14020"/>
                  </a:lnTo>
                  <a:lnTo>
                    <a:pt x="34785" y="14312"/>
                  </a:lnTo>
                  <a:lnTo>
                    <a:pt x="33769" y="14668"/>
                  </a:lnTo>
                  <a:lnTo>
                    <a:pt x="33286" y="14757"/>
                  </a:lnTo>
                  <a:lnTo>
                    <a:pt x="36190" y="14757"/>
                  </a:lnTo>
                  <a:lnTo>
                    <a:pt x="35661" y="13614"/>
                  </a:lnTo>
                  <a:close/>
                </a:path>
                <a:path w="113029" h="16510">
                  <a:moveTo>
                    <a:pt x="36202" y="6959"/>
                  </a:moveTo>
                  <a:lnTo>
                    <a:pt x="33299" y="6959"/>
                  </a:lnTo>
                  <a:lnTo>
                    <a:pt x="33794" y="7061"/>
                  </a:lnTo>
                  <a:lnTo>
                    <a:pt x="34797" y="7442"/>
                  </a:lnTo>
                  <a:lnTo>
                    <a:pt x="35255" y="7734"/>
                  </a:lnTo>
                  <a:lnTo>
                    <a:pt x="35661" y="8127"/>
                  </a:lnTo>
                  <a:lnTo>
                    <a:pt x="36202" y="6959"/>
                  </a:lnTo>
                  <a:close/>
                </a:path>
                <a:path w="113029" h="16510">
                  <a:moveTo>
                    <a:pt x="44221" y="5219"/>
                  </a:moveTo>
                  <a:lnTo>
                    <a:pt x="42062" y="5219"/>
                  </a:lnTo>
                  <a:lnTo>
                    <a:pt x="41122" y="5461"/>
                  </a:lnTo>
                  <a:lnTo>
                    <a:pt x="37875" y="12166"/>
                  </a:lnTo>
                  <a:lnTo>
                    <a:pt x="38061" y="13042"/>
                  </a:lnTo>
                  <a:lnTo>
                    <a:pt x="38925" y="14732"/>
                  </a:lnTo>
                  <a:lnTo>
                    <a:pt x="39547" y="15379"/>
                  </a:lnTo>
                  <a:lnTo>
                    <a:pt x="41122" y="16281"/>
                  </a:lnTo>
                  <a:lnTo>
                    <a:pt x="42062" y="16510"/>
                  </a:lnTo>
                  <a:lnTo>
                    <a:pt x="44221" y="16510"/>
                  </a:lnTo>
                  <a:lnTo>
                    <a:pt x="45161" y="16281"/>
                  </a:lnTo>
                  <a:lnTo>
                    <a:pt x="46761" y="15379"/>
                  </a:lnTo>
                  <a:lnTo>
                    <a:pt x="47322" y="14795"/>
                  </a:lnTo>
                  <a:lnTo>
                    <a:pt x="42189" y="14795"/>
                  </a:lnTo>
                  <a:lnTo>
                    <a:pt x="41440" y="14465"/>
                  </a:lnTo>
                  <a:lnTo>
                    <a:pt x="40335" y="13144"/>
                  </a:lnTo>
                  <a:lnTo>
                    <a:pt x="40055" y="12166"/>
                  </a:lnTo>
                  <a:lnTo>
                    <a:pt x="40055" y="9563"/>
                  </a:lnTo>
                  <a:lnTo>
                    <a:pt x="40335" y="8597"/>
                  </a:lnTo>
                  <a:lnTo>
                    <a:pt x="41465" y="7289"/>
                  </a:lnTo>
                  <a:lnTo>
                    <a:pt x="42214" y="6959"/>
                  </a:lnTo>
                  <a:lnTo>
                    <a:pt x="47334" y="6959"/>
                  </a:lnTo>
                  <a:lnTo>
                    <a:pt x="46761" y="6362"/>
                  </a:lnTo>
                  <a:lnTo>
                    <a:pt x="45161" y="5461"/>
                  </a:lnTo>
                  <a:lnTo>
                    <a:pt x="44221" y="5219"/>
                  </a:lnTo>
                  <a:close/>
                </a:path>
                <a:path w="113029" h="16510">
                  <a:moveTo>
                    <a:pt x="47334" y="6959"/>
                  </a:moveTo>
                  <a:lnTo>
                    <a:pt x="44094" y="6959"/>
                  </a:lnTo>
                  <a:lnTo>
                    <a:pt x="44856" y="7289"/>
                  </a:lnTo>
                  <a:lnTo>
                    <a:pt x="45973" y="8597"/>
                  </a:lnTo>
                  <a:lnTo>
                    <a:pt x="46253" y="9563"/>
                  </a:lnTo>
                  <a:lnTo>
                    <a:pt x="46253" y="12166"/>
                  </a:lnTo>
                  <a:lnTo>
                    <a:pt x="45973" y="13144"/>
                  </a:lnTo>
                  <a:lnTo>
                    <a:pt x="44856" y="14465"/>
                  </a:lnTo>
                  <a:lnTo>
                    <a:pt x="44094" y="14795"/>
                  </a:lnTo>
                  <a:lnTo>
                    <a:pt x="47322" y="14795"/>
                  </a:lnTo>
                  <a:lnTo>
                    <a:pt x="48259" y="13042"/>
                  </a:lnTo>
                  <a:lnTo>
                    <a:pt x="48457" y="12166"/>
                  </a:lnTo>
                  <a:lnTo>
                    <a:pt x="48456" y="9563"/>
                  </a:lnTo>
                  <a:lnTo>
                    <a:pt x="48259" y="8699"/>
                  </a:lnTo>
                  <a:lnTo>
                    <a:pt x="47383" y="7010"/>
                  </a:lnTo>
                  <a:close/>
                </a:path>
                <a:path w="113029" h="16510">
                  <a:moveTo>
                    <a:pt x="53149" y="5422"/>
                  </a:moveTo>
                  <a:lnTo>
                    <a:pt x="50965" y="5422"/>
                  </a:lnTo>
                  <a:lnTo>
                    <a:pt x="51071" y="13982"/>
                  </a:lnTo>
                  <a:lnTo>
                    <a:pt x="51215" y="14465"/>
                  </a:lnTo>
                  <a:lnTo>
                    <a:pt x="51342" y="14782"/>
                  </a:lnTo>
                  <a:lnTo>
                    <a:pt x="52603" y="16154"/>
                  </a:lnTo>
                  <a:lnTo>
                    <a:pt x="53593" y="16510"/>
                  </a:lnTo>
                  <a:lnTo>
                    <a:pt x="55778" y="16510"/>
                  </a:lnTo>
                  <a:lnTo>
                    <a:pt x="56553" y="16294"/>
                  </a:lnTo>
                  <a:lnTo>
                    <a:pt x="57873" y="15417"/>
                  </a:lnTo>
                  <a:lnTo>
                    <a:pt x="58378" y="14757"/>
                  </a:lnTo>
                  <a:lnTo>
                    <a:pt x="54660" y="14757"/>
                  </a:lnTo>
                  <a:lnTo>
                    <a:pt x="54089" y="14541"/>
                  </a:lnTo>
                  <a:lnTo>
                    <a:pt x="53339" y="13677"/>
                  </a:lnTo>
                  <a:lnTo>
                    <a:pt x="53235" y="13309"/>
                  </a:lnTo>
                  <a:lnTo>
                    <a:pt x="53149" y="5422"/>
                  </a:lnTo>
                  <a:close/>
                </a:path>
                <a:path w="113029" h="16510">
                  <a:moveTo>
                    <a:pt x="60502" y="13982"/>
                  </a:moveTo>
                  <a:lnTo>
                    <a:pt x="58661" y="13982"/>
                  </a:lnTo>
                  <a:lnTo>
                    <a:pt x="58485" y="14465"/>
                  </a:lnTo>
                  <a:lnTo>
                    <a:pt x="58381" y="16319"/>
                  </a:lnTo>
                  <a:lnTo>
                    <a:pt x="60502" y="16319"/>
                  </a:lnTo>
                  <a:lnTo>
                    <a:pt x="60502" y="13982"/>
                  </a:lnTo>
                  <a:close/>
                </a:path>
                <a:path w="113029" h="16510">
                  <a:moveTo>
                    <a:pt x="60502" y="5422"/>
                  </a:moveTo>
                  <a:lnTo>
                    <a:pt x="58318" y="5422"/>
                  </a:lnTo>
                  <a:lnTo>
                    <a:pt x="58318" y="12547"/>
                  </a:lnTo>
                  <a:lnTo>
                    <a:pt x="58051" y="13309"/>
                  </a:lnTo>
                  <a:lnTo>
                    <a:pt x="56984" y="14465"/>
                  </a:lnTo>
                  <a:lnTo>
                    <a:pt x="56286" y="14757"/>
                  </a:lnTo>
                  <a:lnTo>
                    <a:pt x="58378" y="14757"/>
                  </a:lnTo>
                  <a:lnTo>
                    <a:pt x="58381" y="13982"/>
                  </a:lnTo>
                  <a:lnTo>
                    <a:pt x="60502" y="13982"/>
                  </a:lnTo>
                  <a:lnTo>
                    <a:pt x="60502" y="5422"/>
                  </a:lnTo>
                  <a:close/>
                </a:path>
                <a:path w="113029" h="16510">
                  <a:moveTo>
                    <a:pt x="58661" y="13982"/>
                  </a:moveTo>
                  <a:lnTo>
                    <a:pt x="58381" y="13982"/>
                  </a:lnTo>
                  <a:lnTo>
                    <a:pt x="58381" y="14748"/>
                  </a:lnTo>
                  <a:lnTo>
                    <a:pt x="58661" y="13982"/>
                  </a:lnTo>
                  <a:close/>
                </a:path>
                <a:path w="113029" h="16510">
                  <a:moveTo>
                    <a:pt x="64566" y="5422"/>
                  </a:moveTo>
                  <a:lnTo>
                    <a:pt x="62229" y="5422"/>
                  </a:lnTo>
                  <a:lnTo>
                    <a:pt x="66903" y="16319"/>
                  </a:lnTo>
                  <a:lnTo>
                    <a:pt x="68884" y="16319"/>
                  </a:lnTo>
                  <a:lnTo>
                    <a:pt x="69662" y="14516"/>
                  </a:lnTo>
                  <a:lnTo>
                    <a:pt x="67614" y="14516"/>
                  </a:lnTo>
                  <a:lnTo>
                    <a:pt x="67928" y="13751"/>
                  </a:lnTo>
                  <a:lnTo>
                    <a:pt x="64566" y="5422"/>
                  </a:lnTo>
                  <a:close/>
                </a:path>
                <a:path w="113029" h="16510">
                  <a:moveTo>
                    <a:pt x="67928" y="13751"/>
                  </a:moveTo>
                  <a:lnTo>
                    <a:pt x="67614" y="14516"/>
                  </a:lnTo>
                  <a:lnTo>
                    <a:pt x="68237" y="14516"/>
                  </a:lnTo>
                  <a:lnTo>
                    <a:pt x="67928" y="13751"/>
                  </a:lnTo>
                  <a:close/>
                </a:path>
                <a:path w="113029" h="16510">
                  <a:moveTo>
                    <a:pt x="73583" y="5422"/>
                  </a:moveTo>
                  <a:lnTo>
                    <a:pt x="71348" y="5422"/>
                  </a:lnTo>
                  <a:lnTo>
                    <a:pt x="67928" y="13751"/>
                  </a:lnTo>
                  <a:lnTo>
                    <a:pt x="68237" y="14516"/>
                  </a:lnTo>
                  <a:lnTo>
                    <a:pt x="69662" y="14516"/>
                  </a:lnTo>
                  <a:lnTo>
                    <a:pt x="73583" y="5422"/>
                  </a:lnTo>
                  <a:close/>
                </a:path>
                <a:path w="113029" h="16510">
                  <a:moveTo>
                    <a:pt x="80746" y="5219"/>
                  </a:moveTo>
                  <a:lnTo>
                    <a:pt x="78689" y="5219"/>
                  </a:lnTo>
                  <a:lnTo>
                    <a:pt x="77774" y="5461"/>
                  </a:lnTo>
                  <a:lnTo>
                    <a:pt x="74498" y="12649"/>
                  </a:lnTo>
                  <a:lnTo>
                    <a:pt x="74993" y="14020"/>
                  </a:lnTo>
                  <a:lnTo>
                    <a:pt x="77012" y="16014"/>
                  </a:lnTo>
                  <a:lnTo>
                    <a:pt x="78397" y="16510"/>
                  </a:lnTo>
                  <a:lnTo>
                    <a:pt x="80962" y="16510"/>
                  </a:lnTo>
                  <a:lnTo>
                    <a:pt x="81724" y="16395"/>
                  </a:lnTo>
                  <a:lnTo>
                    <a:pt x="83172" y="15913"/>
                  </a:lnTo>
                  <a:lnTo>
                    <a:pt x="83781" y="15570"/>
                  </a:lnTo>
                  <a:lnTo>
                    <a:pt x="84289" y="15125"/>
                  </a:lnTo>
                  <a:lnTo>
                    <a:pt x="84130" y="14795"/>
                  </a:lnTo>
                  <a:lnTo>
                    <a:pt x="79044" y="14795"/>
                  </a:lnTo>
                  <a:lnTo>
                    <a:pt x="78155" y="14477"/>
                  </a:lnTo>
                  <a:lnTo>
                    <a:pt x="76898" y="13182"/>
                  </a:lnTo>
                  <a:lnTo>
                    <a:pt x="76593" y="12217"/>
                  </a:lnTo>
                  <a:lnTo>
                    <a:pt x="76593" y="11163"/>
                  </a:lnTo>
                  <a:lnTo>
                    <a:pt x="76200" y="11163"/>
                  </a:lnTo>
                  <a:lnTo>
                    <a:pt x="76200" y="9918"/>
                  </a:lnTo>
                  <a:lnTo>
                    <a:pt x="76593" y="9918"/>
                  </a:lnTo>
                  <a:lnTo>
                    <a:pt x="76696" y="9118"/>
                  </a:lnTo>
                  <a:lnTo>
                    <a:pt x="76799" y="8750"/>
                  </a:lnTo>
                  <a:lnTo>
                    <a:pt x="76900" y="8483"/>
                  </a:lnTo>
                  <a:lnTo>
                    <a:pt x="77952" y="7137"/>
                  </a:lnTo>
                  <a:lnTo>
                    <a:pt x="78739" y="6781"/>
                  </a:lnTo>
                  <a:lnTo>
                    <a:pt x="83392" y="6781"/>
                  </a:lnTo>
                  <a:lnTo>
                    <a:pt x="82981" y="6311"/>
                  </a:lnTo>
                  <a:lnTo>
                    <a:pt x="81597" y="5435"/>
                  </a:lnTo>
                  <a:lnTo>
                    <a:pt x="80746" y="5219"/>
                  </a:lnTo>
                  <a:close/>
                </a:path>
                <a:path w="113029" h="16510">
                  <a:moveTo>
                    <a:pt x="83565" y="13627"/>
                  </a:moveTo>
                  <a:lnTo>
                    <a:pt x="83070" y="14046"/>
                  </a:lnTo>
                  <a:lnTo>
                    <a:pt x="82537" y="14350"/>
                  </a:lnTo>
                  <a:lnTo>
                    <a:pt x="81419" y="14719"/>
                  </a:lnTo>
                  <a:lnTo>
                    <a:pt x="80835" y="14795"/>
                  </a:lnTo>
                  <a:lnTo>
                    <a:pt x="84130" y="14795"/>
                  </a:lnTo>
                  <a:lnTo>
                    <a:pt x="83565" y="13627"/>
                  </a:lnTo>
                  <a:close/>
                </a:path>
                <a:path w="113029" h="16510">
                  <a:moveTo>
                    <a:pt x="76593" y="9918"/>
                  </a:moveTo>
                  <a:lnTo>
                    <a:pt x="76200" y="9918"/>
                  </a:lnTo>
                  <a:lnTo>
                    <a:pt x="76200" y="11163"/>
                  </a:lnTo>
                  <a:lnTo>
                    <a:pt x="76593" y="11163"/>
                  </a:lnTo>
                  <a:lnTo>
                    <a:pt x="76593" y="9918"/>
                  </a:lnTo>
                  <a:close/>
                </a:path>
                <a:path w="113029" h="16510">
                  <a:moveTo>
                    <a:pt x="82550" y="9918"/>
                  </a:moveTo>
                  <a:lnTo>
                    <a:pt x="76593" y="9918"/>
                  </a:lnTo>
                  <a:lnTo>
                    <a:pt x="76593" y="11163"/>
                  </a:lnTo>
                  <a:lnTo>
                    <a:pt x="84416" y="11163"/>
                  </a:lnTo>
                  <a:lnTo>
                    <a:pt x="84416" y="10198"/>
                  </a:lnTo>
                  <a:lnTo>
                    <a:pt x="82550" y="10198"/>
                  </a:lnTo>
                  <a:lnTo>
                    <a:pt x="82550" y="9918"/>
                  </a:lnTo>
                  <a:close/>
                </a:path>
                <a:path w="113029" h="16510">
                  <a:moveTo>
                    <a:pt x="83392" y="6781"/>
                  </a:moveTo>
                  <a:lnTo>
                    <a:pt x="80657" y="6781"/>
                  </a:lnTo>
                  <a:lnTo>
                    <a:pt x="81286" y="7061"/>
                  </a:lnTo>
                  <a:lnTo>
                    <a:pt x="82308" y="8280"/>
                  </a:lnTo>
                  <a:lnTo>
                    <a:pt x="82443" y="8750"/>
                  </a:lnTo>
                  <a:lnTo>
                    <a:pt x="82550" y="10198"/>
                  </a:lnTo>
                  <a:lnTo>
                    <a:pt x="82918" y="9918"/>
                  </a:lnTo>
                  <a:lnTo>
                    <a:pt x="84416" y="9918"/>
                  </a:lnTo>
                  <a:lnTo>
                    <a:pt x="84290" y="8750"/>
                  </a:lnTo>
                  <a:lnTo>
                    <a:pt x="84239" y="8483"/>
                  </a:lnTo>
                  <a:lnTo>
                    <a:pt x="83515" y="6921"/>
                  </a:lnTo>
                  <a:lnTo>
                    <a:pt x="83392" y="6781"/>
                  </a:lnTo>
                  <a:close/>
                </a:path>
                <a:path w="113029" h="16510">
                  <a:moveTo>
                    <a:pt x="84416" y="9918"/>
                  </a:moveTo>
                  <a:lnTo>
                    <a:pt x="82918" y="9918"/>
                  </a:lnTo>
                  <a:lnTo>
                    <a:pt x="82550" y="10198"/>
                  </a:lnTo>
                  <a:lnTo>
                    <a:pt x="84416" y="10198"/>
                  </a:lnTo>
                  <a:lnTo>
                    <a:pt x="84416" y="9918"/>
                  </a:lnTo>
                  <a:close/>
                </a:path>
                <a:path w="113029" h="16510">
                  <a:moveTo>
                    <a:pt x="88861" y="5422"/>
                  </a:moveTo>
                  <a:lnTo>
                    <a:pt x="86740" y="5422"/>
                  </a:lnTo>
                  <a:lnTo>
                    <a:pt x="86780" y="5765"/>
                  </a:lnTo>
                  <a:lnTo>
                    <a:pt x="86880" y="16319"/>
                  </a:lnTo>
                  <a:lnTo>
                    <a:pt x="89077" y="16319"/>
                  </a:lnTo>
                  <a:lnTo>
                    <a:pt x="89192" y="9118"/>
                  </a:lnTo>
                  <a:lnTo>
                    <a:pt x="89630" y="8229"/>
                  </a:lnTo>
                  <a:lnTo>
                    <a:pt x="88760" y="8229"/>
                  </a:lnTo>
                  <a:lnTo>
                    <a:pt x="88900" y="7556"/>
                  </a:lnTo>
                  <a:lnTo>
                    <a:pt x="88861" y="5422"/>
                  </a:lnTo>
                  <a:close/>
                </a:path>
                <a:path w="113029" h="16510">
                  <a:moveTo>
                    <a:pt x="89020" y="7270"/>
                  </a:moveTo>
                  <a:lnTo>
                    <a:pt x="88900" y="7556"/>
                  </a:lnTo>
                  <a:lnTo>
                    <a:pt x="88760" y="8229"/>
                  </a:lnTo>
                  <a:lnTo>
                    <a:pt x="89103" y="8229"/>
                  </a:lnTo>
                  <a:lnTo>
                    <a:pt x="89020" y="7270"/>
                  </a:lnTo>
                  <a:close/>
                </a:path>
                <a:path w="113029" h="16510">
                  <a:moveTo>
                    <a:pt x="92557" y="5219"/>
                  </a:moveTo>
                  <a:lnTo>
                    <a:pt x="91770" y="5219"/>
                  </a:lnTo>
                  <a:lnTo>
                    <a:pt x="91191" y="5359"/>
                  </a:lnTo>
                  <a:lnTo>
                    <a:pt x="90258" y="5765"/>
                  </a:lnTo>
                  <a:lnTo>
                    <a:pt x="89839" y="6096"/>
                  </a:lnTo>
                  <a:lnTo>
                    <a:pt x="89141" y="6985"/>
                  </a:lnTo>
                  <a:lnTo>
                    <a:pt x="89103" y="8229"/>
                  </a:lnTo>
                  <a:lnTo>
                    <a:pt x="89630" y="8229"/>
                  </a:lnTo>
                  <a:lnTo>
                    <a:pt x="89992" y="7785"/>
                  </a:lnTo>
                  <a:lnTo>
                    <a:pt x="90893" y="7226"/>
                  </a:lnTo>
                  <a:lnTo>
                    <a:pt x="91427" y="7086"/>
                  </a:lnTo>
                  <a:lnTo>
                    <a:pt x="93360" y="7086"/>
                  </a:lnTo>
                  <a:lnTo>
                    <a:pt x="93300" y="5334"/>
                  </a:lnTo>
                  <a:lnTo>
                    <a:pt x="92557" y="5219"/>
                  </a:lnTo>
                  <a:close/>
                </a:path>
                <a:path w="113029" h="16510">
                  <a:moveTo>
                    <a:pt x="93360" y="7086"/>
                  </a:moveTo>
                  <a:lnTo>
                    <a:pt x="92316" y="7086"/>
                  </a:lnTo>
                  <a:lnTo>
                    <a:pt x="92900" y="7137"/>
                  </a:lnTo>
                  <a:lnTo>
                    <a:pt x="93357" y="7302"/>
                  </a:lnTo>
                  <a:lnTo>
                    <a:pt x="93360" y="7086"/>
                  </a:lnTo>
                  <a:close/>
                </a:path>
                <a:path w="113029" h="16510">
                  <a:moveTo>
                    <a:pt x="98488" y="7112"/>
                  </a:moveTo>
                  <a:lnTo>
                    <a:pt x="96304" y="7112"/>
                  </a:lnTo>
                  <a:lnTo>
                    <a:pt x="96304" y="13944"/>
                  </a:lnTo>
                  <a:lnTo>
                    <a:pt x="96608" y="14909"/>
                  </a:lnTo>
                  <a:lnTo>
                    <a:pt x="97815" y="16192"/>
                  </a:lnTo>
                  <a:lnTo>
                    <a:pt x="98717" y="16510"/>
                  </a:lnTo>
                  <a:lnTo>
                    <a:pt x="100152" y="16510"/>
                  </a:lnTo>
                  <a:lnTo>
                    <a:pt x="100431" y="16484"/>
                  </a:lnTo>
                  <a:lnTo>
                    <a:pt x="100710" y="16421"/>
                  </a:lnTo>
                  <a:lnTo>
                    <a:pt x="101003" y="16383"/>
                  </a:lnTo>
                  <a:lnTo>
                    <a:pt x="101257" y="16319"/>
                  </a:lnTo>
                  <a:lnTo>
                    <a:pt x="101472" y="16230"/>
                  </a:lnTo>
                  <a:lnTo>
                    <a:pt x="101472" y="14719"/>
                  </a:lnTo>
                  <a:lnTo>
                    <a:pt x="99631" y="14719"/>
                  </a:lnTo>
                  <a:lnTo>
                    <a:pt x="99212" y="14541"/>
                  </a:lnTo>
                  <a:lnTo>
                    <a:pt x="98628" y="13855"/>
                  </a:lnTo>
                  <a:lnTo>
                    <a:pt x="98488" y="13271"/>
                  </a:lnTo>
                  <a:lnTo>
                    <a:pt x="98488" y="7112"/>
                  </a:lnTo>
                  <a:close/>
                </a:path>
                <a:path w="113029" h="16510">
                  <a:moveTo>
                    <a:pt x="101472" y="14452"/>
                  </a:moveTo>
                  <a:lnTo>
                    <a:pt x="101248" y="14541"/>
                  </a:lnTo>
                  <a:lnTo>
                    <a:pt x="100685" y="14693"/>
                  </a:lnTo>
                  <a:lnTo>
                    <a:pt x="100444" y="14719"/>
                  </a:lnTo>
                  <a:lnTo>
                    <a:pt x="101472" y="14719"/>
                  </a:lnTo>
                  <a:lnTo>
                    <a:pt x="101472" y="14452"/>
                  </a:lnTo>
                  <a:close/>
                </a:path>
                <a:path w="113029" h="16510">
                  <a:moveTo>
                    <a:pt x="101511" y="5422"/>
                  </a:moveTo>
                  <a:lnTo>
                    <a:pt x="94183" y="5422"/>
                  </a:lnTo>
                  <a:lnTo>
                    <a:pt x="94183" y="7112"/>
                  </a:lnTo>
                  <a:lnTo>
                    <a:pt x="101511" y="7112"/>
                  </a:lnTo>
                  <a:lnTo>
                    <a:pt x="101511" y="5422"/>
                  </a:lnTo>
                  <a:close/>
                </a:path>
                <a:path w="113029" h="16510">
                  <a:moveTo>
                    <a:pt x="98488" y="1955"/>
                  </a:moveTo>
                  <a:lnTo>
                    <a:pt x="96304" y="2540"/>
                  </a:lnTo>
                  <a:lnTo>
                    <a:pt x="96304" y="5422"/>
                  </a:lnTo>
                  <a:lnTo>
                    <a:pt x="98488" y="5422"/>
                  </a:lnTo>
                  <a:lnTo>
                    <a:pt x="98488" y="1955"/>
                  </a:lnTo>
                  <a:close/>
                </a:path>
                <a:path w="113029" h="16510">
                  <a:moveTo>
                    <a:pt x="109029" y="5219"/>
                  </a:moveTo>
                  <a:lnTo>
                    <a:pt x="106972" y="5219"/>
                  </a:lnTo>
                  <a:lnTo>
                    <a:pt x="106057" y="5461"/>
                  </a:lnTo>
                  <a:lnTo>
                    <a:pt x="102781" y="12649"/>
                  </a:lnTo>
                  <a:lnTo>
                    <a:pt x="103276" y="14020"/>
                  </a:lnTo>
                  <a:lnTo>
                    <a:pt x="105295" y="16014"/>
                  </a:lnTo>
                  <a:lnTo>
                    <a:pt x="106679" y="16510"/>
                  </a:lnTo>
                  <a:lnTo>
                    <a:pt x="109245" y="16510"/>
                  </a:lnTo>
                  <a:lnTo>
                    <a:pt x="110007" y="16395"/>
                  </a:lnTo>
                  <a:lnTo>
                    <a:pt x="111455" y="15913"/>
                  </a:lnTo>
                  <a:lnTo>
                    <a:pt x="112064" y="15570"/>
                  </a:lnTo>
                  <a:lnTo>
                    <a:pt x="112572" y="15125"/>
                  </a:lnTo>
                  <a:lnTo>
                    <a:pt x="112413" y="14795"/>
                  </a:lnTo>
                  <a:lnTo>
                    <a:pt x="107327" y="14795"/>
                  </a:lnTo>
                  <a:lnTo>
                    <a:pt x="106438" y="14477"/>
                  </a:lnTo>
                  <a:lnTo>
                    <a:pt x="105181" y="13182"/>
                  </a:lnTo>
                  <a:lnTo>
                    <a:pt x="104876" y="12217"/>
                  </a:lnTo>
                  <a:lnTo>
                    <a:pt x="104876" y="11163"/>
                  </a:lnTo>
                  <a:lnTo>
                    <a:pt x="104482" y="11163"/>
                  </a:lnTo>
                  <a:lnTo>
                    <a:pt x="104482" y="9918"/>
                  </a:lnTo>
                  <a:lnTo>
                    <a:pt x="104876" y="9918"/>
                  </a:lnTo>
                  <a:lnTo>
                    <a:pt x="104979" y="9118"/>
                  </a:lnTo>
                  <a:lnTo>
                    <a:pt x="105082" y="8750"/>
                  </a:lnTo>
                  <a:lnTo>
                    <a:pt x="105183" y="8483"/>
                  </a:lnTo>
                  <a:lnTo>
                    <a:pt x="106248" y="7137"/>
                  </a:lnTo>
                  <a:lnTo>
                    <a:pt x="107022" y="6781"/>
                  </a:lnTo>
                  <a:lnTo>
                    <a:pt x="111675" y="6781"/>
                  </a:lnTo>
                  <a:lnTo>
                    <a:pt x="111264" y="6311"/>
                  </a:lnTo>
                  <a:lnTo>
                    <a:pt x="109893" y="5435"/>
                  </a:lnTo>
                  <a:lnTo>
                    <a:pt x="109029" y="5219"/>
                  </a:lnTo>
                  <a:close/>
                </a:path>
                <a:path w="113029" h="16510">
                  <a:moveTo>
                    <a:pt x="111848" y="13627"/>
                  </a:moveTo>
                  <a:lnTo>
                    <a:pt x="111353" y="14046"/>
                  </a:lnTo>
                  <a:lnTo>
                    <a:pt x="110820" y="14350"/>
                  </a:lnTo>
                  <a:lnTo>
                    <a:pt x="109702" y="14719"/>
                  </a:lnTo>
                  <a:lnTo>
                    <a:pt x="109118" y="14795"/>
                  </a:lnTo>
                  <a:lnTo>
                    <a:pt x="112413" y="14795"/>
                  </a:lnTo>
                  <a:lnTo>
                    <a:pt x="111848" y="13627"/>
                  </a:lnTo>
                  <a:close/>
                </a:path>
                <a:path w="113029" h="16510">
                  <a:moveTo>
                    <a:pt x="104876" y="9918"/>
                  </a:moveTo>
                  <a:lnTo>
                    <a:pt x="104482" y="9918"/>
                  </a:lnTo>
                  <a:lnTo>
                    <a:pt x="104482" y="11163"/>
                  </a:lnTo>
                  <a:lnTo>
                    <a:pt x="104876" y="11163"/>
                  </a:lnTo>
                  <a:lnTo>
                    <a:pt x="104876" y="9918"/>
                  </a:lnTo>
                  <a:close/>
                </a:path>
                <a:path w="113029" h="16510">
                  <a:moveTo>
                    <a:pt x="110832" y="9918"/>
                  </a:moveTo>
                  <a:lnTo>
                    <a:pt x="104876" y="9918"/>
                  </a:lnTo>
                  <a:lnTo>
                    <a:pt x="104876" y="11163"/>
                  </a:lnTo>
                  <a:lnTo>
                    <a:pt x="112699" y="11163"/>
                  </a:lnTo>
                  <a:lnTo>
                    <a:pt x="112699" y="10198"/>
                  </a:lnTo>
                  <a:lnTo>
                    <a:pt x="110832" y="10198"/>
                  </a:lnTo>
                  <a:lnTo>
                    <a:pt x="110832" y="9918"/>
                  </a:lnTo>
                  <a:close/>
                </a:path>
                <a:path w="113029" h="16510">
                  <a:moveTo>
                    <a:pt x="111675" y="6781"/>
                  </a:moveTo>
                  <a:lnTo>
                    <a:pt x="108940" y="6781"/>
                  </a:lnTo>
                  <a:lnTo>
                    <a:pt x="109569" y="7061"/>
                  </a:lnTo>
                  <a:lnTo>
                    <a:pt x="110591" y="8280"/>
                  </a:lnTo>
                  <a:lnTo>
                    <a:pt x="110726" y="8750"/>
                  </a:lnTo>
                  <a:lnTo>
                    <a:pt x="110832" y="10198"/>
                  </a:lnTo>
                  <a:lnTo>
                    <a:pt x="111201" y="9918"/>
                  </a:lnTo>
                  <a:lnTo>
                    <a:pt x="112699" y="9918"/>
                  </a:lnTo>
                  <a:lnTo>
                    <a:pt x="112573" y="8750"/>
                  </a:lnTo>
                  <a:lnTo>
                    <a:pt x="112521" y="8483"/>
                  </a:lnTo>
                  <a:lnTo>
                    <a:pt x="111798" y="6921"/>
                  </a:lnTo>
                  <a:lnTo>
                    <a:pt x="111675" y="6781"/>
                  </a:lnTo>
                  <a:close/>
                </a:path>
                <a:path w="113029" h="16510">
                  <a:moveTo>
                    <a:pt x="112699" y="9918"/>
                  </a:moveTo>
                  <a:lnTo>
                    <a:pt x="111201" y="9918"/>
                  </a:lnTo>
                  <a:lnTo>
                    <a:pt x="110832" y="10198"/>
                  </a:lnTo>
                  <a:lnTo>
                    <a:pt x="112699" y="10198"/>
                  </a:lnTo>
                  <a:lnTo>
                    <a:pt x="112699" y="9918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01855" y="2481936"/>
              <a:ext cx="55829" cy="556563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5519864" y="2499944"/>
              <a:ext cx="20320" cy="520700"/>
            </a:xfrm>
            <a:custGeom>
              <a:avLst/>
              <a:gdLst/>
              <a:ahLst/>
              <a:cxnLst/>
              <a:rect l="l" t="t" r="r" b="b"/>
              <a:pathLst>
                <a:path w="20320" h="520700">
                  <a:moveTo>
                    <a:pt x="15379" y="0"/>
                  </a:moveTo>
                  <a:lnTo>
                    <a:pt x="4432" y="0"/>
                  </a:lnTo>
                  <a:lnTo>
                    <a:pt x="0" y="4445"/>
                  </a:lnTo>
                  <a:lnTo>
                    <a:pt x="0" y="9905"/>
                  </a:lnTo>
                  <a:lnTo>
                    <a:pt x="0" y="520547"/>
                  </a:lnTo>
                  <a:lnTo>
                    <a:pt x="19812" y="520547"/>
                  </a:lnTo>
                  <a:lnTo>
                    <a:pt x="19812" y="4445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0A6AFA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28868" y="2770123"/>
              <a:ext cx="55829" cy="268376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5546877" y="2788132"/>
              <a:ext cx="20320" cy="232410"/>
            </a:xfrm>
            <a:custGeom>
              <a:avLst/>
              <a:gdLst/>
              <a:ahLst/>
              <a:cxnLst/>
              <a:rect l="l" t="t" r="r" b="b"/>
              <a:pathLst>
                <a:path w="20320" h="232410">
                  <a:moveTo>
                    <a:pt x="15379" y="0"/>
                  </a:moveTo>
                  <a:lnTo>
                    <a:pt x="4432" y="0"/>
                  </a:lnTo>
                  <a:lnTo>
                    <a:pt x="0" y="4445"/>
                  </a:lnTo>
                  <a:lnTo>
                    <a:pt x="0" y="9905"/>
                  </a:lnTo>
                  <a:lnTo>
                    <a:pt x="0" y="232359"/>
                  </a:lnTo>
                  <a:lnTo>
                    <a:pt x="19812" y="232359"/>
                  </a:lnTo>
                  <a:lnTo>
                    <a:pt x="19812" y="4445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573902" y="2662059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70" y="0"/>
                  </a:moveTo>
                  <a:lnTo>
                    <a:pt x="4025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491216" y="3073679"/>
              <a:ext cx="129539" cy="20320"/>
            </a:xfrm>
            <a:custGeom>
              <a:avLst/>
              <a:gdLst/>
              <a:ahLst/>
              <a:cxnLst/>
              <a:rect l="l" t="t" r="r" b="b"/>
              <a:pathLst>
                <a:path w="129539" h="20319">
                  <a:moveTo>
                    <a:pt x="8544" y="0"/>
                  </a:moveTo>
                  <a:lnTo>
                    <a:pt x="5597" y="0"/>
                  </a:lnTo>
                  <a:lnTo>
                    <a:pt x="4314" y="317"/>
                  </a:lnTo>
                  <a:lnTo>
                    <a:pt x="2168" y="1587"/>
                  </a:lnTo>
                  <a:lnTo>
                    <a:pt x="1343" y="2489"/>
                  </a:lnTo>
                  <a:lnTo>
                    <a:pt x="225" y="4825"/>
                  </a:lnTo>
                  <a:lnTo>
                    <a:pt x="0" y="5943"/>
                  </a:lnTo>
                  <a:lnTo>
                    <a:pt x="2" y="9664"/>
                  </a:lnTo>
                  <a:lnTo>
                    <a:pt x="5597" y="15633"/>
                  </a:lnTo>
                  <a:lnTo>
                    <a:pt x="8531" y="15633"/>
                  </a:lnTo>
                  <a:lnTo>
                    <a:pt x="9788" y="15316"/>
                  </a:lnTo>
                  <a:lnTo>
                    <a:pt x="11934" y="14033"/>
                  </a:lnTo>
                  <a:lnTo>
                    <a:pt x="12249" y="13690"/>
                  </a:lnTo>
                  <a:lnTo>
                    <a:pt x="5508" y="13690"/>
                  </a:lnTo>
                  <a:lnTo>
                    <a:pt x="4314" y="13169"/>
                  </a:lnTo>
                  <a:lnTo>
                    <a:pt x="2721" y="11112"/>
                  </a:lnTo>
                  <a:lnTo>
                    <a:pt x="2299" y="9664"/>
                  </a:lnTo>
                  <a:lnTo>
                    <a:pt x="2295" y="5943"/>
                  </a:lnTo>
                  <a:lnTo>
                    <a:pt x="2702" y="4508"/>
                  </a:lnTo>
                  <a:lnTo>
                    <a:pt x="4314" y="2463"/>
                  </a:lnTo>
                  <a:lnTo>
                    <a:pt x="5508" y="1955"/>
                  </a:lnTo>
                  <a:lnTo>
                    <a:pt x="12284" y="1955"/>
                  </a:lnTo>
                  <a:lnTo>
                    <a:pt x="11947" y="1587"/>
                  </a:lnTo>
                  <a:lnTo>
                    <a:pt x="9814" y="317"/>
                  </a:lnTo>
                  <a:lnTo>
                    <a:pt x="8544" y="0"/>
                  </a:lnTo>
                  <a:close/>
                </a:path>
                <a:path w="129539" h="20319">
                  <a:moveTo>
                    <a:pt x="12284" y="1955"/>
                  </a:moveTo>
                  <a:lnTo>
                    <a:pt x="8620" y="1955"/>
                  </a:lnTo>
                  <a:lnTo>
                    <a:pt x="9801" y="2463"/>
                  </a:lnTo>
                  <a:lnTo>
                    <a:pt x="11452" y="4508"/>
                  </a:lnTo>
                  <a:lnTo>
                    <a:pt x="11871" y="5943"/>
                  </a:lnTo>
                  <a:lnTo>
                    <a:pt x="11871" y="9664"/>
                  </a:lnTo>
                  <a:lnTo>
                    <a:pt x="11452" y="11112"/>
                  </a:lnTo>
                  <a:lnTo>
                    <a:pt x="9788" y="13169"/>
                  </a:lnTo>
                  <a:lnTo>
                    <a:pt x="8607" y="13690"/>
                  </a:lnTo>
                  <a:lnTo>
                    <a:pt x="12249" y="13690"/>
                  </a:lnTo>
                  <a:lnTo>
                    <a:pt x="12773" y="13119"/>
                  </a:lnTo>
                  <a:lnTo>
                    <a:pt x="13928" y="10769"/>
                  </a:lnTo>
                  <a:lnTo>
                    <a:pt x="14172" y="9664"/>
                  </a:lnTo>
                  <a:lnTo>
                    <a:pt x="14177" y="5943"/>
                  </a:lnTo>
                  <a:lnTo>
                    <a:pt x="13928" y="4825"/>
                  </a:lnTo>
                  <a:lnTo>
                    <a:pt x="12749" y="2463"/>
                  </a:lnTo>
                  <a:lnTo>
                    <a:pt x="12284" y="1955"/>
                  </a:lnTo>
                  <a:close/>
                </a:path>
                <a:path w="129539" h="20319">
                  <a:moveTo>
                    <a:pt x="19059" y="4546"/>
                  </a:moveTo>
                  <a:lnTo>
                    <a:pt x="16938" y="4546"/>
                  </a:lnTo>
                  <a:lnTo>
                    <a:pt x="17065" y="15443"/>
                  </a:lnTo>
                  <a:lnTo>
                    <a:pt x="19275" y="15443"/>
                  </a:lnTo>
                  <a:lnTo>
                    <a:pt x="19389" y="8242"/>
                  </a:lnTo>
                  <a:lnTo>
                    <a:pt x="19816" y="7353"/>
                  </a:lnTo>
                  <a:lnTo>
                    <a:pt x="18945" y="7353"/>
                  </a:lnTo>
                  <a:lnTo>
                    <a:pt x="19097" y="6680"/>
                  </a:lnTo>
                  <a:lnTo>
                    <a:pt x="19059" y="4546"/>
                  </a:lnTo>
                  <a:close/>
                </a:path>
                <a:path w="129539" h="20319">
                  <a:moveTo>
                    <a:pt x="19211" y="6410"/>
                  </a:moveTo>
                  <a:lnTo>
                    <a:pt x="19097" y="6680"/>
                  </a:lnTo>
                  <a:lnTo>
                    <a:pt x="18945" y="7353"/>
                  </a:lnTo>
                  <a:lnTo>
                    <a:pt x="19288" y="7353"/>
                  </a:lnTo>
                  <a:lnTo>
                    <a:pt x="19211" y="6410"/>
                  </a:lnTo>
                  <a:close/>
                </a:path>
                <a:path w="129539" h="20319">
                  <a:moveTo>
                    <a:pt x="22742" y="4343"/>
                  </a:moveTo>
                  <a:lnTo>
                    <a:pt x="21967" y="4343"/>
                  </a:lnTo>
                  <a:lnTo>
                    <a:pt x="21388" y="4483"/>
                  </a:lnTo>
                  <a:lnTo>
                    <a:pt x="20443" y="4889"/>
                  </a:lnTo>
                  <a:lnTo>
                    <a:pt x="20024" y="5219"/>
                  </a:lnTo>
                  <a:lnTo>
                    <a:pt x="19339" y="6108"/>
                  </a:lnTo>
                  <a:lnTo>
                    <a:pt x="19288" y="7353"/>
                  </a:lnTo>
                  <a:lnTo>
                    <a:pt x="19816" y="7353"/>
                  </a:lnTo>
                  <a:lnTo>
                    <a:pt x="20189" y="6908"/>
                  </a:lnTo>
                  <a:lnTo>
                    <a:pt x="21078" y="6350"/>
                  </a:lnTo>
                  <a:lnTo>
                    <a:pt x="21625" y="6210"/>
                  </a:lnTo>
                  <a:lnTo>
                    <a:pt x="23556" y="6210"/>
                  </a:lnTo>
                  <a:lnTo>
                    <a:pt x="23491" y="4457"/>
                  </a:lnTo>
                  <a:lnTo>
                    <a:pt x="22742" y="4343"/>
                  </a:lnTo>
                  <a:close/>
                </a:path>
                <a:path w="129539" h="20319">
                  <a:moveTo>
                    <a:pt x="23556" y="6210"/>
                  </a:moveTo>
                  <a:lnTo>
                    <a:pt x="22514" y="6210"/>
                  </a:lnTo>
                  <a:lnTo>
                    <a:pt x="23085" y="6261"/>
                  </a:lnTo>
                  <a:lnTo>
                    <a:pt x="23555" y="6426"/>
                  </a:lnTo>
                  <a:lnTo>
                    <a:pt x="23556" y="6210"/>
                  </a:lnTo>
                  <a:close/>
                </a:path>
                <a:path w="129539" h="20319">
                  <a:moveTo>
                    <a:pt x="25739" y="17297"/>
                  </a:moveTo>
                  <a:lnTo>
                    <a:pt x="29041" y="20281"/>
                  </a:lnTo>
                  <a:lnTo>
                    <a:pt x="31708" y="20281"/>
                  </a:lnTo>
                  <a:lnTo>
                    <a:pt x="32978" y="19850"/>
                  </a:lnTo>
                  <a:lnTo>
                    <a:pt x="34283" y="18554"/>
                  </a:lnTo>
                  <a:lnTo>
                    <a:pt x="29384" y="18554"/>
                  </a:lnTo>
                  <a:lnTo>
                    <a:pt x="28889" y="18503"/>
                  </a:lnTo>
                  <a:lnTo>
                    <a:pt x="27936" y="18338"/>
                  </a:lnTo>
                  <a:lnTo>
                    <a:pt x="27492" y="18199"/>
                  </a:lnTo>
                  <a:lnTo>
                    <a:pt x="26628" y="17830"/>
                  </a:lnTo>
                  <a:lnTo>
                    <a:pt x="26184" y="17602"/>
                  </a:lnTo>
                  <a:lnTo>
                    <a:pt x="25739" y="17297"/>
                  </a:lnTo>
                  <a:close/>
                </a:path>
                <a:path w="129539" h="20319">
                  <a:moveTo>
                    <a:pt x="35163" y="12560"/>
                  </a:moveTo>
                  <a:lnTo>
                    <a:pt x="33232" y="12560"/>
                  </a:lnTo>
                  <a:lnTo>
                    <a:pt x="33068" y="13144"/>
                  </a:lnTo>
                  <a:lnTo>
                    <a:pt x="33016" y="16471"/>
                  </a:lnTo>
                  <a:lnTo>
                    <a:pt x="32750" y="17233"/>
                  </a:lnTo>
                  <a:lnTo>
                    <a:pt x="31708" y="18287"/>
                  </a:lnTo>
                  <a:lnTo>
                    <a:pt x="30921" y="18554"/>
                  </a:lnTo>
                  <a:lnTo>
                    <a:pt x="34283" y="18554"/>
                  </a:lnTo>
                  <a:lnTo>
                    <a:pt x="34718" y="18122"/>
                  </a:lnTo>
                  <a:lnTo>
                    <a:pt x="35163" y="16865"/>
                  </a:lnTo>
                  <a:lnTo>
                    <a:pt x="35163" y="12560"/>
                  </a:lnTo>
                  <a:close/>
                </a:path>
                <a:path w="129539" h="20319">
                  <a:moveTo>
                    <a:pt x="30299" y="4343"/>
                  </a:moveTo>
                  <a:lnTo>
                    <a:pt x="28356" y="4343"/>
                  </a:lnTo>
                  <a:lnTo>
                    <a:pt x="27471" y="4584"/>
                  </a:lnTo>
                  <a:lnTo>
                    <a:pt x="26031" y="5448"/>
                  </a:lnTo>
                  <a:lnTo>
                    <a:pt x="25473" y="6070"/>
                  </a:lnTo>
                  <a:lnTo>
                    <a:pt x="24685" y="7683"/>
                  </a:lnTo>
                  <a:lnTo>
                    <a:pt x="24496" y="8572"/>
                  </a:lnTo>
                  <a:lnTo>
                    <a:pt x="24498" y="10934"/>
                  </a:lnTo>
                  <a:lnTo>
                    <a:pt x="28356" y="15176"/>
                  </a:lnTo>
                  <a:lnTo>
                    <a:pt x="30286" y="15176"/>
                  </a:lnTo>
                  <a:lnTo>
                    <a:pt x="31111" y="14947"/>
                  </a:lnTo>
                  <a:lnTo>
                    <a:pt x="32534" y="14008"/>
                  </a:lnTo>
                  <a:lnTo>
                    <a:pt x="32929" y="13474"/>
                  </a:lnTo>
                  <a:lnTo>
                    <a:pt x="28859" y="13461"/>
                  </a:lnTo>
                  <a:lnTo>
                    <a:pt x="28114" y="13144"/>
                  </a:lnTo>
                  <a:lnTo>
                    <a:pt x="26964" y="11823"/>
                  </a:lnTo>
                  <a:lnTo>
                    <a:pt x="26692" y="10934"/>
                  </a:lnTo>
                  <a:lnTo>
                    <a:pt x="26692" y="8572"/>
                  </a:lnTo>
                  <a:lnTo>
                    <a:pt x="26971" y="7658"/>
                  </a:lnTo>
                  <a:lnTo>
                    <a:pt x="28114" y="6400"/>
                  </a:lnTo>
                  <a:lnTo>
                    <a:pt x="28889" y="6083"/>
                  </a:lnTo>
                  <a:lnTo>
                    <a:pt x="32935" y="6083"/>
                  </a:lnTo>
                  <a:lnTo>
                    <a:pt x="32521" y="5524"/>
                  </a:lnTo>
                  <a:lnTo>
                    <a:pt x="31810" y="5067"/>
                  </a:lnTo>
                  <a:lnTo>
                    <a:pt x="31124" y="4584"/>
                  </a:lnTo>
                  <a:lnTo>
                    <a:pt x="30299" y="4343"/>
                  </a:lnTo>
                  <a:close/>
                </a:path>
                <a:path w="129539" h="20319">
                  <a:moveTo>
                    <a:pt x="32935" y="6083"/>
                  </a:moveTo>
                  <a:lnTo>
                    <a:pt x="30819" y="6083"/>
                  </a:lnTo>
                  <a:lnTo>
                    <a:pt x="31569" y="6400"/>
                  </a:lnTo>
                  <a:lnTo>
                    <a:pt x="32720" y="7683"/>
                  </a:lnTo>
                  <a:lnTo>
                    <a:pt x="33004" y="8572"/>
                  </a:lnTo>
                  <a:lnTo>
                    <a:pt x="33004" y="10934"/>
                  </a:lnTo>
                  <a:lnTo>
                    <a:pt x="32712" y="11849"/>
                  </a:lnTo>
                  <a:lnTo>
                    <a:pt x="31569" y="13144"/>
                  </a:lnTo>
                  <a:lnTo>
                    <a:pt x="30819" y="13474"/>
                  </a:lnTo>
                  <a:lnTo>
                    <a:pt x="32929" y="13474"/>
                  </a:lnTo>
                  <a:lnTo>
                    <a:pt x="33016" y="12560"/>
                  </a:lnTo>
                  <a:lnTo>
                    <a:pt x="35163" y="12560"/>
                  </a:lnTo>
                  <a:lnTo>
                    <a:pt x="35163" y="6959"/>
                  </a:lnTo>
                  <a:lnTo>
                    <a:pt x="33220" y="6959"/>
                  </a:lnTo>
                  <a:lnTo>
                    <a:pt x="33016" y="6794"/>
                  </a:lnTo>
                  <a:lnTo>
                    <a:pt x="32935" y="6083"/>
                  </a:lnTo>
                  <a:close/>
                </a:path>
                <a:path w="129539" h="20319">
                  <a:moveTo>
                    <a:pt x="33232" y="12560"/>
                  </a:moveTo>
                  <a:lnTo>
                    <a:pt x="33016" y="12560"/>
                  </a:lnTo>
                  <a:lnTo>
                    <a:pt x="33016" y="13327"/>
                  </a:lnTo>
                  <a:lnTo>
                    <a:pt x="33232" y="12560"/>
                  </a:lnTo>
                  <a:close/>
                </a:path>
                <a:path w="129539" h="20319">
                  <a:moveTo>
                    <a:pt x="33054" y="6379"/>
                  </a:moveTo>
                  <a:lnTo>
                    <a:pt x="33016" y="6794"/>
                  </a:lnTo>
                  <a:lnTo>
                    <a:pt x="33220" y="6959"/>
                  </a:lnTo>
                  <a:lnTo>
                    <a:pt x="33054" y="6379"/>
                  </a:lnTo>
                  <a:close/>
                </a:path>
                <a:path w="129539" h="20319">
                  <a:moveTo>
                    <a:pt x="35341" y="4546"/>
                  </a:moveTo>
                  <a:lnTo>
                    <a:pt x="33220" y="4546"/>
                  </a:lnTo>
                  <a:lnTo>
                    <a:pt x="33158" y="6743"/>
                  </a:lnTo>
                  <a:lnTo>
                    <a:pt x="33220" y="6959"/>
                  </a:lnTo>
                  <a:lnTo>
                    <a:pt x="35163" y="6959"/>
                  </a:lnTo>
                  <a:lnTo>
                    <a:pt x="35286" y="5067"/>
                  </a:lnTo>
                  <a:lnTo>
                    <a:pt x="35341" y="4546"/>
                  </a:lnTo>
                  <a:close/>
                </a:path>
                <a:path w="129539" h="20319">
                  <a:moveTo>
                    <a:pt x="43469" y="4343"/>
                  </a:moveTo>
                  <a:lnTo>
                    <a:pt x="41551" y="4343"/>
                  </a:lnTo>
                  <a:lnTo>
                    <a:pt x="40713" y="4584"/>
                  </a:lnTo>
                  <a:lnTo>
                    <a:pt x="39265" y="5486"/>
                  </a:lnTo>
                  <a:lnTo>
                    <a:pt x="38681" y="6184"/>
                  </a:lnTo>
                  <a:lnTo>
                    <a:pt x="37919" y="7797"/>
                  </a:lnTo>
                  <a:lnTo>
                    <a:pt x="37741" y="8686"/>
                  </a:lnTo>
                  <a:lnTo>
                    <a:pt x="37743" y="11290"/>
                  </a:lnTo>
                  <a:lnTo>
                    <a:pt x="41551" y="15633"/>
                  </a:lnTo>
                  <a:lnTo>
                    <a:pt x="43443" y="15633"/>
                  </a:lnTo>
                  <a:lnTo>
                    <a:pt x="44256" y="15405"/>
                  </a:lnTo>
                  <a:lnTo>
                    <a:pt x="45678" y="14465"/>
                  </a:lnTo>
                  <a:lnTo>
                    <a:pt x="46085" y="13919"/>
                  </a:lnTo>
                  <a:lnTo>
                    <a:pt x="42097" y="13919"/>
                  </a:lnTo>
                  <a:lnTo>
                    <a:pt x="41322" y="13588"/>
                  </a:lnTo>
                  <a:lnTo>
                    <a:pt x="40205" y="12268"/>
                  </a:lnTo>
                  <a:lnTo>
                    <a:pt x="39925" y="11290"/>
                  </a:lnTo>
                  <a:lnTo>
                    <a:pt x="39925" y="8686"/>
                  </a:lnTo>
                  <a:lnTo>
                    <a:pt x="40205" y="7721"/>
                  </a:lnTo>
                  <a:lnTo>
                    <a:pt x="41348" y="6413"/>
                  </a:lnTo>
                  <a:lnTo>
                    <a:pt x="42110" y="6083"/>
                  </a:lnTo>
                  <a:lnTo>
                    <a:pt x="46100" y="6083"/>
                  </a:lnTo>
                  <a:lnTo>
                    <a:pt x="45704" y="5537"/>
                  </a:lnTo>
                  <a:lnTo>
                    <a:pt x="44294" y="4584"/>
                  </a:lnTo>
                  <a:lnTo>
                    <a:pt x="43469" y="4343"/>
                  </a:lnTo>
                  <a:close/>
                </a:path>
                <a:path w="129539" h="20319">
                  <a:moveTo>
                    <a:pt x="48333" y="13017"/>
                  </a:moveTo>
                  <a:lnTo>
                    <a:pt x="46390" y="13017"/>
                  </a:lnTo>
                  <a:lnTo>
                    <a:pt x="46226" y="13588"/>
                  </a:lnTo>
                  <a:lnTo>
                    <a:pt x="46148" y="15443"/>
                  </a:lnTo>
                  <a:lnTo>
                    <a:pt x="48333" y="15443"/>
                  </a:lnTo>
                  <a:lnTo>
                    <a:pt x="48333" y="13017"/>
                  </a:lnTo>
                  <a:close/>
                </a:path>
                <a:path w="129539" h="20319">
                  <a:moveTo>
                    <a:pt x="46100" y="6083"/>
                  </a:moveTo>
                  <a:lnTo>
                    <a:pt x="43989" y="6083"/>
                  </a:lnTo>
                  <a:lnTo>
                    <a:pt x="44739" y="6413"/>
                  </a:lnTo>
                  <a:lnTo>
                    <a:pt x="45882" y="7721"/>
                  </a:lnTo>
                  <a:lnTo>
                    <a:pt x="46174" y="8686"/>
                  </a:lnTo>
                  <a:lnTo>
                    <a:pt x="46174" y="11290"/>
                  </a:lnTo>
                  <a:lnTo>
                    <a:pt x="45882" y="12268"/>
                  </a:lnTo>
                  <a:lnTo>
                    <a:pt x="44739" y="13588"/>
                  </a:lnTo>
                  <a:lnTo>
                    <a:pt x="43989" y="13919"/>
                  </a:lnTo>
                  <a:lnTo>
                    <a:pt x="46085" y="13919"/>
                  </a:lnTo>
                  <a:lnTo>
                    <a:pt x="46148" y="13017"/>
                  </a:lnTo>
                  <a:lnTo>
                    <a:pt x="48333" y="13017"/>
                  </a:lnTo>
                  <a:lnTo>
                    <a:pt x="48333" y="7010"/>
                  </a:lnTo>
                  <a:lnTo>
                    <a:pt x="46174" y="7010"/>
                  </a:lnTo>
                  <a:lnTo>
                    <a:pt x="46100" y="6083"/>
                  </a:lnTo>
                  <a:close/>
                </a:path>
                <a:path w="129539" h="20319">
                  <a:moveTo>
                    <a:pt x="46390" y="13017"/>
                  </a:moveTo>
                  <a:lnTo>
                    <a:pt x="46148" y="13017"/>
                  </a:lnTo>
                  <a:lnTo>
                    <a:pt x="46148" y="13834"/>
                  </a:lnTo>
                  <a:lnTo>
                    <a:pt x="46390" y="13017"/>
                  </a:lnTo>
                  <a:close/>
                </a:path>
                <a:path w="129539" h="20319">
                  <a:moveTo>
                    <a:pt x="46229" y="6383"/>
                  </a:moveTo>
                  <a:lnTo>
                    <a:pt x="46174" y="7010"/>
                  </a:lnTo>
                  <a:lnTo>
                    <a:pt x="46402" y="7010"/>
                  </a:lnTo>
                  <a:lnTo>
                    <a:pt x="46229" y="6383"/>
                  </a:lnTo>
                  <a:close/>
                </a:path>
                <a:path w="129539" h="20319">
                  <a:moveTo>
                    <a:pt x="48498" y="4546"/>
                  </a:moveTo>
                  <a:lnTo>
                    <a:pt x="46390" y="4546"/>
                  </a:lnTo>
                  <a:lnTo>
                    <a:pt x="46328" y="6743"/>
                  </a:lnTo>
                  <a:lnTo>
                    <a:pt x="46402" y="7010"/>
                  </a:lnTo>
                  <a:lnTo>
                    <a:pt x="48333" y="7010"/>
                  </a:lnTo>
                  <a:lnTo>
                    <a:pt x="48417" y="5486"/>
                  </a:lnTo>
                  <a:lnTo>
                    <a:pt x="48498" y="4546"/>
                  </a:lnTo>
                  <a:close/>
                </a:path>
                <a:path w="129539" h="20319">
                  <a:moveTo>
                    <a:pt x="53463" y="4546"/>
                  </a:moveTo>
                  <a:lnTo>
                    <a:pt x="51343" y="4546"/>
                  </a:lnTo>
                  <a:lnTo>
                    <a:pt x="51412" y="5410"/>
                  </a:lnTo>
                  <a:lnTo>
                    <a:pt x="51520" y="15443"/>
                  </a:lnTo>
                  <a:lnTo>
                    <a:pt x="53705" y="15443"/>
                  </a:lnTo>
                  <a:lnTo>
                    <a:pt x="53705" y="8293"/>
                  </a:lnTo>
                  <a:lnTo>
                    <a:pt x="53971" y="7531"/>
                  </a:lnTo>
                  <a:lnTo>
                    <a:pt x="54639" y="6832"/>
                  </a:lnTo>
                  <a:lnTo>
                    <a:pt x="53400" y="6832"/>
                  </a:lnTo>
                  <a:lnTo>
                    <a:pt x="53583" y="6388"/>
                  </a:lnTo>
                  <a:lnTo>
                    <a:pt x="53463" y="4546"/>
                  </a:lnTo>
                  <a:close/>
                </a:path>
                <a:path w="129539" h="20319">
                  <a:moveTo>
                    <a:pt x="60881" y="6095"/>
                  </a:moveTo>
                  <a:lnTo>
                    <a:pt x="57502" y="6095"/>
                  </a:lnTo>
                  <a:lnTo>
                    <a:pt x="58074" y="6311"/>
                  </a:lnTo>
                  <a:lnTo>
                    <a:pt x="58848" y="7162"/>
                  </a:lnTo>
                  <a:lnTo>
                    <a:pt x="58949" y="7531"/>
                  </a:lnTo>
                  <a:lnTo>
                    <a:pt x="59039" y="15443"/>
                  </a:lnTo>
                  <a:lnTo>
                    <a:pt x="61223" y="15443"/>
                  </a:lnTo>
                  <a:lnTo>
                    <a:pt x="61109" y="6832"/>
                  </a:lnTo>
                  <a:lnTo>
                    <a:pt x="60881" y="6095"/>
                  </a:lnTo>
                  <a:close/>
                </a:path>
                <a:path w="129539" h="20319">
                  <a:moveTo>
                    <a:pt x="53611" y="6320"/>
                  </a:moveTo>
                  <a:lnTo>
                    <a:pt x="53400" y="6832"/>
                  </a:lnTo>
                  <a:lnTo>
                    <a:pt x="53654" y="6832"/>
                  </a:lnTo>
                  <a:lnTo>
                    <a:pt x="53611" y="6320"/>
                  </a:lnTo>
                  <a:close/>
                </a:path>
                <a:path w="129539" h="20319">
                  <a:moveTo>
                    <a:pt x="58607" y="4343"/>
                  </a:moveTo>
                  <a:lnTo>
                    <a:pt x="56423" y="4343"/>
                  </a:lnTo>
                  <a:lnTo>
                    <a:pt x="55622" y="4559"/>
                  </a:lnTo>
                  <a:lnTo>
                    <a:pt x="54937" y="5003"/>
                  </a:lnTo>
                  <a:lnTo>
                    <a:pt x="54238" y="5410"/>
                  </a:lnTo>
                  <a:lnTo>
                    <a:pt x="53730" y="6032"/>
                  </a:lnTo>
                  <a:lnTo>
                    <a:pt x="53654" y="6832"/>
                  </a:lnTo>
                  <a:lnTo>
                    <a:pt x="54639" y="6832"/>
                  </a:lnTo>
                  <a:lnTo>
                    <a:pt x="55064" y="6388"/>
                  </a:lnTo>
                  <a:lnTo>
                    <a:pt x="55800" y="6095"/>
                  </a:lnTo>
                  <a:lnTo>
                    <a:pt x="60881" y="6095"/>
                  </a:lnTo>
                  <a:lnTo>
                    <a:pt x="59572" y="4699"/>
                  </a:lnTo>
                  <a:lnTo>
                    <a:pt x="58607" y="4343"/>
                  </a:lnTo>
                  <a:close/>
                </a:path>
                <a:path w="129539" h="20319">
                  <a:moveTo>
                    <a:pt x="66506" y="4546"/>
                  </a:moveTo>
                  <a:lnTo>
                    <a:pt x="64335" y="4546"/>
                  </a:lnTo>
                  <a:lnTo>
                    <a:pt x="64335" y="15443"/>
                  </a:lnTo>
                  <a:lnTo>
                    <a:pt x="66506" y="15443"/>
                  </a:lnTo>
                  <a:lnTo>
                    <a:pt x="66506" y="4546"/>
                  </a:lnTo>
                  <a:close/>
                </a:path>
                <a:path w="129539" h="20319">
                  <a:moveTo>
                    <a:pt x="66684" y="0"/>
                  </a:moveTo>
                  <a:lnTo>
                    <a:pt x="64157" y="0"/>
                  </a:lnTo>
                  <a:lnTo>
                    <a:pt x="64157" y="2273"/>
                  </a:lnTo>
                  <a:lnTo>
                    <a:pt x="66684" y="2273"/>
                  </a:lnTo>
                  <a:lnTo>
                    <a:pt x="66684" y="0"/>
                  </a:lnTo>
                  <a:close/>
                </a:path>
                <a:path w="129539" h="20319">
                  <a:moveTo>
                    <a:pt x="69707" y="12826"/>
                  </a:moveTo>
                  <a:lnTo>
                    <a:pt x="69046" y="14312"/>
                  </a:lnTo>
                  <a:lnTo>
                    <a:pt x="69542" y="14731"/>
                  </a:lnTo>
                  <a:lnTo>
                    <a:pt x="70177" y="15049"/>
                  </a:lnTo>
                  <a:lnTo>
                    <a:pt x="71701" y="15519"/>
                  </a:lnTo>
                  <a:lnTo>
                    <a:pt x="72539" y="15633"/>
                  </a:lnTo>
                  <a:lnTo>
                    <a:pt x="74342" y="15633"/>
                  </a:lnTo>
                  <a:lnTo>
                    <a:pt x="75117" y="15506"/>
                  </a:lnTo>
                  <a:lnTo>
                    <a:pt x="76450" y="14985"/>
                  </a:lnTo>
                  <a:lnTo>
                    <a:pt x="76971" y="14604"/>
                  </a:lnTo>
                  <a:lnTo>
                    <a:pt x="77393" y="14033"/>
                  </a:lnTo>
                  <a:lnTo>
                    <a:pt x="72793" y="14033"/>
                  </a:lnTo>
                  <a:lnTo>
                    <a:pt x="72132" y="13931"/>
                  </a:lnTo>
                  <a:lnTo>
                    <a:pt x="70837" y="13525"/>
                  </a:lnTo>
                  <a:lnTo>
                    <a:pt x="70240" y="13220"/>
                  </a:lnTo>
                  <a:lnTo>
                    <a:pt x="69707" y="12826"/>
                  </a:lnTo>
                  <a:close/>
                </a:path>
                <a:path w="129539" h="20319">
                  <a:moveTo>
                    <a:pt x="74520" y="4343"/>
                  </a:moveTo>
                  <a:lnTo>
                    <a:pt x="72831" y="4343"/>
                  </a:lnTo>
                  <a:lnTo>
                    <a:pt x="72056" y="4495"/>
                  </a:lnTo>
                  <a:lnTo>
                    <a:pt x="70748" y="5067"/>
                  </a:lnTo>
                  <a:lnTo>
                    <a:pt x="70240" y="5460"/>
                  </a:lnTo>
                  <a:lnTo>
                    <a:pt x="69542" y="6476"/>
                  </a:lnTo>
                  <a:lnTo>
                    <a:pt x="69475" y="8750"/>
                  </a:lnTo>
                  <a:lnTo>
                    <a:pt x="69605" y="9093"/>
                  </a:lnTo>
                  <a:lnTo>
                    <a:pt x="70558" y="10071"/>
                  </a:lnTo>
                  <a:lnTo>
                    <a:pt x="71256" y="10413"/>
                  </a:lnTo>
                  <a:lnTo>
                    <a:pt x="72171" y="10617"/>
                  </a:lnTo>
                  <a:lnTo>
                    <a:pt x="74825" y="11137"/>
                  </a:lnTo>
                  <a:lnTo>
                    <a:pt x="75231" y="11315"/>
                  </a:lnTo>
                  <a:lnTo>
                    <a:pt x="75739" y="11772"/>
                  </a:lnTo>
                  <a:lnTo>
                    <a:pt x="75833" y="13004"/>
                  </a:lnTo>
                  <a:lnTo>
                    <a:pt x="75663" y="13334"/>
                  </a:lnTo>
                  <a:lnTo>
                    <a:pt x="75269" y="13627"/>
                  </a:lnTo>
                  <a:lnTo>
                    <a:pt x="74863" y="13893"/>
                  </a:lnTo>
                  <a:lnTo>
                    <a:pt x="74266" y="14033"/>
                  </a:lnTo>
                  <a:lnTo>
                    <a:pt x="77393" y="14033"/>
                  </a:lnTo>
                  <a:lnTo>
                    <a:pt x="77692" y="13627"/>
                  </a:lnTo>
                  <a:lnTo>
                    <a:pt x="77798" y="13334"/>
                  </a:lnTo>
                  <a:lnTo>
                    <a:pt x="77741" y="11137"/>
                  </a:lnTo>
                  <a:lnTo>
                    <a:pt x="77657" y="10921"/>
                  </a:lnTo>
                  <a:lnTo>
                    <a:pt x="76679" y="10007"/>
                  </a:lnTo>
                  <a:lnTo>
                    <a:pt x="75942" y="9677"/>
                  </a:lnTo>
                  <a:lnTo>
                    <a:pt x="72894" y="9055"/>
                  </a:lnTo>
                  <a:lnTo>
                    <a:pt x="72374" y="8928"/>
                  </a:lnTo>
                  <a:lnTo>
                    <a:pt x="71993" y="8750"/>
                  </a:lnTo>
                  <a:lnTo>
                    <a:pt x="71510" y="8280"/>
                  </a:lnTo>
                  <a:lnTo>
                    <a:pt x="71420" y="7048"/>
                  </a:lnTo>
                  <a:lnTo>
                    <a:pt x="71586" y="6705"/>
                  </a:lnTo>
                  <a:lnTo>
                    <a:pt x="72374" y="6095"/>
                  </a:lnTo>
                  <a:lnTo>
                    <a:pt x="72971" y="5943"/>
                  </a:lnTo>
                  <a:lnTo>
                    <a:pt x="77562" y="5943"/>
                  </a:lnTo>
                  <a:lnTo>
                    <a:pt x="77682" y="5689"/>
                  </a:lnTo>
                  <a:lnTo>
                    <a:pt x="77225" y="5257"/>
                  </a:lnTo>
                  <a:lnTo>
                    <a:pt x="76654" y="4927"/>
                  </a:lnTo>
                  <a:lnTo>
                    <a:pt x="75269" y="4470"/>
                  </a:lnTo>
                  <a:lnTo>
                    <a:pt x="74520" y="4343"/>
                  </a:lnTo>
                  <a:close/>
                </a:path>
                <a:path w="129539" h="20319">
                  <a:moveTo>
                    <a:pt x="77562" y="5943"/>
                  </a:moveTo>
                  <a:lnTo>
                    <a:pt x="74355" y="5943"/>
                  </a:lnTo>
                  <a:lnTo>
                    <a:pt x="74914" y="6057"/>
                  </a:lnTo>
                  <a:lnTo>
                    <a:pt x="76044" y="6476"/>
                  </a:lnTo>
                  <a:lnTo>
                    <a:pt x="76552" y="6769"/>
                  </a:lnTo>
                  <a:lnTo>
                    <a:pt x="76997" y="7137"/>
                  </a:lnTo>
                  <a:lnTo>
                    <a:pt x="77562" y="5943"/>
                  </a:lnTo>
                  <a:close/>
                </a:path>
                <a:path w="129539" h="20319">
                  <a:moveTo>
                    <a:pt x="85594" y="4343"/>
                  </a:moveTo>
                  <a:lnTo>
                    <a:pt x="83677" y="4343"/>
                  </a:lnTo>
                  <a:lnTo>
                    <a:pt x="82839" y="4584"/>
                  </a:lnTo>
                  <a:lnTo>
                    <a:pt x="81403" y="5486"/>
                  </a:lnTo>
                  <a:lnTo>
                    <a:pt x="80877" y="6083"/>
                  </a:lnTo>
                  <a:lnTo>
                    <a:pt x="80045" y="7797"/>
                  </a:lnTo>
                  <a:lnTo>
                    <a:pt x="79878" y="8686"/>
                  </a:lnTo>
                  <a:lnTo>
                    <a:pt x="79880" y="11290"/>
                  </a:lnTo>
                  <a:lnTo>
                    <a:pt x="83677" y="15633"/>
                  </a:lnTo>
                  <a:lnTo>
                    <a:pt x="85569" y="15633"/>
                  </a:lnTo>
                  <a:lnTo>
                    <a:pt x="86382" y="15405"/>
                  </a:lnTo>
                  <a:lnTo>
                    <a:pt x="87804" y="14465"/>
                  </a:lnTo>
                  <a:lnTo>
                    <a:pt x="88211" y="13919"/>
                  </a:lnTo>
                  <a:lnTo>
                    <a:pt x="84223" y="13919"/>
                  </a:lnTo>
                  <a:lnTo>
                    <a:pt x="83461" y="13588"/>
                  </a:lnTo>
                  <a:lnTo>
                    <a:pt x="82331" y="12268"/>
                  </a:lnTo>
                  <a:lnTo>
                    <a:pt x="82051" y="11290"/>
                  </a:lnTo>
                  <a:lnTo>
                    <a:pt x="82051" y="8686"/>
                  </a:lnTo>
                  <a:lnTo>
                    <a:pt x="82331" y="7721"/>
                  </a:lnTo>
                  <a:lnTo>
                    <a:pt x="83474" y="6413"/>
                  </a:lnTo>
                  <a:lnTo>
                    <a:pt x="84236" y="6083"/>
                  </a:lnTo>
                  <a:lnTo>
                    <a:pt x="88239" y="6083"/>
                  </a:lnTo>
                  <a:lnTo>
                    <a:pt x="87842" y="5537"/>
                  </a:lnTo>
                  <a:lnTo>
                    <a:pt x="86433" y="4584"/>
                  </a:lnTo>
                  <a:lnTo>
                    <a:pt x="85594" y="4343"/>
                  </a:lnTo>
                  <a:close/>
                </a:path>
                <a:path w="129539" h="20319">
                  <a:moveTo>
                    <a:pt x="90459" y="13017"/>
                  </a:moveTo>
                  <a:lnTo>
                    <a:pt x="88515" y="13017"/>
                  </a:lnTo>
                  <a:lnTo>
                    <a:pt x="88352" y="13588"/>
                  </a:lnTo>
                  <a:lnTo>
                    <a:pt x="88274" y="15443"/>
                  </a:lnTo>
                  <a:lnTo>
                    <a:pt x="90459" y="15443"/>
                  </a:lnTo>
                  <a:lnTo>
                    <a:pt x="90459" y="13017"/>
                  </a:lnTo>
                  <a:close/>
                </a:path>
                <a:path w="129539" h="20319">
                  <a:moveTo>
                    <a:pt x="88239" y="6083"/>
                  </a:moveTo>
                  <a:lnTo>
                    <a:pt x="86128" y="6083"/>
                  </a:lnTo>
                  <a:lnTo>
                    <a:pt x="86877" y="6413"/>
                  </a:lnTo>
                  <a:lnTo>
                    <a:pt x="88007" y="7721"/>
                  </a:lnTo>
                  <a:lnTo>
                    <a:pt x="88300" y="8686"/>
                  </a:lnTo>
                  <a:lnTo>
                    <a:pt x="88300" y="11290"/>
                  </a:lnTo>
                  <a:lnTo>
                    <a:pt x="88007" y="12268"/>
                  </a:lnTo>
                  <a:lnTo>
                    <a:pt x="86877" y="13588"/>
                  </a:lnTo>
                  <a:lnTo>
                    <a:pt x="86128" y="13919"/>
                  </a:lnTo>
                  <a:lnTo>
                    <a:pt x="88211" y="13919"/>
                  </a:lnTo>
                  <a:lnTo>
                    <a:pt x="88274" y="13017"/>
                  </a:lnTo>
                  <a:lnTo>
                    <a:pt x="90459" y="13017"/>
                  </a:lnTo>
                  <a:lnTo>
                    <a:pt x="90459" y="7010"/>
                  </a:lnTo>
                  <a:lnTo>
                    <a:pt x="88300" y="7010"/>
                  </a:lnTo>
                  <a:lnTo>
                    <a:pt x="88239" y="6083"/>
                  </a:lnTo>
                  <a:close/>
                </a:path>
                <a:path w="129539" h="20319">
                  <a:moveTo>
                    <a:pt x="88515" y="13017"/>
                  </a:moveTo>
                  <a:lnTo>
                    <a:pt x="88274" y="13017"/>
                  </a:lnTo>
                  <a:lnTo>
                    <a:pt x="88274" y="13834"/>
                  </a:lnTo>
                  <a:lnTo>
                    <a:pt x="88515" y="13017"/>
                  </a:lnTo>
                  <a:close/>
                </a:path>
                <a:path w="129539" h="20319">
                  <a:moveTo>
                    <a:pt x="88358" y="6348"/>
                  </a:moveTo>
                  <a:lnTo>
                    <a:pt x="88300" y="7010"/>
                  </a:lnTo>
                  <a:lnTo>
                    <a:pt x="88541" y="7010"/>
                  </a:lnTo>
                  <a:lnTo>
                    <a:pt x="88358" y="6348"/>
                  </a:lnTo>
                  <a:close/>
                </a:path>
                <a:path w="129539" h="20319">
                  <a:moveTo>
                    <a:pt x="90636" y="4546"/>
                  </a:moveTo>
                  <a:lnTo>
                    <a:pt x="88515" y="4546"/>
                  </a:lnTo>
                  <a:lnTo>
                    <a:pt x="88467" y="6743"/>
                  </a:lnTo>
                  <a:lnTo>
                    <a:pt x="88541" y="7010"/>
                  </a:lnTo>
                  <a:lnTo>
                    <a:pt x="90459" y="7010"/>
                  </a:lnTo>
                  <a:lnTo>
                    <a:pt x="90548" y="5486"/>
                  </a:lnTo>
                  <a:lnTo>
                    <a:pt x="90636" y="4546"/>
                  </a:lnTo>
                  <a:close/>
                </a:path>
                <a:path w="129539" h="20319">
                  <a:moveTo>
                    <a:pt x="96478" y="6235"/>
                  </a:moveTo>
                  <a:lnTo>
                    <a:pt x="94294" y="6235"/>
                  </a:lnTo>
                  <a:lnTo>
                    <a:pt x="94294" y="13068"/>
                  </a:lnTo>
                  <a:lnTo>
                    <a:pt x="94599" y="14033"/>
                  </a:lnTo>
                  <a:lnTo>
                    <a:pt x="95805" y="15316"/>
                  </a:lnTo>
                  <a:lnTo>
                    <a:pt x="96707" y="15633"/>
                  </a:lnTo>
                  <a:lnTo>
                    <a:pt x="98142" y="15633"/>
                  </a:lnTo>
                  <a:lnTo>
                    <a:pt x="98421" y="15608"/>
                  </a:lnTo>
                  <a:lnTo>
                    <a:pt x="98701" y="15544"/>
                  </a:lnTo>
                  <a:lnTo>
                    <a:pt x="98993" y="15506"/>
                  </a:lnTo>
                  <a:lnTo>
                    <a:pt x="99247" y="15443"/>
                  </a:lnTo>
                  <a:lnTo>
                    <a:pt x="99463" y="15354"/>
                  </a:lnTo>
                  <a:lnTo>
                    <a:pt x="99463" y="13842"/>
                  </a:lnTo>
                  <a:lnTo>
                    <a:pt x="97621" y="13842"/>
                  </a:lnTo>
                  <a:lnTo>
                    <a:pt x="97202" y="13665"/>
                  </a:lnTo>
                  <a:lnTo>
                    <a:pt x="96618" y="12979"/>
                  </a:lnTo>
                  <a:lnTo>
                    <a:pt x="96478" y="12395"/>
                  </a:lnTo>
                  <a:lnTo>
                    <a:pt x="96478" y="6235"/>
                  </a:lnTo>
                  <a:close/>
                </a:path>
                <a:path w="129539" h="20319">
                  <a:moveTo>
                    <a:pt x="99463" y="13576"/>
                  </a:moveTo>
                  <a:lnTo>
                    <a:pt x="99238" y="13665"/>
                  </a:lnTo>
                  <a:lnTo>
                    <a:pt x="98675" y="13817"/>
                  </a:lnTo>
                  <a:lnTo>
                    <a:pt x="98434" y="13842"/>
                  </a:lnTo>
                  <a:lnTo>
                    <a:pt x="99463" y="13842"/>
                  </a:lnTo>
                  <a:lnTo>
                    <a:pt x="99463" y="13576"/>
                  </a:lnTo>
                  <a:close/>
                </a:path>
                <a:path w="129539" h="20319">
                  <a:moveTo>
                    <a:pt x="99501" y="4546"/>
                  </a:moveTo>
                  <a:lnTo>
                    <a:pt x="92173" y="4546"/>
                  </a:lnTo>
                  <a:lnTo>
                    <a:pt x="92173" y="6235"/>
                  </a:lnTo>
                  <a:lnTo>
                    <a:pt x="99501" y="6235"/>
                  </a:lnTo>
                  <a:lnTo>
                    <a:pt x="99501" y="4546"/>
                  </a:lnTo>
                  <a:close/>
                </a:path>
                <a:path w="129539" h="20319">
                  <a:moveTo>
                    <a:pt x="96478" y="1079"/>
                  </a:moveTo>
                  <a:lnTo>
                    <a:pt x="94294" y="1663"/>
                  </a:lnTo>
                  <a:lnTo>
                    <a:pt x="94294" y="4546"/>
                  </a:lnTo>
                  <a:lnTo>
                    <a:pt x="96478" y="4546"/>
                  </a:lnTo>
                  <a:lnTo>
                    <a:pt x="96478" y="1079"/>
                  </a:lnTo>
                  <a:close/>
                </a:path>
                <a:path w="129539" h="20319">
                  <a:moveTo>
                    <a:pt x="103679" y="4546"/>
                  </a:moveTo>
                  <a:lnTo>
                    <a:pt x="101495" y="4546"/>
                  </a:lnTo>
                  <a:lnTo>
                    <a:pt x="101495" y="15443"/>
                  </a:lnTo>
                  <a:lnTo>
                    <a:pt x="103679" y="15443"/>
                  </a:lnTo>
                  <a:lnTo>
                    <a:pt x="103679" y="4546"/>
                  </a:lnTo>
                  <a:close/>
                </a:path>
                <a:path w="129539" h="20319">
                  <a:moveTo>
                    <a:pt x="103857" y="0"/>
                  </a:moveTo>
                  <a:lnTo>
                    <a:pt x="101330" y="0"/>
                  </a:lnTo>
                  <a:lnTo>
                    <a:pt x="101330" y="2273"/>
                  </a:lnTo>
                  <a:lnTo>
                    <a:pt x="103857" y="2273"/>
                  </a:lnTo>
                  <a:lnTo>
                    <a:pt x="103857" y="0"/>
                  </a:lnTo>
                  <a:close/>
                </a:path>
                <a:path w="129539" h="20319">
                  <a:moveTo>
                    <a:pt x="112633" y="4343"/>
                  </a:moveTo>
                  <a:lnTo>
                    <a:pt x="110474" y="4343"/>
                  </a:lnTo>
                  <a:lnTo>
                    <a:pt x="109534" y="4584"/>
                  </a:lnTo>
                  <a:lnTo>
                    <a:pt x="106287" y="11290"/>
                  </a:lnTo>
                  <a:lnTo>
                    <a:pt x="106473" y="12166"/>
                  </a:lnTo>
                  <a:lnTo>
                    <a:pt x="107337" y="13855"/>
                  </a:lnTo>
                  <a:lnTo>
                    <a:pt x="107946" y="14503"/>
                  </a:lnTo>
                  <a:lnTo>
                    <a:pt x="109534" y="15405"/>
                  </a:lnTo>
                  <a:lnTo>
                    <a:pt x="110474" y="15633"/>
                  </a:lnTo>
                  <a:lnTo>
                    <a:pt x="112633" y="15633"/>
                  </a:lnTo>
                  <a:lnTo>
                    <a:pt x="113573" y="15405"/>
                  </a:lnTo>
                  <a:lnTo>
                    <a:pt x="115173" y="14503"/>
                  </a:lnTo>
                  <a:lnTo>
                    <a:pt x="115723" y="13919"/>
                  </a:lnTo>
                  <a:lnTo>
                    <a:pt x="110601" y="13919"/>
                  </a:lnTo>
                  <a:lnTo>
                    <a:pt x="109839" y="13588"/>
                  </a:lnTo>
                  <a:lnTo>
                    <a:pt x="108734" y="12268"/>
                  </a:lnTo>
                  <a:lnTo>
                    <a:pt x="108454" y="11290"/>
                  </a:lnTo>
                  <a:lnTo>
                    <a:pt x="108454" y="8686"/>
                  </a:lnTo>
                  <a:lnTo>
                    <a:pt x="108734" y="7721"/>
                  </a:lnTo>
                  <a:lnTo>
                    <a:pt x="109864" y="6413"/>
                  </a:lnTo>
                  <a:lnTo>
                    <a:pt x="110613" y="6083"/>
                  </a:lnTo>
                  <a:lnTo>
                    <a:pt x="115735" y="6083"/>
                  </a:lnTo>
                  <a:lnTo>
                    <a:pt x="115173" y="5486"/>
                  </a:lnTo>
                  <a:lnTo>
                    <a:pt x="113573" y="4584"/>
                  </a:lnTo>
                  <a:lnTo>
                    <a:pt x="112633" y="4343"/>
                  </a:lnTo>
                  <a:close/>
                </a:path>
                <a:path w="129539" h="20319">
                  <a:moveTo>
                    <a:pt x="115735" y="6083"/>
                  </a:moveTo>
                  <a:lnTo>
                    <a:pt x="112506" y="6083"/>
                  </a:lnTo>
                  <a:lnTo>
                    <a:pt x="113255" y="6413"/>
                  </a:lnTo>
                  <a:lnTo>
                    <a:pt x="114385" y="7721"/>
                  </a:lnTo>
                  <a:lnTo>
                    <a:pt x="114665" y="8686"/>
                  </a:lnTo>
                  <a:lnTo>
                    <a:pt x="114665" y="11290"/>
                  </a:lnTo>
                  <a:lnTo>
                    <a:pt x="114385" y="12268"/>
                  </a:lnTo>
                  <a:lnTo>
                    <a:pt x="113255" y="13588"/>
                  </a:lnTo>
                  <a:lnTo>
                    <a:pt x="112506" y="13919"/>
                  </a:lnTo>
                  <a:lnTo>
                    <a:pt x="115723" y="13919"/>
                  </a:lnTo>
                  <a:lnTo>
                    <a:pt x="116671" y="12166"/>
                  </a:lnTo>
                  <a:lnTo>
                    <a:pt x="116858" y="11290"/>
                  </a:lnTo>
                  <a:lnTo>
                    <a:pt x="116857" y="8686"/>
                  </a:lnTo>
                  <a:lnTo>
                    <a:pt x="116671" y="7823"/>
                  </a:lnTo>
                  <a:lnTo>
                    <a:pt x="116214" y="6984"/>
                  </a:lnTo>
                  <a:lnTo>
                    <a:pt x="115782" y="6134"/>
                  </a:lnTo>
                  <a:close/>
                </a:path>
                <a:path w="129539" h="20319">
                  <a:moveTo>
                    <a:pt x="121383" y="4546"/>
                  </a:moveTo>
                  <a:lnTo>
                    <a:pt x="119262" y="4546"/>
                  </a:lnTo>
                  <a:lnTo>
                    <a:pt x="119313" y="4991"/>
                  </a:lnTo>
                  <a:lnTo>
                    <a:pt x="119440" y="15443"/>
                  </a:lnTo>
                  <a:lnTo>
                    <a:pt x="121624" y="15443"/>
                  </a:lnTo>
                  <a:lnTo>
                    <a:pt x="121624" y="8293"/>
                  </a:lnTo>
                  <a:lnTo>
                    <a:pt x="121891" y="7531"/>
                  </a:lnTo>
                  <a:lnTo>
                    <a:pt x="122566" y="6832"/>
                  </a:lnTo>
                  <a:lnTo>
                    <a:pt x="121320" y="6832"/>
                  </a:lnTo>
                  <a:lnTo>
                    <a:pt x="121503" y="6388"/>
                  </a:lnTo>
                  <a:lnTo>
                    <a:pt x="121383" y="4546"/>
                  </a:lnTo>
                  <a:close/>
                </a:path>
                <a:path w="129539" h="20319">
                  <a:moveTo>
                    <a:pt x="128801" y="6095"/>
                  </a:moveTo>
                  <a:lnTo>
                    <a:pt x="125422" y="6095"/>
                  </a:lnTo>
                  <a:lnTo>
                    <a:pt x="125976" y="6300"/>
                  </a:lnTo>
                  <a:lnTo>
                    <a:pt x="126768" y="7162"/>
                  </a:lnTo>
                  <a:lnTo>
                    <a:pt x="126868" y="7531"/>
                  </a:lnTo>
                  <a:lnTo>
                    <a:pt x="126958" y="15443"/>
                  </a:lnTo>
                  <a:lnTo>
                    <a:pt x="129143" y="15443"/>
                  </a:lnTo>
                  <a:lnTo>
                    <a:pt x="129029" y="6832"/>
                  </a:lnTo>
                  <a:lnTo>
                    <a:pt x="128801" y="6095"/>
                  </a:lnTo>
                  <a:close/>
                </a:path>
                <a:path w="129539" h="20319">
                  <a:moveTo>
                    <a:pt x="121539" y="6300"/>
                  </a:moveTo>
                  <a:lnTo>
                    <a:pt x="121320" y="6832"/>
                  </a:lnTo>
                  <a:lnTo>
                    <a:pt x="121586" y="6832"/>
                  </a:lnTo>
                  <a:lnTo>
                    <a:pt x="121539" y="6300"/>
                  </a:lnTo>
                  <a:close/>
                </a:path>
                <a:path w="129539" h="20319">
                  <a:moveTo>
                    <a:pt x="126539" y="4343"/>
                  </a:moveTo>
                  <a:lnTo>
                    <a:pt x="124342" y="4343"/>
                  </a:lnTo>
                  <a:lnTo>
                    <a:pt x="123542" y="4559"/>
                  </a:lnTo>
                  <a:lnTo>
                    <a:pt x="122856" y="5003"/>
                  </a:lnTo>
                  <a:lnTo>
                    <a:pt x="122158" y="5410"/>
                  </a:lnTo>
                  <a:lnTo>
                    <a:pt x="121650" y="6032"/>
                  </a:lnTo>
                  <a:lnTo>
                    <a:pt x="121586" y="6832"/>
                  </a:lnTo>
                  <a:lnTo>
                    <a:pt x="122566" y="6832"/>
                  </a:lnTo>
                  <a:lnTo>
                    <a:pt x="122996" y="6388"/>
                  </a:lnTo>
                  <a:lnTo>
                    <a:pt x="123733" y="6095"/>
                  </a:lnTo>
                  <a:lnTo>
                    <a:pt x="128801" y="6095"/>
                  </a:lnTo>
                  <a:lnTo>
                    <a:pt x="127504" y="4699"/>
                  </a:lnTo>
                  <a:lnTo>
                    <a:pt x="126539" y="4343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74550" y="2602616"/>
              <a:ext cx="55835" cy="435884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92559" y="2458521"/>
              <a:ext cx="64839" cy="579978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5719572" y="2476538"/>
              <a:ext cx="20320" cy="544195"/>
            </a:xfrm>
            <a:custGeom>
              <a:avLst/>
              <a:gdLst/>
              <a:ahLst/>
              <a:cxnLst/>
              <a:rect l="l" t="t" r="r" b="b"/>
              <a:pathLst>
                <a:path w="20320" h="544194">
                  <a:moveTo>
                    <a:pt x="15379" y="0"/>
                  </a:moveTo>
                  <a:lnTo>
                    <a:pt x="4444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543953"/>
                  </a:lnTo>
                  <a:lnTo>
                    <a:pt x="19812" y="543953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746597" y="2662059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38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669140" y="3072803"/>
              <a:ext cx="120014" cy="21590"/>
            </a:xfrm>
            <a:custGeom>
              <a:avLst/>
              <a:gdLst/>
              <a:ahLst/>
              <a:cxnLst/>
              <a:rect l="l" t="t" r="r" b="b"/>
              <a:pathLst>
                <a:path w="120014" h="21589">
                  <a:moveTo>
                    <a:pt x="8089" y="1079"/>
                  </a:moveTo>
                  <a:lnTo>
                    <a:pt x="0" y="1079"/>
                  </a:lnTo>
                  <a:lnTo>
                    <a:pt x="0" y="16319"/>
                  </a:lnTo>
                  <a:lnTo>
                    <a:pt x="2247" y="16319"/>
                  </a:lnTo>
                  <a:lnTo>
                    <a:pt x="2247" y="9956"/>
                  </a:lnTo>
                  <a:lnTo>
                    <a:pt x="8089" y="9956"/>
                  </a:lnTo>
                  <a:lnTo>
                    <a:pt x="9334" y="9563"/>
                  </a:lnTo>
                  <a:lnTo>
                    <a:pt x="10876" y="8166"/>
                  </a:lnTo>
                  <a:lnTo>
                    <a:pt x="2247" y="8166"/>
                  </a:lnTo>
                  <a:lnTo>
                    <a:pt x="2247" y="2870"/>
                  </a:lnTo>
                  <a:lnTo>
                    <a:pt x="10889" y="2870"/>
                  </a:lnTo>
                  <a:lnTo>
                    <a:pt x="9334" y="1473"/>
                  </a:lnTo>
                  <a:lnTo>
                    <a:pt x="8089" y="1079"/>
                  </a:lnTo>
                  <a:close/>
                </a:path>
                <a:path w="120014" h="21589">
                  <a:moveTo>
                    <a:pt x="10889" y="2870"/>
                  </a:moveTo>
                  <a:lnTo>
                    <a:pt x="7251" y="2870"/>
                  </a:lnTo>
                  <a:lnTo>
                    <a:pt x="8013" y="3098"/>
                  </a:lnTo>
                  <a:lnTo>
                    <a:pt x="9055" y="4025"/>
                  </a:lnTo>
                  <a:lnTo>
                    <a:pt x="9321" y="4673"/>
                  </a:lnTo>
                  <a:lnTo>
                    <a:pt x="9321" y="6362"/>
                  </a:lnTo>
                  <a:lnTo>
                    <a:pt x="9055" y="7010"/>
                  </a:lnTo>
                  <a:lnTo>
                    <a:pt x="8013" y="7937"/>
                  </a:lnTo>
                  <a:lnTo>
                    <a:pt x="7251" y="8166"/>
                  </a:lnTo>
                  <a:lnTo>
                    <a:pt x="10876" y="8166"/>
                  </a:lnTo>
                  <a:lnTo>
                    <a:pt x="11087" y="7975"/>
                  </a:lnTo>
                  <a:lnTo>
                    <a:pt x="11473" y="7010"/>
                  </a:lnTo>
                  <a:lnTo>
                    <a:pt x="11478" y="4025"/>
                  </a:lnTo>
                  <a:lnTo>
                    <a:pt x="11087" y="3048"/>
                  </a:lnTo>
                  <a:lnTo>
                    <a:pt x="10889" y="2870"/>
                  </a:lnTo>
                  <a:close/>
                </a:path>
                <a:path w="120014" h="21589">
                  <a:moveTo>
                    <a:pt x="19151" y="5219"/>
                  </a:moveTo>
                  <a:lnTo>
                    <a:pt x="17094" y="5219"/>
                  </a:lnTo>
                  <a:lnTo>
                    <a:pt x="16179" y="5461"/>
                  </a:lnTo>
                  <a:lnTo>
                    <a:pt x="12903" y="12649"/>
                  </a:lnTo>
                  <a:lnTo>
                    <a:pt x="13411" y="14020"/>
                  </a:lnTo>
                  <a:lnTo>
                    <a:pt x="15417" y="16014"/>
                  </a:lnTo>
                  <a:lnTo>
                    <a:pt x="16802" y="16510"/>
                  </a:lnTo>
                  <a:lnTo>
                    <a:pt x="19367" y="16510"/>
                  </a:lnTo>
                  <a:lnTo>
                    <a:pt x="20129" y="16395"/>
                  </a:lnTo>
                  <a:lnTo>
                    <a:pt x="21577" y="15913"/>
                  </a:lnTo>
                  <a:lnTo>
                    <a:pt x="22186" y="15570"/>
                  </a:lnTo>
                  <a:lnTo>
                    <a:pt x="22694" y="15125"/>
                  </a:lnTo>
                  <a:lnTo>
                    <a:pt x="22538" y="14795"/>
                  </a:lnTo>
                  <a:lnTo>
                    <a:pt x="17449" y="14795"/>
                  </a:lnTo>
                  <a:lnTo>
                    <a:pt x="16560" y="14477"/>
                  </a:lnTo>
                  <a:lnTo>
                    <a:pt x="15303" y="13182"/>
                  </a:lnTo>
                  <a:lnTo>
                    <a:pt x="14998" y="12217"/>
                  </a:lnTo>
                  <a:lnTo>
                    <a:pt x="14998" y="11163"/>
                  </a:lnTo>
                  <a:lnTo>
                    <a:pt x="14604" y="11163"/>
                  </a:lnTo>
                  <a:lnTo>
                    <a:pt x="14604" y="9918"/>
                  </a:lnTo>
                  <a:lnTo>
                    <a:pt x="14998" y="9918"/>
                  </a:lnTo>
                  <a:lnTo>
                    <a:pt x="15101" y="9118"/>
                  </a:lnTo>
                  <a:lnTo>
                    <a:pt x="15204" y="8750"/>
                  </a:lnTo>
                  <a:lnTo>
                    <a:pt x="15305" y="8483"/>
                  </a:lnTo>
                  <a:lnTo>
                    <a:pt x="16370" y="7137"/>
                  </a:lnTo>
                  <a:lnTo>
                    <a:pt x="17144" y="6781"/>
                  </a:lnTo>
                  <a:lnTo>
                    <a:pt x="21800" y="6781"/>
                  </a:lnTo>
                  <a:lnTo>
                    <a:pt x="21399" y="6311"/>
                  </a:lnTo>
                  <a:lnTo>
                    <a:pt x="20015" y="5435"/>
                  </a:lnTo>
                  <a:lnTo>
                    <a:pt x="19151" y="5219"/>
                  </a:lnTo>
                  <a:close/>
                </a:path>
                <a:path w="120014" h="21589">
                  <a:moveTo>
                    <a:pt x="21983" y="13627"/>
                  </a:moveTo>
                  <a:lnTo>
                    <a:pt x="21475" y="14046"/>
                  </a:lnTo>
                  <a:lnTo>
                    <a:pt x="20942" y="14350"/>
                  </a:lnTo>
                  <a:lnTo>
                    <a:pt x="19824" y="14719"/>
                  </a:lnTo>
                  <a:lnTo>
                    <a:pt x="19240" y="14795"/>
                  </a:lnTo>
                  <a:lnTo>
                    <a:pt x="22538" y="14795"/>
                  </a:lnTo>
                  <a:lnTo>
                    <a:pt x="21983" y="13627"/>
                  </a:lnTo>
                  <a:close/>
                </a:path>
                <a:path w="120014" h="21589">
                  <a:moveTo>
                    <a:pt x="14998" y="9918"/>
                  </a:moveTo>
                  <a:lnTo>
                    <a:pt x="14604" y="9918"/>
                  </a:lnTo>
                  <a:lnTo>
                    <a:pt x="14604" y="11163"/>
                  </a:lnTo>
                  <a:lnTo>
                    <a:pt x="14998" y="11163"/>
                  </a:lnTo>
                  <a:lnTo>
                    <a:pt x="14998" y="9918"/>
                  </a:lnTo>
                  <a:close/>
                </a:path>
                <a:path w="120014" h="21589">
                  <a:moveTo>
                    <a:pt x="20954" y="9918"/>
                  </a:moveTo>
                  <a:lnTo>
                    <a:pt x="14998" y="9918"/>
                  </a:lnTo>
                  <a:lnTo>
                    <a:pt x="14998" y="11163"/>
                  </a:lnTo>
                  <a:lnTo>
                    <a:pt x="22821" y="11163"/>
                  </a:lnTo>
                  <a:lnTo>
                    <a:pt x="22821" y="10198"/>
                  </a:lnTo>
                  <a:lnTo>
                    <a:pt x="20954" y="10198"/>
                  </a:lnTo>
                  <a:lnTo>
                    <a:pt x="20954" y="9918"/>
                  </a:lnTo>
                  <a:close/>
                </a:path>
                <a:path w="120014" h="21589">
                  <a:moveTo>
                    <a:pt x="21800" y="6781"/>
                  </a:moveTo>
                  <a:lnTo>
                    <a:pt x="19062" y="6781"/>
                  </a:lnTo>
                  <a:lnTo>
                    <a:pt x="19691" y="7061"/>
                  </a:lnTo>
                  <a:lnTo>
                    <a:pt x="20713" y="8280"/>
                  </a:lnTo>
                  <a:lnTo>
                    <a:pt x="20848" y="8750"/>
                  </a:lnTo>
                  <a:lnTo>
                    <a:pt x="20954" y="10198"/>
                  </a:lnTo>
                  <a:lnTo>
                    <a:pt x="21323" y="9918"/>
                  </a:lnTo>
                  <a:lnTo>
                    <a:pt x="22821" y="9918"/>
                  </a:lnTo>
                  <a:lnTo>
                    <a:pt x="22695" y="8750"/>
                  </a:lnTo>
                  <a:lnTo>
                    <a:pt x="22644" y="8483"/>
                  </a:lnTo>
                  <a:lnTo>
                    <a:pt x="21920" y="6921"/>
                  </a:lnTo>
                  <a:lnTo>
                    <a:pt x="21800" y="6781"/>
                  </a:lnTo>
                  <a:close/>
                </a:path>
                <a:path w="120014" h="21589">
                  <a:moveTo>
                    <a:pt x="22821" y="9918"/>
                  </a:moveTo>
                  <a:lnTo>
                    <a:pt x="21323" y="9918"/>
                  </a:lnTo>
                  <a:lnTo>
                    <a:pt x="20954" y="10198"/>
                  </a:lnTo>
                  <a:lnTo>
                    <a:pt x="22821" y="10198"/>
                  </a:lnTo>
                  <a:lnTo>
                    <a:pt x="22821" y="9918"/>
                  </a:lnTo>
                  <a:close/>
                </a:path>
                <a:path w="120014" h="21589">
                  <a:moveTo>
                    <a:pt x="27266" y="5422"/>
                  </a:moveTo>
                  <a:lnTo>
                    <a:pt x="25146" y="5422"/>
                  </a:lnTo>
                  <a:lnTo>
                    <a:pt x="25185" y="5765"/>
                  </a:lnTo>
                  <a:lnTo>
                    <a:pt x="25285" y="16319"/>
                  </a:lnTo>
                  <a:lnTo>
                    <a:pt x="27482" y="16319"/>
                  </a:lnTo>
                  <a:lnTo>
                    <a:pt x="27597" y="9118"/>
                  </a:lnTo>
                  <a:lnTo>
                    <a:pt x="28035" y="8229"/>
                  </a:lnTo>
                  <a:lnTo>
                    <a:pt x="27165" y="8229"/>
                  </a:lnTo>
                  <a:lnTo>
                    <a:pt x="27321" y="7518"/>
                  </a:lnTo>
                  <a:lnTo>
                    <a:pt x="27266" y="5422"/>
                  </a:lnTo>
                  <a:close/>
                </a:path>
                <a:path w="120014" h="21589">
                  <a:moveTo>
                    <a:pt x="27425" y="7270"/>
                  </a:moveTo>
                  <a:lnTo>
                    <a:pt x="27321" y="7518"/>
                  </a:lnTo>
                  <a:lnTo>
                    <a:pt x="27165" y="8229"/>
                  </a:lnTo>
                  <a:lnTo>
                    <a:pt x="27508" y="8229"/>
                  </a:lnTo>
                  <a:lnTo>
                    <a:pt x="27425" y="7270"/>
                  </a:lnTo>
                  <a:close/>
                </a:path>
                <a:path w="120014" h="21589">
                  <a:moveTo>
                    <a:pt x="30962" y="5219"/>
                  </a:moveTo>
                  <a:lnTo>
                    <a:pt x="30175" y="5219"/>
                  </a:lnTo>
                  <a:lnTo>
                    <a:pt x="29596" y="5359"/>
                  </a:lnTo>
                  <a:lnTo>
                    <a:pt x="28663" y="5765"/>
                  </a:lnTo>
                  <a:lnTo>
                    <a:pt x="28244" y="6096"/>
                  </a:lnTo>
                  <a:lnTo>
                    <a:pt x="27546" y="6985"/>
                  </a:lnTo>
                  <a:lnTo>
                    <a:pt x="27508" y="8229"/>
                  </a:lnTo>
                  <a:lnTo>
                    <a:pt x="28035" y="8229"/>
                  </a:lnTo>
                  <a:lnTo>
                    <a:pt x="28397" y="7785"/>
                  </a:lnTo>
                  <a:lnTo>
                    <a:pt x="29298" y="7226"/>
                  </a:lnTo>
                  <a:lnTo>
                    <a:pt x="29832" y="7086"/>
                  </a:lnTo>
                  <a:lnTo>
                    <a:pt x="31765" y="7086"/>
                  </a:lnTo>
                  <a:lnTo>
                    <a:pt x="31705" y="5334"/>
                  </a:lnTo>
                  <a:lnTo>
                    <a:pt x="30962" y="5219"/>
                  </a:lnTo>
                  <a:close/>
                </a:path>
                <a:path w="120014" h="21589">
                  <a:moveTo>
                    <a:pt x="31765" y="7086"/>
                  </a:moveTo>
                  <a:lnTo>
                    <a:pt x="30734" y="7086"/>
                  </a:lnTo>
                  <a:lnTo>
                    <a:pt x="31305" y="7137"/>
                  </a:lnTo>
                  <a:lnTo>
                    <a:pt x="31762" y="7302"/>
                  </a:lnTo>
                  <a:lnTo>
                    <a:pt x="31765" y="7086"/>
                  </a:lnTo>
                  <a:close/>
                </a:path>
                <a:path w="120014" h="21589">
                  <a:moveTo>
                    <a:pt x="33362" y="13703"/>
                  </a:moveTo>
                  <a:lnTo>
                    <a:pt x="32702" y="15189"/>
                  </a:lnTo>
                  <a:lnTo>
                    <a:pt x="33197" y="15608"/>
                  </a:lnTo>
                  <a:lnTo>
                    <a:pt x="33832" y="15925"/>
                  </a:lnTo>
                  <a:lnTo>
                    <a:pt x="35369" y="16395"/>
                  </a:lnTo>
                  <a:lnTo>
                    <a:pt x="36194" y="16510"/>
                  </a:lnTo>
                  <a:lnTo>
                    <a:pt x="37998" y="16510"/>
                  </a:lnTo>
                  <a:lnTo>
                    <a:pt x="38773" y="16383"/>
                  </a:lnTo>
                  <a:lnTo>
                    <a:pt x="40106" y="15862"/>
                  </a:lnTo>
                  <a:lnTo>
                    <a:pt x="40627" y="15481"/>
                  </a:lnTo>
                  <a:lnTo>
                    <a:pt x="41048" y="14909"/>
                  </a:lnTo>
                  <a:lnTo>
                    <a:pt x="36449" y="14909"/>
                  </a:lnTo>
                  <a:lnTo>
                    <a:pt x="35788" y="14808"/>
                  </a:lnTo>
                  <a:lnTo>
                    <a:pt x="34493" y="14401"/>
                  </a:lnTo>
                  <a:lnTo>
                    <a:pt x="33896" y="14097"/>
                  </a:lnTo>
                  <a:lnTo>
                    <a:pt x="33362" y="13703"/>
                  </a:lnTo>
                  <a:close/>
                </a:path>
                <a:path w="120014" h="21589">
                  <a:moveTo>
                    <a:pt x="38176" y="5219"/>
                  </a:moveTo>
                  <a:lnTo>
                    <a:pt x="36487" y="5219"/>
                  </a:lnTo>
                  <a:lnTo>
                    <a:pt x="35712" y="5372"/>
                  </a:lnTo>
                  <a:lnTo>
                    <a:pt x="34404" y="5943"/>
                  </a:lnTo>
                  <a:lnTo>
                    <a:pt x="33896" y="6337"/>
                  </a:lnTo>
                  <a:lnTo>
                    <a:pt x="33197" y="7353"/>
                  </a:lnTo>
                  <a:lnTo>
                    <a:pt x="33130" y="9626"/>
                  </a:lnTo>
                  <a:lnTo>
                    <a:pt x="33261" y="9969"/>
                  </a:lnTo>
                  <a:lnTo>
                    <a:pt x="34213" y="10947"/>
                  </a:lnTo>
                  <a:lnTo>
                    <a:pt x="34912" y="11290"/>
                  </a:lnTo>
                  <a:lnTo>
                    <a:pt x="35826" y="11493"/>
                  </a:lnTo>
                  <a:lnTo>
                    <a:pt x="38480" y="12014"/>
                  </a:lnTo>
                  <a:lnTo>
                    <a:pt x="38887" y="12192"/>
                  </a:lnTo>
                  <a:lnTo>
                    <a:pt x="39395" y="12649"/>
                  </a:lnTo>
                  <a:lnTo>
                    <a:pt x="39489" y="13881"/>
                  </a:lnTo>
                  <a:lnTo>
                    <a:pt x="39319" y="14211"/>
                  </a:lnTo>
                  <a:lnTo>
                    <a:pt x="38925" y="14503"/>
                  </a:lnTo>
                  <a:lnTo>
                    <a:pt x="38519" y="14770"/>
                  </a:lnTo>
                  <a:lnTo>
                    <a:pt x="37922" y="14909"/>
                  </a:lnTo>
                  <a:lnTo>
                    <a:pt x="41048" y="14909"/>
                  </a:lnTo>
                  <a:lnTo>
                    <a:pt x="41348" y="14503"/>
                  </a:lnTo>
                  <a:lnTo>
                    <a:pt x="41453" y="14211"/>
                  </a:lnTo>
                  <a:lnTo>
                    <a:pt x="41396" y="12014"/>
                  </a:lnTo>
                  <a:lnTo>
                    <a:pt x="41313" y="11798"/>
                  </a:lnTo>
                  <a:lnTo>
                    <a:pt x="40335" y="10883"/>
                  </a:lnTo>
                  <a:lnTo>
                    <a:pt x="39598" y="10553"/>
                  </a:lnTo>
                  <a:lnTo>
                    <a:pt x="36550" y="9931"/>
                  </a:lnTo>
                  <a:lnTo>
                    <a:pt x="36029" y="9804"/>
                  </a:lnTo>
                  <a:lnTo>
                    <a:pt x="35648" y="9626"/>
                  </a:lnTo>
                  <a:lnTo>
                    <a:pt x="35166" y="9156"/>
                  </a:lnTo>
                  <a:lnTo>
                    <a:pt x="35076" y="7924"/>
                  </a:lnTo>
                  <a:lnTo>
                    <a:pt x="35242" y="7581"/>
                  </a:lnTo>
                  <a:lnTo>
                    <a:pt x="36029" y="6972"/>
                  </a:lnTo>
                  <a:lnTo>
                    <a:pt x="36626" y="6819"/>
                  </a:lnTo>
                  <a:lnTo>
                    <a:pt x="41218" y="6819"/>
                  </a:lnTo>
                  <a:lnTo>
                    <a:pt x="41338" y="6565"/>
                  </a:lnTo>
                  <a:lnTo>
                    <a:pt x="40881" y="6134"/>
                  </a:lnTo>
                  <a:lnTo>
                    <a:pt x="40309" y="5803"/>
                  </a:lnTo>
                  <a:lnTo>
                    <a:pt x="38925" y="5346"/>
                  </a:lnTo>
                  <a:lnTo>
                    <a:pt x="38176" y="5219"/>
                  </a:lnTo>
                  <a:close/>
                </a:path>
                <a:path w="120014" h="21589">
                  <a:moveTo>
                    <a:pt x="41218" y="6819"/>
                  </a:moveTo>
                  <a:lnTo>
                    <a:pt x="38011" y="6819"/>
                  </a:lnTo>
                  <a:lnTo>
                    <a:pt x="38569" y="6934"/>
                  </a:lnTo>
                  <a:lnTo>
                    <a:pt x="39700" y="7353"/>
                  </a:lnTo>
                  <a:lnTo>
                    <a:pt x="40208" y="7645"/>
                  </a:lnTo>
                  <a:lnTo>
                    <a:pt x="40652" y="8013"/>
                  </a:lnTo>
                  <a:lnTo>
                    <a:pt x="41218" y="6819"/>
                  </a:lnTo>
                  <a:close/>
                </a:path>
                <a:path w="120014" h="21589">
                  <a:moveTo>
                    <a:pt x="46075" y="5422"/>
                  </a:moveTo>
                  <a:lnTo>
                    <a:pt x="43954" y="5422"/>
                  </a:lnTo>
                  <a:lnTo>
                    <a:pt x="44005" y="5867"/>
                  </a:lnTo>
                  <a:lnTo>
                    <a:pt x="44132" y="20980"/>
                  </a:lnTo>
                  <a:lnTo>
                    <a:pt x="46316" y="20980"/>
                  </a:lnTo>
                  <a:lnTo>
                    <a:pt x="46238" y="14465"/>
                  </a:lnTo>
                  <a:lnTo>
                    <a:pt x="46075" y="13893"/>
                  </a:lnTo>
                  <a:lnTo>
                    <a:pt x="47199" y="13893"/>
                  </a:lnTo>
                  <a:lnTo>
                    <a:pt x="46558" y="13144"/>
                  </a:lnTo>
                  <a:lnTo>
                    <a:pt x="46266" y="12166"/>
                  </a:lnTo>
                  <a:lnTo>
                    <a:pt x="46266" y="9563"/>
                  </a:lnTo>
                  <a:lnTo>
                    <a:pt x="46558" y="8597"/>
                  </a:lnTo>
                  <a:lnTo>
                    <a:pt x="47172" y="7886"/>
                  </a:lnTo>
                  <a:lnTo>
                    <a:pt x="46050" y="7886"/>
                  </a:lnTo>
                  <a:lnTo>
                    <a:pt x="46128" y="7620"/>
                  </a:lnTo>
                  <a:lnTo>
                    <a:pt x="46075" y="5422"/>
                  </a:lnTo>
                  <a:close/>
                </a:path>
                <a:path w="120014" h="21589">
                  <a:moveTo>
                    <a:pt x="47199" y="13893"/>
                  </a:moveTo>
                  <a:lnTo>
                    <a:pt x="46316" y="13893"/>
                  </a:lnTo>
                  <a:lnTo>
                    <a:pt x="46377" y="14795"/>
                  </a:lnTo>
                  <a:lnTo>
                    <a:pt x="46774" y="15341"/>
                  </a:lnTo>
                  <a:lnTo>
                    <a:pt x="48171" y="16281"/>
                  </a:lnTo>
                  <a:lnTo>
                    <a:pt x="48996" y="16510"/>
                  </a:lnTo>
                  <a:lnTo>
                    <a:pt x="50914" y="16510"/>
                  </a:lnTo>
                  <a:lnTo>
                    <a:pt x="51752" y="16281"/>
                  </a:lnTo>
                  <a:lnTo>
                    <a:pt x="53200" y="15392"/>
                  </a:lnTo>
                  <a:lnTo>
                    <a:pt x="53703" y="14795"/>
                  </a:lnTo>
                  <a:lnTo>
                    <a:pt x="48450" y="14795"/>
                  </a:lnTo>
                  <a:lnTo>
                    <a:pt x="47688" y="14465"/>
                  </a:lnTo>
                  <a:lnTo>
                    <a:pt x="47199" y="13893"/>
                  </a:lnTo>
                  <a:close/>
                </a:path>
                <a:path w="120014" h="21589">
                  <a:moveTo>
                    <a:pt x="53703" y="6959"/>
                  </a:moveTo>
                  <a:lnTo>
                    <a:pt x="50355" y="6959"/>
                  </a:lnTo>
                  <a:lnTo>
                    <a:pt x="51117" y="7289"/>
                  </a:lnTo>
                  <a:lnTo>
                    <a:pt x="52247" y="8597"/>
                  </a:lnTo>
                  <a:lnTo>
                    <a:pt x="52539" y="9563"/>
                  </a:lnTo>
                  <a:lnTo>
                    <a:pt x="52539" y="12166"/>
                  </a:lnTo>
                  <a:lnTo>
                    <a:pt x="52247" y="13144"/>
                  </a:lnTo>
                  <a:lnTo>
                    <a:pt x="51117" y="14465"/>
                  </a:lnTo>
                  <a:lnTo>
                    <a:pt x="50355" y="14795"/>
                  </a:lnTo>
                  <a:lnTo>
                    <a:pt x="53703" y="14795"/>
                  </a:lnTo>
                  <a:lnTo>
                    <a:pt x="53877" y="14465"/>
                  </a:lnTo>
                  <a:lnTo>
                    <a:pt x="54546" y="13042"/>
                  </a:lnTo>
                  <a:lnTo>
                    <a:pt x="54721" y="12166"/>
                  </a:lnTo>
                  <a:lnTo>
                    <a:pt x="54724" y="9563"/>
                  </a:lnTo>
                  <a:lnTo>
                    <a:pt x="54546" y="8674"/>
                  </a:lnTo>
                  <a:lnTo>
                    <a:pt x="53770" y="7061"/>
                  </a:lnTo>
                  <a:close/>
                </a:path>
                <a:path w="120014" h="21589">
                  <a:moveTo>
                    <a:pt x="46316" y="13893"/>
                  </a:moveTo>
                  <a:lnTo>
                    <a:pt x="46075" y="13893"/>
                  </a:lnTo>
                  <a:lnTo>
                    <a:pt x="46316" y="14711"/>
                  </a:lnTo>
                  <a:lnTo>
                    <a:pt x="46316" y="13893"/>
                  </a:lnTo>
                  <a:close/>
                </a:path>
                <a:path w="120014" h="21589">
                  <a:moveTo>
                    <a:pt x="46235" y="7251"/>
                  </a:moveTo>
                  <a:lnTo>
                    <a:pt x="46050" y="7886"/>
                  </a:lnTo>
                  <a:lnTo>
                    <a:pt x="46291" y="7886"/>
                  </a:lnTo>
                  <a:lnTo>
                    <a:pt x="46235" y="7251"/>
                  </a:lnTo>
                  <a:close/>
                </a:path>
                <a:path w="120014" h="21589">
                  <a:moveTo>
                    <a:pt x="50914" y="5219"/>
                  </a:moveTo>
                  <a:lnTo>
                    <a:pt x="48983" y="5219"/>
                  </a:lnTo>
                  <a:lnTo>
                    <a:pt x="48145" y="5461"/>
                  </a:lnTo>
                  <a:lnTo>
                    <a:pt x="46748" y="6413"/>
                  </a:lnTo>
                  <a:lnTo>
                    <a:pt x="46363" y="6959"/>
                  </a:lnTo>
                  <a:lnTo>
                    <a:pt x="46291" y="7886"/>
                  </a:lnTo>
                  <a:lnTo>
                    <a:pt x="47172" y="7886"/>
                  </a:lnTo>
                  <a:lnTo>
                    <a:pt x="47688" y="7289"/>
                  </a:lnTo>
                  <a:lnTo>
                    <a:pt x="48450" y="6959"/>
                  </a:lnTo>
                  <a:lnTo>
                    <a:pt x="53703" y="6959"/>
                  </a:lnTo>
                  <a:lnTo>
                    <a:pt x="53200" y="6362"/>
                  </a:lnTo>
                  <a:lnTo>
                    <a:pt x="51752" y="5461"/>
                  </a:lnTo>
                  <a:lnTo>
                    <a:pt x="50914" y="5219"/>
                  </a:lnTo>
                  <a:close/>
                </a:path>
                <a:path w="120014" h="21589">
                  <a:moveTo>
                    <a:pt x="59486" y="5422"/>
                  </a:moveTo>
                  <a:lnTo>
                    <a:pt x="57302" y="5422"/>
                  </a:lnTo>
                  <a:lnTo>
                    <a:pt x="57302" y="16319"/>
                  </a:lnTo>
                  <a:lnTo>
                    <a:pt x="59486" y="16319"/>
                  </a:lnTo>
                  <a:lnTo>
                    <a:pt x="59486" y="5422"/>
                  </a:lnTo>
                  <a:close/>
                </a:path>
                <a:path w="120014" h="21589">
                  <a:moveTo>
                    <a:pt x="59664" y="876"/>
                  </a:moveTo>
                  <a:lnTo>
                    <a:pt x="57124" y="876"/>
                  </a:lnTo>
                  <a:lnTo>
                    <a:pt x="57124" y="3149"/>
                  </a:lnTo>
                  <a:lnTo>
                    <a:pt x="59664" y="3149"/>
                  </a:lnTo>
                  <a:lnTo>
                    <a:pt x="59664" y="876"/>
                  </a:lnTo>
                  <a:close/>
                </a:path>
                <a:path w="120014" h="21589">
                  <a:moveTo>
                    <a:pt x="68173" y="5219"/>
                  </a:moveTo>
                  <a:lnTo>
                    <a:pt x="66370" y="5219"/>
                  </a:lnTo>
                  <a:lnTo>
                    <a:pt x="65417" y="5448"/>
                  </a:lnTo>
                  <a:lnTo>
                    <a:pt x="63804" y="6324"/>
                  </a:lnTo>
                  <a:lnTo>
                    <a:pt x="63169" y="6959"/>
                  </a:lnTo>
                  <a:lnTo>
                    <a:pt x="62280" y="8636"/>
                  </a:lnTo>
                  <a:lnTo>
                    <a:pt x="62081" y="9563"/>
                  </a:lnTo>
                  <a:lnTo>
                    <a:pt x="62086" y="12090"/>
                  </a:lnTo>
                  <a:lnTo>
                    <a:pt x="66370" y="16510"/>
                  </a:lnTo>
                  <a:lnTo>
                    <a:pt x="68135" y="16510"/>
                  </a:lnTo>
                  <a:lnTo>
                    <a:pt x="68808" y="16395"/>
                  </a:lnTo>
                  <a:lnTo>
                    <a:pt x="70154" y="15913"/>
                  </a:lnTo>
                  <a:lnTo>
                    <a:pt x="70713" y="15582"/>
                  </a:lnTo>
                  <a:lnTo>
                    <a:pt x="71158" y="15151"/>
                  </a:lnTo>
                  <a:lnTo>
                    <a:pt x="70975" y="14757"/>
                  </a:lnTo>
                  <a:lnTo>
                    <a:pt x="66573" y="14757"/>
                  </a:lnTo>
                  <a:lnTo>
                    <a:pt x="65760" y="14414"/>
                  </a:lnTo>
                  <a:lnTo>
                    <a:pt x="64579" y="13068"/>
                  </a:lnTo>
                  <a:lnTo>
                    <a:pt x="64287" y="12090"/>
                  </a:lnTo>
                  <a:lnTo>
                    <a:pt x="64287" y="9563"/>
                  </a:lnTo>
                  <a:lnTo>
                    <a:pt x="64579" y="8610"/>
                  </a:lnTo>
                  <a:lnTo>
                    <a:pt x="65760" y="7289"/>
                  </a:lnTo>
                  <a:lnTo>
                    <a:pt x="66573" y="6959"/>
                  </a:lnTo>
                  <a:lnTo>
                    <a:pt x="70987" y="6959"/>
                  </a:lnTo>
                  <a:lnTo>
                    <a:pt x="71158" y="6591"/>
                  </a:lnTo>
                  <a:lnTo>
                    <a:pt x="70726" y="6159"/>
                  </a:lnTo>
                  <a:lnTo>
                    <a:pt x="70180" y="5816"/>
                  </a:lnTo>
                  <a:lnTo>
                    <a:pt x="68859" y="5346"/>
                  </a:lnTo>
                  <a:lnTo>
                    <a:pt x="68173" y="5219"/>
                  </a:lnTo>
                  <a:close/>
                </a:path>
                <a:path w="120014" h="21589">
                  <a:moveTo>
                    <a:pt x="70446" y="13614"/>
                  </a:moveTo>
                  <a:lnTo>
                    <a:pt x="70027" y="14020"/>
                  </a:lnTo>
                  <a:lnTo>
                    <a:pt x="69570" y="14312"/>
                  </a:lnTo>
                  <a:lnTo>
                    <a:pt x="68554" y="14668"/>
                  </a:lnTo>
                  <a:lnTo>
                    <a:pt x="68072" y="14757"/>
                  </a:lnTo>
                  <a:lnTo>
                    <a:pt x="70975" y="14757"/>
                  </a:lnTo>
                  <a:lnTo>
                    <a:pt x="70446" y="13614"/>
                  </a:lnTo>
                  <a:close/>
                </a:path>
                <a:path w="120014" h="21589">
                  <a:moveTo>
                    <a:pt x="70987" y="6959"/>
                  </a:moveTo>
                  <a:lnTo>
                    <a:pt x="68084" y="6959"/>
                  </a:lnTo>
                  <a:lnTo>
                    <a:pt x="68579" y="7061"/>
                  </a:lnTo>
                  <a:lnTo>
                    <a:pt x="69583" y="7442"/>
                  </a:lnTo>
                  <a:lnTo>
                    <a:pt x="70040" y="7734"/>
                  </a:lnTo>
                  <a:lnTo>
                    <a:pt x="70446" y="8127"/>
                  </a:lnTo>
                  <a:lnTo>
                    <a:pt x="70987" y="6959"/>
                  </a:lnTo>
                  <a:close/>
                </a:path>
                <a:path w="120014" h="21589">
                  <a:moveTo>
                    <a:pt x="78511" y="5219"/>
                  </a:moveTo>
                  <a:lnTo>
                    <a:pt x="76593" y="5219"/>
                  </a:lnTo>
                  <a:lnTo>
                    <a:pt x="75755" y="5461"/>
                  </a:lnTo>
                  <a:lnTo>
                    <a:pt x="72782" y="9563"/>
                  </a:lnTo>
                  <a:lnTo>
                    <a:pt x="72784" y="12166"/>
                  </a:lnTo>
                  <a:lnTo>
                    <a:pt x="76593" y="16510"/>
                  </a:lnTo>
                  <a:lnTo>
                    <a:pt x="78486" y="16510"/>
                  </a:lnTo>
                  <a:lnTo>
                    <a:pt x="79298" y="16281"/>
                  </a:lnTo>
                  <a:lnTo>
                    <a:pt x="80721" y="15341"/>
                  </a:lnTo>
                  <a:lnTo>
                    <a:pt x="81117" y="14795"/>
                  </a:lnTo>
                  <a:lnTo>
                    <a:pt x="77127" y="14795"/>
                  </a:lnTo>
                  <a:lnTo>
                    <a:pt x="76365" y="14465"/>
                  </a:lnTo>
                  <a:lnTo>
                    <a:pt x="75247" y="13144"/>
                  </a:lnTo>
                  <a:lnTo>
                    <a:pt x="74968" y="12166"/>
                  </a:lnTo>
                  <a:lnTo>
                    <a:pt x="74968" y="9563"/>
                  </a:lnTo>
                  <a:lnTo>
                    <a:pt x="75247" y="8597"/>
                  </a:lnTo>
                  <a:lnTo>
                    <a:pt x="76377" y="7289"/>
                  </a:lnTo>
                  <a:lnTo>
                    <a:pt x="77152" y="6959"/>
                  </a:lnTo>
                  <a:lnTo>
                    <a:pt x="81142" y="6959"/>
                  </a:lnTo>
                  <a:lnTo>
                    <a:pt x="80746" y="6413"/>
                  </a:lnTo>
                  <a:lnTo>
                    <a:pt x="79336" y="5461"/>
                  </a:lnTo>
                  <a:lnTo>
                    <a:pt x="78511" y="5219"/>
                  </a:lnTo>
                  <a:close/>
                </a:path>
                <a:path w="120014" h="21589">
                  <a:moveTo>
                    <a:pt x="83375" y="13893"/>
                  </a:moveTo>
                  <a:lnTo>
                    <a:pt x="81432" y="13893"/>
                  </a:lnTo>
                  <a:lnTo>
                    <a:pt x="81260" y="14465"/>
                  </a:lnTo>
                  <a:lnTo>
                    <a:pt x="81191" y="16319"/>
                  </a:lnTo>
                  <a:lnTo>
                    <a:pt x="83375" y="16319"/>
                  </a:lnTo>
                  <a:lnTo>
                    <a:pt x="83375" y="13893"/>
                  </a:lnTo>
                  <a:close/>
                </a:path>
                <a:path w="120014" h="21589">
                  <a:moveTo>
                    <a:pt x="81142" y="6959"/>
                  </a:moveTo>
                  <a:lnTo>
                    <a:pt x="79032" y="6959"/>
                  </a:lnTo>
                  <a:lnTo>
                    <a:pt x="79781" y="7289"/>
                  </a:lnTo>
                  <a:lnTo>
                    <a:pt x="80924" y="8597"/>
                  </a:lnTo>
                  <a:lnTo>
                    <a:pt x="81216" y="9563"/>
                  </a:lnTo>
                  <a:lnTo>
                    <a:pt x="81216" y="12166"/>
                  </a:lnTo>
                  <a:lnTo>
                    <a:pt x="80924" y="13144"/>
                  </a:lnTo>
                  <a:lnTo>
                    <a:pt x="79781" y="14465"/>
                  </a:lnTo>
                  <a:lnTo>
                    <a:pt x="79032" y="14795"/>
                  </a:lnTo>
                  <a:lnTo>
                    <a:pt x="81117" y="14795"/>
                  </a:lnTo>
                  <a:lnTo>
                    <a:pt x="81191" y="13893"/>
                  </a:lnTo>
                  <a:lnTo>
                    <a:pt x="83375" y="13893"/>
                  </a:lnTo>
                  <a:lnTo>
                    <a:pt x="83375" y="7886"/>
                  </a:lnTo>
                  <a:lnTo>
                    <a:pt x="81216" y="7886"/>
                  </a:lnTo>
                  <a:lnTo>
                    <a:pt x="81142" y="6959"/>
                  </a:lnTo>
                  <a:close/>
                </a:path>
                <a:path w="120014" h="21589">
                  <a:moveTo>
                    <a:pt x="81432" y="13893"/>
                  </a:moveTo>
                  <a:lnTo>
                    <a:pt x="81191" y="13893"/>
                  </a:lnTo>
                  <a:lnTo>
                    <a:pt x="81191" y="14693"/>
                  </a:lnTo>
                  <a:lnTo>
                    <a:pt x="81432" y="13893"/>
                  </a:lnTo>
                  <a:close/>
                </a:path>
                <a:path w="120014" h="21589">
                  <a:moveTo>
                    <a:pt x="81271" y="7259"/>
                  </a:moveTo>
                  <a:lnTo>
                    <a:pt x="81216" y="7886"/>
                  </a:lnTo>
                  <a:lnTo>
                    <a:pt x="81445" y="7886"/>
                  </a:lnTo>
                  <a:lnTo>
                    <a:pt x="81271" y="7259"/>
                  </a:lnTo>
                  <a:close/>
                </a:path>
                <a:path w="120014" h="21589">
                  <a:moveTo>
                    <a:pt x="83540" y="5422"/>
                  </a:moveTo>
                  <a:lnTo>
                    <a:pt x="81432" y="5422"/>
                  </a:lnTo>
                  <a:lnTo>
                    <a:pt x="81371" y="7620"/>
                  </a:lnTo>
                  <a:lnTo>
                    <a:pt x="81445" y="7886"/>
                  </a:lnTo>
                  <a:lnTo>
                    <a:pt x="83375" y="7886"/>
                  </a:lnTo>
                  <a:lnTo>
                    <a:pt x="83459" y="6362"/>
                  </a:lnTo>
                  <a:lnTo>
                    <a:pt x="83540" y="5422"/>
                  </a:lnTo>
                  <a:close/>
                </a:path>
                <a:path w="120014" h="21589">
                  <a:moveTo>
                    <a:pt x="92036" y="5219"/>
                  </a:moveTo>
                  <a:lnTo>
                    <a:pt x="90233" y="5219"/>
                  </a:lnTo>
                  <a:lnTo>
                    <a:pt x="89293" y="5448"/>
                  </a:lnTo>
                  <a:lnTo>
                    <a:pt x="87680" y="6324"/>
                  </a:lnTo>
                  <a:lnTo>
                    <a:pt x="87045" y="6959"/>
                  </a:lnTo>
                  <a:lnTo>
                    <a:pt x="86156" y="8636"/>
                  </a:lnTo>
                  <a:lnTo>
                    <a:pt x="85945" y="9563"/>
                  </a:lnTo>
                  <a:lnTo>
                    <a:pt x="85949" y="12090"/>
                  </a:lnTo>
                  <a:lnTo>
                    <a:pt x="90233" y="16510"/>
                  </a:lnTo>
                  <a:lnTo>
                    <a:pt x="92011" y="16510"/>
                  </a:lnTo>
                  <a:lnTo>
                    <a:pt x="92684" y="16395"/>
                  </a:lnTo>
                  <a:lnTo>
                    <a:pt x="94018" y="15913"/>
                  </a:lnTo>
                  <a:lnTo>
                    <a:pt x="94589" y="15582"/>
                  </a:lnTo>
                  <a:lnTo>
                    <a:pt x="95034" y="15151"/>
                  </a:lnTo>
                  <a:lnTo>
                    <a:pt x="94851" y="14757"/>
                  </a:lnTo>
                  <a:lnTo>
                    <a:pt x="90449" y="14757"/>
                  </a:lnTo>
                  <a:lnTo>
                    <a:pt x="89636" y="14414"/>
                  </a:lnTo>
                  <a:lnTo>
                    <a:pt x="88455" y="13068"/>
                  </a:lnTo>
                  <a:lnTo>
                    <a:pt x="88163" y="12090"/>
                  </a:lnTo>
                  <a:lnTo>
                    <a:pt x="88163" y="9563"/>
                  </a:lnTo>
                  <a:lnTo>
                    <a:pt x="88455" y="8610"/>
                  </a:lnTo>
                  <a:lnTo>
                    <a:pt x="89636" y="7289"/>
                  </a:lnTo>
                  <a:lnTo>
                    <a:pt x="90449" y="6959"/>
                  </a:lnTo>
                  <a:lnTo>
                    <a:pt x="94863" y="6959"/>
                  </a:lnTo>
                  <a:lnTo>
                    <a:pt x="95034" y="6591"/>
                  </a:lnTo>
                  <a:lnTo>
                    <a:pt x="94602" y="6159"/>
                  </a:lnTo>
                  <a:lnTo>
                    <a:pt x="94056" y="5816"/>
                  </a:lnTo>
                  <a:lnTo>
                    <a:pt x="92722" y="5346"/>
                  </a:lnTo>
                  <a:lnTo>
                    <a:pt x="92036" y="5219"/>
                  </a:lnTo>
                  <a:close/>
                </a:path>
                <a:path w="120014" h="21589">
                  <a:moveTo>
                    <a:pt x="94322" y="13614"/>
                  </a:moveTo>
                  <a:lnTo>
                    <a:pt x="91948" y="14757"/>
                  </a:lnTo>
                  <a:lnTo>
                    <a:pt x="94851" y="14757"/>
                  </a:lnTo>
                  <a:lnTo>
                    <a:pt x="94322" y="13614"/>
                  </a:lnTo>
                  <a:close/>
                </a:path>
                <a:path w="120014" h="21589">
                  <a:moveTo>
                    <a:pt x="94863" y="6959"/>
                  </a:moveTo>
                  <a:lnTo>
                    <a:pt x="91960" y="6959"/>
                  </a:lnTo>
                  <a:lnTo>
                    <a:pt x="92455" y="7061"/>
                  </a:lnTo>
                  <a:lnTo>
                    <a:pt x="93459" y="7442"/>
                  </a:lnTo>
                  <a:lnTo>
                    <a:pt x="93916" y="7734"/>
                  </a:lnTo>
                  <a:lnTo>
                    <a:pt x="94322" y="8127"/>
                  </a:lnTo>
                  <a:lnTo>
                    <a:pt x="94863" y="6959"/>
                  </a:lnTo>
                  <a:close/>
                </a:path>
                <a:path w="120014" h="21589">
                  <a:moveTo>
                    <a:pt x="99529" y="5422"/>
                  </a:moveTo>
                  <a:lnTo>
                    <a:pt x="97345" y="5422"/>
                  </a:lnTo>
                  <a:lnTo>
                    <a:pt x="97345" y="16319"/>
                  </a:lnTo>
                  <a:lnTo>
                    <a:pt x="99529" y="16319"/>
                  </a:lnTo>
                  <a:lnTo>
                    <a:pt x="99529" y="5422"/>
                  </a:lnTo>
                  <a:close/>
                </a:path>
                <a:path w="120014" h="21589">
                  <a:moveTo>
                    <a:pt x="99694" y="876"/>
                  </a:moveTo>
                  <a:lnTo>
                    <a:pt x="97167" y="876"/>
                  </a:lnTo>
                  <a:lnTo>
                    <a:pt x="97167" y="3149"/>
                  </a:lnTo>
                  <a:lnTo>
                    <a:pt x="99694" y="3149"/>
                  </a:lnTo>
                  <a:lnTo>
                    <a:pt x="99694" y="876"/>
                  </a:lnTo>
                  <a:close/>
                </a:path>
                <a:path w="120014" h="21589">
                  <a:moveTo>
                    <a:pt x="105562" y="7112"/>
                  </a:moveTo>
                  <a:lnTo>
                    <a:pt x="103377" y="7112"/>
                  </a:lnTo>
                  <a:lnTo>
                    <a:pt x="103377" y="13944"/>
                  </a:lnTo>
                  <a:lnTo>
                    <a:pt x="103682" y="14909"/>
                  </a:lnTo>
                  <a:lnTo>
                    <a:pt x="104889" y="16192"/>
                  </a:lnTo>
                  <a:lnTo>
                    <a:pt x="105778" y="16510"/>
                  </a:lnTo>
                  <a:lnTo>
                    <a:pt x="107226" y="16510"/>
                  </a:lnTo>
                  <a:lnTo>
                    <a:pt x="107492" y="16484"/>
                  </a:lnTo>
                  <a:lnTo>
                    <a:pt x="108076" y="16383"/>
                  </a:lnTo>
                  <a:lnTo>
                    <a:pt x="108318" y="16319"/>
                  </a:lnTo>
                  <a:lnTo>
                    <a:pt x="108546" y="16230"/>
                  </a:lnTo>
                  <a:lnTo>
                    <a:pt x="108546" y="14719"/>
                  </a:lnTo>
                  <a:lnTo>
                    <a:pt x="106692" y="14719"/>
                  </a:lnTo>
                  <a:lnTo>
                    <a:pt x="106273" y="14541"/>
                  </a:lnTo>
                  <a:lnTo>
                    <a:pt x="105702" y="13855"/>
                  </a:lnTo>
                  <a:lnTo>
                    <a:pt x="105562" y="13271"/>
                  </a:lnTo>
                  <a:lnTo>
                    <a:pt x="105562" y="7112"/>
                  </a:lnTo>
                  <a:close/>
                </a:path>
                <a:path w="120014" h="21589">
                  <a:moveTo>
                    <a:pt x="108546" y="14452"/>
                  </a:moveTo>
                  <a:lnTo>
                    <a:pt x="108322" y="14541"/>
                  </a:lnTo>
                  <a:lnTo>
                    <a:pt x="107759" y="14693"/>
                  </a:lnTo>
                  <a:lnTo>
                    <a:pt x="107518" y="14719"/>
                  </a:lnTo>
                  <a:lnTo>
                    <a:pt x="108546" y="14719"/>
                  </a:lnTo>
                  <a:lnTo>
                    <a:pt x="108546" y="14452"/>
                  </a:lnTo>
                  <a:close/>
                </a:path>
                <a:path w="120014" h="21589">
                  <a:moveTo>
                    <a:pt x="108585" y="5422"/>
                  </a:moveTo>
                  <a:lnTo>
                    <a:pt x="101257" y="5422"/>
                  </a:lnTo>
                  <a:lnTo>
                    <a:pt x="101257" y="7112"/>
                  </a:lnTo>
                  <a:lnTo>
                    <a:pt x="108585" y="7112"/>
                  </a:lnTo>
                  <a:lnTo>
                    <a:pt x="108585" y="5422"/>
                  </a:lnTo>
                  <a:close/>
                </a:path>
                <a:path w="120014" h="21589">
                  <a:moveTo>
                    <a:pt x="105562" y="1955"/>
                  </a:moveTo>
                  <a:lnTo>
                    <a:pt x="103377" y="2540"/>
                  </a:lnTo>
                  <a:lnTo>
                    <a:pt x="103377" y="5422"/>
                  </a:lnTo>
                  <a:lnTo>
                    <a:pt x="105562" y="5422"/>
                  </a:lnTo>
                  <a:lnTo>
                    <a:pt x="105562" y="1955"/>
                  </a:lnTo>
                  <a:close/>
                </a:path>
                <a:path w="120014" h="21589">
                  <a:moveTo>
                    <a:pt x="116103" y="5219"/>
                  </a:moveTo>
                  <a:lnTo>
                    <a:pt x="114033" y="5219"/>
                  </a:lnTo>
                  <a:lnTo>
                    <a:pt x="113118" y="5461"/>
                  </a:lnTo>
                  <a:lnTo>
                    <a:pt x="109842" y="12649"/>
                  </a:lnTo>
                  <a:lnTo>
                    <a:pt x="110350" y="14020"/>
                  </a:lnTo>
                  <a:lnTo>
                    <a:pt x="112369" y="16014"/>
                  </a:lnTo>
                  <a:lnTo>
                    <a:pt x="113753" y="16510"/>
                  </a:lnTo>
                  <a:lnTo>
                    <a:pt x="116319" y="16510"/>
                  </a:lnTo>
                  <a:lnTo>
                    <a:pt x="119634" y="15125"/>
                  </a:lnTo>
                  <a:lnTo>
                    <a:pt x="119477" y="14795"/>
                  </a:lnTo>
                  <a:lnTo>
                    <a:pt x="114401" y="14795"/>
                  </a:lnTo>
                  <a:lnTo>
                    <a:pt x="113499" y="14477"/>
                  </a:lnTo>
                  <a:lnTo>
                    <a:pt x="112255" y="13182"/>
                  </a:lnTo>
                  <a:lnTo>
                    <a:pt x="111937" y="12217"/>
                  </a:lnTo>
                  <a:lnTo>
                    <a:pt x="111937" y="11163"/>
                  </a:lnTo>
                  <a:lnTo>
                    <a:pt x="111556" y="11163"/>
                  </a:lnTo>
                  <a:lnTo>
                    <a:pt x="111556" y="9918"/>
                  </a:lnTo>
                  <a:lnTo>
                    <a:pt x="111937" y="9918"/>
                  </a:lnTo>
                  <a:lnTo>
                    <a:pt x="112045" y="9118"/>
                  </a:lnTo>
                  <a:lnTo>
                    <a:pt x="112153" y="8750"/>
                  </a:lnTo>
                  <a:lnTo>
                    <a:pt x="112256" y="8483"/>
                  </a:lnTo>
                  <a:lnTo>
                    <a:pt x="113309" y="7137"/>
                  </a:lnTo>
                  <a:lnTo>
                    <a:pt x="114084" y="6781"/>
                  </a:lnTo>
                  <a:lnTo>
                    <a:pt x="118749" y="6781"/>
                  </a:lnTo>
                  <a:lnTo>
                    <a:pt x="118338" y="6311"/>
                  </a:lnTo>
                  <a:lnTo>
                    <a:pt x="116954" y="5435"/>
                  </a:lnTo>
                  <a:lnTo>
                    <a:pt x="116103" y="5219"/>
                  </a:lnTo>
                  <a:close/>
                </a:path>
                <a:path w="120014" h="21589">
                  <a:moveTo>
                    <a:pt x="118922" y="13627"/>
                  </a:moveTo>
                  <a:lnTo>
                    <a:pt x="118414" y="14046"/>
                  </a:lnTo>
                  <a:lnTo>
                    <a:pt x="117881" y="14350"/>
                  </a:lnTo>
                  <a:lnTo>
                    <a:pt x="116776" y="14719"/>
                  </a:lnTo>
                  <a:lnTo>
                    <a:pt x="116192" y="14795"/>
                  </a:lnTo>
                  <a:lnTo>
                    <a:pt x="119477" y="14795"/>
                  </a:lnTo>
                  <a:lnTo>
                    <a:pt x="118922" y="13627"/>
                  </a:lnTo>
                  <a:close/>
                </a:path>
                <a:path w="120014" h="21589">
                  <a:moveTo>
                    <a:pt x="111937" y="9918"/>
                  </a:moveTo>
                  <a:lnTo>
                    <a:pt x="111556" y="9918"/>
                  </a:lnTo>
                  <a:lnTo>
                    <a:pt x="111556" y="11163"/>
                  </a:lnTo>
                  <a:lnTo>
                    <a:pt x="111937" y="11163"/>
                  </a:lnTo>
                  <a:lnTo>
                    <a:pt x="111937" y="9918"/>
                  </a:lnTo>
                  <a:close/>
                </a:path>
                <a:path w="120014" h="21589">
                  <a:moveTo>
                    <a:pt x="117906" y="9918"/>
                  </a:moveTo>
                  <a:lnTo>
                    <a:pt x="111937" y="9918"/>
                  </a:lnTo>
                  <a:lnTo>
                    <a:pt x="111937" y="11163"/>
                  </a:lnTo>
                  <a:lnTo>
                    <a:pt x="119773" y="11163"/>
                  </a:lnTo>
                  <a:lnTo>
                    <a:pt x="119773" y="10198"/>
                  </a:lnTo>
                  <a:lnTo>
                    <a:pt x="117906" y="10198"/>
                  </a:lnTo>
                  <a:lnTo>
                    <a:pt x="117906" y="9918"/>
                  </a:lnTo>
                  <a:close/>
                </a:path>
                <a:path w="120014" h="21589">
                  <a:moveTo>
                    <a:pt x="118749" y="6781"/>
                  </a:moveTo>
                  <a:lnTo>
                    <a:pt x="116001" y="6781"/>
                  </a:lnTo>
                  <a:lnTo>
                    <a:pt x="116642" y="7061"/>
                  </a:lnTo>
                  <a:lnTo>
                    <a:pt x="117665" y="8280"/>
                  </a:lnTo>
                  <a:lnTo>
                    <a:pt x="117800" y="8750"/>
                  </a:lnTo>
                  <a:lnTo>
                    <a:pt x="117906" y="10198"/>
                  </a:lnTo>
                  <a:lnTo>
                    <a:pt x="118275" y="9918"/>
                  </a:lnTo>
                  <a:lnTo>
                    <a:pt x="119773" y="9918"/>
                  </a:lnTo>
                  <a:lnTo>
                    <a:pt x="119713" y="9118"/>
                  </a:lnTo>
                  <a:lnTo>
                    <a:pt x="119593" y="8534"/>
                  </a:lnTo>
                  <a:lnTo>
                    <a:pt x="118872" y="6921"/>
                  </a:lnTo>
                  <a:lnTo>
                    <a:pt x="118749" y="6781"/>
                  </a:lnTo>
                  <a:close/>
                </a:path>
                <a:path w="120014" h="21589">
                  <a:moveTo>
                    <a:pt x="119773" y="9918"/>
                  </a:moveTo>
                  <a:lnTo>
                    <a:pt x="118275" y="9918"/>
                  </a:lnTo>
                  <a:lnTo>
                    <a:pt x="117906" y="10198"/>
                  </a:lnTo>
                  <a:lnTo>
                    <a:pt x="119773" y="10198"/>
                  </a:lnTo>
                  <a:lnTo>
                    <a:pt x="119773" y="9918"/>
                  </a:lnTo>
                  <a:close/>
                </a:path>
                <a:path w="120014" h="21589">
                  <a:moveTo>
                    <a:pt x="118770" y="0"/>
                  </a:moveTo>
                  <a:lnTo>
                    <a:pt x="116547" y="0"/>
                  </a:lnTo>
                  <a:lnTo>
                    <a:pt x="114325" y="4356"/>
                  </a:lnTo>
                  <a:lnTo>
                    <a:pt x="115836" y="4356"/>
                  </a:lnTo>
                  <a:lnTo>
                    <a:pt x="118770" y="0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47257" y="2663855"/>
              <a:ext cx="55829" cy="374644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65266" y="2489141"/>
              <a:ext cx="64833" cy="549358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892279" y="2507157"/>
              <a:ext cx="20320" cy="513715"/>
            </a:xfrm>
            <a:custGeom>
              <a:avLst/>
              <a:gdLst/>
              <a:ahLst/>
              <a:cxnLst/>
              <a:rect l="l" t="t" r="r" b="b"/>
              <a:pathLst>
                <a:path w="20320" h="513714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513333"/>
                  </a:lnTo>
                  <a:lnTo>
                    <a:pt x="19812" y="513333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19304" y="2662059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25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847730" y="3073209"/>
              <a:ext cx="107314" cy="16510"/>
            </a:xfrm>
            <a:custGeom>
              <a:avLst/>
              <a:gdLst/>
              <a:ahLst/>
              <a:cxnLst/>
              <a:rect l="l" t="t" r="r" b="b"/>
              <a:pathLst>
                <a:path w="107314" h="16510">
                  <a:moveTo>
                    <a:pt x="8404" y="469"/>
                  </a:moveTo>
                  <a:lnTo>
                    <a:pt x="5763" y="469"/>
                  </a:lnTo>
                  <a:lnTo>
                    <a:pt x="4442" y="787"/>
                  </a:lnTo>
                  <a:lnTo>
                    <a:pt x="0" y="10134"/>
                  </a:lnTo>
                  <a:lnTo>
                    <a:pt x="238" y="11264"/>
                  </a:lnTo>
                  <a:lnTo>
                    <a:pt x="5763" y="16103"/>
                  </a:lnTo>
                  <a:lnTo>
                    <a:pt x="8404" y="16103"/>
                  </a:lnTo>
                  <a:lnTo>
                    <a:pt x="9369" y="15938"/>
                  </a:lnTo>
                  <a:lnTo>
                    <a:pt x="11058" y="15290"/>
                  </a:lnTo>
                  <a:lnTo>
                    <a:pt x="11808" y="14820"/>
                  </a:lnTo>
                  <a:lnTo>
                    <a:pt x="12443" y="14224"/>
                  </a:lnTo>
                  <a:lnTo>
                    <a:pt x="5724" y="14109"/>
                  </a:lnTo>
                  <a:lnTo>
                    <a:pt x="4467" y="13614"/>
                  </a:lnTo>
                  <a:lnTo>
                    <a:pt x="2740" y="11582"/>
                  </a:lnTo>
                  <a:lnTo>
                    <a:pt x="2308" y="10134"/>
                  </a:lnTo>
                  <a:lnTo>
                    <a:pt x="2308" y="6413"/>
                  </a:lnTo>
                  <a:lnTo>
                    <a:pt x="2740" y="4991"/>
                  </a:lnTo>
                  <a:lnTo>
                    <a:pt x="4467" y="2971"/>
                  </a:lnTo>
                  <a:lnTo>
                    <a:pt x="5724" y="2463"/>
                  </a:lnTo>
                  <a:lnTo>
                    <a:pt x="12388" y="2463"/>
                  </a:lnTo>
                  <a:lnTo>
                    <a:pt x="11808" y="1727"/>
                  </a:lnTo>
                  <a:lnTo>
                    <a:pt x="11058" y="1270"/>
                  </a:lnTo>
                  <a:lnTo>
                    <a:pt x="9369" y="634"/>
                  </a:lnTo>
                  <a:lnTo>
                    <a:pt x="8404" y="469"/>
                  </a:lnTo>
                  <a:close/>
                </a:path>
                <a:path w="107314" h="16510">
                  <a:moveTo>
                    <a:pt x="11668" y="12433"/>
                  </a:moveTo>
                  <a:lnTo>
                    <a:pt x="10970" y="13030"/>
                  </a:lnTo>
                  <a:lnTo>
                    <a:pt x="10296" y="13461"/>
                  </a:lnTo>
                  <a:lnTo>
                    <a:pt x="8988" y="13982"/>
                  </a:lnTo>
                  <a:lnTo>
                    <a:pt x="8226" y="14109"/>
                  </a:lnTo>
                  <a:lnTo>
                    <a:pt x="12393" y="14109"/>
                  </a:lnTo>
                  <a:lnTo>
                    <a:pt x="11668" y="12433"/>
                  </a:lnTo>
                  <a:close/>
                </a:path>
                <a:path w="107314" h="16510">
                  <a:moveTo>
                    <a:pt x="12388" y="2463"/>
                  </a:moveTo>
                  <a:lnTo>
                    <a:pt x="8226" y="2463"/>
                  </a:lnTo>
                  <a:lnTo>
                    <a:pt x="8988" y="2590"/>
                  </a:lnTo>
                  <a:lnTo>
                    <a:pt x="10296" y="3111"/>
                  </a:lnTo>
                  <a:lnTo>
                    <a:pt x="10970" y="3530"/>
                  </a:lnTo>
                  <a:lnTo>
                    <a:pt x="11668" y="4127"/>
                  </a:lnTo>
                  <a:lnTo>
                    <a:pt x="12388" y="2463"/>
                  </a:lnTo>
                  <a:close/>
                </a:path>
                <a:path w="107314" h="16510">
                  <a:moveTo>
                    <a:pt x="20063" y="4813"/>
                  </a:moveTo>
                  <a:lnTo>
                    <a:pt x="17891" y="4813"/>
                  </a:lnTo>
                  <a:lnTo>
                    <a:pt x="16964" y="5054"/>
                  </a:lnTo>
                  <a:lnTo>
                    <a:pt x="13717" y="11760"/>
                  </a:lnTo>
                  <a:lnTo>
                    <a:pt x="13903" y="12636"/>
                  </a:lnTo>
                  <a:lnTo>
                    <a:pt x="14767" y="14325"/>
                  </a:lnTo>
                  <a:lnTo>
                    <a:pt x="15376" y="14973"/>
                  </a:lnTo>
                  <a:lnTo>
                    <a:pt x="16964" y="15875"/>
                  </a:lnTo>
                  <a:lnTo>
                    <a:pt x="17891" y="16103"/>
                  </a:lnTo>
                  <a:lnTo>
                    <a:pt x="20063" y="16103"/>
                  </a:lnTo>
                  <a:lnTo>
                    <a:pt x="20990" y="15875"/>
                  </a:lnTo>
                  <a:lnTo>
                    <a:pt x="22590" y="14973"/>
                  </a:lnTo>
                  <a:lnTo>
                    <a:pt x="23151" y="14389"/>
                  </a:lnTo>
                  <a:lnTo>
                    <a:pt x="18031" y="14389"/>
                  </a:lnTo>
                  <a:lnTo>
                    <a:pt x="17269" y="14058"/>
                  </a:lnTo>
                  <a:lnTo>
                    <a:pt x="16164" y="12738"/>
                  </a:lnTo>
                  <a:lnTo>
                    <a:pt x="15884" y="11760"/>
                  </a:lnTo>
                  <a:lnTo>
                    <a:pt x="15884" y="9156"/>
                  </a:lnTo>
                  <a:lnTo>
                    <a:pt x="16164" y="8191"/>
                  </a:lnTo>
                  <a:lnTo>
                    <a:pt x="17294" y="6883"/>
                  </a:lnTo>
                  <a:lnTo>
                    <a:pt x="18043" y="6553"/>
                  </a:lnTo>
                  <a:lnTo>
                    <a:pt x="23163" y="6553"/>
                  </a:lnTo>
                  <a:lnTo>
                    <a:pt x="22590" y="5956"/>
                  </a:lnTo>
                  <a:lnTo>
                    <a:pt x="20990" y="5054"/>
                  </a:lnTo>
                  <a:lnTo>
                    <a:pt x="20063" y="4813"/>
                  </a:lnTo>
                  <a:close/>
                </a:path>
                <a:path w="107314" h="16510">
                  <a:moveTo>
                    <a:pt x="23163" y="6553"/>
                  </a:moveTo>
                  <a:lnTo>
                    <a:pt x="19923" y="6553"/>
                  </a:lnTo>
                  <a:lnTo>
                    <a:pt x="20685" y="6883"/>
                  </a:lnTo>
                  <a:lnTo>
                    <a:pt x="21815" y="8191"/>
                  </a:lnTo>
                  <a:lnTo>
                    <a:pt x="22095" y="9156"/>
                  </a:lnTo>
                  <a:lnTo>
                    <a:pt x="22095" y="11760"/>
                  </a:lnTo>
                  <a:lnTo>
                    <a:pt x="21815" y="12738"/>
                  </a:lnTo>
                  <a:lnTo>
                    <a:pt x="20685" y="14058"/>
                  </a:lnTo>
                  <a:lnTo>
                    <a:pt x="19923" y="14389"/>
                  </a:lnTo>
                  <a:lnTo>
                    <a:pt x="23151" y="14389"/>
                  </a:lnTo>
                  <a:lnTo>
                    <a:pt x="24089" y="12636"/>
                  </a:lnTo>
                  <a:lnTo>
                    <a:pt x="24286" y="11760"/>
                  </a:lnTo>
                  <a:lnTo>
                    <a:pt x="24285" y="9156"/>
                  </a:lnTo>
                  <a:lnTo>
                    <a:pt x="24089" y="8293"/>
                  </a:lnTo>
                  <a:lnTo>
                    <a:pt x="23212" y="6603"/>
                  </a:lnTo>
                  <a:close/>
                </a:path>
                <a:path w="107314" h="16510">
                  <a:moveTo>
                    <a:pt x="28813" y="5016"/>
                  </a:moveTo>
                  <a:lnTo>
                    <a:pt x="26692" y="5016"/>
                  </a:lnTo>
                  <a:lnTo>
                    <a:pt x="26743" y="5460"/>
                  </a:lnTo>
                  <a:lnTo>
                    <a:pt x="26870" y="15913"/>
                  </a:lnTo>
                  <a:lnTo>
                    <a:pt x="29054" y="15913"/>
                  </a:lnTo>
                  <a:lnTo>
                    <a:pt x="29054" y="8762"/>
                  </a:lnTo>
                  <a:lnTo>
                    <a:pt x="29321" y="8000"/>
                  </a:lnTo>
                  <a:lnTo>
                    <a:pt x="29996" y="7302"/>
                  </a:lnTo>
                  <a:lnTo>
                    <a:pt x="28750" y="7302"/>
                  </a:lnTo>
                  <a:lnTo>
                    <a:pt x="28933" y="6857"/>
                  </a:lnTo>
                  <a:lnTo>
                    <a:pt x="28813" y="5016"/>
                  </a:lnTo>
                  <a:close/>
                </a:path>
                <a:path w="107314" h="16510">
                  <a:moveTo>
                    <a:pt x="36231" y="6565"/>
                  </a:moveTo>
                  <a:lnTo>
                    <a:pt x="32852" y="6565"/>
                  </a:lnTo>
                  <a:lnTo>
                    <a:pt x="33436" y="6781"/>
                  </a:lnTo>
                  <a:lnTo>
                    <a:pt x="34198" y="7632"/>
                  </a:lnTo>
                  <a:lnTo>
                    <a:pt x="34298" y="8000"/>
                  </a:lnTo>
                  <a:lnTo>
                    <a:pt x="34388" y="15913"/>
                  </a:lnTo>
                  <a:lnTo>
                    <a:pt x="36573" y="15913"/>
                  </a:lnTo>
                  <a:lnTo>
                    <a:pt x="36459" y="7302"/>
                  </a:lnTo>
                  <a:lnTo>
                    <a:pt x="36231" y="6565"/>
                  </a:lnTo>
                  <a:close/>
                </a:path>
                <a:path w="107314" h="16510">
                  <a:moveTo>
                    <a:pt x="28961" y="6790"/>
                  </a:moveTo>
                  <a:lnTo>
                    <a:pt x="28750" y="7302"/>
                  </a:lnTo>
                  <a:lnTo>
                    <a:pt x="29004" y="7302"/>
                  </a:lnTo>
                  <a:lnTo>
                    <a:pt x="28961" y="6790"/>
                  </a:lnTo>
                  <a:close/>
                </a:path>
                <a:path w="107314" h="16510">
                  <a:moveTo>
                    <a:pt x="33969" y="4813"/>
                  </a:moveTo>
                  <a:lnTo>
                    <a:pt x="31772" y="4813"/>
                  </a:lnTo>
                  <a:lnTo>
                    <a:pt x="30972" y="5029"/>
                  </a:lnTo>
                  <a:lnTo>
                    <a:pt x="30286" y="5473"/>
                  </a:lnTo>
                  <a:lnTo>
                    <a:pt x="29588" y="5880"/>
                  </a:lnTo>
                  <a:lnTo>
                    <a:pt x="29080" y="6502"/>
                  </a:lnTo>
                  <a:lnTo>
                    <a:pt x="29004" y="7302"/>
                  </a:lnTo>
                  <a:lnTo>
                    <a:pt x="29996" y="7302"/>
                  </a:lnTo>
                  <a:lnTo>
                    <a:pt x="30426" y="6857"/>
                  </a:lnTo>
                  <a:lnTo>
                    <a:pt x="31150" y="6565"/>
                  </a:lnTo>
                  <a:lnTo>
                    <a:pt x="36231" y="6565"/>
                  </a:lnTo>
                  <a:lnTo>
                    <a:pt x="34934" y="5168"/>
                  </a:lnTo>
                  <a:lnTo>
                    <a:pt x="33969" y="4813"/>
                  </a:lnTo>
                  <a:close/>
                </a:path>
                <a:path w="107314" h="16510">
                  <a:moveTo>
                    <a:pt x="45158" y="4813"/>
                  </a:moveTo>
                  <a:lnTo>
                    <a:pt x="43355" y="4813"/>
                  </a:lnTo>
                  <a:lnTo>
                    <a:pt x="42415" y="5041"/>
                  </a:lnTo>
                  <a:lnTo>
                    <a:pt x="40802" y="5918"/>
                  </a:lnTo>
                  <a:lnTo>
                    <a:pt x="40167" y="6553"/>
                  </a:lnTo>
                  <a:lnTo>
                    <a:pt x="39278" y="8229"/>
                  </a:lnTo>
                  <a:lnTo>
                    <a:pt x="39067" y="9156"/>
                  </a:lnTo>
                  <a:lnTo>
                    <a:pt x="39071" y="11683"/>
                  </a:lnTo>
                  <a:lnTo>
                    <a:pt x="43355" y="16103"/>
                  </a:lnTo>
                  <a:lnTo>
                    <a:pt x="45133" y="16103"/>
                  </a:lnTo>
                  <a:lnTo>
                    <a:pt x="45806" y="15989"/>
                  </a:lnTo>
                  <a:lnTo>
                    <a:pt x="47139" y="15506"/>
                  </a:lnTo>
                  <a:lnTo>
                    <a:pt x="47711" y="15176"/>
                  </a:lnTo>
                  <a:lnTo>
                    <a:pt x="48155" y="14744"/>
                  </a:lnTo>
                  <a:lnTo>
                    <a:pt x="47973" y="14350"/>
                  </a:lnTo>
                  <a:lnTo>
                    <a:pt x="43570" y="14350"/>
                  </a:lnTo>
                  <a:lnTo>
                    <a:pt x="42758" y="14008"/>
                  </a:lnTo>
                  <a:lnTo>
                    <a:pt x="41577" y="12661"/>
                  </a:lnTo>
                  <a:lnTo>
                    <a:pt x="41284" y="11683"/>
                  </a:lnTo>
                  <a:lnTo>
                    <a:pt x="41284" y="9156"/>
                  </a:lnTo>
                  <a:lnTo>
                    <a:pt x="41577" y="8204"/>
                  </a:lnTo>
                  <a:lnTo>
                    <a:pt x="42758" y="6883"/>
                  </a:lnTo>
                  <a:lnTo>
                    <a:pt x="43570" y="6553"/>
                  </a:lnTo>
                  <a:lnTo>
                    <a:pt x="47985" y="6553"/>
                  </a:lnTo>
                  <a:lnTo>
                    <a:pt x="48155" y="6184"/>
                  </a:lnTo>
                  <a:lnTo>
                    <a:pt x="47723" y="5753"/>
                  </a:lnTo>
                  <a:lnTo>
                    <a:pt x="47177" y="5410"/>
                  </a:lnTo>
                  <a:lnTo>
                    <a:pt x="45844" y="4940"/>
                  </a:lnTo>
                  <a:lnTo>
                    <a:pt x="45158" y="4813"/>
                  </a:lnTo>
                  <a:close/>
                </a:path>
                <a:path w="107314" h="16510">
                  <a:moveTo>
                    <a:pt x="47444" y="13207"/>
                  </a:moveTo>
                  <a:lnTo>
                    <a:pt x="45069" y="14350"/>
                  </a:lnTo>
                  <a:lnTo>
                    <a:pt x="47973" y="14350"/>
                  </a:lnTo>
                  <a:lnTo>
                    <a:pt x="47444" y="13207"/>
                  </a:lnTo>
                  <a:close/>
                </a:path>
                <a:path w="107314" h="16510">
                  <a:moveTo>
                    <a:pt x="47985" y="6553"/>
                  </a:moveTo>
                  <a:lnTo>
                    <a:pt x="45082" y="6553"/>
                  </a:lnTo>
                  <a:lnTo>
                    <a:pt x="45577" y="6654"/>
                  </a:lnTo>
                  <a:lnTo>
                    <a:pt x="46580" y="7035"/>
                  </a:lnTo>
                  <a:lnTo>
                    <a:pt x="47038" y="7327"/>
                  </a:lnTo>
                  <a:lnTo>
                    <a:pt x="47444" y="7721"/>
                  </a:lnTo>
                  <a:lnTo>
                    <a:pt x="47985" y="6553"/>
                  </a:lnTo>
                  <a:close/>
                </a:path>
                <a:path w="107314" h="16510">
                  <a:moveTo>
                    <a:pt x="52651" y="0"/>
                  </a:moveTo>
                  <a:lnTo>
                    <a:pt x="50467" y="0"/>
                  </a:lnTo>
                  <a:lnTo>
                    <a:pt x="50467" y="15913"/>
                  </a:lnTo>
                  <a:lnTo>
                    <a:pt x="52651" y="15913"/>
                  </a:lnTo>
                  <a:lnTo>
                    <a:pt x="52651" y="0"/>
                  </a:lnTo>
                  <a:close/>
                </a:path>
                <a:path w="107314" h="16510">
                  <a:moveTo>
                    <a:pt x="57960" y="5016"/>
                  </a:moveTo>
                  <a:lnTo>
                    <a:pt x="55788" y="5016"/>
                  </a:lnTo>
                  <a:lnTo>
                    <a:pt x="55890" y="13576"/>
                  </a:lnTo>
                  <a:lnTo>
                    <a:pt x="56029" y="14058"/>
                  </a:lnTo>
                  <a:lnTo>
                    <a:pt x="56152" y="14376"/>
                  </a:lnTo>
                  <a:lnTo>
                    <a:pt x="57413" y="15748"/>
                  </a:lnTo>
                  <a:lnTo>
                    <a:pt x="58404" y="16103"/>
                  </a:lnTo>
                  <a:lnTo>
                    <a:pt x="60601" y="16103"/>
                  </a:lnTo>
                  <a:lnTo>
                    <a:pt x="61363" y="15887"/>
                  </a:lnTo>
                  <a:lnTo>
                    <a:pt x="62697" y="15011"/>
                  </a:lnTo>
                  <a:lnTo>
                    <a:pt x="63188" y="14350"/>
                  </a:lnTo>
                  <a:lnTo>
                    <a:pt x="59471" y="14350"/>
                  </a:lnTo>
                  <a:lnTo>
                    <a:pt x="58899" y="14135"/>
                  </a:lnTo>
                  <a:lnTo>
                    <a:pt x="58150" y="13271"/>
                  </a:lnTo>
                  <a:lnTo>
                    <a:pt x="58046" y="12903"/>
                  </a:lnTo>
                  <a:lnTo>
                    <a:pt x="57960" y="5016"/>
                  </a:lnTo>
                  <a:close/>
                </a:path>
                <a:path w="107314" h="16510">
                  <a:moveTo>
                    <a:pt x="65313" y="13576"/>
                  </a:moveTo>
                  <a:lnTo>
                    <a:pt x="63471" y="13576"/>
                  </a:lnTo>
                  <a:lnTo>
                    <a:pt x="63295" y="14058"/>
                  </a:lnTo>
                  <a:lnTo>
                    <a:pt x="63192" y="15913"/>
                  </a:lnTo>
                  <a:lnTo>
                    <a:pt x="65313" y="15913"/>
                  </a:lnTo>
                  <a:lnTo>
                    <a:pt x="65313" y="13576"/>
                  </a:lnTo>
                  <a:close/>
                </a:path>
                <a:path w="107314" h="16510">
                  <a:moveTo>
                    <a:pt x="65313" y="5016"/>
                  </a:moveTo>
                  <a:lnTo>
                    <a:pt x="63128" y="5016"/>
                  </a:lnTo>
                  <a:lnTo>
                    <a:pt x="63128" y="12141"/>
                  </a:lnTo>
                  <a:lnTo>
                    <a:pt x="62862" y="12903"/>
                  </a:lnTo>
                  <a:lnTo>
                    <a:pt x="61795" y="14058"/>
                  </a:lnTo>
                  <a:lnTo>
                    <a:pt x="61096" y="14350"/>
                  </a:lnTo>
                  <a:lnTo>
                    <a:pt x="63188" y="14350"/>
                  </a:lnTo>
                  <a:lnTo>
                    <a:pt x="63192" y="13576"/>
                  </a:lnTo>
                  <a:lnTo>
                    <a:pt x="65313" y="13576"/>
                  </a:lnTo>
                  <a:lnTo>
                    <a:pt x="65313" y="5016"/>
                  </a:lnTo>
                  <a:close/>
                </a:path>
                <a:path w="107314" h="16510">
                  <a:moveTo>
                    <a:pt x="63471" y="13576"/>
                  </a:moveTo>
                  <a:lnTo>
                    <a:pt x="63192" y="13576"/>
                  </a:lnTo>
                  <a:lnTo>
                    <a:pt x="63192" y="14341"/>
                  </a:lnTo>
                  <a:lnTo>
                    <a:pt x="63471" y="13576"/>
                  </a:lnTo>
                  <a:close/>
                </a:path>
                <a:path w="107314" h="16510">
                  <a:moveTo>
                    <a:pt x="68513" y="13296"/>
                  </a:moveTo>
                  <a:lnTo>
                    <a:pt x="67840" y="14782"/>
                  </a:lnTo>
                  <a:lnTo>
                    <a:pt x="68348" y="15201"/>
                  </a:lnTo>
                  <a:lnTo>
                    <a:pt x="68983" y="15519"/>
                  </a:lnTo>
                  <a:lnTo>
                    <a:pt x="70507" y="15989"/>
                  </a:lnTo>
                  <a:lnTo>
                    <a:pt x="71345" y="16103"/>
                  </a:lnTo>
                  <a:lnTo>
                    <a:pt x="73149" y="16103"/>
                  </a:lnTo>
                  <a:lnTo>
                    <a:pt x="73923" y="15976"/>
                  </a:lnTo>
                  <a:lnTo>
                    <a:pt x="75244" y="15455"/>
                  </a:lnTo>
                  <a:lnTo>
                    <a:pt x="75765" y="15074"/>
                  </a:lnTo>
                  <a:lnTo>
                    <a:pt x="76186" y="14503"/>
                  </a:lnTo>
                  <a:lnTo>
                    <a:pt x="71599" y="14503"/>
                  </a:lnTo>
                  <a:lnTo>
                    <a:pt x="70939" y="14401"/>
                  </a:lnTo>
                  <a:lnTo>
                    <a:pt x="69631" y="13995"/>
                  </a:lnTo>
                  <a:lnTo>
                    <a:pt x="69047" y="13690"/>
                  </a:lnTo>
                  <a:lnTo>
                    <a:pt x="68513" y="13296"/>
                  </a:lnTo>
                  <a:close/>
                </a:path>
                <a:path w="107314" h="16510">
                  <a:moveTo>
                    <a:pt x="73314" y="4813"/>
                  </a:moveTo>
                  <a:lnTo>
                    <a:pt x="71637" y="4813"/>
                  </a:lnTo>
                  <a:lnTo>
                    <a:pt x="70863" y="4965"/>
                  </a:lnTo>
                  <a:lnTo>
                    <a:pt x="69555" y="5537"/>
                  </a:lnTo>
                  <a:lnTo>
                    <a:pt x="69047" y="5930"/>
                  </a:lnTo>
                  <a:lnTo>
                    <a:pt x="68335" y="6946"/>
                  </a:lnTo>
                  <a:lnTo>
                    <a:pt x="68275" y="9220"/>
                  </a:lnTo>
                  <a:lnTo>
                    <a:pt x="68399" y="9563"/>
                  </a:lnTo>
                  <a:lnTo>
                    <a:pt x="69351" y="10541"/>
                  </a:lnTo>
                  <a:lnTo>
                    <a:pt x="70050" y="10883"/>
                  </a:lnTo>
                  <a:lnTo>
                    <a:pt x="70977" y="11087"/>
                  </a:lnTo>
                  <a:lnTo>
                    <a:pt x="73631" y="11607"/>
                  </a:lnTo>
                  <a:lnTo>
                    <a:pt x="74038" y="11785"/>
                  </a:lnTo>
                  <a:lnTo>
                    <a:pt x="74546" y="12242"/>
                  </a:lnTo>
                  <a:lnTo>
                    <a:pt x="74640" y="13474"/>
                  </a:lnTo>
                  <a:lnTo>
                    <a:pt x="74470" y="13804"/>
                  </a:lnTo>
                  <a:lnTo>
                    <a:pt x="73669" y="14363"/>
                  </a:lnTo>
                  <a:lnTo>
                    <a:pt x="73060" y="14503"/>
                  </a:lnTo>
                  <a:lnTo>
                    <a:pt x="76186" y="14503"/>
                  </a:lnTo>
                  <a:lnTo>
                    <a:pt x="76514" y="14058"/>
                  </a:lnTo>
                  <a:lnTo>
                    <a:pt x="76634" y="13690"/>
                  </a:lnTo>
                  <a:lnTo>
                    <a:pt x="76547" y="11607"/>
                  </a:lnTo>
                  <a:lnTo>
                    <a:pt x="76463" y="11391"/>
                  </a:lnTo>
                  <a:lnTo>
                    <a:pt x="75473" y="10477"/>
                  </a:lnTo>
                  <a:lnTo>
                    <a:pt x="74749" y="10147"/>
                  </a:lnTo>
                  <a:lnTo>
                    <a:pt x="71688" y="9525"/>
                  </a:lnTo>
                  <a:lnTo>
                    <a:pt x="71168" y="9398"/>
                  </a:lnTo>
                  <a:lnTo>
                    <a:pt x="70787" y="9220"/>
                  </a:lnTo>
                  <a:lnTo>
                    <a:pt x="70317" y="8750"/>
                  </a:lnTo>
                  <a:lnTo>
                    <a:pt x="70227" y="7518"/>
                  </a:lnTo>
                  <a:lnTo>
                    <a:pt x="70393" y="7175"/>
                  </a:lnTo>
                  <a:lnTo>
                    <a:pt x="71168" y="6565"/>
                  </a:lnTo>
                  <a:lnTo>
                    <a:pt x="71764" y="6413"/>
                  </a:lnTo>
                  <a:lnTo>
                    <a:pt x="76366" y="6413"/>
                  </a:lnTo>
                  <a:lnTo>
                    <a:pt x="76489" y="6159"/>
                  </a:lnTo>
                  <a:lnTo>
                    <a:pt x="76032" y="5727"/>
                  </a:lnTo>
                  <a:lnTo>
                    <a:pt x="75447" y="5397"/>
                  </a:lnTo>
                  <a:lnTo>
                    <a:pt x="74063" y="4940"/>
                  </a:lnTo>
                  <a:lnTo>
                    <a:pt x="73314" y="4813"/>
                  </a:lnTo>
                  <a:close/>
                </a:path>
                <a:path w="107314" h="16510">
                  <a:moveTo>
                    <a:pt x="76366" y="6413"/>
                  </a:moveTo>
                  <a:lnTo>
                    <a:pt x="73149" y="6413"/>
                  </a:lnTo>
                  <a:lnTo>
                    <a:pt x="73720" y="6527"/>
                  </a:lnTo>
                  <a:lnTo>
                    <a:pt x="74851" y="6946"/>
                  </a:lnTo>
                  <a:lnTo>
                    <a:pt x="75346" y="7238"/>
                  </a:lnTo>
                  <a:lnTo>
                    <a:pt x="75790" y="7607"/>
                  </a:lnTo>
                  <a:lnTo>
                    <a:pt x="76366" y="6413"/>
                  </a:lnTo>
                  <a:close/>
                </a:path>
                <a:path w="107314" h="16510">
                  <a:moveTo>
                    <a:pt x="81467" y="5016"/>
                  </a:moveTo>
                  <a:lnTo>
                    <a:pt x="79283" y="5016"/>
                  </a:lnTo>
                  <a:lnTo>
                    <a:pt x="79283" y="15913"/>
                  </a:lnTo>
                  <a:lnTo>
                    <a:pt x="81467" y="15913"/>
                  </a:lnTo>
                  <a:lnTo>
                    <a:pt x="81467" y="5016"/>
                  </a:lnTo>
                  <a:close/>
                </a:path>
                <a:path w="107314" h="16510">
                  <a:moveTo>
                    <a:pt x="81632" y="469"/>
                  </a:moveTo>
                  <a:lnTo>
                    <a:pt x="79105" y="469"/>
                  </a:lnTo>
                  <a:lnTo>
                    <a:pt x="79105" y="2743"/>
                  </a:lnTo>
                  <a:lnTo>
                    <a:pt x="81632" y="2743"/>
                  </a:lnTo>
                  <a:lnTo>
                    <a:pt x="81632" y="469"/>
                  </a:lnTo>
                  <a:close/>
                </a:path>
                <a:path w="107314" h="16510">
                  <a:moveTo>
                    <a:pt x="90408" y="4813"/>
                  </a:moveTo>
                  <a:lnTo>
                    <a:pt x="88249" y="4813"/>
                  </a:lnTo>
                  <a:lnTo>
                    <a:pt x="87309" y="5054"/>
                  </a:lnTo>
                  <a:lnTo>
                    <a:pt x="84062" y="11760"/>
                  </a:lnTo>
                  <a:lnTo>
                    <a:pt x="84249" y="12636"/>
                  </a:lnTo>
                  <a:lnTo>
                    <a:pt x="85112" y="14325"/>
                  </a:lnTo>
                  <a:lnTo>
                    <a:pt x="85722" y="14973"/>
                  </a:lnTo>
                  <a:lnTo>
                    <a:pt x="87309" y="15875"/>
                  </a:lnTo>
                  <a:lnTo>
                    <a:pt x="88249" y="16103"/>
                  </a:lnTo>
                  <a:lnTo>
                    <a:pt x="90408" y="16103"/>
                  </a:lnTo>
                  <a:lnTo>
                    <a:pt x="91348" y="15875"/>
                  </a:lnTo>
                  <a:lnTo>
                    <a:pt x="92948" y="14973"/>
                  </a:lnTo>
                  <a:lnTo>
                    <a:pt x="93509" y="14389"/>
                  </a:lnTo>
                  <a:lnTo>
                    <a:pt x="88376" y="14389"/>
                  </a:lnTo>
                  <a:lnTo>
                    <a:pt x="87627" y="14058"/>
                  </a:lnTo>
                  <a:lnTo>
                    <a:pt x="86509" y="12738"/>
                  </a:lnTo>
                  <a:lnTo>
                    <a:pt x="86242" y="11760"/>
                  </a:lnTo>
                  <a:lnTo>
                    <a:pt x="86242" y="9156"/>
                  </a:lnTo>
                  <a:lnTo>
                    <a:pt x="86522" y="8191"/>
                  </a:lnTo>
                  <a:lnTo>
                    <a:pt x="87639" y="6883"/>
                  </a:lnTo>
                  <a:lnTo>
                    <a:pt x="88389" y="6553"/>
                  </a:lnTo>
                  <a:lnTo>
                    <a:pt x="93521" y="6553"/>
                  </a:lnTo>
                  <a:lnTo>
                    <a:pt x="92948" y="5956"/>
                  </a:lnTo>
                  <a:lnTo>
                    <a:pt x="91348" y="5054"/>
                  </a:lnTo>
                  <a:lnTo>
                    <a:pt x="90408" y="4813"/>
                  </a:lnTo>
                  <a:close/>
                </a:path>
                <a:path w="107314" h="16510">
                  <a:moveTo>
                    <a:pt x="93521" y="6553"/>
                  </a:moveTo>
                  <a:lnTo>
                    <a:pt x="90281" y="6553"/>
                  </a:lnTo>
                  <a:lnTo>
                    <a:pt x="91030" y="6883"/>
                  </a:lnTo>
                  <a:lnTo>
                    <a:pt x="92161" y="8191"/>
                  </a:lnTo>
                  <a:lnTo>
                    <a:pt x="92440" y="9156"/>
                  </a:lnTo>
                  <a:lnTo>
                    <a:pt x="92440" y="11760"/>
                  </a:lnTo>
                  <a:lnTo>
                    <a:pt x="92161" y="12738"/>
                  </a:lnTo>
                  <a:lnTo>
                    <a:pt x="91030" y="14058"/>
                  </a:lnTo>
                  <a:lnTo>
                    <a:pt x="90281" y="14389"/>
                  </a:lnTo>
                  <a:lnTo>
                    <a:pt x="93509" y="14389"/>
                  </a:lnTo>
                  <a:lnTo>
                    <a:pt x="94447" y="12636"/>
                  </a:lnTo>
                  <a:lnTo>
                    <a:pt x="94633" y="11760"/>
                  </a:lnTo>
                  <a:lnTo>
                    <a:pt x="94632" y="9156"/>
                  </a:lnTo>
                  <a:lnTo>
                    <a:pt x="94447" y="8293"/>
                  </a:lnTo>
                  <a:lnTo>
                    <a:pt x="93570" y="6603"/>
                  </a:lnTo>
                  <a:close/>
                </a:path>
                <a:path w="107314" h="16510">
                  <a:moveTo>
                    <a:pt x="99158" y="5016"/>
                  </a:moveTo>
                  <a:lnTo>
                    <a:pt x="97050" y="5016"/>
                  </a:lnTo>
                  <a:lnTo>
                    <a:pt x="97116" y="5880"/>
                  </a:lnTo>
                  <a:lnTo>
                    <a:pt x="97215" y="15913"/>
                  </a:lnTo>
                  <a:lnTo>
                    <a:pt x="99400" y="15913"/>
                  </a:lnTo>
                  <a:lnTo>
                    <a:pt x="99400" y="8762"/>
                  </a:lnTo>
                  <a:lnTo>
                    <a:pt x="99679" y="8000"/>
                  </a:lnTo>
                  <a:lnTo>
                    <a:pt x="100346" y="7302"/>
                  </a:lnTo>
                  <a:lnTo>
                    <a:pt x="99095" y="7302"/>
                  </a:lnTo>
                  <a:lnTo>
                    <a:pt x="99278" y="6857"/>
                  </a:lnTo>
                  <a:lnTo>
                    <a:pt x="99158" y="5016"/>
                  </a:lnTo>
                  <a:close/>
                </a:path>
                <a:path w="107314" h="16510">
                  <a:moveTo>
                    <a:pt x="106576" y="6565"/>
                  </a:moveTo>
                  <a:lnTo>
                    <a:pt x="103210" y="6565"/>
                  </a:lnTo>
                  <a:lnTo>
                    <a:pt x="103752" y="6770"/>
                  </a:lnTo>
                  <a:lnTo>
                    <a:pt x="104543" y="7632"/>
                  </a:lnTo>
                  <a:lnTo>
                    <a:pt x="104650" y="8000"/>
                  </a:lnTo>
                  <a:lnTo>
                    <a:pt x="104746" y="15913"/>
                  </a:lnTo>
                  <a:lnTo>
                    <a:pt x="106918" y="15913"/>
                  </a:lnTo>
                  <a:lnTo>
                    <a:pt x="106804" y="7302"/>
                  </a:lnTo>
                  <a:lnTo>
                    <a:pt x="106576" y="6565"/>
                  </a:lnTo>
                  <a:close/>
                </a:path>
                <a:path w="107314" h="16510">
                  <a:moveTo>
                    <a:pt x="99314" y="6770"/>
                  </a:moveTo>
                  <a:lnTo>
                    <a:pt x="99095" y="7302"/>
                  </a:lnTo>
                  <a:lnTo>
                    <a:pt x="99362" y="7302"/>
                  </a:lnTo>
                  <a:lnTo>
                    <a:pt x="99314" y="6770"/>
                  </a:lnTo>
                  <a:close/>
                </a:path>
                <a:path w="107314" h="16510">
                  <a:moveTo>
                    <a:pt x="104315" y="4813"/>
                  </a:moveTo>
                  <a:lnTo>
                    <a:pt x="102130" y="4813"/>
                  </a:lnTo>
                  <a:lnTo>
                    <a:pt x="101330" y="5029"/>
                  </a:lnTo>
                  <a:lnTo>
                    <a:pt x="100632" y="5473"/>
                  </a:lnTo>
                  <a:lnTo>
                    <a:pt x="99946" y="5880"/>
                  </a:lnTo>
                  <a:lnTo>
                    <a:pt x="99425" y="6502"/>
                  </a:lnTo>
                  <a:lnTo>
                    <a:pt x="99362" y="7302"/>
                  </a:lnTo>
                  <a:lnTo>
                    <a:pt x="100346" y="7302"/>
                  </a:lnTo>
                  <a:lnTo>
                    <a:pt x="100771" y="6857"/>
                  </a:lnTo>
                  <a:lnTo>
                    <a:pt x="101508" y="6565"/>
                  </a:lnTo>
                  <a:lnTo>
                    <a:pt x="106576" y="6565"/>
                  </a:lnTo>
                  <a:lnTo>
                    <a:pt x="105280" y="5168"/>
                  </a:lnTo>
                  <a:lnTo>
                    <a:pt x="104315" y="4813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19965" y="2571995"/>
              <a:ext cx="114388" cy="466505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6037973" y="2590012"/>
              <a:ext cx="20320" cy="430530"/>
            </a:xfrm>
            <a:custGeom>
              <a:avLst/>
              <a:gdLst/>
              <a:ahLst/>
              <a:cxnLst/>
              <a:rect l="l" t="t" r="r" b="b"/>
              <a:pathLst>
                <a:path w="20320" h="430530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430479"/>
                  </a:lnTo>
                  <a:lnTo>
                    <a:pt x="19812" y="430479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0A6AFA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46977" y="2894406"/>
              <a:ext cx="55829" cy="144094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94069" y="2662059"/>
              <a:ext cx="158876" cy="43172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92659" y="2575598"/>
              <a:ext cx="55835" cy="462902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210668" y="2424302"/>
              <a:ext cx="64839" cy="614197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6237681" y="2442311"/>
              <a:ext cx="20320" cy="578485"/>
            </a:xfrm>
            <a:custGeom>
              <a:avLst/>
              <a:gdLst/>
              <a:ahLst/>
              <a:cxnLst/>
              <a:rect l="l" t="t" r="r" b="b"/>
              <a:pathLst>
                <a:path w="20320" h="578485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578180"/>
                  </a:lnTo>
                  <a:lnTo>
                    <a:pt x="19812" y="578180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264706" y="2662059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38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187605" y="3072803"/>
              <a:ext cx="118745" cy="21590"/>
            </a:xfrm>
            <a:custGeom>
              <a:avLst/>
              <a:gdLst/>
              <a:ahLst/>
              <a:cxnLst/>
              <a:rect l="l" t="t" r="r" b="b"/>
              <a:pathLst>
                <a:path w="118745" h="21589">
                  <a:moveTo>
                    <a:pt x="1727" y="1079"/>
                  </a:moveTo>
                  <a:lnTo>
                    <a:pt x="0" y="1079"/>
                  </a:lnTo>
                  <a:lnTo>
                    <a:pt x="0" y="16319"/>
                  </a:lnTo>
                  <a:lnTo>
                    <a:pt x="2095" y="16319"/>
                  </a:lnTo>
                  <a:lnTo>
                    <a:pt x="2095" y="4690"/>
                  </a:lnTo>
                  <a:lnTo>
                    <a:pt x="1600" y="4038"/>
                  </a:lnTo>
                  <a:lnTo>
                    <a:pt x="3984" y="4038"/>
                  </a:lnTo>
                  <a:lnTo>
                    <a:pt x="1727" y="1079"/>
                  </a:lnTo>
                  <a:close/>
                </a:path>
                <a:path w="118745" h="21589">
                  <a:moveTo>
                    <a:pt x="3984" y="4038"/>
                  </a:moveTo>
                  <a:lnTo>
                    <a:pt x="2095" y="4038"/>
                  </a:lnTo>
                  <a:lnTo>
                    <a:pt x="2095" y="4690"/>
                  </a:lnTo>
                  <a:lnTo>
                    <a:pt x="10934" y="16319"/>
                  </a:lnTo>
                  <a:lnTo>
                    <a:pt x="12649" y="16319"/>
                  </a:lnTo>
                  <a:lnTo>
                    <a:pt x="12649" y="13347"/>
                  </a:lnTo>
                  <a:lnTo>
                    <a:pt x="10553" y="13347"/>
                  </a:lnTo>
                  <a:lnTo>
                    <a:pt x="10553" y="12648"/>
                  </a:lnTo>
                  <a:lnTo>
                    <a:pt x="3984" y="4038"/>
                  </a:lnTo>
                  <a:close/>
                </a:path>
                <a:path w="118745" h="21589">
                  <a:moveTo>
                    <a:pt x="10553" y="12648"/>
                  </a:moveTo>
                  <a:lnTo>
                    <a:pt x="10553" y="13347"/>
                  </a:lnTo>
                  <a:lnTo>
                    <a:pt x="11087" y="13347"/>
                  </a:lnTo>
                  <a:lnTo>
                    <a:pt x="10553" y="12648"/>
                  </a:lnTo>
                  <a:close/>
                </a:path>
                <a:path w="118745" h="21589">
                  <a:moveTo>
                    <a:pt x="12649" y="1079"/>
                  </a:moveTo>
                  <a:lnTo>
                    <a:pt x="10553" y="1079"/>
                  </a:lnTo>
                  <a:lnTo>
                    <a:pt x="10553" y="12648"/>
                  </a:lnTo>
                  <a:lnTo>
                    <a:pt x="11087" y="13347"/>
                  </a:lnTo>
                  <a:lnTo>
                    <a:pt x="12649" y="13347"/>
                  </a:lnTo>
                  <a:lnTo>
                    <a:pt x="12649" y="1079"/>
                  </a:lnTo>
                  <a:close/>
                </a:path>
                <a:path w="118745" h="21589">
                  <a:moveTo>
                    <a:pt x="2095" y="4038"/>
                  </a:moveTo>
                  <a:lnTo>
                    <a:pt x="1600" y="4038"/>
                  </a:lnTo>
                  <a:lnTo>
                    <a:pt x="2095" y="4690"/>
                  </a:lnTo>
                  <a:lnTo>
                    <a:pt x="2095" y="4038"/>
                  </a:lnTo>
                  <a:close/>
                </a:path>
                <a:path w="118745" h="21589">
                  <a:moveTo>
                    <a:pt x="21640" y="5219"/>
                  </a:moveTo>
                  <a:lnTo>
                    <a:pt x="19583" y="5219"/>
                  </a:lnTo>
                  <a:lnTo>
                    <a:pt x="18668" y="5461"/>
                  </a:lnTo>
                  <a:lnTo>
                    <a:pt x="15392" y="12649"/>
                  </a:lnTo>
                  <a:lnTo>
                    <a:pt x="15900" y="14020"/>
                  </a:lnTo>
                  <a:lnTo>
                    <a:pt x="17919" y="16014"/>
                  </a:lnTo>
                  <a:lnTo>
                    <a:pt x="19291" y="16510"/>
                  </a:lnTo>
                  <a:lnTo>
                    <a:pt x="21856" y="16510"/>
                  </a:lnTo>
                  <a:lnTo>
                    <a:pt x="22631" y="16395"/>
                  </a:lnTo>
                  <a:lnTo>
                    <a:pt x="24066" y="15913"/>
                  </a:lnTo>
                  <a:lnTo>
                    <a:pt x="24676" y="15570"/>
                  </a:lnTo>
                  <a:lnTo>
                    <a:pt x="25184" y="15125"/>
                  </a:lnTo>
                  <a:lnTo>
                    <a:pt x="25027" y="14795"/>
                  </a:lnTo>
                  <a:lnTo>
                    <a:pt x="19938" y="14795"/>
                  </a:lnTo>
                  <a:lnTo>
                    <a:pt x="19050" y="14477"/>
                  </a:lnTo>
                  <a:lnTo>
                    <a:pt x="17792" y="13182"/>
                  </a:lnTo>
                  <a:lnTo>
                    <a:pt x="17487" y="12217"/>
                  </a:lnTo>
                  <a:lnTo>
                    <a:pt x="17487" y="11163"/>
                  </a:lnTo>
                  <a:lnTo>
                    <a:pt x="17106" y="11163"/>
                  </a:lnTo>
                  <a:lnTo>
                    <a:pt x="17106" y="9918"/>
                  </a:lnTo>
                  <a:lnTo>
                    <a:pt x="17487" y="9918"/>
                  </a:lnTo>
                  <a:lnTo>
                    <a:pt x="17595" y="9118"/>
                  </a:lnTo>
                  <a:lnTo>
                    <a:pt x="17703" y="8750"/>
                  </a:lnTo>
                  <a:lnTo>
                    <a:pt x="17807" y="8483"/>
                  </a:lnTo>
                  <a:lnTo>
                    <a:pt x="18859" y="7137"/>
                  </a:lnTo>
                  <a:lnTo>
                    <a:pt x="19634" y="6781"/>
                  </a:lnTo>
                  <a:lnTo>
                    <a:pt x="24290" y="6781"/>
                  </a:lnTo>
                  <a:lnTo>
                    <a:pt x="23888" y="6311"/>
                  </a:lnTo>
                  <a:lnTo>
                    <a:pt x="22504" y="5435"/>
                  </a:lnTo>
                  <a:lnTo>
                    <a:pt x="21640" y="5219"/>
                  </a:lnTo>
                  <a:close/>
                </a:path>
                <a:path w="118745" h="21589">
                  <a:moveTo>
                    <a:pt x="24472" y="13627"/>
                  </a:moveTo>
                  <a:lnTo>
                    <a:pt x="23964" y="14046"/>
                  </a:lnTo>
                  <a:lnTo>
                    <a:pt x="23431" y="14350"/>
                  </a:lnTo>
                  <a:lnTo>
                    <a:pt x="22326" y="14719"/>
                  </a:lnTo>
                  <a:lnTo>
                    <a:pt x="21729" y="14795"/>
                  </a:lnTo>
                  <a:lnTo>
                    <a:pt x="25027" y="14795"/>
                  </a:lnTo>
                  <a:lnTo>
                    <a:pt x="24472" y="13627"/>
                  </a:lnTo>
                  <a:close/>
                </a:path>
                <a:path w="118745" h="21589">
                  <a:moveTo>
                    <a:pt x="17487" y="9918"/>
                  </a:moveTo>
                  <a:lnTo>
                    <a:pt x="17106" y="9918"/>
                  </a:lnTo>
                  <a:lnTo>
                    <a:pt x="17106" y="11163"/>
                  </a:lnTo>
                  <a:lnTo>
                    <a:pt x="17487" y="11163"/>
                  </a:lnTo>
                  <a:lnTo>
                    <a:pt x="17487" y="9918"/>
                  </a:lnTo>
                  <a:close/>
                </a:path>
                <a:path w="118745" h="21589">
                  <a:moveTo>
                    <a:pt x="23456" y="9918"/>
                  </a:moveTo>
                  <a:lnTo>
                    <a:pt x="17487" y="9918"/>
                  </a:lnTo>
                  <a:lnTo>
                    <a:pt x="17487" y="11163"/>
                  </a:lnTo>
                  <a:lnTo>
                    <a:pt x="25311" y="11163"/>
                  </a:lnTo>
                  <a:lnTo>
                    <a:pt x="25311" y="10198"/>
                  </a:lnTo>
                  <a:lnTo>
                    <a:pt x="23456" y="10198"/>
                  </a:lnTo>
                  <a:lnTo>
                    <a:pt x="23456" y="9918"/>
                  </a:lnTo>
                  <a:close/>
                </a:path>
                <a:path w="118745" h="21589">
                  <a:moveTo>
                    <a:pt x="24290" y="6781"/>
                  </a:moveTo>
                  <a:lnTo>
                    <a:pt x="21551" y="6781"/>
                  </a:lnTo>
                  <a:lnTo>
                    <a:pt x="22180" y="7061"/>
                  </a:lnTo>
                  <a:lnTo>
                    <a:pt x="23215" y="8280"/>
                  </a:lnTo>
                  <a:lnTo>
                    <a:pt x="23350" y="8750"/>
                  </a:lnTo>
                  <a:lnTo>
                    <a:pt x="23456" y="10198"/>
                  </a:lnTo>
                  <a:lnTo>
                    <a:pt x="23825" y="9918"/>
                  </a:lnTo>
                  <a:lnTo>
                    <a:pt x="25311" y="9918"/>
                  </a:lnTo>
                  <a:lnTo>
                    <a:pt x="25184" y="8750"/>
                  </a:lnTo>
                  <a:lnTo>
                    <a:pt x="25133" y="8483"/>
                  </a:lnTo>
                  <a:lnTo>
                    <a:pt x="24409" y="6921"/>
                  </a:lnTo>
                  <a:lnTo>
                    <a:pt x="24290" y="6781"/>
                  </a:lnTo>
                  <a:close/>
                </a:path>
                <a:path w="118745" h="21589">
                  <a:moveTo>
                    <a:pt x="25311" y="9918"/>
                  </a:moveTo>
                  <a:lnTo>
                    <a:pt x="23825" y="9918"/>
                  </a:lnTo>
                  <a:lnTo>
                    <a:pt x="23456" y="10198"/>
                  </a:lnTo>
                  <a:lnTo>
                    <a:pt x="25311" y="10198"/>
                  </a:lnTo>
                  <a:lnTo>
                    <a:pt x="25311" y="9918"/>
                  </a:lnTo>
                  <a:close/>
                </a:path>
                <a:path w="118745" h="21589">
                  <a:moveTo>
                    <a:pt x="24320" y="0"/>
                  </a:moveTo>
                  <a:lnTo>
                    <a:pt x="22097" y="0"/>
                  </a:lnTo>
                  <a:lnTo>
                    <a:pt x="19862" y="4356"/>
                  </a:lnTo>
                  <a:lnTo>
                    <a:pt x="21374" y="4356"/>
                  </a:lnTo>
                  <a:lnTo>
                    <a:pt x="24320" y="0"/>
                  </a:lnTo>
                  <a:close/>
                </a:path>
                <a:path w="118745" h="21589">
                  <a:moveTo>
                    <a:pt x="28447" y="18173"/>
                  </a:moveTo>
                  <a:lnTo>
                    <a:pt x="31750" y="21158"/>
                  </a:lnTo>
                  <a:lnTo>
                    <a:pt x="34404" y="21158"/>
                  </a:lnTo>
                  <a:lnTo>
                    <a:pt x="35687" y="20726"/>
                  </a:lnTo>
                  <a:lnTo>
                    <a:pt x="36991" y="19430"/>
                  </a:lnTo>
                  <a:lnTo>
                    <a:pt x="32092" y="19430"/>
                  </a:lnTo>
                  <a:lnTo>
                    <a:pt x="31597" y="19380"/>
                  </a:lnTo>
                  <a:lnTo>
                    <a:pt x="30645" y="19215"/>
                  </a:lnTo>
                  <a:lnTo>
                    <a:pt x="30200" y="19075"/>
                  </a:lnTo>
                  <a:lnTo>
                    <a:pt x="29337" y="18707"/>
                  </a:lnTo>
                  <a:lnTo>
                    <a:pt x="28892" y="18478"/>
                  </a:lnTo>
                  <a:lnTo>
                    <a:pt x="28447" y="18173"/>
                  </a:lnTo>
                  <a:close/>
                </a:path>
                <a:path w="118745" h="21589">
                  <a:moveTo>
                    <a:pt x="37871" y="13436"/>
                  </a:moveTo>
                  <a:lnTo>
                    <a:pt x="35940" y="13436"/>
                  </a:lnTo>
                  <a:lnTo>
                    <a:pt x="35776" y="14020"/>
                  </a:lnTo>
                  <a:lnTo>
                    <a:pt x="35725" y="17348"/>
                  </a:lnTo>
                  <a:lnTo>
                    <a:pt x="35458" y="18110"/>
                  </a:lnTo>
                  <a:lnTo>
                    <a:pt x="34404" y="19164"/>
                  </a:lnTo>
                  <a:lnTo>
                    <a:pt x="33629" y="19430"/>
                  </a:lnTo>
                  <a:lnTo>
                    <a:pt x="36991" y="19430"/>
                  </a:lnTo>
                  <a:lnTo>
                    <a:pt x="37426" y="18999"/>
                  </a:lnTo>
                  <a:lnTo>
                    <a:pt x="37871" y="17741"/>
                  </a:lnTo>
                  <a:lnTo>
                    <a:pt x="37871" y="13436"/>
                  </a:lnTo>
                  <a:close/>
                </a:path>
                <a:path w="118745" h="21589">
                  <a:moveTo>
                    <a:pt x="33007" y="5219"/>
                  </a:moveTo>
                  <a:lnTo>
                    <a:pt x="31064" y="5219"/>
                  </a:lnTo>
                  <a:lnTo>
                    <a:pt x="30179" y="5461"/>
                  </a:lnTo>
                  <a:lnTo>
                    <a:pt x="28761" y="6311"/>
                  </a:lnTo>
                  <a:lnTo>
                    <a:pt x="28181" y="6946"/>
                  </a:lnTo>
                  <a:lnTo>
                    <a:pt x="27381" y="8559"/>
                  </a:lnTo>
                  <a:lnTo>
                    <a:pt x="27203" y="9448"/>
                  </a:lnTo>
                  <a:lnTo>
                    <a:pt x="27205" y="11811"/>
                  </a:lnTo>
                  <a:lnTo>
                    <a:pt x="31064" y="16052"/>
                  </a:lnTo>
                  <a:lnTo>
                    <a:pt x="32994" y="16052"/>
                  </a:lnTo>
                  <a:lnTo>
                    <a:pt x="33807" y="15824"/>
                  </a:lnTo>
                  <a:lnTo>
                    <a:pt x="35242" y="14884"/>
                  </a:lnTo>
                  <a:lnTo>
                    <a:pt x="35637" y="14350"/>
                  </a:lnTo>
                  <a:lnTo>
                    <a:pt x="31567" y="14338"/>
                  </a:lnTo>
                  <a:lnTo>
                    <a:pt x="30810" y="14020"/>
                  </a:lnTo>
                  <a:lnTo>
                    <a:pt x="29672" y="12700"/>
                  </a:lnTo>
                  <a:lnTo>
                    <a:pt x="29400" y="11811"/>
                  </a:lnTo>
                  <a:lnTo>
                    <a:pt x="29400" y="9448"/>
                  </a:lnTo>
                  <a:lnTo>
                    <a:pt x="29679" y="8534"/>
                  </a:lnTo>
                  <a:lnTo>
                    <a:pt x="30810" y="7277"/>
                  </a:lnTo>
                  <a:lnTo>
                    <a:pt x="31597" y="6959"/>
                  </a:lnTo>
                  <a:lnTo>
                    <a:pt x="35632" y="6959"/>
                  </a:lnTo>
                  <a:lnTo>
                    <a:pt x="35229" y="6400"/>
                  </a:lnTo>
                  <a:lnTo>
                    <a:pt x="34518" y="5943"/>
                  </a:lnTo>
                  <a:lnTo>
                    <a:pt x="33832" y="5461"/>
                  </a:lnTo>
                  <a:lnTo>
                    <a:pt x="33007" y="5219"/>
                  </a:lnTo>
                  <a:close/>
                </a:path>
                <a:path w="118745" h="21589">
                  <a:moveTo>
                    <a:pt x="35632" y="6959"/>
                  </a:moveTo>
                  <a:lnTo>
                    <a:pt x="33527" y="6959"/>
                  </a:lnTo>
                  <a:lnTo>
                    <a:pt x="34279" y="7279"/>
                  </a:lnTo>
                  <a:lnTo>
                    <a:pt x="35428" y="8559"/>
                  </a:lnTo>
                  <a:lnTo>
                    <a:pt x="35712" y="9448"/>
                  </a:lnTo>
                  <a:lnTo>
                    <a:pt x="35712" y="11811"/>
                  </a:lnTo>
                  <a:lnTo>
                    <a:pt x="35420" y="12725"/>
                  </a:lnTo>
                  <a:lnTo>
                    <a:pt x="34277" y="14020"/>
                  </a:lnTo>
                  <a:lnTo>
                    <a:pt x="33527" y="14350"/>
                  </a:lnTo>
                  <a:lnTo>
                    <a:pt x="35637" y="14350"/>
                  </a:lnTo>
                  <a:lnTo>
                    <a:pt x="35725" y="13436"/>
                  </a:lnTo>
                  <a:lnTo>
                    <a:pt x="37871" y="13436"/>
                  </a:lnTo>
                  <a:lnTo>
                    <a:pt x="37871" y="7835"/>
                  </a:lnTo>
                  <a:lnTo>
                    <a:pt x="35928" y="7835"/>
                  </a:lnTo>
                  <a:lnTo>
                    <a:pt x="35725" y="7670"/>
                  </a:lnTo>
                  <a:lnTo>
                    <a:pt x="35632" y="6959"/>
                  </a:lnTo>
                  <a:close/>
                </a:path>
                <a:path w="118745" h="21589">
                  <a:moveTo>
                    <a:pt x="35940" y="13436"/>
                  </a:moveTo>
                  <a:lnTo>
                    <a:pt x="35725" y="13436"/>
                  </a:lnTo>
                  <a:lnTo>
                    <a:pt x="35725" y="14204"/>
                  </a:lnTo>
                  <a:lnTo>
                    <a:pt x="35940" y="13436"/>
                  </a:lnTo>
                  <a:close/>
                </a:path>
                <a:path w="118745" h="21589">
                  <a:moveTo>
                    <a:pt x="35760" y="7279"/>
                  </a:moveTo>
                  <a:lnTo>
                    <a:pt x="35725" y="7670"/>
                  </a:lnTo>
                  <a:lnTo>
                    <a:pt x="35928" y="7835"/>
                  </a:lnTo>
                  <a:lnTo>
                    <a:pt x="35760" y="7279"/>
                  </a:lnTo>
                  <a:close/>
                </a:path>
                <a:path w="118745" h="21589">
                  <a:moveTo>
                    <a:pt x="38036" y="5422"/>
                  </a:moveTo>
                  <a:lnTo>
                    <a:pt x="35928" y="5422"/>
                  </a:lnTo>
                  <a:lnTo>
                    <a:pt x="35863" y="7620"/>
                  </a:lnTo>
                  <a:lnTo>
                    <a:pt x="35928" y="7835"/>
                  </a:lnTo>
                  <a:lnTo>
                    <a:pt x="37871" y="7835"/>
                  </a:lnTo>
                  <a:lnTo>
                    <a:pt x="37976" y="5943"/>
                  </a:lnTo>
                  <a:lnTo>
                    <a:pt x="38036" y="5422"/>
                  </a:lnTo>
                  <a:close/>
                </a:path>
                <a:path w="118745" h="21589">
                  <a:moveTo>
                    <a:pt x="46799" y="5219"/>
                  </a:moveTo>
                  <a:lnTo>
                    <a:pt x="44640" y="5219"/>
                  </a:lnTo>
                  <a:lnTo>
                    <a:pt x="43700" y="5461"/>
                  </a:lnTo>
                  <a:lnTo>
                    <a:pt x="40453" y="12166"/>
                  </a:lnTo>
                  <a:lnTo>
                    <a:pt x="40639" y="13042"/>
                  </a:lnTo>
                  <a:lnTo>
                    <a:pt x="41503" y="14732"/>
                  </a:lnTo>
                  <a:lnTo>
                    <a:pt x="42113" y="15379"/>
                  </a:lnTo>
                  <a:lnTo>
                    <a:pt x="43700" y="16281"/>
                  </a:lnTo>
                  <a:lnTo>
                    <a:pt x="44640" y="16510"/>
                  </a:lnTo>
                  <a:lnTo>
                    <a:pt x="46799" y="16510"/>
                  </a:lnTo>
                  <a:lnTo>
                    <a:pt x="47739" y="16281"/>
                  </a:lnTo>
                  <a:lnTo>
                    <a:pt x="49339" y="15379"/>
                  </a:lnTo>
                  <a:lnTo>
                    <a:pt x="49900" y="14795"/>
                  </a:lnTo>
                  <a:lnTo>
                    <a:pt x="44767" y="14795"/>
                  </a:lnTo>
                  <a:lnTo>
                    <a:pt x="44018" y="14465"/>
                  </a:lnTo>
                  <a:lnTo>
                    <a:pt x="42900" y="13144"/>
                  </a:lnTo>
                  <a:lnTo>
                    <a:pt x="42633" y="12166"/>
                  </a:lnTo>
                  <a:lnTo>
                    <a:pt x="42633" y="9563"/>
                  </a:lnTo>
                  <a:lnTo>
                    <a:pt x="42913" y="8597"/>
                  </a:lnTo>
                  <a:lnTo>
                    <a:pt x="44030" y="7289"/>
                  </a:lnTo>
                  <a:lnTo>
                    <a:pt x="44780" y="6959"/>
                  </a:lnTo>
                  <a:lnTo>
                    <a:pt x="49912" y="6959"/>
                  </a:lnTo>
                  <a:lnTo>
                    <a:pt x="49339" y="6362"/>
                  </a:lnTo>
                  <a:lnTo>
                    <a:pt x="47739" y="5461"/>
                  </a:lnTo>
                  <a:lnTo>
                    <a:pt x="46799" y="5219"/>
                  </a:lnTo>
                  <a:close/>
                </a:path>
                <a:path w="118745" h="21589">
                  <a:moveTo>
                    <a:pt x="49912" y="6959"/>
                  </a:moveTo>
                  <a:lnTo>
                    <a:pt x="46672" y="6959"/>
                  </a:lnTo>
                  <a:lnTo>
                    <a:pt x="47434" y="7289"/>
                  </a:lnTo>
                  <a:lnTo>
                    <a:pt x="48552" y="8597"/>
                  </a:lnTo>
                  <a:lnTo>
                    <a:pt x="48831" y="9563"/>
                  </a:lnTo>
                  <a:lnTo>
                    <a:pt x="48831" y="12166"/>
                  </a:lnTo>
                  <a:lnTo>
                    <a:pt x="48552" y="13144"/>
                  </a:lnTo>
                  <a:lnTo>
                    <a:pt x="47434" y="14465"/>
                  </a:lnTo>
                  <a:lnTo>
                    <a:pt x="46672" y="14795"/>
                  </a:lnTo>
                  <a:lnTo>
                    <a:pt x="49900" y="14795"/>
                  </a:lnTo>
                  <a:lnTo>
                    <a:pt x="50838" y="13042"/>
                  </a:lnTo>
                  <a:lnTo>
                    <a:pt x="51024" y="12166"/>
                  </a:lnTo>
                  <a:lnTo>
                    <a:pt x="51023" y="9563"/>
                  </a:lnTo>
                  <a:lnTo>
                    <a:pt x="50838" y="8699"/>
                  </a:lnTo>
                  <a:lnTo>
                    <a:pt x="49961" y="7010"/>
                  </a:lnTo>
                  <a:close/>
                </a:path>
                <a:path w="118745" h="21589">
                  <a:moveTo>
                    <a:pt x="59093" y="5219"/>
                  </a:moveTo>
                  <a:lnTo>
                    <a:pt x="57289" y="5219"/>
                  </a:lnTo>
                  <a:lnTo>
                    <a:pt x="56337" y="5448"/>
                  </a:lnTo>
                  <a:lnTo>
                    <a:pt x="54724" y="6324"/>
                  </a:lnTo>
                  <a:lnTo>
                    <a:pt x="54101" y="6959"/>
                  </a:lnTo>
                  <a:lnTo>
                    <a:pt x="53212" y="8636"/>
                  </a:lnTo>
                  <a:lnTo>
                    <a:pt x="53001" y="9563"/>
                  </a:lnTo>
                  <a:lnTo>
                    <a:pt x="53005" y="12090"/>
                  </a:lnTo>
                  <a:lnTo>
                    <a:pt x="57289" y="16510"/>
                  </a:lnTo>
                  <a:lnTo>
                    <a:pt x="59067" y="16510"/>
                  </a:lnTo>
                  <a:lnTo>
                    <a:pt x="59740" y="16395"/>
                  </a:lnTo>
                  <a:lnTo>
                    <a:pt x="61074" y="15913"/>
                  </a:lnTo>
                  <a:lnTo>
                    <a:pt x="61633" y="15582"/>
                  </a:lnTo>
                  <a:lnTo>
                    <a:pt x="62077" y="15151"/>
                  </a:lnTo>
                  <a:lnTo>
                    <a:pt x="61895" y="14757"/>
                  </a:lnTo>
                  <a:lnTo>
                    <a:pt x="57505" y="14757"/>
                  </a:lnTo>
                  <a:lnTo>
                    <a:pt x="56692" y="14414"/>
                  </a:lnTo>
                  <a:lnTo>
                    <a:pt x="55511" y="13068"/>
                  </a:lnTo>
                  <a:lnTo>
                    <a:pt x="55206" y="12090"/>
                  </a:lnTo>
                  <a:lnTo>
                    <a:pt x="55206" y="9563"/>
                  </a:lnTo>
                  <a:lnTo>
                    <a:pt x="55511" y="8610"/>
                  </a:lnTo>
                  <a:lnTo>
                    <a:pt x="56692" y="7289"/>
                  </a:lnTo>
                  <a:lnTo>
                    <a:pt x="57505" y="6959"/>
                  </a:lnTo>
                  <a:lnTo>
                    <a:pt x="61907" y="6959"/>
                  </a:lnTo>
                  <a:lnTo>
                    <a:pt x="62077" y="6591"/>
                  </a:lnTo>
                  <a:lnTo>
                    <a:pt x="61645" y="6159"/>
                  </a:lnTo>
                  <a:lnTo>
                    <a:pt x="61099" y="5816"/>
                  </a:lnTo>
                  <a:lnTo>
                    <a:pt x="59778" y="5346"/>
                  </a:lnTo>
                  <a:lnTo>
                    <a:pt x="59093" y="5219"/>
                  </a:lnTo>
                  <a:close/>
                </a:path>
                <a:path w="118745" h="21589">
                  <a:moveTo>
                    <a:pt x="61366" y="13614"/>
                  </a:moveTo>
                  <a:lnTo>
                    <a:pt x="60947" y="14020"/>
                  </a:lnTo>
                  <a:lnTo>
                    <a:pt x="60490" y="14312"/>
                  </a:lnTo>
                  <a:lnTo>
                    <a:pt x="59486" y="14668"/>
                  </a:lnTo>
                  <a:lnTo>
                    <a:pt x="59004" y="14757"/>
                  </a:lnTo>
                  <a:lnTo>
                    <a:pt x="61895" y="14757"/>
                  </a:lnTo>
                  <a:lnTo>
                    <a:pt x="61366" y="13614"/>
                  </a:lnTo>
                  <a:close/>
                </a:path>
                <a:path w="118745" h="21589">
                  <a:moveTo>
                    <a:pt x="61907" y="6959"/>
                  </a:moveTo>
                  <a:lnTo>
                    <a:pt x="59016" y="6959"/>
                  </a:lnTo>
                  <a:lnTo>
                    <a:pt x="59499" y="7061"/>
                  </a:lnTo>
                  <a:lnTo>
                    <a:pt x="60515" y="7442"/>
                  </a:lnTo>
                  <a:lnTo>
                    <a:pt x="60972" y="7734"/>
                  </a:lnTo>
                  <a:lnTo>
                    <a:pt x="61366" y="8127"/>
                  </a:lnTo>
                  <a:lnTo>
                    <a:pt x="61907" y="6959"/>
                  </a:lnTo>
                  <a:close/>
                </a:path>
                <a:path w="118745" h="21589">
                  <a:moveTo>
                    <a:pt x="66586" y="5422"/>
                  </a:moveTo>
                  <a:lnTo>
                    <a:pt x="64401" y="5422"/>
                  </a:lnTo>
                  <a:lnTo>
                    <a:pt x="64401" y="16319"/>
                  </a:lnTo>
                  <a:lnTo>
                    <a:pt x="66586" y="16319"/>
                  </a:lnTo>
                  <a:lnTo>
                    <a:pt x="66586" y="5422"/>
                  </a:lnTo>
                  <a:close/>
                </a:path>
                <a:path w="118745" h="21589">
                  <a:moveTo>
                    <a:pt x="66751" y="876"/>
                  </a:moveTo>
                  <a:lnTo>
                    <a:pt x="64223" y="876"/>
                  </a:lnTo>
                  <a:lnTo>
                    <a:pt x="64223" y="3149"/>
                  </a:lnTo>
                  <a:lnTo>
                    <a:pt x="66751" y="3149"/>
                  </a:lnTo>
                  <a:lnTo>
                    <a:pt x="66751" y="876"/>
                  </a:lnTo>
                  <a:close/>
                </a:path>
                <a:path w="118745" h="21589">
                  <a:moveTo>
                    <a:pt x="74904" y="5219"/>
                  </a:moveTo>
                  <a:lnTo>
                    <a:pt x="72986" y="5219"/>
                  </a:lnTo>
                  <a:lnTo>
                    <a:pt x="72148" y="5461"/>
                  </a:lnTo>
                  <a:lnTo>
                    <a:pt x="70700" y="6362"/>
                  </a:lnTo>
                  <a:lnTo>
                    <a:pt x="70185" y="6959"/>
                  </a:lnTo>
                  <a:lnTo>
                    <a:pt x="69341" y="8674"/>
                  </a:lnTo>
                  <a:lnTo>
                    <a:pt x="69175" y="9563"/>
                  </a:lnTo>
                  <a:lnTo>
                    <a:pt x="69177" y="12166"/>
                  </a:lnTo>
                  <a:lnTo>
                    <a:pt x="72986" y="16510"/>
                  </a:lnTo>
                  <a:lnTo>
                    <a:pt x="74879" y="16510"/>
                  </a:lnTo>
                  <a:lnTo>
                    <a:pt x="75691" y="16281"/>
                  </a:lnTo>
                  <a:lnTo>
                    <a:pt x="77114" y="15341"/>
                  </a:lnTo>
                  <a:lnTo>
                    <a:pt x="77521" y="14795"/>
                  </a:lnTo>
                  <a:lnTo>
                    <a:pt x="73520" y="14795"/>
                  </a:lnTo>
                  <a:lnTo>
                    <a:pt x="72758" y="14465"/>
                  </a:lnTo>
                  <a:lnTo>
                    <a:pt x="71640" y="13144"/>
                  </a:lnTo>
                  <a:lnTo>
                    <a:pt x="71361" y="12166"/>
                  </a:lnTo>
                  <a:lnTo>
                    <a:pt x="71361" y="9563"/>
                  </a:lnTo>
                  <a:lnTo>
                    <a:pt x="71640" y="8597"/>
                  </a:lnTo>
                  <a:lnTo>
                    <a:pt x="72770" y="7289"/>
                  </a:lnTo>
                  <a:lnTo>
                    <a:pt x="73545" y="6959"/>
                  </a:lnTo>
                  <a:lnTo>
                    <a:pt x="77535" y="6959"/>
                  </a:lnTo>
                  <a:lnTo>
                    <a:pt x="77139" y="6413"/>
                  </a:lnTo>
                  <a:lnTo>
                    <a:pt x="75730" y="5461"/>
                  </a:lnTo>
                  <a:lnTo>
                    <a:pt x="74904" y="5219"/>
                  </a:lnTo>
                  <a:close/>
                </a:path>
                <a:path w="118745" h="21589">
                  <a:moveTo>
                    <a:pt x="79768" y="13893"/>
                  </a:moveTo>
                  <a:lnTo>
                    <a:pt x="77825" y="13893"/>
                  </a:lnTo>
                  <a:lnTo>
                    <a:pt x="77662" y="14465"/>
                  </a:lnTo>
                  <a:lnTo>
                    <a:pt x="77584" y="16319"/>
                  </a:lnTo>
                  <a:lnTo>
                    <a:pt x="79768" y="16319"/>
                  </a:lnTo>
                  <a:lnTo>
                    <a:pt x="79768" y="13893"/>
                  </a:lnTo>
                  <a:close/>
                </a:path>
                <a:path w="118745" h="21589">
                  <a:moveTo>
                    <a:pt x="77535" y="6959"/>
                  </a:moveTo>
                  <a:lnTo>
                    <a:pt x="75425" y="6959"/>
                  </a:lnTo>
                  <a:lnTo>
                    <a:pt x="76174" y="7289"/>
                  </a:lnTo>
                  <a:lnTo>
                    <a:pt x="76733" y="7950"/>
                  </a:lnTo>
                  <a:lnTo>
                    <a:pt x="77317" y="8597"/>
                  </a:lnTo>
                  <a:lnTo>
                    <a:pt x="77609" y="9563"/>
                  </a:lnTo>
                  <a:lnTo>
                    <a:pt x="77609" y="12166"/>
                  </a:lnTo>
                  <a:lnTo>
                    <a:pt x="77317" y="13144"/>
                  </a:lnTo>
                  <a:lnTo>
                    <a:pt x="76174" y="14465"/>
                  </a:lnTo>
                  <a:lnTo>
                    <a:pt x="75425" y="14795"/>
                  </a:lnTo>
                  <a:lnTo>
                    <a:pt x="77521" y="14795"/>
                  </a:lnTo>
                  <a:lnTo>
                    <a:pt x="77584" y="13893"/>
                  </a:lnTo>
                  <a:lnTo>
                    <a:pt x="79768" y="13893"/>
                  </a:lnTo>
                  <a:lnTo>
                    <a:pt x="79768" y="7886"/>
                  </a:lnTo>
                  <a:lnTo>
                    <a:pt x="77609" y="7886"/>
                  </a:lnTo>
                  <a:lnTo>
                    <a:pt x="77535" y="6959"/>
                  </a:lnTo>
                  <a:close/>
                </a:path>
                <a:path w="118745" h="21589">
                  <a:moveTo>
                    <a:pt x="77825" y="13893"/>
                  </a:moveTo>
                  <a:lnTo>
                    <a:pt x="77584" y="13893"/>
                  </a:lnTo>
                  <a:lnTo>
                    <a:pt x="77584" y="14710"/>
                  </a:lnTo>
                  <a:lnTo>
                    <a:pt x="77825" y="13893"/>
                  </a:lnTo>
                  <a:close/>
                </a:path>
                <a:path w="118745" h="21589">
                  <a:moveTo>
                    <a:pt x="77664" y="7259"/>
                  </a:moveTo>
                  <a:lnTo>
                    <a:pt x="77609" y="7886"/>
                  </a:lnTo>
                  <a:lnTo>
                    <a:pt x="77838" y="7886"/>
                  </a:lnTo>
                  <a:lnTo>
                    <a:pt x="77664" y="7259"/>
                  </a:lnTo>
                  <a:close/>
                </a:path>
                <a:path w="118745" h="21589">
                  <a:moveTo>
                    <a:pt x="79933" y="5422"/>
                  </a:moveTo>
                  <a:lnTo>
                    <a:pt x="77825" y="5422"/>
                  </a:lnTo>
                  <a:lnTo>
                    <a:pt x="77764" y="7620"/>
                  </a:lnTo>
                  <a:lnTo>
                    <a:pt x="77838" y="7886"/>
                  </a:lnTo>
                  <a:lnTo>
                    <a:pt x="79768" y="7886"/>
                  </a:lnTo>
                  <a:lnTo>
                    <a:pt x="79852" y="6362"/>
                  </a:lnTo>
                  <a:lnTo>
                    <a:pt x="79933" y="5422"/>
                  </a:lnTo>
                  <a:close/>
                </a:path>
                <a:path w="118745" h="21589">
                  <a:moveTo>
                    <a:pt x="85775" y="7112"/>
                  </a:moveTo>
                  <a:lnTo>
                    <a:pt x="83604" y="7112"/>
                  </a:lnTo>
                  <a:lnTo>
                    <a:pt x="83604" y="13944"/>
                  </a:lnTo>
                  <a:lnTo>
                    <a:pt x="83908" y="14909"/>
                  </a:lnTo>
                  <a:lnTo>
                    <a:pt x="85115" y="16192"/>
                  </a:lnTo>
                  <a:lnTo>
                    <a:pt x="86004" y="16510"/>
                  </a:lnTo>
                  <a:lnTo>
                    <a:pt x="87452" y="16510"/>
                  </a:lnTo>
                  <a:lnTo>
                    <a:pt x="87718" y="16484"/>
                  </a:lnTo>
                  <a:lnTo>
                    <a:pt x="88544" y="16319"/>
                  </a:lnTo>
                  <a:lnTo>
                    <a:pt x="88760" y="16230"/>
                  </a:lnTo>
                  <a:lnTo>
                    <a:pt x="88760" y="14719"/>
                  </a:lnTo>
                  <a:lnTo>
                    <a:pt x="86918" y="14719"/>
                  </a:lnTo>
                  <a:lnTo>
                    <a:pt x="86499" y="14541"/>
                  </a:lnTo>
                  <a:lnTo>
                    <a:pt x="85928" y="13855"/>
                  </a:lnTo>
                  <a:lnTo>
                    <a:pt x="85775" y="13271"/>
                  </a:lnTo>
                  <a:lnTo>
                    <a:pt x="85775" y="7112"/>
                  </a:lnTo>
                  <a:close/>
                </a:path>
                <a:path w="118745" h="21589">
                  <a:moveTo>
                    <a:pt x="88760" y="14452"/>
                  </a:moveTo>
                  <a:lnTo>
                    <a:pt x="88548" y="14541"/>
                  </a:lnTo>
                  <a:lnTo>
                    <a:pt x="87985" y="14693"/>
                  </a:lnTo>
                  <a:lnTo>
                    <a:pt x="87744" y="14719"/>
                  </a:lnTo>
                  <a:lnTo>
                    <a:pt x="88760" y="14719"/>
                  </a:lnTo>
                  <a:lnTo>
                    <a:pt x="88760" y="14452"/>
                  </a:lnTo>
                  <a:close/>
                </a:path>
                <a:path w="118745" h="21589">
                  <a:moveTo>
                    <a:pt x="88811" y="5422"/>
                  </a:moveTo>
                  <a:lnTo>
                    <a:pt x="81483" y="5422"/>
                  </a:lnTo>
                  <a:lnTo>
                    <a:pt x="81483" y="7112"/>
                  </a:lnTo>
                  <a:lnTo>
                    <a:pt x="88811" y="7112"/>
                  </a:lnTo>
                  <a:lnTo>
                    <a:pt x="88811" y="5422"/>
                  </a:lnTo>
                  <a:close/>
                </a:path>
                <a:path w="118745" h="21589">
                  <a:moveTo>
                    <a:pt x="85775" y="1955"/>
                  </a:moveTo>
                  <a:lnTo>
                    <a:pt x="83604" y="2540"/>
                  </a:lnTo>
                  <a:lnTo>
                    <a:pt x="83604" y="5422"/>
                  </a:lnTo>
                  <a:lnTo>
                    <a:pt x="85775" y="5422"/>
                  </a:lnTo>
                  <a:lnTo>
                    <a:pt x="85775" y="1955"/>
                  </a:lnTo>
                  <a:close/>
                </a:path>
                <a:path w="118745" h="21589">
                  <a:moveTo>
                    <a:pt x="92989" y="5422"/>
                  </a:moveTo>
                  <a:lnTo>
                    <a:pt x="90804" y="5422"/>
                  </a:lnTo>
                  <a:lnTo>
                    <a:pt x="90804" y="16319"/>
                  </a:lnTo>
                  <a:lnTo>
                    <a:pt x="92989" y="16319"/>
                  </a:lnTo>
                  <a:lnTo>
                    <a:pt x="92989" y="5422"/>
                  </a:lnTo>
                  <a:close/>
                </a:path>
                <a:path w="118745" h="21589">
                  <a:moveTo>
                    <a:pt x="93154" y="876"/>
                  </a:moveTo>
                  <a:lnTo>
                    <a:pt x="90627" y="876"/>
                  </a:lnTo>
                  <a:lnTo>
                    <a:pt x="90627" y="3149"/>
                  </a:lnTo>
                  <a:lnTo>
                    <a:pt x="93154" y="3149"/>
                  </a:lnTo>
                  <a:lnTo>
                    <a:pt x="93154" y="876"/>
                  </a:lnTo>
                  <a:close/>
                </a:path>
                <a:path w="118745" h="21589">
                  <a:moveTo>
                    <a:pt x="101930" y="5219"/>
                  </a:moveTo>
                  <a:lnTo>
                    <a:pt x="99771" y="5219"/>
                  </a:lnTo>
                  <a:lnTo>
                    <a:pt x="98831" y="5461"/>
                  </a:lnTo>
                  <a:lnTo>
                    <a:pt x="95584" y="12166"/>
                  </a:lnTo>
                  <a:lnTo>
                    <a:pt x="95770" y="13042"/>
                  </a:lnTo>
                  <a:lnTo>
                    <a:pt x="96634" y="14732"/>
                  </a:lnTo>
                  <a:lnTo>
                    <a:pt x="97256" y="15379"/>
                  </a:lnTo>
                  <a:lnTo>
                    <a:pt x="98831" y="16281"/>
                  </a:lnTo>
                  <a:lnTo>
                    <a:pt x="99771" y="16510"/>
                  </a:lnTo>
                  <a:lnTo>
                    <a:pt x="101930" y="16510"/>
                  </a:lnTo>
                  <a:lnTo>
                    <a:pt x="102869" y="16281"/>
                  </a:lnTo>
                  <a:lnTo>
                    <a:pt x="104470" y="15379"/>
                  </a:lnTo>
                  <a:lnTo>
                    <a:pt x="105031" y="14795"/>
                  </a:lnTo>
                  <a:lnTo>
                    <a:pt x="99898" y="14795"/>
                  </a:lnTo>
                  <a:lnTo>
                    <a:pt x="99148" y="14465"/>
                  </a:lnTo>
                  <a:lnTo>
                    <a:pt x="98031" y="13144"/>
                  </a:lnTo>
                  <a:lnTo>
                    <a:pt x="97764" y="12166"/>
                  </a:lnTo>
                  <a:lnTo>
                    <a:pt x="97764" y="9563"/>
                  </a:lnTo>
                  <a:lnTo>
                    <a:pt x="98043" y="8597"/>
                  </a:lnTo>
                  <a:lnTo>
                    <a:pt x="99161" y="7289"/>
                  </a:lnTo>
                  <a:lnTo>
                    <a:pt x="99910" y="6959"/>
                  </a:lnTo>
                  <a:lnTo>
                    <a:pt x="105043" y="6959"/>
                  </a:lnTo>
                  <a:lnTo>
                    <a:pt x="104470" y="6362"/>
                  </a:lnTo>
                  <a:lnTo>
                    <a:pt x="102869" y="5461"/>
                  </a:lnTo>
                  <a:lnTo>
                    <a:pt x="101930" y="5219"/>
                  </a:lnTo>
                  <a:close/>
                </a:path>
                <a:path w="118745" h="21589">
                  <a:moveTo>
                    <a:pt x="105043" y="6959"/>
                  </a:moveTo>
                  <a:lnTo>
                    <a:pt x="101803" y="6959"/>
                  </a:lnTo>
                  <a:lnTo>
                    <a:pt x="102565" y="7289"/>
                  </a:lnTo>
                  <a:lnTo>
                    <a:pt x="103682" y="8597"/>
                  </a:lnTo>
                  <a:lnTo>
                    <a:pt x="103962" y="9563"/>
                  </a:lnTo>
                  <a:lnTo>
                    <a:pt x="103962" y="12166"/>
                  </a:lnTo>
                  <a:lnTo>
                    <a:pt x="103682" y="13144"/>
                  </a:lnTo>
                  <a:lnTo>
                    <a:pt x="102565" y="14465"/>
                  </a:lnTo>
                  <a:lnTo>
                    <a:pt x="101803" y="14795"/>
                  </a:lnTo>
                  <a:lnTo>
                    <a:pt x="105031" y="14795"/>
                  </a:lnTo>
                  <a:lnTo>
                    <a:pt x="105968" y="13042"/>
                  </a:lnTo>
                  <a:lnTo>
                    <a:pt x="106165" y="12166"/>
                  </a:lnTo>
                  <a:lnTo>
                    <a:pt x="106165" y="9563"/>
                  </a:lnTo>
                  <a:lnTo>
                    <a:pt x="105968" y="8699"/>
                  </a:lnTo>
                  <a:lnTo>
                    <a:pt x="105092" y="7010"/>
                  </a:lnTo>
                  <a:close/>
                </a:path>
                <a:path w="118745" h="21589">
                  <a:moveTo>
                    <a:pt x="110693" y="5422"/>
                  </a:moveTo>
                  <a:lnTo>
                    <a:pt x="108572" y="5422"/>
                  </a:lnTo>
                  <a:lnTo>
                    <a:pt x="108642" y="6286"/>
                  </a:lnTo>
                  <a:lnTo>
                    <a:pt x="108750" y="16319"/>
                  </a:lnTo>
                  <a:lnTo>
                    <a:pt x="110934" y="16319"/>
                  </a:lnTo>
                  <a:lnTo>
                    <a:pt x="110934" y="9169"/>
                  </a:lnTo>
                  <a:lnTo>
                    <a:pt x="111201" y="8407"/>
                  </a:lnTo>
                  <a:lnTo>
                    <a:pt x="111868" y="7708"/>
                  </a:lnTo>
                  <a:lnTo>
                    <a:pt x="110629" y="7708"/>
                  </a:lnTo>
                  <a:lnTo>
                    <a:pt x="110813" y="7264"/>
                  </a:lnTo>
                  <a:lnTo>
                    <a:pt x="110693" y="5422"/>
                  </a:lnTo>
                  <a:close/>
                </a:path>
                <a:path w="118745" h="21589">
                  <a:moveTo>
                    <a:pt x="118110" y="6972"/>
                  </a:moveTo>
                  <a:lnTo>
                    <a:pt x="114731" y="6972"/>
                  </a:lnTo>
                  <a:lnTo>
                    <a:pt x="115303" y="7188"/>
                  </a:lnTo>
                  <a:lnTo>
                    <a:pt x="116077" y="8039"/>
                  </a:lnTo>
                  <a:lnTo>
                    <a:pt x="116178" y="8407"/>
                  </a:lnTo>
                  <a:lnTo>
                    <a:pt x="116268" y="16319"/>
                  </a:lnTo>
                  <a:lnTo>
                    <a:pt x="118452" y="16319"/>
                  </a:lnTo>
                  <a:lnTo>
                    <a:pt x="118339" y="7708"/>
                  </a:lnTo>
                  <a:lnTo>
                    <a:pt x="118110" y="6972"/>
                  </a:lnTo>
                  <a:close/>
                </a:path>
                <a:path w="118745" h="21589">
                  <a:moveTo>
                    <a:pt x="110841" y="7196"/>
                  </a:moveTo>
                  <a:lnTo>
                    <a:pt x="110629" y="7708"/>
                  </a:lnTo>
                  <a:lnTo>
                    <a:pt x="110883" y="7708"/>
                  </a:lnTo>
                  <a:lnTo>
                    <a:pt x="110841" y="7196"/>
                  </a:lnTo>
                  <a:close/>
                </a:path>
                <a:path w="118745" h="21589">
                  <a:moveTo>
                    <a:pt x="115836" y="5219"/>
                  </a:moveTo>
                  <a:lnTo>
                    <a:pt x="113652" y="5219"/>
                  </a:lnTo>
                  <a:lnTo>
                    <a:pt x="112852" y="5435"/>
                  </a:lnTo>
                  <a:lnTo>
                    <a:pt x="112153" y="5880"/>
                  </a:lnTo>
                  <a:lnTo>
                    <a:pt x="111467" y="6286"/>
                  </a:lnTo>
                  <a:lnTo>
                    <a:pt x="110959" y="6908"/>
                  </a:lnTo>
                  <a:lnTo>
                    <a:pt x="110883" y="7708"/>
                  </a:lnTo>
                  <a:lnTo>
                    <a:pt x="111868" y="7708"/>
                  </a:lnTo>
                  <a:lnTo>
                    <a:pt x="112293" y="7264"/>
                  </a:lnTo>
                  <a:lnTo>
                    <a:pt x="113029" y="6972"/>
                  </a:lnTo>
                  <a:lnTo>
                    <a:pt x="118110" y="6972"/>
                  </a:lnTo>
                  <a:lnTo>
                    <a:pt x="117449" y="6286"/>
                  </a:lnTo>
                  <a:lnTo>
                    <a:pt x="116801" y="5575"/>
                  </a:lnTo>
                  <a:lnTo>
                    <a:pt x="115836" y="5219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365354" y="2633235"/>
              <a:ext cx="55829" cy="40526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383362" y="2564790"/>
              <a:ext cx="64833" cy="473709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6410375" y="2582798"/>
              <a:ext cx="20320" cy="438150"/>
            </a:xfrm>
            <a:custGeom>
              <a:avLst/>
              <a:gdLst/>
              <a:ahLst/>
              <a:cxnLst/>
              <a:rect l="l" t="t" r="r" b="b"/>
              <a:pathLst>
                <a:path w="20320" h="438150">
                  <a:moveTo>
                    <a:pt x="15379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437692"/>
                  </a:lnTo>
                  <a:lnTo>
                    <a:pt x="19812" y="437692"/>
                  </a:lnTo>
                  <a:lnTo>
                    <a:pt x="19812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437401" y="2662059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4" h="358775">
                  <a:moveTo>
                    <a:pt x="13982" y="0"/>
                  </a:moveTo>
                  <a:lnTo>
                    <a:pt x="4025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82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81470" y="3068840"/>
              <a:ext cx="76835" cy="25400"/>
            </a:xfrm>
            <a:custGeom>
              <a:avLst/>
              <a:gdLst/>
              <a:ahLst/>
              <a:cxnLst/>
              <a:rect l="l" t="t" r="r" b="b"/>
              <a:pathLst>
                <a:path w="76835" h="25400">
                  <a:moveTo>
                    <a:pt x="9982" y="5041"/>
                  </a:moveTo>
                  <a:lnTo>
                    <a:pt x="0" y="5041"/>
                  </a:lnTo>
                  <a:lnTo>
                    <a:pt x="0" y="20281"/>
                  </a:lnTo>
                  <a:lnTo>
                    <a:pt x="9982" y="20281"/>
                  </a:lnTo>
                  <a:lnTo>
                    <a:pt x="9982" y="18465"/>
                  </a:lnTo>
                  <a:lnTo>
                    <a:pt x="2184" y="18465"/>
                  </a:lnTo>
                  <a:lnTo>
                    <a:pt x="2184" y="13449"/>
                  </a:lnTo>
                  <a:lnTo>
                    <a:pt x="9486" y="13449"/>
                  </a:lnTo>
                  <a:lnTo>
                    <a:pt x="9486" y="11633"/>
                  </a:lnTo>
                  <a:lnTo>
                    <a:pt x="2184" y="11633"/>
                  </a:lnTo>
                  <a:lnTo>
                    <a:pt x="2184" y="6832"/>
                  </a:lnTo>
                  <a:lnTo>
                    <a:pt x="9982" y="6832"/>
                  </a:lnTo>
                  <a:lnTo>
                    <a:pt x="9982" y="5041"/>
                  </a:lnTo>
                  <a:close/>
                </a:path>
                <a:path w="76835" h="25400">
                  <a:moveTo>
                    <a:pt x="9448" y="0"/>
                  </a:moveTo>
                  <a:lnTo>
                    <a:pt x="7086" y="0"/>
                  </a:lnTo>
                  <a:lnTo>
                    <a:pt x="4533" y="3746"/>
                  </a:lnTo>
                  <a:lnTo>
                    <a:pt x="6134" y="3746"/>
                  </a:lnTo>
                  <a:lnTo>
                    <a:pt x="9448" y="0"/>
                  </a:lnTo>
                  <a:close/>
                </a:path>
                <a:path w="76835" h="25400">
                  <a:moveTo>
                    <a:pt x="14757" y="4368"/>
                  </a:moveTo>
                  <a:lnTo>
                    <a:pt x="12573" y="4368"/>
                  </a:lnTo>
                  <a:lnTo>
                    <a:pt x="12573" y="20281"/>
                  </a:lnTo>
                  <a:lnTo>
                    <a:pt x="14757" y="20281"/>
                  </a:lnTo>
                  <a:lnTo>
                    <a:pt x="14757" y="4368"/>
                  </a:lnTo>
                  <a:close/>
                </a:path>
                <a:path w="76835" h="25400">
                  <a:moveTo>
                    <a:pt x="23583" y="9182"/>
                  </a:moveTo>
                  <a:lnTo>
                    <a:pt x="21526" y="9182"/>
                  </a:lnTo>
                  <a:lnTo>
                    <a:pt x="20612" y="9423"/>
                  </a:lnTo>
                  <a:lnTo>
                    <a:pt x="17335" y="16611"/>
                  </a:lnTo>
                  <a:lnTo>
                    <a:pt x="17830" y="17983"/>
                  </a:lnTo>
                  <a:lnTo>
                    <a:pt x="19850" y="19977"/>
                  </a:lnTo>
                  <a:lnTo>
                    <a:pt x="21234" y="20472"/>
                  </a:lnTo>
                  <a:lnTo>
                    <a:pt x="23799" y="20472"/>
                  </a:lnTo>
                  <a:lnTo>
                    <a:pt x="24561" y="20358"/>
                  </a:lnTo>
                  <a:lnTo>
                    <a:pt x="26009" y="19875"/>
                  </a:lnTo>
                  <a:lnTo>
                    <a:pt x="26619" y="19532"/>
                  </a:lnTo>
                  <a:lnTo>
                    <a:pt x="27114" y="19088"/>
                  </a:lnTo>
                  <a:lnTo>
                    <a:pt x="26957" y="18757"/>
                  </a:lnTo>
                  <a:lnTo>
                    <a:pt x="21882" y="18757"/>
                  </a:lnTo>
                  <a:lnTo>
                    <a:pt x="20993" y="18440"/>
                  </a:lnTo>
                  <a:lnTo>
                    <a:pt x="19735" y="17145"/>
                  </a:lnTo>
                  <a:lnTo>
                    <a:pt x="19430" y="16179"/>
                  </a:lnTo>
                  <a:lnTo>
                    <a:pt x="19430" y="15125"/>
                  </a:lnTo>
                  <a:lnTo>
                    <a:pt x="19037" y="15125"/>
                  </a:lnTo>
                  <a:lnTo>
                    <a:pt x="19037" y="13881"/>
                  </a:lnTo>
                  <a:lnTo>
                    <a:pt x="19430" y="13881"/>
                  </a:lnTo>
                  <a:lnTo>
                    <a:pt x="19534" y="13081"/>
                  </a:lnTo>
                  <a:lnTo>
                    <a:pt x="19637" y="12712"/>
                  </a:lnTo>
                  <a:lnTo>
                    <a:pt x="19737" y="12446"/>
                  </a:lnTo>
                  <a:lnTo>
                    <a:pt x="20789" y="11099"/>
                  </a:lnTo>
                  <a:lnTo>
                    <a:pt x="21577" y="10744"/>
                  </a:lnTo>
                  <a:lnTo>
                    <a:pt x="26230" y="10744"/>
                  </a:lnTo>
                  <a:lnTo>
                    <a:pt x="25819" y="10274"/>
                  </a:lnTo>
                  <a:lnTo>
                    <a:pt x="24434" y="9398"/>
                  </a:lnTo>
                  <a:lnTo>
                    <a:pt x="23583" y="9182"/>
                  </a:lnTo>
                  <a:close/>
                </a:path>
                <a:path w="76835" h="25400">
                  <a:moveTo>
                    <a:pt x="26403" y="17589"/>
                  </a:moveTo>
                  <a:lnTo>
                    <a:pt x="25907" y="18008"/>
                  </a:lnTo>
                  <a:lnTo>
                    <a:pt x="25374" y="18313"/>
                  </a:lnTo>
                  <a:lnTo>
                    <a:pt x="24256" y="18681"/>
                  </a:lnTo>
                  <a:lnTo>
                    <a:pt x="23672" y="18757"/>
                  </a:lnTo>
                  <a:lnTo>
                    <a:pt x="26957" y="18757"/>
                  </a:lnTo>
                  <a:lnTo>
                    <a:pt x="26403" y="17589"/>
                  </a:lnTo>
                  <a:close/>
                </a:path>
                <a:path w="76835" h="25400">
                  <a:moveTo>
                    <a:pt x="19430" y="13881"/>
                  </a:moveTo>
                  <a:lnTo>
                    <a:pt x="19037" y="13881"/>
                  </a:lnTo>
                  <a:lnTo>
                    <a:pt x="19037" y="15125"/>
                  </a:lnTo>
                  <a:lnTo>
                    <a:pt x="19430" y="15125"/>
                  </a:lnTo>
                  <a:lnTo>
                    <a:pt x="19430" y="13881"/>
                  </a:lnTo>
                  <a:close/>
                </a:path>
                <a:path w="76835" h="25400">
                  <a:moveTo>
                    <a:pt x="25387" y="13881"/>
                  </a:moveTo>
                  <a:lnTo>
                    <a:pt x="19430" y="13881"/>
                  </a:lnTo>
                  <a:lnTo>
                    <a:pt x="19430" y="15125"/>
                  </a:lnTo>
                  <a:lnTo>
                    <a:pt x="27254" y="15125"/>
                  </a:lnTo>
                  <a:lnTo>
                    <a:pt x="27254" y="14160"/>
                  </a:lnTo>
                  <a:lnTo>
                    <a:pt x="25387" y="14160"/>
                  </a:lnTo>
                  <a:lnTo>
                    <a:pt x="25387" y="13881"/>
                  </a:lnTo>
                  <a:close/>
                </a:path>
                <a:path w="76835" h="25400">
                  <a:moveTo>
                    <a:pt x="26230" y="10744"/>
                  </a:moveTo>
                  <a:lnTo>
                    <a:pt x="23494" y="10744"/>
                  </a:lnTo>
                  <a:lnTo>
                    <a:pt x="24123" y="11023"/>
                  </a:lnTo>
                  <a:lnTo>
                    <a:pt x="25146" y="12242"/>
                  </a:lnTo>
                  <a:lnTo>
                    <a:pt x="25281" y="12712"/>
                  </a:lnTo>
                  <a:lnTo>
                    <a:pt x="25387" y="14160"/>
                  </a:lnTo>
                  <a:lnTo>
                    <a:pt x="25755" y="13881"/>
                  </a:lnTo>
                  <a:lnTo>
                    <a:pt x="27254" y="13881"/>
                  </a:lnTo>
                  <a:lnTo>
                    <a:pt x="27127" y="12712"/>
                  </a:lnTo>
                  <a:lnTo>
                    <a:pt x="27076" y="12446"/>
                  </a:lnTo>
                  <a:lnTo>
                    <a:pt x="26352" y="10883"/>
                  </a:lnTo>
                  <a:lnTo>
                    <a:pt x="26230" y="10744"/>
                  </a:lnTo>
                  <a:close/>
                </a:path>
                <a:path w="76835" h="25400">
                  <a:moveTo>
                    <a:pt x="27254" y="13881"/>
                  </a:moveTo>
                  <a:lnTo>
                    <a:pt x="25755" y="13881"/>
                  </a:lnTo>
                  <a:lnTo>
                    <a:pt x="25387" y="14160"/>
                  </a:lnTo>
                  <a:lnTo>
                    <a:pt x="27254" y="14160"/>
                  </a:lnTo>
                  <a:lnTo>
                    <a:pt x="27254" y="13881"/>
                  </a:lnTo>
                  <a:close/>
                </a:path>
                <a:path w="76835" h="25400">
                  <a:moveTo>
                    <a:pt x="30467" y="9385"/>
                  </a:moveTo>
                  <a:lnTo>
                    <a:pt x="28143" y="9385"/>
                  </a:lnTo>
                  <a:lnTo>
                    <a:pt x="32804" y="20281"/>
                  </a:lnTo>
                  <a:lnTo>
                    <a:pt x="34798" y="20281"/>
                  </a:lnTo>
                  <a:lnTo>
                    <a:pt x="35573" y="18478"/>
                  </a:lnTo>
                  <a:lnTo>
                    <a:pt x="33515" y="18478"/>
                  </a:lnTo>
                  <a:lnTo>
                    <a:pt x="33835" y="17701"/>
                  </a:lnTo>
                  <a:lnTo>
                    <a:pt x="30467" y="9385"/>
                  </a:lnTo>
                  <a:close/>
                </a:path>
                <a:path w="76835" h="25400">
                  <a:moveTo>
                    <a:pt x="33835" y="17701"/>
                  </a:moveTo>
                  <a:lnTo>
                    <a:pt x="33515" y="18478"/>
                  </a:lnTo>
                  <a:lnTo>
                    <a:pt x="34150" y="18478"/>
                  </a:lnTo>
                  <a:lnTo>
                    <a:pt x="33835" y="17701"/>
                  </a:lnTo>
                  <a:close/>
                </a:path>
                <a:path w="76835" h="25400">
                  <a:moveTo>
                    <a:pt x="39484" y="9385"/>
                  </a:moveTo>
                  <a:lnTo>
                    <a:pt x="37261" y="9385"/>
                  </a:lnTo>
                  <a:lnTo>
                    <a:pt x="33835" y="17701"/>
                  </a:lnTo>
                  <a:lnTo>
                    <a:pt x="34150" y="18478"/>
                  </a:lnTo>
                  <a:lnTo>
                    <a:pt x="35573" y="18478"/>
                  </a:lnTo>
                  <a:lnTo>
                    <a:pt x="39484" y="9385"/>
                  </a:lnTo>
                  <a:close/>
                </a:path>
                <a:path w="76835" h="25400">
                  <a:moveTo>
                    <a:pt x="46126" y="9182"/>
                  </a:moveTo>
                  <a:lnTo>
                    <a:pt x="44208" y="9182"/>
                  </a:lnTo>
                  <a:lnTo>
                    <a:pt x="43370" y="9423"/>
                  </a:lnTo>
                  <a:lnTo>
                    <a:pt x="41922" y="10325"/>
                  </a:lnTo>
                  <a:lnTo>
                    <a:pt x="41338" y="11023"/>
                  </a:lnTo>
                  <a:lnTo>
                    <a:pt x="40576" y="12636"/>
                  </a:lnTo>
                  <a:lnTo>
                    <a:pt x="40409" y="13525"/>
                  </a:lnTo>
                  <a:lnTo>
                    <a:pt x="40412" y="16128"/>
                  </a:lnTo>
                  <a:lnTo>
                    <a:pt x="44208" y="20472"/>
                  </a:lnTo>
                  <a:lnTo>
                    <a:pt x="46100" y="20472"/>
                  </a:lnTo>
                  <a:lnTo>
                    <a:pt x="46913" y="20243"/>
                  </a:lnTo>
                  <a:lnTo>
                    <a:pt x="48336" y="19303"/>
                  </a:lnTo>
                  <a:lnTo>
                    <a:pt x="48743" y="18757"/>
                  </a:lnTo>
                  <a:lnTo>
                    <a:pt x="44754" y="18757"/>
                  </a:lnTo>
                  <a:lnTo>
                    <a:pt x="43992" y="18427"/>
                  </a:lnTo>
                  <a:lnTo>
                    <a:pt x="42862" y="17106"/>
                  </a:lnTo>
                  <a:lnTo>
                    <a:pt x="42583" y="16128"/>
                  </a:lnTo>
                  <a:lnTo>
                    <a:pt x="42583" y="13525"/>
                  </a:lnTo>
                  <a:lnTo>
                    <a:pt x="42862" y="12560"/>
                  </a:lnTo>
                  <a:lnTo>
                    <a:pt x="44005" y="11252"/>
                  </a:lnTo>
                  <a:lnTo>
                    <a:pt x="44767" y="10922"/>
                  </a:lnTo>
                  <a:lnTo>
                    <a:pt x="48759" y="10922"/>
                  </a:lnTo>
                  <a:lnTo>
                    <a:pt x="48374" y="10375"/>
                  </a:lnTo>
                  <a:lnTo>
                    <a:pt x="46951" y="9423"/>
                  </a:lnTo>
                  <a:lnTo>
                    <a:pt x="46126" y="9182"/>
                  </a:lnTo>
                  <a:close/>
                </a:path>
                <a:path w="76835" h="25400">
                  <a:moveTo>
                    <a:pt x="50990" y="17856"/>
                  </a:moveTo>
                  <a:lnTo>
                    <a:pt x="49047" y="17856"/>
                  </a:lnTo>
                  <a:lnTo>
                    <a:pt x="48884" y="18427"/>
                  </a:lnTo>
                  <a:lnTo>
                    <a:pt x="48806" y="20281"/>
                  </a:lnTo>
                  <a:lnTo>
                    <a:pt x="50990" y="20281"/>
                  </a:lnTo>
                  <a:lnTo>
                    <a:pt x="50990" y="17856"/>
                  </a:lnTo>
                  <a:close/>
                </a:path>
                <a:path w="76835" h="25400">
                  <a:moveTo>
                    <a:pt x="48759" y="10922"/>
                  </a:moveTo>
                  <a:lnTo>
                    <a:pt x="46659" y="10922"/>
                  </a:lnTo>
                  <a:lnTo>
                    <a:pt x="47409" y="11252"/>
                  </a:lnTo>
                  <a:lnTo>
                    <a:pt x="48539" y="12560"/>
                  </a:lnTo>
                  <a:lnTo>
                    <a:pt x="48831" y="13525"/>
                  </a:lnTo>
                  <a:lnTo>
                    <a:pt x="48831" y="16128"/>
                  </a:lnTo>
                  <a:lnTo>
                    <a:pt x="48539" y="17106"/>
                  </a:lnTo>
                  <a:lnTo>
                    <a:pt x="47409" y="18427"/>
                  </a:lnTo>
                  <a:lnTo>
                    <a:pt x="46659" y="18757"/>
                  </a:lnTo>
                  <a:lnTo>
                    <a:pt x="48743" y="18757"/>
                  </a:lnTo>
                  <a:lnTo>
                    <a:pt x="48806" y="17856"/>
                  </a:lnTo>
                  <a:lnTo>
                    <a:pt x="50990" y="17856"/>
                  </a:lnTo>
                  <a:lnTo>
                    <a:pt x="50990" y="11849"/>
                  </a:lnTo>
                  <a:lnTo>
                    <a:pt x="48831" y="11849"/>
                  </a:lnTo>
                  <a:lnTo>
                    <a:pt x="48759" y="10922"/>
                  </a:lnTo>
                  <a:close/>
                </a:path>
                <a:path w="76835" h="25400">
                  <a:moveTo>
                    <a:pt x="49047" y="17856"/>
                  </a:moveTo>
                  <a:lnTo>
                    <a:pt x="48806" y="17856"/>
                  </a:lnTo>
                  <a:lnTo>
                    <a:pt x="48806" y="18673"/>
                  </a:lnTo>
                  <a:lnTo>
                    <a:pt x="49047" y="17856"/>
                  </a:lnTo>
                  <a:close/>
                </a:path>
                <a:path w="76835" h="25400">
                  <a:moveTo>
                    <a:pt x="48887" y="11213"/>
                  </a:moveTo>
                  <a:lnTo>
                    <a:pt x="48831" y="11849"/>
                  </a:lnTo>
                  <a:lnTo>
                    <a:pt x="49072" y="11849"/>
                  </a:lnTo>
                  <a:lnTo>
                    <a:pt x="48887" y="11213"/>
                  </a:lnTo>
                  <a:close/>
                </a:path>
                <a:path w="76835" h="25400">
                  <a:moveTo>
                    <a:pt x="51168" y="9385"/>
                  </a:moveTo>
                  <a:lnTo>
                    <a:pt x="49047" y="9385"/>
                  </a:lnTo>
                  <a:lnTo>
                    <a:pt x="48994" y="11582"/>
                  </a:lnTo>
                  <a:lnTo>
                    <a:pt x="49072" y="11849"/>
                  </a:lnTo>
                  <a:lnTo>
                    <a:pt x="50990" y="11849"/>
                  </a:lnTo>
                  <a:lnTo>
                    <a:pt x="51069" y="10325"/>
                  </a:lnTo>
                  <a:lnTo>
                    <a:pt x="51168" y="9385"/>
                  </a:lnTo>
                  <a:close/>
                </a:path>
                <a:path w="76835" h="25400">
                  <a:moveTo>
                    <a:pt x="54800" y="22136"/>
                  </a:moveTo>
                  <a:lnTo>
                    <a:pt x="58102" y="25120"/>
                  </a:lnTo>
                  <a:lnTo>
                    <a:pt x="60769" y="25120"/>
                  </a:lnTo>
                  <a:lnTo>
                    <a:pt x="62039" y="24688"/>
                  </a:lnTo>
                  <a:lnTo>
                    <a:pt x="63353" y="23393"/>
                  </a:lnTo>
                  <a:lnTo>
                    <a:pt x="58445" y="23393"/>
                  </a:lnTo>
                  <a:lnTo>
                    <a:pt x="57962" y="23342"/>
                  </a:lnTo>
                  <a:lnTo>
                    <a:pt x="57010" y="23177"/>
                  </a:lnTo>
                  <a:lnTo>
                    <a:pt x="56553" y="23037"/>
                  </a:lnTo>
                  <a:lnTo>
                    <a:pt x="55689" y="22669"/>
                  </a:lnTo>
                  <a:lnTo>
                    <a:pt x="55244" y="22440"/>
                  </a:lnTo>
                  <a:lnTo>
                    <a:pt x="54800" y="22136"/>
                  </a:lnTo>
                  <a:close/>
                </a:path>
                <a:path w="76835" h="25400">
                  <a:moveTo>
                    <a:pt x="64223" y="17399"/>
                  </a:moveTo>
                  <a:lnTo>
                    <a:pt x="62306" y="17399"/>
                  </a:lnTo>
                  <a:lnTo>
                    <a:pt x="62141" y="17983"/>
                  </a:lnTo>
                  <a:lnTo>
                    <a:pt x="62090" y="21310"/>
                  </a:lnTo>
                  <a:lnTo>
                    <a:pt x="61823" y="22072"/>
                  </a:lnTo>
                  <a:lnTo>
                    <a:pt x="60769" y="23126"/>
                  </a:lnTo>
                  <a:lnTo>
                    <a:pt x="59994" y="23393"/>
                  </a:lnTo>
                  <a:lnTo>
                    <a:pt x="63353" y="23393"/>
                  </a:lnTo>
                  <a:lnTo>
                    <a:pt x="63792" y="22961"/>
                  </a:lnTo>
                  <a:lnTo>
                    <a:pt x="64097" y="22072"/>
                  </a:lnTo>
                  <a:lnTo>
                    <a:pt x="64223" y="17399"/>
                  </a:lnTo>
                  <a:close/>
                </a:path>
                <a:path w="76835" h="25400">
                  <a:moveTo>
                    <a:pt x="59359" y="9182"/>
                  </a:moveTo>
                  <a:lnTo>
                    <a:pt x="57416" y="9182"/>
                  </a:lnTo>
                  <a:lnTo>
                    <a:pt x="56531" y="9423"/>
                  </a:lnTo>
                  <a:lnTo>
                    <a:pt x="55113" y="10274"/>
                  </a:lnTo>
                  <a:lnTo>
                    <a:pt x="54533" y="10909"/>
                  </a:lnTo>
                  <a:lnTo>
                    <a:pt x="53746" y="12522"/>
                  </a:lnTo>
                  <a:lnTo>
                    <a:pt x="53568" y="13411"/>
                  </a:lnTo>
                  <a:lnTo>
                    <a:pt x="53570" y="15773"/>
                  </a:lnTo>
                  <a:lnTo>
                    <a:pt x="57416" y="20015"/>
                  </a:lnTo>
                  <a:lnTo>
                    <a:pt x="59347" y="20015"/>
                  </a:lnTo>
                  <a:lnTo>
                    <a:pt x="60172" y="19786"/>
                  </a:lnTo>
                  <a:lnTo>
                    <a:pt x="61594" y="18846"/>
                  </a:lnTo>
                  <a:lnTo>
                    <a:pt x="62000" y="18313"/>
                  </a:lnTo>
                  <a:lnTo>
                    <a:pt x="57920" y="18300"/>
                  </a:lnTo>
                  <a:lnTo>
                    <a:pt x="57175" y="17983"/>
                  </a:lnTo>
                  <a:lnTo>
                    <a:pt x="56024" y="16662"/>
                  </a:lnTo>
                  <a:lnTo>
                    <a:pt x="55752" y="15773"/>
                  </a:lnTo>
                  <a:lnTo>
                    <a:pt x="55752" y="13411"/>
                  </a:lnTo>
                  <a:lnTo>
                    <a:pt x="56032" y="12496"/>
                  </a:lnTo>
                  <a:lnTo>
                    <a:pt x="57175" y="11239"/>
                  </a:lnTo>
                  <a:lnTo>
                    <a:pt x="57950" y="10922"/>
                  </a:lnTo>
                  <a:lnTo>
                    <a:pt x="61995" y="10922"/>
                  </a:lnTo>
                  <a:lnTo>
                    <a:pt x="61582" y="10363"/>
                  </a:lnTo>
                  <a:lnTo>
                    <a:pt x="60871" y="9906"/>
                  </a:lnTo>
                  <a:lnTo>
                    <a:pt x="60185" y="9423"/>
                  </a:lnTo>
                  <a:lnTo>
                    <a:pt x="59359" y="9182"/>
                  </a:lnTo>
                  <a:close/>
                </a:path>
                <a:path w="76835" h="25400">
                  <a:moveTo>
                    <a:pt x="61995" y="10922"/>
                  </a:moveTo>
                  <a:lnTo>
                    <a:pt x="59880" y="10922"/>
                  </a:lnTo>
                  <a:lnTo>
                    <a:pt x="60648" y="11246"/>
                  </a:lnTo>
                  <a:lnTo>
                    <a:pt x="61780" y="12522"/>
                  </a:lnTo>
                  <a:lnTo>
                    <a:pt x="62064" y="13411"/>
                  </a:lnTo>
                  <a:lnTo>
                    <a:pt x="62064" y="15773"/>
                  </a:lnTo>
                  <a:lnTo>
                    <a:pt x="61772" y="16687"/>
                  </a:lnTo>
                  <a:lnTo>
                    <a:pt x="60642" y="17983"/>
                  </a:lnTo>
                  <a:lnTo>
                    <a:pt x="59880" y="18313"/>
                  </a:lnTo>
                  <a:lnTo>
                    <a:pt x="62000" y="18313"/>
                  </a:lnTo>
                  <a:lnTo>
                    <a:pt x="62090" y="17399"/>
                  </a:lnTo>
                  <a:lnTo>
                    <a:pt x="64223" y="17399"/>
                  </a:lnTo>
                  <a:lnTo>
                    <a:pt x="64223" y="11798"/>
                  </a:lnTo>
                  <a:lnTo>
                    <a:pt x="62280" y="11798"/>
                  </a:lnTo>
                  <a:lnTo>
                    <a:pt x="62090" y="11633"/>
                  </a:lnTo>
                  <a:lnTo>
                    <a:pt x="61995" y="10922"/>
                  </a:lnTo>
                  <a:close/>
                </a:path>
                <a:path w="76835" h="25400">
                  <a:moveTo>
                    <a:pt x="62306" y="17399"/>
                  </a:moveTo>
                  <a:lnTo>
                    <a:pt x="62090" y="17399"/>
                  </a:lnTo>
                  <a:lnTo>
                    <a:pt x="62090" y="18166"/>
                  </a:lnTo>
                  <a:lnTo>
                    <a:pt x="62306" y="17399"/>
                  </a:lnTo>
                  <a:close/>
                </a:path>
                <a:path w="76835" h="25400">
                  <a:moveTo>
                    <a:pt x="62123" y="11246"/>
                  </a:moveTo>
                  <a:lnTo>
                    <a:pt x="62090" y="11633"/>
                  </a:lnTo>
                  <a:lnTo>
                    <a:pt x="62280" y="11798"/>
                  </a:lnTo>
                  <a:lnTo>
                    <a:pt x="62123" y="11246"/>
                  </a:lnTo>
                  <a:close/>
                </a:path>
                <a:path w="76835" h="25400">
                  <a:moveTo>
                    <a:pt x="64401" y="9385"/>
                  </a:moveTo>
                  <a:lnTo>
                    <a:pt x="62280" y="9385"/>
                  </a:lnTo>
                  <a:lnTo>
                    <a:pt x="62219" y="11582"/>
                  </a:lnTo>
                  <a:lnTo>
                    <a:pt x="62280" y="11798"/>
                  </a:lnTo>
                  <a:lnTo>
                    <a:pt x="64223" y="11798"/>
                  </a:lnTo>
                  <a:lnTo>
                    <a:pt x="64342" y="9906"/>
                  </a:lnTo>
                  <a:lnTo>
                    <a:pt x="64401" y="9385"/>
                  </a:lnTo>
                  <a:close/>
                </a:path>
                <a:path w="76835" h="25400">
                  <a:moveTo>
                    <a:pt x="73037" y="9182"/>
                  </a:moveTo>
                  <a:lnTo>
                    <a:pt x="70980" y="9182"/>
                  </a:lnTo>
                  <a:lnTo>
                    <a:pt x="70065" y="9423"/>
                  </a:lnTo>
                  <a:lnTo>
                    <a:pt x="66789" y="16611"/>
                  </a:lnTo>
                  <a:lnTo>
                    <a:pt x="67284" y="17983"/>
                  </a:lnTo>
                  <a:lnTo>
                    <a:pt x="69303" y="19977"/>
                  </a:lnTo>
                  <a:lnTo>
                    <a:pt x="70688" y="20472"/>
                  </a:lnTo>
                  <a:lnTo>
                    <a:pt x="73253" y="20472"/>
                  </a:lnTo>
                  <a:lnTo>
                    <a:pt x="74015" y="20358"/>
                  </a:lnTo>
                  <a:lnTo>
                    <a:pt x="75463" y="19875"/>
                  </a:lnTo>
                  <a:lnTo>
                    <a:pt x="76073" y="19532"/>
                  </a:lnTo>
                  <a:lnTo>
                    <a:pt x="76580" y="19088"/>
                  </a:lnTo>
                  <a:lnTo>
                    <a:pt x="76421" y="18757"/>
                  </a:lnTo>
                  <a:lnTo>
                    <a:pt x="71335" y="18757"/>
                  </a:lnTo>
                  <a:lnTo>
                    <a:pt x="70446" y="18440"/>
                  </a:lnTo>
                  <a:lnTo>
                    <a:pt x="69189" y="17145"/>
                  </a:lnTo>
                  <a:lnTo>
                    <a:pt x="68884" y="16179"/>
                  </a:lnTo>
                  <a:lnTo>
                    <a:pt x="68884" y="15125"/>
                  </a:lnTo>
                  <a:lnTo>
                    <a:pt x="68491" y="15125"/>
                  </a:lnTo>
                  <a:lnTo>
                    <a:pt x="68491" y="13881"/>
                  </a:lnTo>
                  <a:lnTo>
                    <a:pt x="68884" y="13881"/>
                  </a:lnTo>
                  <a:lnTo>
                    <a:pt x="68987" y="13081"/>
                  </a:lnTo>
                  <a:lnTo>
                    <a:pt x="69091" y="12712"/>
                  </a:lnTo>
                  <a:lnTo>
                    <a:pt x="69191" y="12446"/>
                  </a:lnTo>
                  <a:lnTo>
                    <a:pt x="70243" y="11099"/>
                  </a:lnTo>
                  <a:lnTo>
                    <a:pt x="71031" y="10744"/>
                  </a:lnTo>
                  <a:lnTo>
                    <a:pt x="75684" y="10744"/>
                  </a:lnTo>
                  <a:lnTo>
                    <a:pt x="75272" y="10274"/>
                  </a:lnTo>
                  <a:lnTo>
                    <a:pt x="73901" y="9398"/>
                  </a:lnTo>
                  <a:lnTo>
                    <a:pt x="73037" y="9182"/>
                  </a:lnTo>
                  <a:close/>
                </a:path>
                <a:path w="76835" h="25400">
                  <a:moveTo>
                    <a:pt x="75857" y="17589"/>
                  </a:moveTo>
                  <a:lnTo>
                    <a:pt x="75361" y="18008"/>
                  </a:lnTo>
                  <a:lnTo>
                    <a:pt x="74828" y="18313"/>
                  </a:lnTo>
                  <a:lnTo>
                    <a:pt x="73710" y="18681"/>
                  </a:lnTo>
                  <a:lnTo>
                    <a:pt x="73126" y="18757"/>
                  </a:lnTo>
                  <a:lnTo>
                    <a:pt x="76421" y="18757"/>
                  </a:lnTo>
                  <a:lnTo>
                    <a:pt x="75857" y="17589"/>
                  </a:lnTo>
                  <a:close/>
                </a:path>
                <a:path w="76835" h="25400">
                  <a:moveTo>
                    <a:pt x="68884" y="13881"/>
                  </a:moveTo>
                  <a:lnTo>
                    <a:pt x="68491" y="13881"/>
                  </a:lnTo>
                  <a:lnTo>
                    <a:pt x="68491" y="15125"/>
                  </a:lnTo>
                  <a:lnTo>
                    <a:pt x="68884" y="15125"/>
                  </a:lnTo>
                  <a:lnTo>
                    <a:pt x="68884" y="13881"/>
                  </a:lnTo>
                  <a:close/>
                </a:path>
                <a:path w="76835" h="25400">
                  <a:moveTo>
                    <a:pt x="74841" y="13881"/>
                  </a:moveTo>
                  <a:lnTo>
                    <a:pt x="68884" y="13881"/>
                  </a:lnTo>
                  <a:lnTo>
                    <a:pt x="68884" y="15125"/>
                  </a:lnTo>
                  <a:lnTo>
                    <a:pt x="76707" y="15125"/>
                  </a:lnTo>
                  <a:lnTo>
                    <a:pt x="76707" y="14160"/>
                  </a:lnTo>
                  <a:lnTo>
                    <a:pt x="74841" y="14160"/>
                  </a:lnTo>
                  <a:lnTo>
                    <a:pt x="74841" y="13881"/>
                  </a:lnTo>
                  <a:close/>
                </a:path>
                <a:path w="76835" h="25400">
                  <a:moveTo>
                    <a:pt x="75684" y="10744"/>
                  </a:moveTo>
                  <a:lnTo>
                    <a:pt x="72948" y="10744"/>
                  </a:lnTo>
                  <a:lnTo>
                    <a:pt x="73577" y="11023"/>
                  </a:lnTo>
                  <a:lnTo>
                    <a:pt x="74599" y="12242"/>
                  </a:lnTo>
                  <a:lnTo>
                    <a:pt x="74735" y="12712"/>
                  </a:lnTo>
                  <a:lnTo>
                    <a:pt x="74841" y="14160"/>
                  </a:lnTo>
                  <a:lnTo>
                    <a:pt x="75209" y="13881"/>
                  </a:lnTo>
                  <a:lnTo>
                    <a:pt x="76707" y="13881"/>
                  </a:lnTo>
                  <a:lnTo>
                    <a:pt x="76581" y="12712"/>
                  </a:lnTo>
                  <a:lnTo>
                    <a:pt x="76530" y="12446"/>
                  </a:lnTo>
                  <a:lnTo>
                    <a:pt x="75806" y="10883"/>
                  </a:lnTo>
                  <a:lnTo>
                    <a:pt x="75684" y="10744"/>
                  </a:lnTo>
                  <a:close/>
                </a:path>
                <a:path w="76835" h="25400">
                  <a:moveTo>
                    <a:pt x="76707" y="13881"/>
                  </a:moveTo>
                  <a:lnTo>
                    <a:pt x="75209" y="13881"/>
                  </a:lnTo>
                  <a:lnTo>
                    <a:pt x="74841" y="14160"/>
                  </a:lnTo>
                  <a:lnTo>
                    <a:pt x="76707" y="14160"/>
                  </a:lnTo>
                  <a:lnTo>
                    <a:pt x="76707" y="13881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38061" y="2442311"/>
              <a:ext cx="118452" cy="596188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6556070" y="2460320"/>
              <a:ext cx="20320" cy="560705"/>
            </a:xfrm>
            <a:custGeom>
              <a:avLst/>
              <a:gdLst/>
              <a:ahLst/>
              <a:cxnLst/>
              <a:rect l="l" t="t" r="r" b="b"/>
              <a:pathLst>
                <a:path w="20320" h="560705">
                  <a:moveTo>
                    <a:pt x="15367" y="0"/>
                  </a:moveTo>
                  <a:lnTo>
                    <a:pt x="4432" y="0"/>
                  </a:lnTo>
                  <a:lnTo>
                    <a:pt x="0" y="4432"/>
                  </a:lnTo>
                  <a:lnTo>
                    <a:pt x="0" y="9905"/>
                  </a:lnTo>
                  <a:lnTo>
                    <a:pt x="0" y="560171"/>
                  </a:lnTo>
                  <a:lnTo>
                    <a:pt x="19811" y="560171"/>
                  </a:lnTo>
                  <a:lnTo>
                    <a:pt x="19811" y="4432"/>
                  </a:lnTo>
                  <a:lnTo>
                    <a:pt x="15367" y="0"/>
                  </a:lnTo>
                  <a:close/>
                </a:path>
              </a:pathLst>
            </a:custGeom>
            <a:solidFill>
              <a:srgbClr val="0A6AFA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565074" y="2699880"/>
              <a:ext cx="55829" cy="338620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6583070" y="2717888"/>
              <a:ext cx="20320" cy="302895"/>
            </a:xfrm>
            <a:custGeom>
              <a:avLst/>
              <a:gdLst/>
              <a:ahLst/>
              <a:cxnLst/>
              <a:rect l="l" t="t" r="r" b="b"/>
              <a:pathLst>
                <a:path w="20320" h="302894">
                  <a:moveTo>
                    <a:pt x="15379" y="0"/>
                  </a:moveTo>
                  <a:lnTo>
                    <a:pt x="4445" y="0"/>
                  </a:lnTo>
                  <a:lnTo>
                    <a:pt x="0" y="4432"/>
                  </a:lnTo>
                  <a:lnTo>
                    <a:pt x="0" y="9906"/>
                  </a:lnTo>
                  <a:lnTo>
                    <a:pt x="0" y="302602"/>
                  </a:lnTo>
                  <a:lnTo>
                    <a:pt x="19824" y="302602"/>
                  </a:lnTo>
                  <a:lnTo>
                    <a:pt x="19824" y="4432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A365E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610108" y="2662059"/>
              <a:ext cx="18415" cy="358775"/>
            </a:xfrm>
            <a:custGeom>
              <a:avLst/>
              <a:gdLst/>
              <a:ahLst/>
              <a:cxnLst/>
              <a:rect l="l" t="t" r="r" b="b"/>
              <a:pathLst>
                <a:path w="18415" h="358775">
                  <a:moveTo>
                    <a:pt x="13970" y="0"/>
                  </a:moveTo>
                  <a:lnTo>
                    <a:pt x="4025" y="0"/>
                  </a:lnTo>
                  <a:lnTo>
                    <a:pt x="0" y="4025"/>
                  </a:lnTo>
                  <a:lnTo>
                    <a:pt x="0" y="9004"/>
                  </a:lnTo>
                  <a:lnTo>
                    <a:pt x="0" y="358432"/>
                  </a:lnTo>
                  <a:lnTo>
                    <a:pt x="18008" y="358432"/>
                  </a:lnTo>
                  <a:lnTo>
                    <a:pt x="18008" y="4025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F3434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560527" y="3073209"/>
              <a:ext cx="63500" cy="20955"/>
            </a:xfrm>
            <a:custGeom>
              <a:avLst/>
              <a:gdLst/>
              <a:ahLst/>
              <a:cxnLst/>
              <a:rect l="l" t="t" r="r" b="b"/>
              <a:pathLst>
                <a:path w="63500" h="20955">
                  <a:moveTo>
                    <a:pt x="6984" y="673"/>
                  </a:moveTo>
                  <a:lnTo>
                    <a:pt x="0" y="673"/>
                  </a:lnTo>
                  <a:lnTo>
                    <a:pt x="0" y="15913"/>
                  </a:lnTo>
                  <a:lnTo>
                    <a:pt x="6984" y="15913"/>
                  </a:lnTo>
                  <a:lnTo>
                    <a:pt x="8432" y="15608"/>
                  </a:lnTo>
                  <a:lnTo>
                    <a:pt x="10807" y="14414"/>
                  </a:lnTo>
                  <a:lnTo>
                    <a:pt x="11212" y="14020"/>
                  </a:lnTo>
                  <a:lnTo>
                    <a:pt x="2247" y="14020"/>
                  </a:lnTo>
                  <a:lnTo>
                    <a:pt x="2247" y="2552"/>
                  </a:lnTo>
                  <a:lnTo>
                    <a:pt x="11232" y="2552"/>
                  </a:lnTo>
                  <a:lnTo>
                    <a:pt x="10807" y="2146"/>
                  </a:lnTo>
                  <a:lnTo>
                    <a:pt x="8432" y="965"/>
                  </a:lnTo>
                  <a:lnTo>
                    <a:pt x="6984" y="673"/>
                  </a:lnTo>
                  <a:close/>
                </a:path>
                <a:path w="63500" h="20955">
                  <a:moveTo>
                    <a:pt x="11232" y="2552"/>
                  </a:moveTo>
                  <a:lnTo>
                    <a:pt x="7099" y="2552"/>
                  </a:lnTo>
                  <a:lnTo>
                    <a:pt x="8559" y="3022"/>
                  </a:lnTo>
                  <a:lnTo>
                    <a:pt x="10477" y="4914"/>
                  </a:lnTo>
                  <a:lnTo>
                    <a:pt x="10960" y="6350"/>
                  </a:lnTo>
                  <a:lnTo>
                    <a:pt x="10960" y="10210"/>
                  </a:lnTo>
                  <a:lnTo>
                    <a:pt x="10477" y="11645"/>
                  </a:lnTo>
                  <a:lnTo>
                    <a:pt x="8559" y="13550"/>
                  </a:lnTo>
                  <a:lnTo>
                    <a:pt x="7099" y="14020"/>
                  </a:lnTo>
                  <a:lnTo>
                    <a:pt x="11212" y="14020"/>
                  </a:lnTo>
                  <a:lnTo>
                    <a:pt x="11709" y="13538"/>
                  </a:lnTo>
                  <a:lnTo>
                    <a:pt x="12941" y="11264"/>
                  </a:lnTo>
                  <a:lnTo>
                    <a:pt x="13175" y="10210"/>
                  </a:lnTo>
                  <a:lnTo>
                    <a:pt x="13178" y="6350"/>
                  </a:lnTo>
                  <a:lnTo>
                    <a:pt x="12941" y="5270"/>
                  </a:lnTo>
                  <a:lnTo>
                    <a:pt x="11709" y="3009"/>
                  </a:lnTo>
                  <a:lnTo>
                    <a:pt x="11232" y="2552"/>
                  </a:lnTo>
                  <a:close/>
                </a:path>
                <a:path w="63500" h="20955">
                  <a:moveTo>
                    <a:pt x="18275" y="5016"/>
                  </a:moveTo>
                  <a:lnTo>
                    <a:pt x="16103" y="5016"/>
                  </a:lnTo>
                  <a:lnTo>
                    <a:pt x="16103" y="15913"/>
                  </a:lnTo>
                  <a:lnTo>
                    <a:pt x="18275" y="15913"/>
                  </a:lnTo>
                  <a:lnTo>
                    <a:pt x="18275" y="5016"/>
                  </a:lnTo>
                  <a:close/>
                </a:path>
                <a:path w="63500" h="20955">
                  <a:moveTo>
                    <a:pt x="18453" y="469"/>
                  </a:moveTo>
                  <a:lnTo>
                    <a:pt x="15925" y="469"/>
                  </a:lnTo>
                  <a:lnTo>
                    <a:pt x="15925" y="2743"/>
                  </a:lnTo>
                  <a:lnTo>
                    <a:pt x="18453" y="2743"/>
                  </a:lnTo>
                  <a:lnTo>
                    <a:pt x="18453" y="469"/>
                  </a:lnTo>
                  <a:close/>
                </a:path>
                <a:path w="63500" h="20955">
                  <a:moveTo>
                    <a:pt x="22110" y="17767"/>
                  </a:moveTo>
                  <a:lnTo>
                    <a:pt x="25412" y="20751"/>
                  </a:lnTo>
                  <a:lnTo>
                    <a:pt x="28067" y="20751"/>
                  </a:lnTo>
                  <a:lnTo>
                    <a:pt x="29349" y="20320"/>
                  </a:lnTo>
                  <a:lnTo>
                    <a:pt x="30654" y="19024"/>
                  </a:lnTo>
                  <a:lnTo>
                    <a:pt x="25755" y="19024"/>
                  </a:lnTo>
                  <a:lnTo>
                    <a:pt x="25260" y="18973"/>
                  </a:lnTo>
                  <a:lnTo>
                    <a:pt x="24307" y="18808"/>
                  </a:lnTo>
                  <a:lnTo>
                    <a:pt x="23863" y="18669"/>
                  </a:lnTo>
                  <a:lnTo>
                    <a:pt x="22986" y="18300"/>
                  </a:lnTo>
                  <a:lnTo>
                    <a:pt x="22555" y="18072"/>
                  </a:lnTo>
                  <a:lnTo>
                    <a:pt x="22110" y="17767"/>
                  </a:lnTo>
                  <a:close/>
                </a:path>
                <a:path w="63500" h="20955">
                  <a:moveTo>
                    <a:pt x="31534" y="13030"/>
                  </a:moveTo>
                  <a:lnTo>
                    <a:pt x="29603" y="13030"/>
                  </a:lnTo>
                  <a:lnTo>
                    <a:pt x="29439" y="13614"/>
                  </a:lnTo>
                  <a:lnTo>
                    <a:pt x="29387" y="16941"/>
                  </a:lnTo>
                  <a:lnTo>
                    <a:pt x="29121" y="17703"/>
                  </a:lnTo>
                  <a:lnTo>
                    <a:pt x="28067" y="18757"/>
                  </a:lnTo>
                  <a:lnTo>
                    <a:pt x="27292" y="19024"/>
                  </a:lnTo>
                  <a:lnTo>
                    <a:pt x="30654" y="19024"/>
                  </a:lnTo>
                  <a:lnTo>
                    <a:pt x="31089" y="18592"/>
                  </a:lnTo>
                  <a:lnTo>
                    <a:pt x="31534" y="17335"/>
                  </a:lnTo>
                  <a:lnTo>
                    <a:pt x="31534" y="13030"/>
                  </a:lnTo>
                  <a:close/>
                </a:path>
                <a:path w="63500" h="20955">
                  <a:moveTo>
                    <a:pt x="26670" y="4813"/>
                  </a:moveTo>
                  <a:lnTo>
                    <a:pt x="24726" y="4813"/>
                  </a:lnTo>
                  <a:lnTo>
                    <a:pt x="23842" y="5054"/>
                  </a:lnTo>
                  <a:lnTo>
                    <a:pt x="22423" y="5905"/>
                  </a:lnTo>
                  <a:lnTo>
                    <a:pt x="21844" y="6540"/>
                  </a:lnTo>
                  <a:lnTo>
                    <a:pt x="21043" y="8153"/>
                  </a:lnTo>
                  <a:lnTo>
                    <a:pt x="20866" y="9042"/>
                  </a:lnTo>
                  <a:lnTo>
                    <a:pt x="20868" y="11404"/>
                  </a:lnTo>
                  <a:lnTo>
                    <a:pt x="24726" y="15646"/>
                  </a:lnTo>
                  <a:lnTo>
                    <a:pt x="26657" y="15646"/>
                  </a:lnTo>
                  <a:lnTo>
                    <a:pt x="27470" y="15417"/>
                  </a:lnTo>
                  <a:lnTo>
                    <a:pt x="28905" y="14477"/>
                  </a:lnTo>
                  <a:lnTo>
                    <a:pt x="29299" y="13944"/>
                  </a:lnTo>
                  <a:lnTo>
                    <a:pt x="25230" y="13931"/>
                  </a:lnTo>
                  <a:lnTo>
                    <a:pt x="24472" y="13614"/>
                  </a:lnTo>
                  <a:lnTo>
                    <a:pt x="23334" y="12293"/>
                  </a:lnTo>
                  <a:lnTo>
                    <a:pt x="23063" y="11404"/>
                  </a:lnTo>
                  <a:lnTo>
                    <a:pt x="23063" y="9042"/>
                  </a:lnTo>
                  <a:lnTo>
                    <a:pt x="23342" y="8127"/>
                  </a:lnTo>
                  <a:lnTo>
                    <a:pt x="24472" y="6870"/>
                  </a:lnTo>
                  <a:lnTo>
                    <a:pt x="25260" y="6553"/>
                  </a:lnTo>
                  <a:lnTo>
                    <a:pt x="29294" y="6553"/>
                  </a:lnTo>
                  <a:lnTo>
                    <a:pt x="28892" y="5994"/>
                  </a:lnTo>
                  <a:lnTo>
                    <a:pt x="28181" y="5537"/>
                  </a:lnTo>
                  <a:lnTo>
                    <a:pt x="27482" y="5054"/>
                  </a:lnTo>
                  <a:lnTo>
                    <a:pt x="26670" y="4813"/>
                  </a:lnTo>
                  <a:close/>
                </a:path>
                <a:path w="63500" h="20955">
                  <a:moveTo>
                    <a:pt x="29294" y="6553"/>
                  </a:moveTo>
                  <a:lnTo>
                    <a:pt x="27190" y="6553"/>
                  </a:lnTo>
                  <a:lnTo>
                    <a:pt x="27942" y="6873"/>
                  </a:lnTo>
                  <a:lnTo>
                    <a:pt x="29091" y="8153"/>
                  </a:lnTo>
                  <a:lnTo>
                    <a:pt x="29375" y="9042"/>
                  </a:lnTo>
                  <a:lnTo>
                    <a:pt x="29375" y="11404"/>
                  </a:lnTo>
                  <a:lnTo>
                    <a:pt x="29082" y="12319"/>
                  </a:lnTo>
                  <a:lnTo>
                    <a:pt x="27940" y="13614"/>
                  </a:lnTo>
                  <a:lnTo>
                    <a:pt x="27190" y="13944"/>
                  </a:lnTo>
                  <a:lnTo>
                    <a:pt x="29299" y="13944"/>
                  </a:lnTo>
                  <a:lnTo>
                    <a:pt x="29387" y="13030"/>
                  </a:lnTo>
                  <a:lnTo>
                    <a:pt x="31534" y="13030"/>
                  </a:lnTo>
                  <a:lnTo>
                    <a:pt x="31534" y="7429"/>
                  </a:lnTo>
                  <a:lnTo>
                    <a:pt x="29591" y="7429"/>
                  </a:lnTo>
                  <a:lnTo>
                    <a:pt x="29387" y="7264"/>
                  </a:lnTo>
                  <a:lnTo>
                    <a:pt x="29294" y="6553"/>
                  </a:lnTo>
                  <a:close/>
                </a:path>
                <a:path w="63500" h="20955">
                  <a:moveTo>
                    <a:pt x="29603" y="13030"/>
                  </a:moveTo>
                  <a:lnTo>
                    <a:pt x="29387" y="13030"/>
                  </a:lnTo>
                  <a:lnTo>
                    <a:pt x="29387" y="13797"/>
                  </a:lnTo>
                  <a:lnTo>
                    <a:pt x="29603" y="13030"/>
                  </a:lnTo>
                  <a:close/>
                </a:path>
                <a:path w="63500" h="20955">
                  <a:moveTo>
                    <a:pt x="29423" y="6873"/>
                  </a:moveTo>
                  <a:lnTo>
                    <a:pt x="29387" y="7264"/>
                  </a:lnTo>
                  <a:lnTo>
                    <a:pt x="29591" y="7429"/>
                  </a:lnTo>
                  <a:lnTo>
                    <a:pt x="29423" y="6873"/>
                  </a:lnTo>
                  <a:close/>
                </a:path>
                <a:path w="63500" h="20955">
                  <a:moveTo>
                    <a:pt x="31699" y="5016"/>
                  </a:moveTo>
                  <a:lnTo>
                    <a:pt x="29591" y="5016"/>
                  </a:lnTo>
                  <a:lnTo>
                    <a:pt x="29525" y="7213"/>
                  </a:lnTo>
                  <a:lnTo>
                    <a:pt x="29591" y="7429"/>
                  </a:lnTo>
                  <a:lnTo>
                    <a:pt x="31534" y="7429"/>
                  </a:lnTo>
                  <a:lnTo>
                    <a:pt x="31639" y="5537"/>
                  </a:lnTo>
                  <a:lnTo>
                    <a:pt x="31699" y="5016"/>
                  </a:lnTo>
                  <a:close/>
                </a:path>
                <a:path w="63500" h="20955">
                  <a:moveTo>
                    <a:pt x="36893" y="5016"/>
                  </a:moveTo>
                  <a:lnTo>
                    <a:pt x="34709" y="5016"/>
                  </a:lnTo>
                  <a:lnTo>
                    <a:pt x="34709" y="15913"/>
                  </a:lnTo>
                  <a:lnTo>
                    <a:pt x="36893" y="15913"/>
                  </a:lnTo>
                  <a:lnTo>
                    <a:pt x="36893" y="5016"/>
                  </a:lnTo>
                  <a:close/>
                </a:path>
                <a:path w="63500" h="20955">
                  <a:moveTo>
                    <a:pt x="37071" y="469"/>
                  </a:moveTo>
                  <a:lnTo>
                    <a:pt x="34544" y="469"/>
                  </a:lnTo>
                  <a:lnTo>
                    <a:pt x="34544" y="2743"/>
                  </a:lnTo>
                  <a:lnTo>
                    <a:pt x="37071" y="2743"/>
                  </a:lnTo>
                  <a:lnTo>
                    <a:pt x="37071" y="469"/>
                  </a:lnTo>
                  <a:close/>
                </a:path>
                <a:path w="63500" h="20955">
                  <a:moveTo>
                    <a:pt x="42925" y="6705"/>
                  </a:moveTo>
                  <a:lnTo>
                    <a:pt x="40741" y="6705"/>
                  </a:lnTo>
                  <a:lnTo>
                    <a:pt x="40741" y="13538"/>
                  </a:lnTo>
                  <a:lnTo>
                    <a:pt x="41046" y="14503"/>
                  </a:lnTo>
                  <a:lnTo>
                    <a:pt x="42252" y="15786"/>
                  </a:lnTo>
                  <a:lnTo>
                    <a:pt x="43154" y="16103"/>
                  </a:lnTo>
                  <a:lnTo>
                    <a:pt x="44589" y="16103"/>
                  </a:lnTo>
                  <a:lnTo>
                    <a:pt x="44869" y="16078"/>
                  </a:lnTo>
                  <a:lnTo>
                    <a:pt x="45148" y="16014"/>
                  </a:lnTo>
                  <a:lnTo>
                    <a:pt x="45440" y="15976"/>
                  </a:lnTo>
                  <a:lnTo>
                    <a:pt x="45694" y="15913"/>
                  </a:lnTo>
                  <a:lnTo>
                    <a:pt x="45910" y="15824"/>
                  </a:lnTo>
                  <a:lnTo>
                    <a:pt x="45910" y="14312"/>
                  </a:lnTo>
                  <a:lnTo>
                    <a:pt x="44069" y="14312"/>
                  </a:lnTo>
                  <a:lnTo>
                    <a:pt x="43649" y="14135"/>
                  </a:lnTo>
                  <a:lnTo>
                    <a:pt x="43078" y="13449"/>
                  </a:lnTo>
                  <a:lnTo>
                    <a:pt x="42925" y="12865"/>
                  </a:lnTo>
                  <a:lnTo>
                    <a:pt x="42925" y="6705"/>
                  </a:lnTo>
                  <a:close/>
                </a:path>
                <a:path w="63500" h="20955">
                  <a:moveTo>
                    <a:pt x="45910" y="14046"/>
                  </a:moveTo>
                  <a:lnTo>
                    <a:pt x="45697" y="14135"/>
                  </a:lnTo>
                  <a:lnTo>
                    <a:pt x="45123" y="14287"/>
                  </a:lnTo>
                  <a:lnTo>
                    <a:pt x="44881" y="14312"/>
                  </a:lnTo>
                  <a:lnTo>
                    <a:pt x="45910" y="14312"/>
                  </a:lnTo>
                  <a:lnTo>
                    <a:pt x="45910" y="14046"/>
                  </a:lnTo>
                  <a:close/>
                </a:path>
                <a:path w="63500" h="20955">
                  <a:moveTo>
                    <a:pt x="45961" y="5016"/>
                  </a:moveTo>
                  <a:lnTo>
                    <a:pt x="38633" y="5016"/>
                  </a:lnTo>
                  <a:lnTo>
                    <a:pt x="38633" y="6705"/>
                  </a:lnTo>
                  <a:lnTo>
                    <a:pt x="45961" y="6705"/>
                  </a:lnTo>
                  <a:lnTo>
                    <a:pt x="45961" y="5016"/>
                  </a:lnTo>
                  <a:close/>
                </a:path>
                <a:path w="63500" h="20955">
                  <a:moveTo>
                    <a:pt x="42925" y="1549"/>
                  </a:moveTo>
                  <a:lnTo>
                    <a:pt x="40741" y="2133"/>
                  </a:lnTo>
                  <a:lnTo>
                    <a:pt x="40741" y="5016"/>
                  </a:lnTo>
                  <a:lnTo>
                    <a:pt x="42925" y="5016"/>
                  </a:lnTo>
                  <a:lnTo>
                    <a:pt x="42925" y="1549"/>
                  </a:lnTo>
                  <a:close/>
                </a:path>
                <a:path w="63500" h="20955">
                  <a:moveTo>
                    <a:pt x="53073" y="4813"/>
                  </a:moveTo>
                  <a:lnTo>
                    <a:pt x="51155" y="4813"/>
                  </a:lnTo>
                  <a:lnTo>
                    <a:pt x="50317" y="5054"/>
                  </a:lnTo>
                  <a:lnTo>
                    <a:pt x="48869" y="5956"/>
                  </a:lnTo>
                  <a:lnTo>
                    <a:pt x="48354" y="6553"/>
                  </a:lnTo>
                  <a:lnTo>
                    <a:pt x="47510" y="8267"/>
                  </a:lnTo>
                  <a:lnTo>
                    <a:pt x="47344" y="9156"/>
                  </a:lnTo>
                  <a:lnTo>
                    <a:pt x="47346" y="11760"/>
                  </a:lnTo>
                  <a:lnTo>
                    <a:pt x="51155" y="16103"/>
                  </a:lnTo>
                  <a:lnTo>
                    <a:pt x="53047" y="16103"/>
                  </a:lnTo>
                  <a:lnTo>
                    <a:pt x="53860" y="15875"/>
                  </a:lnTo>
                  <a:lnTo>
                    <a:pt x="55283" y="14935"/>
                  </a:lnTo>
                  <a:lnTo>
                    <a:pt x="55679" y="14389"/>
                  </a:lnTo>
                  <a:lnTo>
                    <a:pt x="51689" y="14389"/>
                  </a:lnTo>
                  <a:lnTo>
                    <a:pt x="50926" y="14058"/>
                  </a:lnTo>
                  <a:lnTo>
                    <a:pt x="49809" y="12738"/>
                  </a:lnTo>
                  <a:lnTo>
                    <a:pt x="49529" y="11760"/>
                  </a:lnTo>
                  <a:lnTo>
                    <a:pt x="49529" y="9156"/>
                  </a:lnTo>
                  <a:lnTo>
                    <a:pt x="49809" y="8191"/>
                  </a:lnTo>
                  <a:lnTo>
                    <a:pt x="50952" y="6883"/>
                  </a:lnTo>
                  <a:lnTo>
                    <a:pt x="51714" y="6553"/>
                  </a:lnTo>
                  <a:lnTo>
                    <a:pt x="55704" y="6553"/>
                  </a:lnTo>
                  <a:lnTo>
                    <a:pt x="55308" y="6007"/>
                  </a:lnTo>
                  <a:lnTo>
                    <a:pt x="53898" y="5054"/>
                  </a:lnTo>
                  <a:lnTo>
                    <a:pt x="53073" y="4813"/>
                  </a:lnTo>
                  <a:close/>
                </a:path>
                <a:path w="63500" h="20955">
                  <a:moveTo>
                    <a:pt x="57937" y="13487"/>
                  </a:moveTo>
                  <a:lnTo>
                    <a:pt x="55994" y="13487"/>
                  </a:lnTo>
                  <a:lnTo>
                    <a:pt x="55821" y="14058"/>
                  </a:lnTo>
                  <a:lnTo>
                    <a:pt x="55752" y="15913"/>
                  </a:lnTo>
                  <a:lnTo>
                    <a:pt x="57937" y="15913"/>
                  </a:lnTo>
                  <a:lnTo>
                    <a:pt x="57937" y="13487"/>
                  </a:lnTo>
                  <a:close/>
                </a:path>
                <a:path w="63500" h="20955">
                  <a:moveTo>
                    <a:pt x="55704" y="6553"/>
                  </a:moveTo>
                  <a:lnTo>
                    <a:pt x="53594" y="6553"/>
                  </a:lnTo>
                  <a:lnTo>
                    <a:pt x="54343" y="6883"/>
                  </a:lnTo>
                  <a:lnTo>
                    <a:pt x="54902" y="7543"/>
                  </a:lnTo>
                  <a:lnTo>
                    <a:pt x="55486" y="8191"/>
                  </a:lnTo>
                  <a:lnTo>
                    <a:pt x="55778" y="9156"/>
                  </a:lnTo>
                  <a:lnTo>
                    <a:pt x="55778" y="11760"/>
                  </a:lnTo>
                  <a:lnTo>
                    <a:pt x="55486" y="12738"/>
                  </a:lnTo>
                  <a:lnTo>
                    <a:pt x="54343" y="14058"/>
                  </a:lnTo>
                  <a:lnTo>
                    <a:pt x="53594" y="14389"/>
                  </a:lnTo>
                  <a:lnTo>
                    <a:pt x="55679" y="14389"/>
                  </a:lnTo>
                  <a:lnTo>
                    <a:pt x="55752" y="13487"/>
                  </a:lnTo>
                  <a:lnTo>
                    <a:pt x="57937" y="13487"/>
                  </a:lnTo>
                  <a:lnTo>
                    <a:pt x="57937" y="7480"/>
                  </a:lnTo>
                  <a:lnTo>
                    <a:pt x="55778" y="7480"/>
                  </a:lnTo>
                  <a:lnTo>
                    <a:pt x="55704" y="6553"/>
                  </a:lnTo>
                  <a:close/>
                </a:path>
                <a:path w="63500" h="20955">
                  <a:moveTo>
                    <a:pt x="55994" y="13487"/>
                  </a:moveTo>
                  <a:lnTo>
                    <a:pt x="55752" y="13487"/>
                  </a:lnTo>
                  <a:lnTo>
                    <a:pt x="55752" y="14287"/>
                  </a:lnTo>
                  <a:lnTo>
                    <a:pt x="55994" y="13487"/>
                  </a:lnTo>
                  <a:close/>
                </a:path>
                <a:path w="63500" h="20955">
                  <a:moveTo>
                    <a:pt x="55833" y="6853"/>
                  </a:moveTo>
                  <a:lnTo>
                    <a:pt x="55778" y="7480"/>
                  </a:lnTo>
                  <a:lnTo>
                    <a:pt x="56006" y="7480"/>
                  </a:lnTo>
                  <a:lnTo>
                    <a:pt x="55833" y="6853"/>
                  </a:lnTo>
                  <a:close/>
                </a:path>
                <a:path w="63500" h="20955">
                  <a:moveTo>
                    <a:pt x="58102" y="5016"/>
                  </a:moveTo>
                  <a:lnTo>
                    <a:pt x="55994" y="5016"/>
                  </a:lnTo>
                  <a:lnTo>
                    <a:pt x="55933" y="7213"/>
                  </a:lnTo>
                  <a:lnTo>
                    <a:pt x="56006" y="7480"/>
                  </a:lnTo>
                  <a:lnTo>
                    <a:pt x="57937" y="7480"/>
                  </a:lnTo>
                  <a:lnTo>
                    <a:pt x="58021" y="5956"/>
                  </a:lnTo>
                  <a:lnTo>
                    <a:pt x="58102" y="5016"/>
                  </a:lnTo>
                  <a:close/>
                </a:path>
                <a:path w="63500" h="20955">
                  <a:moveTo>
                    <a:pt x="63296" y="0"/>
                  </a:moveTo>
                  <a:lnTo>
                    <a:pt x="61125" y="0"/>
                  </a:lnTo>
                  <a:lnTo>
                    <a:pt x="61125" y="15913"/>
                  </a:lnTo>
                  <a:lnTo>
                    <a:pt x="63296" y="15913"/>
                  </a:lnTo>
                  <a:lnTo>
                    <a:pt x="63296" y="0"/>
                  </a:lnTo>
                  <a:close/>
                </a:path>
              </a:pathLst>
            </a:custGeom>
            <a:solidFill>
              <a:srgbClr val="6575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836160" y="3215335"/>
              <a:ext cx="1899919" cy="421004"/>
            </a:xfrm>
            <a:prstGeom prst="rect">
              <a:avLst/>
            </a:prstGeom>
          </p:spPr>
        </p:pic>
      </p:grpSp>
      <p:grpSp>
        <p:nvGrpSpPr>
          <p:cNvPr id="141" name="object 141"/>
          <p:cNvGrpSpPr/>
          <p:nvPr/>
        </p:nvGrpSpPr>
        <p:grpSpPr>
          <a:xfrm>
            <a:off x="406400" y="1320800"/>
            <a:ext cx="7150708" cy="9372752"/>
            <a:chOff x="406400" y="1320800"/>
            <a:chExt cx="7150708" cy="9372752"/>
          </a:xfrm>
        </p:grpSpPr>
        <p:pic>
          <p:nvPicPr>
            <p:cNvPr id="142" name="object 14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06400" y="4137723"/>
              <a:ext cx="3168650" cy="1524000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549218" y="1320800"/>
              <a:ext cx="7007859" cy="9372600"/>
            </a:xfrm>
            <a:custGeom>
              <a:avLst/>
              <a:gdLst/>
              <a:ahLst/>
              <a:cxnLst/>
              <a:rect l="l" t="t" r="r" b="b"/>
              <a:pathLst>
                <a:path w="7007859" h="9372600">
                  <a:moveTo>
                    <a:pt x="7007281" y="4737100"/>
                  </a:moveTo>
                  <a:lnTo>
                    <a:pt x="4328573" y="9372600"/>
                  </a:lnTo>
                  <a:lnTo>
                    <a:pt x="6123317" y="9372600"/>
                  </a:lnTo>
                  <a:lnTo>
                    <a:pt x="6988892" y="7874000"/>
                  </a:lnTo>
                  <a:lnTo>
                    <a:pt x="7007281" y="7874000"/>
                  </a:lnTo>
                  <a:lnTo>
                    <a:pt x="7007281" y="4737100"/>
                  </a:lnTo>
                  <a:close/>
                </a:path>
                <a:path w="7007859" h="9372600">
                  <a:moveTo>
                    <a:pt x="7007281" y="7874000"/>
                  </a:moveTo>
                  <a:lnTo>
                    <a:pt x="6988892" y="7874000"/>
                  </a:lnTo>
                  <a:lnTo>
                    <a:pt x="6998824" y="7924800"/>
                  </a:lnTo>
                  <a:lnTo>
                    <a:pt x="7007281" y="7962900"/>
                  </a:lnTo>
                  <a:lnTo>
                    <a:pt x="7007281" y="7874000"/>
                  </a:lnTo>
                  <a:close/>
                </a:path>
                <a:path w="7007859" h="9372600">
                  <a:moveTo>
                    <a:pt x="3416490" y="6464300"/>
                  </a:moveTo>
                  <a:lnTo>
                    <a:pt x="3126506" y="6464300"/>
                  </a:lnTo>
                  <a:lnTo>
                    <a:pt x="3174761" y="6477000"/>
                  </a:lnTo>
                  <a:lnTo>
                    <a:pt x="3368084" y="6477000"/>
                  </a:lnTo>
                  <a:lnTo>
                    <a:pt x="3416490" y="6464300"/>
                  </a:lnTo>
                  <a:close/>
                </a:path>
                <a:path w="7007859" h="9372600">
                  <a:moveTo>
                    <a:pt x="3610413" y="6451600"/>
                  </a:moveTo>
                  <a:lnTo>
                    <a:pt x="2933784" y="6451600"/>
                  </a:lnTo>
                  <a:lnTo>
                    <a:pt x="2981919" y="6464300"/>
                  </a:lnTo>
                  <a:lnTo>
                    <a:pt x="3561887" y="6464300"/>
                  </a:lnTo>
                  <a:lnTo>
                    <a:pt x="3610413" y="6451600"/>
                  </a:lnTo>
                  <a:close/>
                </a:path>
                <a:path w="7007859" h="9372600">
                  <a:moveTo>
                    <a:pt x="1441011" y="0"/>
                  </a:moveTo>
                  <a:lnTo>
                    <a:pt x="497485" y="1625600"/>
                  </a:lnTo>
                  <a:lnTo>
                    <a:pt x="469934" y="1676400"/>
                  </a:lnTo>
                  <a:lnTo>
                    <a:pt x="443168" y="1727200"/>
                  </a:lnTo>
                  <a:lnTo>
                    <a:pt x="417187" y="1778000"/>
                  </a:lnTo>
                  <a:lnTo>
                    <a:pt x="391990" y="1828800"/>
                  </a:lnTo>
                  <a:lnTo>
                    <a:pt x="367578" y="1866900"/>
                  </a:lnTo>
                  <a:lnTo>
                    <a:pt x="343951" y="1917700"/>
                  </a:lnTo>
                  <a:lnTo>
                    <a:pt x="321108" y="1968500"/>
                  </a:lnTo>
                  <a:lnTo>
                    <a:pt x="299050" y="2019300"/>
                  </a:lnTo>
                  <a:lnTo>
                    <a:pt x="277777" y="2070100"/>
                  </a:lnTo>
                  <a:lnTo>
                    <a:pt x="257288" y="2108200"/>
                  </a:lnTo>
                  <a:lnTo>
                    <a:pt x="237584" y="2159000"/>
                  </a:lnTo>
                  <a:lnTo>
                    <a:pt x="218665" y="2209800"/>
                  </a:lnTo>
                  <a:lnTo>
                    <a:pt x="200530" y="2260600"/>
                  </a:lnTo>
                  <a:lnTo>
                    <a:pt x="183180" y="2298700"/>
                  </a:lnTo>
                  <a:lnTo>
                    <a:pt x="166615" y="2349500"/>
                  </a:lnTo>
                  <a:lnTo>
                    <a:pt x="150834" y="2400300"/>
                  </a:lnTo>
                  <a:lnTo>
                    <a:pt x="135838" y="2451100"/>
                  </a:lnTo>
                  <a:lnTo>
                    <a:pt x="121627" y="2501900"/>
                  </a:lnTo>
                  <a:lnTo>
                    <a:pt x="108200" y="2540000"/>
                  </a:lnTo>
                  <a:lnTo>
                    <a:pt x="95558" y="2590800"/>
                  </a:lnTo>
                  <a:lnTo>
                    <a:pt x="83701" y="2641600"/>
                  </a:lnTo>
                  <a:lnTo>
                    <a:pt x="72628" y="2692400"/>
                  </a:lnTo>
                  <a:lnTo>
                    <a:pt x="62340" y="2730500"/>
                  </a:lnTo>
                  <a:lnTo>
                    <a:pt x="52836" y="2781300"/>
                  </a:lnTo>
                  <a:lnTo>
                    <a:pt x="44118" y="2832100"/>
                  </a:lnTo>
                  <a:lnTo>
                    <a:pt x="36184" y="2882900"/>
                  </a:lnTo>
                  <a:lnTo>
                    <a:pt x="29034" y="2921000"/>
                  </a:lnTo>
                  <a:lnTo>
                    <a:pt x="22669" y="2971800"/>
                  </a:lnTo>
                  <a:lnTo>
                    <a:pt x="17089" y="3022600"/>
                  </a:lnTo>
                  <a:lnTo>
                    <a:pt x="12294" y="3073400"/>
                  </a:lnTo>
                  <a:lnTo>
                    <a:pt x="8283" y="3111500"/>
                  </a:lnTo>
                  <a:lnTo>
                    <a:pt x="5057" y="3162300"/>
                  </a:lnTo>
                  <a:lnTo>
                    <a:pt x="2616" y="3213100"/>
                  </a:lnTo>
                  <a:lnTo>
                    <a:pt x="959" y="3251200"/>
                  </a:lnTo>
                  <a:lnTo>
                    <a:pt x="87" y="3302000"/>
                  </a:lnTo>
                  <a:lnTo>
                    <a:pt x="0" y="3352800"/>
                  </a:lnTo>
                  <a:lnTo>
                    <a:pt x="697" y="3403600"/>
                  </a:lnTo>
                  <a:lnTo>
                    <a:pt x="2179" y="3441700"/>
                  </a:lnTo>
                  <a:lnTo>
                    <a:pt x="4445" y="3492500"/>
                  </a:lnTo>
                  <a:lnTo>
                    <a:pt x="7496" y="3543300"/>
                  </a:lnTo>
                  <a:lnTo>
                    <a:pt x="11332" y="3581400"/>
                  </a:lnTo>
                  <a:lnTo>
                    <a:pt x="15953" y="3632200"/>
                  </a:lnTo>
                  <a:lnTo>
                    <a:pt x="21358" y="3683000"/>
                  </a:lnTo>
                  <a:lnTo>
                    <a:pt x="27548" y="3721100"/>
                  </a:lnTo>
                  <a:lnTo>
                    <a:pt x="34523" y="3771900"/>
                  </a:lnTo>
                  <a:lnTo>
                    <a:pt x="42282" y="3822700"/>
                  </a:lnTo>
                  <a:lnTo>
                    <a:pt x="50826" y="3873500"/>
                  </a:lnTo>
                  <a:lnTo>
                    <a:pt x="60154" y="3911600"/>
                  </a:lnTo>
                  <a:lnTo>
                    <a:pt x="70268" y="3962400"/>
                  </a:lnTo>
                  <a:lnTo>
                    <a:pt x="81165" y="4013200"/>
                  </a:lnTo>
                  <a:lnTo>
                    <a:pt x="92848" y="4051300"/>
                  </a:lnTo>
                  <a:lnTo>
                    <a:pt x="105315" y="4102100"/>
                  </a:lnTo>
                  <a:lnTo>
                    <a:pt x="118762" y="4152900"/>
                  </a:lnTo>
                  <a:lnTo>
                    <a:pt x="132879" y="4191000"/>
                  </a:lnTo>
                  <a:lnTo>
                    <a:pt x="147666" y="4241800"/>
                  </a:lnTo>
                  <a:lnTo>
                    <a:pt x="163123" y="4292600"/>
                  </a:lnTo>
                  <a:lnTo>
                    <a:pt x="179250" y="4330700"/>
                  </a:lnTo>
                  <a:lnTo>
                    <a:pt x="196048" y="4381500"/>
                  </a:lnTo>
                  <a:lnTo>
                    <a:pt x="213515" y="4419600"/>
                  </a:lnTo>
                  <a:lnTo>
                    <a:pt x="231653" y="4470400"/>
                  </a:lnTo>
                  <a:lnTo>
                    <a:pt x="250460" y="4508500"/>
                  </a:lnTo>
                  <a:lnTo>
                    <a:pt x="269938" y="4559300"/>
                  </a:lnTo>
                  <a:lnTo>
                    <a:pt x="290086" y="4597400"/>
                  </a:lnTo>
                  <a:lnTo>
                    <a:pt x="310904" y="4648200"/>
                  </a:lnTo>
                  <a:lnTo>
                    <a:pt x="332392" y="4686300"/>
                  </a:lnTo>
                  <a:lnTo>
                    <a:pt x="354550" y="4724400"/>
                  </a:lnTo>
                  <a:lnTo>
                    <a:pt x="377379" y="4775200"/>
                  </a:lnTo>
                  <a:lnTo>
                    <a:pt x="400877" y="4813300"/>
                  </a:lnTo>
                  <a:lnTo>
                    <a:pt x="425046" y="4851400"/>
                  </a:lnTo>
                  <a:lnTo>
                    <a:pt x="449884" y="4889500"/>
                  </a:lnTo>
                  <a:lnTo>
                    <a:pt x="475393" y="4927600"/>
                  </a:lnTo>
                  <a:lnTo>
                    <a:pt x="501572" y="4965700"/>
                  </a:lnTo>
                  <a:lnTo>
                    <a:pt x="528421" y="5016500"/>
                  </a:lnTo>
                  <a:lnTo>
                    <a:pt x="555940" y="5054600"/>
                  </a:lnTo>
                  <a:lnTo>
                    <a:pt x="584129" y="5092700"/>
                  </a:lnTo>
                  <a:lnTo>
                    <a:pt x="612988" y="5130800"/>
                  </a:lnTo>
                  <a:lnTo>
                    <a:pt x="642517" y="5168900"/>
                  </a:lnTo>
                  <a:lnTo>
                    <a:pt x="672717" y="5207000"/>
                  </a:lnTo>
                  <a:lnTo>
                    <a:pt x="703586" y="5245100"/>
                  </a:lnTo>
                  <a:lnTo>
                    <a:pt x="735126" y="5270500"/>
                  </a:lnTo>
                  <a:lnTo>
                    <a:pt x="767336" y="5308600"/>
                  </a:lnTo>
                  <a:lnTo>
                    <a:pt x="800215" y="5346700"/>
                  </a:lnTo>
                  <a:lnTo>
                    <a:pt x="833765" y="5384800"/>
                  </a:lnTo>
                  <a:lnTo>
                    <a:pt x="867985" y="5422900"/>
                  </a:lnTo>
                  <a:lnTo>
                    <a:pt x="902875" y="5448300"/>
                  </a:lnTo>
                  <a:lnTo>
                    <a:pt x="938436" y="5486400"/>
                  </a:lnTo>
                  <a:lnTo>
                    <a:pt x="974666" y="5524500"/>
                  </a:lnTo>
                  <a:lnTo>
                    <a:pt x="1011566" y="5549900"/>
                  </a:lnTo>
                  <a:lnTo>
                    <a:pt x="1049137" y="5588000"/>
                  </a:lnTo>
                  <a:lnTo>
                    <a:pt x="1087377" y="5626100"/>
                  </a:lnTo>
                  <a:lnTo>
                    <a:pt x="1126288" y="5651500"/>
                  </a:lnTo>
                  <a:lnTo>
                    <a:pt x="1165868" y="5689600"/>
                  </a:lnTo>
                  <a:lnTo>
                    <a:pt x="1206119" y="5715000"/>
                  </a:lnTo>
                  <a:lnTo>
                    <a:pt x="1247040" y="5753100"/>
                  </a:lnTo>
                  <a:lnTo>
                    <a:pt x="1330892" y="5803900"/>
                  </a:lnTo>
                  <a:lnTo>
                    <a:pt x="1373823" y="5842000"/>
                  </a:lnTo>
                  <a:lnTo>
                    <a:pt x="1461695" y="5892800"/>
                  </a:lnTo>
                  <a:lnTo>
                    <a:pt x="1506637" y="5930900"/>
                  </a:lnTo>
                  <a:lnTo>
                    <a:pt x="1598530" y="5981700"/>
                  </a:lnTo>
                  <a:lnTo>
                    <a:pt x="1977383" y="6184900"/>
                  </a:lnTo>
                  <a:lnTo>
                    <a:pt x="2024918" y="6197600"/>
                  </a:lnTo>
                  <a:lnTo>
                    <a:pt x="2072483" y="6223000"/>
                  </a:lnTo>
                  <a:lnTo>
                    <a:pt x="2120078" y="6235700"/>
                  </a:lnTo>
                  <a:lnTo>
                    <a:pt x="2167702" y="6261100"/>
                  </a:lnTo>
                  <a:lnTo>
                    <a:pt x="2215357" y="6273800"/>
                  </a:lnTo>
                  <a:lnTo>
                    <a:pt x="2263042" y="6299200"/>
                  </a:lnTo>
                  <a:lnTo>
                    <a:pt x="2406277" y="6337300"/>
                  </a:lnTo>
                  <a:lnTo>
                    <a:pt x="2454082" y="6362700"/>
                  </a:lnTo>
                  <a:lnTo>
                    <a:pt x="2549782" y="6388100"/>
                  </a:lnTo>
                  <a:lnTo>
                    <a:pt x="2597677" y="6388100"/>
                  </a:lnTo>
                  <a:lnTo>
                    <a:pt x="2789558" y="6438900"/>
                  </a:lnTo>
                  <a:lnTo>
                    <a:pt x="2837603" y="6438900"/>
                  </a:lnTo>
                  <a:lnTo>
                    <a:pt x="2885678" y="6451600"/>
                  </a:lnTo>
                  <a:lnTo>
                    <a:pt x="3658969" y="6451600"/>
                  </a:lnTo>
                  <a:lnTo>
                    <a:pt x="3756171" y="6426200"/>
                  </a:lnTo>
                  <a:lnTo>
                    <a:pt x="3804817" y="6426200"/>
                  </a:lnTo>
                  <a:lnTo>
                    <a:pt x="3999702" y="6375400"/>
                  </a:lnTo>
                  <a:lnTo>
                    <a:pt x="4048499" y="6375400"/>
                  </a:lnTo>
                  <a:lnTo>
                    <a:pt x="4095248" y="6362700"/>
                  </a:lnTo>
                  <a:lnTo>
                    <a:pt x="4141626" y="6337300"/>
                  </a:lnTo>
                  <a:lnTo>
                    <a:pt x="4323434" y="6286500"/>
                  </a:lnTo>
                  <a:lnTo>
                    <a:pt x="4367960" y="6261100"/>
                  </a:lnTo>
                  <a:lnTo>
                    <a:pt x="4455901" y="6235700"/>
                  </a:lnTo>
                  <a:lnTo>
                    <a:pt x="4499315" y="6210300"/>
                  </a:lnTo>
                  <a:lnTo>
                    <a:pt x="4542359" y="6197600"/>
                  </a:lnTo>
                  <a:lnTo>
                    <a:pt x="4627335" y="6146800"/>
                  </a:lnTo>
                  <a:lnTo>
                    <a:pt x="4669268" y="6134100"/>
                  </a:lnTo>
                  <a:lnTo>
                    <a:pt x="4792842" y="6057900"/>
                  </a:lnTo>
                  <a:lnTo>
                    <a:pt x="4913082" y="5981700"/>
                  </a:lnTo>
                  <a:lnTo>
                    <a:pt x="5029987" y="5905500"/>
                  </a:lnTo>
                  <a:lnTo>
                    <a:pt x="5068215" y="5880100"/>
                  </a:lnTo>
                  <a:lnTo>
                    <a:pt x="5106072" y="5842000"/>
                  </a:lnTo>
                  <a:lnTo>
                    <a:pt x="5180674" y="5791200"/>
                  </a:lnTo>
                  <a:lnTo>
                    <a:pt x="5217419" y="5753100"/>
                  </a:lnTo>
                  <a:lnTo>
                    <a:pt x="5253794" y="5727700"/>
                  </a:lnTo>
                  <a:lnTo>
                    <a:pt x="5289799" y="5689600"/>
                  </a:lnTo>
                  <a:lnTo>
                    <a:pt x="5325433" y="5651500"/>
                  </a:lnTo>
                  <a:lnTo>
                    <a:pt x="5360696" y="5626100"/>
                  </a:lnTo>
                  <a:lnTo>
                    <a:pt x="5395589" y="5588000"/>
                  </a:lnTo>
                  <a:lnTo>
                    <a:pt x="5430111" y="5549900"/>
                  </a:lnTo>
                  <a:lnTo>
                    <a:pt x="5464263" y="5511800"/>
                  </a:lnTo>
                  <a:lnTo>
                    <a:pt x="5498045" y="5473700"/>
                  </a:lnTo>
                  <a:lnTo>
                    <a:pt x="5531455" y="5448300"/>
                  </a:lnTo>
                  <a:lnTo>
                    <a:pt x="5564496" y="5410200"/>
                  </a:lnTo>
                  <a:lnTo>
                    <a:pt x="5597166" y="5372100"/>
                  </a:lnTo>
                  <a:lnTo>
                    <a:pt x="5629465" y="5321300"/>
                  </a:lnTo>
                  <a:lnTo>
                    <a:pt x="5661394" y="5283200"/>
                  </a:lnTo>
                  <a:lnTo>
                    <a:pt x="5692952" y="5245100"/>
                  </a:lnTo>
                  <a:lnTo>
                    <a:pt x="5724140" y="5207000"/>
                  </a:lnTo>
                  <a:lnTo>
                    <a:pt x="5754957" y="5156200"/>
                  </a:lnTo>
                  <a:lnTo>
                    <a:pt x="5785404" y="5118100"/>
                  </a:lnTo>
                  <a:lnTo>
                    <a:pt x="5815480" y="5080000"/>
                  </a:lnTo>
                  <a:lnTo>
                    <a:pt x="5845186" y="5029200"/>
                  </a:lnTo>
                  <a:lnTo>
                    <a:pt x="5874521" y="4991100"/>
                  </a:lnTo>
                  <a:lnTo>
                    <a:pt x="3018515" y="4991100"/>
                  </a:lnTo>
                  <a:lnTo>
                    <a:pt x="2971428" y="4978400"/>
                  </a:lnTo>
                  <a:lnTo>
                    <a:pt x="2924398" y="4978400"/>
                  </a:lnTo>
                  <a:lnTo>
                    <a:pt x="2643424" y="4902200"/>
                  </a:lnTo>
                  <a:lnTo>
                    <a:pt x="2596795" y="4876800"/>
                  </a:lnTo>
                  <a:lnTo>
                    <a:pt x="2550225" y="4864100"/>
                  </a:lnTo>
                  <a:lnTo>
                    <a:pt x="2364517" y="4762500"/>
                  </a:lnTo>
                  <a:lnTo>
                    <a:pt x="2316874" y="4737100"/>
                  </a:lnTo>
                  <a:lnTo>
                    <a:pt x="2270593" y="4711700"/>
                  </a:lnTo>
                  <a:lnTo>
                    <a:pt x="2225673" y="4673600"/>
                  </a:lnTo>
                  <a:lnTo>
                    <a:pt x="2182115" y="4648200"/>
                  </a:lnTo>
                  <a:lnTo>
                    <a:pt x="2139920" y="4610100"/>
                  </a:lnTo>
                  <a:lnTo>
                    <a:pt x="2099085" y="4584700"/>
                  </a:lnTo>
                  <a:lnTo>
                    <a:pt x="2059613" y="4546600"/>
                  </a:lnTo>
                  <a:lnTo>
                    <a:pt x="2021503" y="4521200"/>
                  </a:lnTo>
                  <a:lnTo>
                    <a:pt x="1984754" y="4483100"/>
                  </a:lnTo>
                  <a:lnTo>
                    <a:pt x="1949367" y="4445000"/>
                  </a:lnTo>
                  <a:lnTo>
                    <a:pt x="1915343" y="4406900"/>
                  </a:lnTo>
                  <a:lnTo>
                    <a:pt x="1882679" y="4368800"/>
                  </a:lnTo>
                  <a:lnTo>
                    <a:pt x="1851378" y="4330700"/>
                  </a:lnTo>
                  <a:lnTo>
                    <a:pt x="1821439" y="4292600"/>
                  </a:lnTo>
                  <a:lnTo>
                    <a:pt x="1792861" y="4254500"/>
                  </a:lnTo>
                  <a:lnTo>
                    <a:pt x="1765646" y="4216400"/>
                  </a:lnTo>
                  <a:lnTo>
                    <a:pt x="1739792" y="4178300"/>
                  </a:lnTo>
                  <a:lnTo>
                    <a:pt x="1715300" y="4127500"/>
                  </a:lnTo>
                  <a:lnTo>
                    <a:pt x="1692170" y="4089400"/>
                  </a:lnTo>
                  <a:lnTo>
                    <a:pt x="1670402" y="4051300"/>
                  </a:lnTo>
                  <a:lnTo>
                    <a:pt x="1649995" y="4000500"/>
                  </a:lnTo>
                  <a:lnTo>
                    <a:pt x="1630951" y="3962400"/>
                  </a:lnTo>
                  <a:lnTo>
                    <a:pt x="1613268" y="3911600"/>
                  </a:lnTo>
                  <a:lnTo>
                    <a:pt x="1596948" y="3873500"/>
                  </a:lnTo>
                  <a:lnTo>
                    <a:pt x="1581989" y="3822700"/>
                  </a:lnTo>
                  <a:lnTo>
                    <a:pt x="1568392" y="3771900"/>
                  </a:lnTo>
                  <a:lnTo>
                    <a:pt x="1556692" y="3721100"/>
                  </a:lnTo>
                  <a:lnTo>
                    <a:pt x="1546471" y="3683000"/>
                  </a:lnTo>
                  <a:lnTo>
                    <a:pt x="1537728" y="3632200"/>
                  </a:lnTo>
                  <a:lnTo>
                    <a:pt x="1530463" y="3581400"/>
                  </a:lnTo>
                  <a:lnTo>
                    <a:pt x="1524676" y="3543300"/>
                  </a:lnTo>
                  <a:lnTo>
                    <a:pt x="1520368" y="3492500"/>
                  </a:lnTo>
                  <a:lnTo>
                    <a:pt x="1517538" y="3441700"/>
                  </a:lnTo>
                  <a:lnTo>
                    <a:pt x="1516186" y="3403600"/>
                  </a:lnTo>
                  <a:lnTo>
                    <a:pt x="1516313" y="3352800"/>
                  </a:lnTo>
                  <a:lnTo>
                    <a:pt x="1517918" y="3302000"/>
                  </a:lnTo>
                  <a:lnTo>
                    <a:pt x="1521001" y="3263900"/>
                  </a:lnTo>
                  <a:lnTo>
                    <a:pt x="1525563" y="3213100"/>
                  </a:lnTo>
                  <a:lnTo>
                    <a:pt x="1531603" y="3162300"/>
                  </a:lnTo>
                  <a:lnTo>
                    <a:pt x="1539121" y="3124200"/>
                  </a:lnTo>
                  <a:lnTo>
                    <a:pt x="1548117" y="3073400"/>
                  </a:lnTo>
                  <a:lnTo>
                    <a:pt x="1558592" y="3022600"/>
                  </a:lnTo>
                  <a:lnTo>
                    <a:pt x="1570544" y="2971800"/>
                  </a:lnTo>
                  <a:lnTo>
                    <a:pt x="1583975" y="2933700"/>
                  </a:lnTo>
                  <a:lnTo>
                    <a:pt x="1598885" y="2882900"/>
                  </a:lnTo>
                  <a:lnTo>
                    <a:pt x="1615272" y="2832100"/>
                  </a:lnTo>
                  <a:lnTo>
                    <a:pt x="1633138" y="2781300"/>
                  </a:lnTo>
                  <a:lnTo>
                    <a:pt x="1652482" y="2743200"/>
                  </a:lnTo>
                  <a:lnTo>
                    <a:pt x="1673305" y="2692400"/>
                  </a:lnTo>
                  <a:lnTo>
                    <a:pt x="1695605" y="2641600"/>
                  </a:lnTo>
                  <a:lnTo>
                    <a:pt x="1719384" y="2603500"/>
                  </a:lnTo>
                  <a:lnTo>
                    <a:pt x="1744641" y="2552700"/>
                  </a:lnTo>
                  <a:lnTo>
                    <a:pt x="1771376" y="2501900"/>
                  </a:lnTo>
                  <a:lnTo>
                    <a:pt x="2972580" y="419100"/>
                  </a:lnTo>
                  <a:lnTo>
                    <a:pt x="1441011" y="0"/>
                  </a:lnTo>
                  <a:close/>
                </a:path>
                <a:path w="7007859" h="9372600">
                  <a:moveTo>
                    <a:pt x="6595255" y="660400"/>
                  </a:moveTo>
                  <a:lnTo>
                    <a:pt x="4582889" y="4127500"/>
                  </a:lnTo>
                  <a:lnTo>
                    <a:pt x="4554890" y="4178300"/>
                  </a:lnTo>
                  <a:lnTo>
                    <a:pt x="4526210" y="4216400"/>
                  </a:lnTo>
                  <a:lnTo>
                    <a:pt x="4496849" y="4267200"/>
                  </a:lnTo>
                  <a:lnTo>
                    <a:pt x="4466808" y="4305300"/>
                  </a:lnTo>
                  <a:lnTo>
                    <a:pt x="4436086" y="4343400"/>
                  </a:lnTo>
                  <a:lnTo>
                    <a:pt x="4404684" y="4381500"/>
                  </a:lnTo>
                  <a:lnTo>
                    <a:pt x="4372601" y="4432300"/>
                  </a:lnTo>
                  <a:lnTo>
                    <a:pt x="4339838" y="4470400"/>
                  </a:lnTo>
                  <a:lnTo>
                    <a:pt x="4306394" y="4495800"/>
                  </a:lnTo>
                  <a:lnTo>
                    <a:pt x="4272270" y="4533900"/>
                  </a:lnTo>
                  <a:lnTo>
                    <a:pt x="4237465" y="4572000"/>
                  </a:lnTo>
                  <a:lnTo>
                    <a:pt x="4201979" y="4597400"/>
                  </a:lnTo>
                  <a:lnTo>
                    <a:pt x="4165813" y="4635500"/>
                  </a:lnTo>
                  <a:lnTo>
                    <a:pt x="4128966" y="4660900"/>
                  </a:lnTo>
                  <a:lnTo>
                    <a:pt x="4091439" y="4699000"/>
                  </a:lnTo>
                  <a:lnTo>
                    <a:pt x="4053232" y="4724400"/>
                  </a:lnTo>
                  <a:lnTo>
                    <a:pt x="4014344" y="4749800"/>
                  </a:lnTo>
                  <a:lnTo>
                    <a:pt x="3974775" y="4775200"/>
                  </a:lnTo>
                  <a:lnTo>
                    <a:pt x="3934526" y="4800600"/>
                  </a:lnTo>
                  <a:lnTo>
                    <a:pt x="3893596" y="4813300"/>
                  </a:lnTo>
                  <a:lnTo>
                    <a:pt x="3809695" y="4864100"/>
                  </a:lnTo>
                  <a:lnTo>
                    <a:pt x="3723073" y="4889500"/>
                  </a:lnTo>
                  <a:lnTo>
                    <a:pt x="3678741" y="4914900"/>
                  </a:lnTo>
                  <a:lnTo>
                    <a:pt x="3588035" y="4940300"/>
                  </a:lnTo>
                  <a:lnTo>
                    <a:pt x="3492542" y="4965700"/>
                  </a:lnTo>
                  <a:lnTo>
                    <a:pt x="3444881" y="4965700"/>
                  </a:lnTo>
                  <a:lnTo>
                    <a:pt x="3349732" y="4991100"/>
                  </a:lnTo>
                  <a:lnTo>
                    <a:pt x="5874521" y="4991100"/>
                  </a:lnTo>
                  <a:lnTo>
                    <a:pt x="5903486" y="4940300"/>
                  </a:lnTo>
                  <a:lnTo>
                    <a:pt x="5932080" y="4889500"/>
                  </a:lnTo>
                  <a:lnTo>
                    <a:pt x="5960304" y="4851400"/>
                  </a:lnTo>
                  <a:lnTo>
                    <a:pt x="5988157" y="4800600"/>
                  </a:lnTo>
                  <a:lnTo>
                    <a:pt x="7007281" y="3048000"/>
                  </a:lnTo>
                  <a:lnTo>
                    <a:pt x="7007281" y="774700"/>
                  </a:lnTo>
                  <a:lnTo>
                    <a:pt x="6595255" y="660400"/>
                  </a:lnTo>
                  <a:close/>
                </a:path>
              </a:pathLst>
            </a:custGeom>
            <a:solidFill>
              <a:srgbClr val="FFFFFF">
                <a:alpha val="4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93006" y="4601260"/>
              <a:ext cx="142868" cy="279971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26318" y="4601260"/>
              <a:ext cx="142875" cy="279971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00100" y="4388535"/>
              <a:ext cx="2374900" cy="1003300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77568" y="4607331"/>
              <a:ext cx="996378" cy="260756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737943" y="5047411"/>
              <a:ext cx="245401" cy="91947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1183462" y="5080609"/>
              <a:ext cx="563880" cy="74930"/>
            </a:xfrm>
            <a:custGeom>
              <a:avLst/>
              <a:gdLst/>
              <a:ahLst/>
              <a:cxnLst/>
              <a:rect l="l" t="t" r="r" b="b"/>
              <a:pathLst>
                <a:path w="563880" h="74929">
                  <a:moveTo>
                    <a:pt x="59838" y="16230"/>
                  </a:moveTo>
                  <a:lnTo>
                    <a:pt x="52370" y="16230"/>
                  </a:lnTo>
                  <a:lnTo>
                    <a:pt x="49170" y="17094"/>
                  </a:lnTo>
                  <a:lnTo>
                    <a:pt x="37613" y="41401"/>
                  </a:lnTo>
                  <a:lnTo>
                    <a:pt x="38375" y="45085"/>
                  </a:lnTo>
                  <a:lnTo>
                    <a:pt x="41474" y="51384"/>
                  </a:lnTo>
                  <a:lnTo>
                    <a:pt x="43633" y="53822"/>
                  </a:lnTo>
                  <a:lnTo>
                    <a:pt x="49119" y="57276"/>
                  </a:lnTo>
                  <a:lnTo>
                    <a:pt x="52269" y="58140"/>
                  </a:lnTo>
                  <a:lnTo>
                    <a:pt x="58771" y="58140"/>
                  </a:lnTo>
                  <a:lnTo>
                    <a:pt x="61362" y="57632"/>
                  </a:lnTo>
                  <a:lnTo>
                    <a:pt x="65883" y="55600"/>
                  </a:lnTo>
                  <a:lnTo>
                    <a:pt x="67763" y="54203"/>
                  </a:lnTo>
                  <a:lnTo>
                    <a:pt x="68984" y="52730"/>
                  </a:lnTo>
                  <a:lnTo>
                    <a:pt x="53691" y="52730"/>
                  </a:lnTo>
                  <a:lnTo>
                    <a:pt x="51710" y="52171"/>
                  </a:lnTo>
                  <a:lnTo>
                    <a:pt x="43861" y="38633"/>
                  </a:lnTo>
                  <a:lnTo>
                    <a:pt x="42414" y="38633"/>
                  </a:lnTo>
                  <a:lnTo>
                    <a:pt x="42414" y="33680"/>
                  </a:lnTo>
                  <a:lnTo>
                    <a:pt x="43861" y="33680"/>
                  </a:lnTo>
                  <a:lnTo>
                    <a:pt x="43984" y="31826"/>
                  </a:lnTo>
                  <a:lnTo>
                    <a:pt x="53691" y="21640"/>
                  </a:lnTo>
                  <a:lnTo>
                    <a:pt x="69170" y="21640"/>
                  </a:lnTo>
                  <a:lnTo>
                    <a:pt x="68245" y="20548"/>
                  </a:lnTo>
                  <a:lnTo>
                    <a:pt x="63064" y="17094"/>
                  </a:lnTo>
                  <a:lnTo>
                    <a:pt x="59838" y="16230"/>
                  </a:lnTo>
                  <a:close/>
                </a:path>
                <a:path w="563880" h="74929">
                  <a:moveTo>
                    <a:pt x="22326" y="9143"/>
                  </a:moveTo>
                  <a:lnTo>
                    <a:pt x="15925" y="9143"/>
                  </a:lnTo>
                  <a:lnTo>
                    <a:pt x="15925" y="57226"/>
                  </a:lnTo>
                  <a:lnTo>
                    <a:pt x="22326" y="57226"/>
                  </a:lnTo>
                  <a:lnTo>
                    <a:pt x="22326" y="9143"/>
                  </a:lnTo>
                  <a:close/>
                </a:path>
                <a:path w="563880" h="74929">
                  <a:moveTo>
                    <a:pt x="72436" y="46405"/>
                  </a:moveTo>
                  <a:lnTo>
                    <a:pt x="66112" y="46405"/>
                  </a:lnTo>
                  <a:lnTo>
                    <a:pt x="65350" y="48437"/>
                  </a:lnTo>
                  <a:lnTo>
                    <a:pt x="64156" y="50012"/>
                  </a:lnTo>
                  <a:lnTo>
                    <a:pt x="62530" y="51130"/>
                  </a:lnTo>
                  <a:lnTo>
                    <a:pt x="60905" y="52197"/>
                  </a:lnTo>
                  <a:lnTo>
                    <a:pt x="58670" y="52730"/>
                  </a:lnTo>
                  <a:lnTo>
                    <a:pt x="68984" y="52730"/>
                  </a:lnTo>
                  <a:lnTo>
                    <a:pt x="70760" y="50647"/>
                  </a:lnTo>
                  <a:lnTo>
                    <a:pt x="71827" y="48640"/>
                  </a:lnTo>
                  <a:lnTo>
                    <a:pt x="72436" y="46405"/>
                  </a:lnTo>
                  <a:close/>
                </a:path>
                <a:path w="563880" h="74929">
                  <a:moveTo>
                    <a:pt x="43861" y="33680"/>
                  </a:moveTo>
                  <a:lnTo>
                    <a:pt x="42414" y="33680"/>
                  </a:lnTo>
                  <a:lnTo>
                    <a:pt x="42414" y="38633"/>
                  </a:lnTo>
                  <a:lnTo>
                    <a:pt x="43861" y="38633"/>
                  </a:lnTo>
                  <a:lnTo>
                    <a:pt x="43861" y="33680"/>
                  </a:lnTo>
                  <a:close/>
                </a:path>
                <a:path w="563880" h="74929">
                  <a:moveTo>
                    <a:pt x="69170" y="21640"/>
                  </a:moveTo>
                  <a:lnTo>
                    <a:pt x="59025" y="21640"/>
                  </a:lnTo>
                  <a:lnTo>
                    <a:pt x="61692" y="22682"/>
                  </a:lnTo>
                  <a:lnTo>
                    <a:pt x="63826" y="24764"/>
                  </a:lnTo>
                  <a:lnTo>
                    <a:pt x="66010" y="26797"/>
                  </a:lnTo>
                  <a:lnTo>
                    <a:pt x="67153" y="29768"/>
                  </a:lnTo>
                  <a:lnTo>
                    <a:pt x="67255" y="33680"/>
                  </a:lnTo>
                  <a:lnTo>
                    <a:pt x="43861" y="33680"/>
                  </a:lnTo>
                  <a:lnTo>
                    <a:pt x="43861" y="38633"/>
                  </a:lnTo>
                  <a:lnTo>
                    <a:pt x="73427" y="38633"/>
                  </a:lnTo>
                  <a:lnTo>
                    <a:pt x="73503" y="31826"/>
                  </a:lnTo>
                  <a:lnTo>
                    <a:pt x="72843" y="28651"/>
                  </a:lnTo>
                  <a:lnTo>
                    <a:pt x="70201" y="22860"/>
                  </a:lnTo>
                  <a:lnTo>
                    <a:pt x="69170" y="21640"/>
                  </a:lnTo>
                  <a:close/>
                </a:path>
                <a:path w="563880" h="74929">
                  <a:moveTo>
                    <a:pt x="60168" y="0"/>
                  </a:moveTo>
                  <a:lnTo>
                    <a:pt x="46833" y="9753"/>
                  </a:lnTo>
                  <a:lnTo>
                    <a:pt x="49576" y="13868"/>
                  </a:lnTo>
                  <a:lnTo>
                    <a:pt x="63826" y="5181"/>
                  </a:lnTo>
                  <a:lnTo>
                    <a:pt x="60168" y="0"/>
                  </a:lnTo>
                  <a:close/>
                </a:path>
                <a:path w="563880" h="74929">
                  <a:moveTo>
                    <a:pt x="38252" y="3886"/>
                  </a:moveTo>
                  <a:lnTo>
                    <a:pt x="0" y="3886"/>
                  </a:lnTo>
                  <a:lnTo>
                    <a:pt x="0" y="9143"/>
                  </a:lnTo>
                  <a:lnTo>
                    <a:pt x="38252" y="9143"/>
                  </a:lnTo>
                  <a:lnTo>
                    <a:pt x="38252" y="3886"/>
                  </a:lnTo>
                  <a:close/>
                </a:path>
                <a:path w="563880" h="74929">
                  <a:moveTo>
                    <a:pt x="88772" y="2362"/>
                  </a:moveTo>
                  <a:lnTo>
                    <a:pt x="82373" y="2362"/>
                  </a:lnTo>
                  <a:lnTo>
                    <a:pt x="82373" y="57226"/>
                  </a:lnTo>
                  <a:lnTo>
                    <a:pt x="88772" y="57226"/>
                  </a:lnTo>
                  <a:lnTo>
                    <a:pt x="88772" y="2362"/>
                  </a:lnTo>
                  <a:close/>
                </a:path>
                <a:path w="563880" h="74929">
                  <a:moveTo>
                    <a:pt x="120192" y="16230"/>
                  </a:moveTo>
                  <a:lnTo>
                    <a:pt x="112725" y="16230"/>
                  </a:lnTo>
                  <a:lnTo>
                    <a:pt x="109524" y="17094"/>
                  </a:lnTo>
                  <a:lnTo>
                    <a:pt x="97967" y="41401"/>
                  </a:lnTo>
                  <a:lnTo>
                    <a:pt x="98729" y="45085"/>
                  </a:lnTo>
                  <a:lnTo>
                    <a:pt x="101828" y="51384"/>
                  </a:lnTo>
                  <a:lnTo>
                    <a:pt x="103987" y="53822"/>
                  </a:lnTo>
                  <a:lnTo>
                    <a:pt x="109473" y="57276"/>
                  </a:lnTo>
                  <a:lnTo>
                    <a:pt x="112623" y="58140"/>
                  </a:lnTo>
                  <a:lnTo>
                    <a:pt x="119125" y="58140"/>
                  </a:lnTo>
                  <a:lnTo>
                    <a:pt x="121716" y="57632"/>
                  </a:lnTo>
                  <a:lnTo>
                    <a:pt x="126237" y="55600"/>
                  </a:lnTo>
                  <a:lnTo>
                    <a:pt x="128117" y="54203"/>
                  </a:lnTo>
                  <a:lnTo>
                    <a:pt x="129338" y="52730"/>
                  </a:lnTo>
                  <a:lnTo>
                    <a:pt x="114045" y="52730"/>
                  </a:lnTo>
                  <a:lnTo>
                    <a:pt x="112064" y="52171"/>
                  </a:lnTo>
                  <a:lnTo>
                    <a:pt x="104216" y="38633"/>
                  </a:lnTo>
                  <a:lnTo>
                    <a:pt x="102768" y="38633"/>
                  </a:lnTo>
                  <a:lnTo>
                    <a:pt x="102768" y="33680"/>
                  </a:lnTo>
                  <a:lnTo>
                    <a:pt x="104216" y="33680"/>
                  </a:lnTo>
                  <a:lnTo>
                    <a:pt x="104339" y="31826"/>
                  </a:lnTo>
                  <a:lnTo>
                    <a:pt x="114045" y="21640"/>
                  </a:lnTo>
                  <a:lnTo>
                    <a:pt x="129524" y="21640"/>
                  </a:lnTo>
                  <a:lnTo>
                    <a:pt x="128600" y="20548"/>
                  </a:lnTo>
                  <a:lnTo>
                    <a:pt x="123418" y="17094"/>
                  </a:lnTo>
                  <a:lnTo>
                    <a:pt x="120192" y="16230"/>
                  </a:lnTo>
                  <a:close/>
                </a:path>
                <a:path w="563880" h="74929">
                  <a:moveTo>
                    <a:pt x="132791" y="46405"/>
                  </a:moveTo>
                  <a:lnTo>
                    <a:pt x="126466" y="46405"/>
                  </a:lnTo>
                  <a:lnTo>
                    <a:pt x="125704" y="48437"/>
                  </a:lnTo>
                  <a:lnTo>
                    <a:pt x="124510" y="50012"/>
                  </a:lnTo>
                  <a:lnTo>
                    <a:pt x="122885" y="51130"/>
                  </a:lnTo>
                  <a:lnTo>
                    <a:pt x="121259" y="52197"/>
                  </a:lnTo>
                  <a:lnTo>
                    <a:pt x="119024" y="52730"/>
                  </a:lnTo>
                  <a:lnTo>
                    <a:pt x="129338" y="52730"/>
                  </a:lnTo>
                  <a:lnTo>
                    <a:pt x="131114" y="50647"/>
                  </a:lnTo>
                  <a:lnTo>
                    <a:pt x="132181" y="48640"/>
                  </a:lnTo>
                  <a:lnTo>
                    <a:pt x="132791" y="46405"/>
                  </a:lnTo>
                  <a:close/>
                </a:path>
                <a:path w="563880" h="74929">
                  <a:moveTo>
                    <a:pt x="104216" y="33680"/>
                  </a:moveTo>
                  <a:lnTo>
                    <a:pt x="102768" y="33680"/>
                  </a:lnTo>
                  <a:lnTo>
                    <a:pt x="102768" y="38633"/>
                  </a:lnTo>
                  <a:lnTo>
                    <a:pt x="104216" y="38633"/>
                  </a:lnTo>
                  <a:lnTo>
                    <a:pt x="104216" y="33680"/>
                  </a:lnTo>
                  <a:close/>
                </a:path>
                <a:path w="563880" h="74929">
                  <a:moveTo>
                    <a:pt x="129524" y="21640"/>
                  </a:moveTo>
                  <a:lnTo>
                    <a:pt x="119379" y="21640"/>
                  </a:lnTo>
                  <a:lnTo>
                    <a:pt x="122047" y="22682"/>
                  </a:lnTo>
                  <a:lnTo>
                    <a:pt x="124180" y="24764"/>
                  </a:lnTo>
                  <a:lnTo>
                    <a:pt x="126364" y="26797"/>
                  </a:lnTo>
                  <a:lnTo>
                    <a:pt x="127507" y="29768"/>
                  </a:lnTo>
                  <a:lnTo>
                    <a:pt x="127609" y="33680"/>
                  </a:lnTo>
                  <a:lnTo>
                    <a:pt x="104216" y="33680"/>
                  </a:lnTo>
                  <a:lnTo>
                    <a:pt x="104216" y="38633"/>
                  </a:lnTo>
                  <a:lnTo>
                    <a:pt x="133781" y="38633"/>
                  </a:lnTo>
                  <a:lnTo>
                    <a:pt x="133857" y="31826"/>
                  </a:lnTo>
                  <a:lnTo>
                    <a:pt x="133197" y="28651"/>
                  </a:lnTo>
                  <a:lnTo>
                    <a:pt x="130555" y="22860"/>
                  </a:lnTo>
                  <a:lnTo>
                    <a:pt x="129524" y="21640"/>
                  </a:lnTo>
                  <a:close/>
                </a:path>
                <a:path w="563880" h="74929">
                  <a:moveTo>
                    <a:pt x="120522" y="0"/>
                  </a:moveTo>
                  <a:lnTo>
                    <a:pt x="107187" y="9753"/>
                  </a:lnTo>
                  <a:lnTo>
                    <a:pt x="109931" y="13868"/>
                  </a:lnTo>
                  <a:lnTo>
                    <a:pt x="124180" y="5181"/>
                  </a:lnTo>
                  <a:lnTo>
                    <a:pt x="120522" y="0"/>
                  </a:lnTo>
                  <a:close/>
                </a:path>
                <a:path w="563880" h="74929">
                  <a:moveTo>
                    <a:pt x="164591" y="16230"/>
                  </a:moveTo>
                  <a:lnTo>
                    <a:pt x="156362" y="16230"/>
                  </a:lnTo>
                  <a:lnTo>
                    <a:pt x="153111" y="17119"/>
                  </a:lnTo>
                  <a:lnTo>
                    <a:pt x="150266" y="18897"/>
                  </a:lnTo>
                  <a:lnTo>
                    <a:pt x="147421" y="20624"/>
                  </a:lnTo>
                  <a:lnTo>
                    <a:pt x="145186" y="23063"/>
                  </a:lnTo>
                  <a:lnTo>
                    <a:pt x="141935" y="29311"/>
                  </a:lnTo>
                  <a:lnTo>
                    <a:pt x="141122" y="32969"/>
                  </a:lnTo>
                  <a:lnTo>
                    <a:pt x="141122" y="41351"/>
                  </a:lnTo>
                  <a:lnTo>
                    <a:pt x="156362" y="58140"/>
                  </a:lnTo>
                  <a:lnTo>
                    <a:pt x="164541" y="58140"/>
                  </a:lnTo>
                  <a:lnTo>
                    <a:pt x="168351" y="56896"/>
                  </a:lnTo>
                  <a:lnTo>
                    <a:pt x="171450" y="54406"/>
                  </a:lnTo>
                  <a:lnTo>
                    <a:pt x="173571" y="52730"/>
                  </a:lnTo>
                  <a:lnTo>
                    <a:pt x="158165" y="52730"/>
                  </a:lnTo>
                  <a:lnTo>
                    <a:pt x="156514" y="52400"/>
                  </a:lnTo>
                  <a:lnTo>
                    <a:pt x="147675" y="39725"/>
                  </a:lnTo>
                  <a:lnTo>
                    <a:pt x="147675" y="33782"/>
                  </a:lnTo>
                  <a:lnTo>
                    <a:pt x="157606" y="21716"/>
                  </a:lnTo>
                  <a:lnTo>
                    <a:pt x="173774" y="21716"/>
                  </a:lnTo>
                  <a:lnTo>
                    <a:pt x="171450" y="19888"/>
                  </a:lnTo>
                  <a:lnTo>
                    <a:pt x="168401" y="17449"/>
                  </a:lnTo>
                  <a:lnTo>
                    <a:pt x="164591" y="16230"/>
                  </a:lnTo>
                  <a:close/>
                </a:path>
                <a:path w="563880" h="74929">
                  <a:moveTo>
                    <a:pt x="177393" y="44653"/>
                  </a:moveTo>
                  <a:lnTo>
                    <a:pt x="170840" y="44653"/>
                  </a:lnTo>
                  <a:lnTo>
                    <a:pt x="170484" y="46329"/>
                  </a:lnTo>
                  <a:lnTo>
                    <a:pt x="169773" y="47777"/>
                  </a:lnTo>
                  <a:lnTo>
                    <a:pt x="168706" y="48996"/>
                  </a:lnTo>
                  <a:lnTo>
                    <a:pt x="167690" y="50215"/>
                  </a:lnTo>
                  <a:lnTo>
                    <a:pt x="166420" y="51155"/>
                  </a:lnTo>
                  <a:lnTo>
                    <a:pt x="164896" y="51815"/>
                  </a:lnTo>
                  <a:lnTo>
                    <a:pt x="163423" y="52425"/>
                  </a:lnTo>
                  <a:lnTo>
                    <a:pt x="161772" y="52730"/>
                  </a:lnTo>
                  <a:lnTo>
                    <a:pt x="173571" y="52730"/>
                  </a:lnTo>
                  <a:lnTo>
                    <a:pt x="174599" y="51917"/>
                  </a:lnTo>
                  <a:lnTo>
                    <a:pt x="176580" y="48666"/>
                  </a:lnTo>
                  <a:lnTo>
                    <a:pt x="177393" y="44653"/>
                  </a:lnTo>
                  <a:close/>
                </a:path>
                <a:path w="563880" h="74929">
                  <a:moveTo>
                    <a:pt x="173774" y="21716"/>
                  </a:moveTo>
                  <a:lnTo>
                    <a:pt x="162636" y="21716"/>
                  </a:lnTo>
                  <a:lnTo>
                    <a:pt x="164972" y="22428"/>
                  </a:lnTo>
                  <a:lnTo>
                    <a:pt x="166954" y="23850"/>
                  </a:lnTo>
                  <a:lnTo>
                    <a:pt x="168986" y="25222"/>
                  </a:lnTo>
                  <a:lnTo>
                    <a:pt x="170281" y="27177"/>
                  </a:lnTo>
                  <a:lnTo>
                    <a:pt x="170840" y="29717"/>
                  </a:lnTo>
                  <a:lnTo>
                    <a:pt x="177393" y="29717"/>
                  </a:lnTo>
                  <a:lnTo>
                    <a:pt x="176529" y="25603"/>
                  </a:lnTo>
                  <a:lnTo>
                    <a:pt x="174610" y="22428"/>
                  </a:lnTo>
                  <a:lnTo>
                    <a:pt x="174516" y="22301"/>
                  </a:lnTo>
                  <a:lnTo>
                    <a:pt x="173774" y="21716"/>
                  </a:lnTo>
                  <a:close/>
                </a:path>
                <a:path w="563880" h="74929">
                  <a:moveTo>
                    <a:pt x="193103" y="2362"/>
                  </a:moveTo>
                  <a:lnTo>
                    <a:pt x="186702" y="2362"/>
                  </a:lnTo>
                  <a:lnTo>
                    <a:pt x="186702" y="57226"/>
                  </a:lnTo>
                  <a:lnTo>
                    <a:pt x="193103" y="57226"/>
                  </a:lnTo>
                  <a:lnTo>
                    <a:pt x="193103" y="31851"/>
                  </a:lnTo>
                  <a:lnTo>
                    <a:pt x="193611" y="29514"/>
                  </a:lnTo>
                  <a:lnTo>
                    <a:pt x="194627" y="27584"/>
                  </a:lnTo>
                  <a:lnTo>
                    <a:pt x="195694" y="25653"/>
                  </a:lnTo>
                  <a:lnTo>
                    <a:pt x="197091" y="24206"/>
                  </a:lnTo>
                  <a:lnTo>
                    <a:pt x="198136" y="23622"/>
                  </a:lnTo>
                  <a:lnTo>
                    <a:pt x="193103" y="23622"/>
                  </a:lnTo>
                  <a:lnTo>
                    <a:pt x="193103" y="2362"/>
                  </a:lnTo>
                  <a:close/>
                </a:path>
                <a:path w="563880" h="74929">
                  <a:moveTo>
                    <a:pt x="218014" y="21716"/>
                  </a:moveTo>
                  <a:lnTo>
                    <a:pt x="207479" y="21716"/>
                  </a:lnTo>
                  <a:lnTo>
                    <a:pt x="209816" y="22656"/>
                  </a:lnTo>
                  <a:lnTo>
                    <a:pt x="211543" y="24536"/>
                  </a:lnTo>
                  <a:lnTo>
                    <a:pt x="213271" y="26365"/>
                  </a:lnTo>
                  <a:lnTo>
                    <a:pt x="214134" y="29108"/>
                  </a:lnTo>
                  <a:lnTo>
                    <a:pt x="214134" y="57226"/>
                  </a:lnTo>
                  <a:lnTo>
                    <a:pt x="220459" y="57226"/>
                  </a:lnTo>
                  <a:lnTo>
                    <a:pt x="220459" y="28473"/>
                  </a:lnTo>
                  <a:lnTo>
                    <a:pt x="219875" y="25501"/>
                  </a:lnTo>
                  <a:lnTo>
                    <a:pt x="218706" y="23164"/>
                  </a:lnTo>
                  <a:lnTo>
                    <a:pt x="218014" y="21716"/>
                  </a:lnTo>
                  <a:close/>
                </a:path>
                <a:path w="563880" h="74929">
                  <a:moveTo>
                    <a:pt x="209003" y="16230"/>
                  </a:moveTo>
                  <a:lnTo>
                    <a:pt x="203263" y="16230"/>
                  </a:lnTo>
                  <a:lnTo>
                    <a:pt x="200799" y="16890"/>
                  </a:lnTo>
                  <a:lnTo>
                    <a:pt x="196227" y="19532"/>
                  </a:lnTo>
                  <a:lnTo>
                    <a:pt x="194424" y="21336"/>
                  </a:lnTo>
                  <a:lnTo>
                    <a:pt x="193103" y="23622"/>
                  </a:lnTo>
                  <a:lnTo>
                    <a:pt x="198136" y="23622"/>
                  </a:lnTo>
                  <a:lnTo>
                    <a:pt x="200545" y="22225"/>
                  </a:lnTo>
                  <a:lnTo>
                    <a:pt x="202450" y="21716"/>
                  </a:lnTo>
                  <a:lnTo>
                    <a:pt x="218014" y="21716"/>
                  </a:lnTo>
                  <a:lnTo>
                    <a:pt x="217589" y="20827"/>
                  </a:lnTo>
                  <a:lnTo>
                    <a:pt x="215938" y="19100"/>
                  </a:lnTo>
                  <a:lnTo>
                    <a:pt x="213753" y="17983"/>
                  </a:lnTo>
                  <a:lnTo>
                    <a:pt x="211620" y="16814"/>
                  </a:lnTo>
                  <a:lnTo>
                    <a:pt x="209003" y="16230"/>
                  </a:lnTo>
                  <a:close/>
                </a:path>
                <a:path w="563880" h="74929">
                  <a:moveTo>
                    <a:pt x="259823" y="21640"/>
                  </a:moveTo>
                  <a:lnTo>
                    <a:pt x="248958" y="21640"/>
                  </a:lnTo>
                  <a:lnTo>
                    <a:pt x="250786" y="22072"/>
                  </a:lnTo>
                  <a:lnTo>
                    <a:pt x="253530" y="23799"/>
                  </a:lnTo>
                  <a:lnTo>
                    <a:pt x="254520" y="25095"/>
                  </a:lnTo>
                  <a:lnTo>
                    <a:pt x="255695" y="28422"/>
                  </a:lnTo>
                  <a:lnTo>
                    <a:pt x="255750" y="28625"/>
                  </a:lnTo>
                  <a:lnTo>
                    <a:pt x="256044" y="30708"/>
                  </a:lnTo>
                  <a:lnTo>
                    <a:pt x="256044" y="33299"/>
                  </a:lnTo>
                  <a:lnTo>
                    <a:pt x="242811" y="33299"/>
                  </a:lnTo>
                  <a:lnTo>
                    <a:pt x="239966" y="33782"/>
                  </a:lnTo>
                  <a:lnTo>
                    <a:pt x="229900" y="48183"/>
                  </a:lnTo>
                  <a:lnTo>
                    <a:pt x="230339" y="49961"/>
                  </a:lnTo>
                  <a:lnTo>
                    <a:pt x="240499" y="58140"/>
                  </a:lnTo>
                  <a:lnTo>
                    <a:pt x="245173" y="58140"/>
                  </a:lnTo>
                  <a:lnTo>
                    <a:pt x="254947" y="52730"/>
                  </a:lnTo>
                  <a:lnTo>
                    <a:pt x="242785" y="52730"/>
                  </a:lnTo>
                  <a:lnTo>
                    <a:pt x="241338" y="52425"/>
                  </a:lnTo>
                  <a:lnTo>
                    <a:pt x="236537" y="44043"/>
                  </a:lnTo>
                  <a:lnTo>
                    <a:pt x="236867" y="42824"/>
                  </a:lnTo>
                  <a:lnTo>
                    <a:pt x="238188" y="40639"/>
                  </a:lnTo>
                  <a:lnTo>
                    <a:pt x="239255" y="39776"/>
                  </a:lnTo>
                  <a:lnTo>
                    <a:pt x="242252" y="38557"/>
                  </a:lnTo>
                  <a:lnTo>
                    <a:pt x="244208" y="38252"/>
                  </a:lnTo>
                  <a:lnTo>
                    <a:pt x="262445" y="38252"/>
                  </a:lnTo>
                  <a:lnTo>
                    <a:pt x="262403" y="28422"/>
                  </a:lnTo>
                  <a:lnTo>
                    <a:pt x="261944" y="26187"/>
                  </a:lnTo>
                  <a:lnTo>
                    <a:pt x="261825" y="25780"/>
                  </a:lnTo>
                  <a:lnTo>
                    <a:pt x="259823" y="21640"/>
                  </a:lnTo>
                  <a:close/>
                </a:path>
                <a:path w="563880" h="74929">
                  <a:moveTo>
                    <a:pt x="262445" y="50368"/>
                  </a:moveTo>
                  <a:lnTo>
                    <a:pt x="256349" y="50368"/>
                  </a:lnTo>
                  <a:lnTo>
                    <a:pt x="256730" y="57226"/>
                  </a:lnTo>
                  <a:lnTo>
                    <a:pt x="262445" y="57226"/>
                  </a:lnTo>
                  <a:lnTo>
                    <a:pt x="262445" y="50368"/>
                  </a:lnTo>
                  <a:close/>
                </a:path>
                <a:path w="563880" h="74929">
                  <a:moveTo>
                    <a:pt x="262445" y="38252"/>
                  </a:moveTo>
                  <a:lnTo>
                    <a:pt x="256044" y="38252"/>
                  </a:lnTo>
                  <a:lnTo>
                    <a:pt x="256036" y="40843"/>
                  </a:lnTo>
                  <a:lnTo>
                    <a:pt x="255765" y="42494"/>
                  </a:lnTo>
                  <a:lnTo>
                    <a:pt x="246138" y="52730"/>
                  </a:lnTo>
                  <a:lnTo>
                    <a:pt x="254947" y="52730"/>
                  </a:lnTo>
                  <a:lnTo>
                    <a:pt x="255247" y="52349"/>
                  </a:lnTo>
                  <a:lnTo>
                    <a:pt x="255841" y="51435"/>
                  </a:lnTo>
                  <a:lnTo>
                    <a:pt x="256349" y="50368"/>
                  </a:lnTo>
                  <a:lnTo>
                    <a:pt x="262445" y="50368"/>
                  </a:lnTo>
                  <a:lnTo>
                    <a:pt x="262445" y="38252"/>
                  </a:lnTo>
                  <a:close/>
                </a:path>
                <a:path w="563880" h="74929">
                  <a:moveTo>
                    <a:pt x="250278" y="16230"/>
                  </a:moveTo>
                  <a:lnTo>
                    <a:pt x="244132" y="16230"/>
                  </a:lnTo>
                  <a:lnTo>
                    <a:pt x="241719" y="16713"/>
                  </a:lnTo>
                  <a:lnTo>
                    <a:pt x="239433" y="17678"/>
                  </a:lnTo>
                  <a:lnTo>
                    <a:pt x="237197" y="18592"/>
                  </a:lnTo>
                  <a:lnTo>
                    <a:pt x="235343" y="19964"/>
                  </a:lnTo>
                  <a:lnTo>
                    <a:pt x="232397" y="23571"/>
                  </a:lnTo>
                  <a:lnTo>
                    <a:pt x="231508" y="25780"/>
                  </a:lnTo>
                  <a:lnTo>
                    <a:pt x="231203" y="28422"/>
                  </a:lnTo>
                  <a:lnTo>
                    <a:pt x="237756" y="28422"/>
                  </a:lnTo>
                  <a:lnTo>
                    <a:pt x="238163" y="26187"/>
                  </a:lnTo>
                  <a:lnTo>
                    <a:pt x="239179" y="24511"/>
                  </a:lnTo>
                  <a:lnTo>
                    <a:pt x="240804" y="23393"/>
                  </a:lnTo>
                  <a:lnTo>
                    <a:pt x="242430" y="22225"/>
                  </a:lnTo>
                  <a:lnTo>
                    <a:pt x="244386" y="21640"/>
                  </a:lnTo>
                  <a:lnTo>
                    <a:pt x="259823" y="21640"/>
                  </a:lnTo>
                  <a:lnTo>
                    <a:pt x="259651" y="21285"/>
                  </a:lnTo>
                  <a:lnTo>
                    <a:pt x="257924" y="19481"/>
                  </a:lnTo>
                  <a:lnTo>
                    <a:pt x="255587" y="18211"/>
                  </a:lnTo>
                  <a:lnTo>
                    <a:pt x="253250" y="16890"/>
                  </a:lnTo>
                  <a:lnTo>
                    <a:pt x="250278" y="16230"/>
                  </a:lnTo>
                  <a:close/>
                </a:path>
                <a:path w="563880" h="74929">
                  <a:moveTo>
                    <a:pt x="278815" y="17145"/>
                  </a:moveTo>
                  <a:lnTo>
                    <a:pt x="273024" y="17145"/>
                  </a:lnTo>
                  <a:lnTo>
                    <a:pt x="273024" y="57226"/>
                  </a:lnTo>
                  <a:lnTo>
                    <a:pt x="279425" y="57226"/>
                  </a:lnTo>
                  <a:lnTo>
                    <a:pt x="279425" y="32816"/>
                  </a:lnTo>
                  <a:lnTo>
                    <a:pt x="279755" y="30835"/>
                  </a:lnTo>
                  <a:lnTo>
                    <a:pt x="284550" y="24460"/>
                  </a:lnTo>
                  <a:lnTo>
                    <a:pt x="279272" y="24460"/>
                  </a:lnTo>
                  <a:lnTo>
                    <a:pt x="278815" y="17145"/>
                  </a:lnTo>
                  <a:close/>
                </a:path>
                <a:path w="563880" h="74929">
                  <a:moveTo>
                    <a:pt x="295351" y="16230"/>
                  </a:moveTo>
                  <a:lnTo>
                    <a:pt x="292709" y="16230"/>
                  </a:lnTo>
                  <a:lnTo>
                    <a:pt x="290322" y="16535"/>
                  </a:lnTo>
                  <a:lnTo>
                    <a:pt x="279272" y="24460"/>
                  </a:lnTo>
                  <a:lnTo>
                    <a:pt x="284550" y="24460"/>
                  </a:lnTo>
                  <a:lnTo>
                    <a:pt x="285546" y="23952"/>
                  </a:lnTo>
                  <a:lnTo>
                    <a:pt x="288391" y="23139"/>
                  </a:lnTo>
                  <a:lnTo>
                    <a:pt x="289864" y="22936"/>
                  </a:lnTo>
                  <a:lnTo>
                    <a:pt x="295351" y="22936"/>
                  </a:lnTo>
                  <a:lnTo>
                    <a:pt x="295351" y="16230"/>
                  </a:lnTo>
                  <a:close/>
                </a:path>
                <a:path w="563880" h="74929">
                  <a:moveTo>
                    <a:pt x="304723" y="52946"/>
                  </a:moveTo>
                  <a:lnTo>
                    <a:pt x="299453" y="65404"/>
                  </a:lnTo>
                  <a:lnTo>
                    <a:pt x="300189" y="67665"/>
                  </a:lnTo>
                  <a:lnTo>
                    <a:pt x="301663" y="69494"/>
                  </a:lnTo>
                  <a:lnTo>
                    <a:pt x="303187" y="71323"/>
                  </a:lnTo>
                  <a:lnTo>
                    <a:pt x="305295" y="72669"/>
                  </a:lnTo>
                  <a:lnTo>
                    <a:pt x="307987" y="73533"/>
                  </a:lnTo>
                  <a:lnTo>
                    <a:pt x="310730" y="74447"/>
                  </a:lnTo>
                  <a:lnTo>
                    <a:pt x="313905" y="74904"/>
                  </a:lnTo>
                  <a:lnTo>
                    <a:pt x="321576" y="74904"/>
                  </a:lnTo>
                  <a:lnTo>
                    <a:pt x="324878" y="74269"/>
                  </a:lnTo>
                  <a:lnTo>
                    <a:pt x="327418" y="72999"/>
                  </a:lnTo>
                  <a:lnTo>
                    <a:pt x="330009" y="71780"/>
                  </a:lnTo>
                  <a:lnTo>
                    <a:pt x="331889" y="70205"/>
                  </a:lnTo>
                  <a:lnTo>
                    <a:pt x="332227" y="69646"/>
                  </a:lnTo>
                  <a:lnTo>
                    <a:pt x="315175" y="69646"/>
                  </a:lnTo>
                  <a:lnTo>
                    <a:pt x="313118" y="69367"/>
                  </a:lnTo>
                  <a:lnTo>
                    <a:pt x="305701" y="60731"/>
                  </a:lnTo>
                  <a:lnTo>
                    <a:pt x="306133" y="59309"/>
                  </a:lnTo>
                  <a:lnTo>
                    <a:pt x="307860" y="56362"/>
                  </a:lnTo>
                  <a:lnTo>
                    <a:pt x="309740" y="55067"/>
                  </a:lnTo>
                  <a:lnTo>
                    <a:pt x="311093" y="54544"/>
                  </a:lnTo>
                  <a:lnTo>
                    <a:pt x="308648" y="54127"/>
                  </a:lnTo>
                  <a:lnTo>
                    <a:pt x="306920" y="53721"/>
                  </a:lnTo>
                  <a:lnTo>
                    <a:pt x="305549" y="53263"/>
                  </a:lnTo>
                  <a:lnTo>
                    <a:pt x="304723" y="52946"/>
                  </a:lnTo>
                  <a:close/>
                </a:path>
                <a:path w="563880" h="74929">
                  <a:moveTo>
                    <a:pt x="327334" y="51358"/>
                  </a:moveTo>
                  <a:lnTo>
                    <a:pt x="307759" y="51358"/>
                  </a:lnTo>
                  <a:lnTo>
                    <a:pt x="312635" y="53949"/>
                  </a:lnTo>
                  <a:lnTo>
                    <a:pt x="311093" y="54544"/>
                  </a:lnTo>
                  <a:lnTo>
                    <a:pt x="312813" y="54838"/>
                  </a:lnTo>
                  <a:lnTo>
                    <a:pt x="315404" y="55117"/>
                  </a:lnTo>
                  <a:lnTo>
                    <a:pt x="318503" y="55321"/>
                  </a:lnTo>
                  <a:lnTo>
                    <a:pt x="322465" y="55524"/>
                  </a:lnTo>
                  <a:lnTo>
                    <a:pt x="325132" y="56210"/>
                  </a:lnTo>
                  <a:lnTo>
                    <a:pt x="326504" y="57378"/>
                  </a:lnTo>
                  <a:lnTo>
                    <a:pt x="327875" y="58597"/>
                  </a:lnTo>
                  <a:lnTo>
                    <a:pt x="328499" y="60121"/>
                  </a:lnTo>
                  <a:lnTo>
                    <a:pt x="328561" y="63880"/>
                  </a:lnTo>
                  <a:lnTo>
                    <a:pt x="328082" y="65176"/>
                  </a:lnTo>
                  <a:lnTo>
                    <a:pt x="327091" y="66344"/>
                  </a:lnTo>
                  <a:lnTo>
                    <a:pt x="326326" y="67335"/>
                  </a:lnTo>
                  <a:lnTo>
                    <a:pt x="325056" y="68173"/>
                  </a:lnTo>
                  <a:lnTo>
                    <a:pt x="323380" y="68732"/>
                  </a:lnTo>
                  <a:lnTo>
                    <a:pt x="321754" y="69341"/>
                  </a:lnTo>
                  <a:lnTo>
                    <a:pt x="319798" y="69646"/>
                  </a:lnTo>
                  <a:lnTo>
                    <a:pt x="332227" y="69646"/>
                  </a:lnTo>
                  <a:lnTo>
                    <a:pt x="334276" y="66344"/>
                  </a:lnTo>
                  <a:lnTo>
                    <a:pt x="334886" y="64312"/>
                  </a:lnTo>
                  <a:lnTo>
                    <a:pt x="334785" y="59309"/>
                  </a:lnTo>
                  <a:lnTo>
                    <a:pt x="334403" y="57683"/>
                  </a:lnTo>
                  <a:lnTo>
                    <a:pt x="332473" y="54279"/>
                  </a:lnTo>
                  <a:lnTo>
                    <a:pt x="330898" y="52933"/>
                  </a:lnTo>
                  <a:lnTo>
                    <a:pt x="327334" y="51358"/>
                  </a:lnTo>
                  <a:close/>
                </a:path>
                <a:path w="563880" h="74929">
                  <a:moveTo>
                    <a:pt x="307759" y="51358"/>
                  </a:moveTo>
                  <a:lnTo>
                    <a:pt x="305574" y="52374"/>
                  </a:lnTo>
                  <a:lnTo>
                    <a:pt x="304723" y="52946"/>
                  </a:lnTo>
                  <a:lnTo>
                    <a:pt x="305549" y="53263"/>
                  </a:lnTo>
                  <a:lnTo>
                    <a:pt x="306920" y="53721"/>
                  </a:lnTo>
                  <a:lnTo>
                    <a:pt x="308648" y="54127"/>
                  </a:lnTo>
                  <a:lnTo>
                    <a:pt x="311093" y="54544"/>
                  </a:lnTo>
                  <a:lnTo>
                    <a:pt x="312635" y="53949"/>
                  </a:lnTo>
                  <a:lnTo>
                    <a:pt x="307759" y="51358"/>
                  </a:lnTo>
                  <a:close/>
                </a:path>
                <a:path w="563880" h="74929">
                  <a:moveTo>
                    <a:pt x="306652" y="41387"/>
                  </a:moveTo>
                  <a:lnTo>
                    <a:pt x="299834" y="47929"/>
                  </a:lnTo>
                  <a:lnTo>
                    <a:pt x="299861" y="49707"/>
                  </a:lnTo>
                  <a:lnTo>
                    <a:pt x="300608" y="50393"/>
                  </a:lnTo>
                  <a:lnTo>
                    <a:pt x="304723" y="52946"/>
                  </a:lnTo>
                  <a:lnTo>
                    <a:pt x="305574" y="52374"/>
                  </a:lnTo>
                  <a:lnTo>
                    <a:pt x="307759" y="51358"/>
                  </a:lnTo>
                  <a:lnTo>
                    <a:pt x="327334" y="51358"/>
                  </a:lnTo>
                  <a:lnTo>
                    <a:pt x="326529" y="51003"/>
                  </a:lnTo>
                  <a:lnTo>
                    <a:pt x="323608" y="50393"/>
                  </a:lnTo>
                  <a:lnTo>
                    <a:pt x="317309" y="49936"/>
                  </a:lnTo>
                  <a:lnTo>
                    <a:pt x="315175" y="49707"/>
                  </a:lnTo>
                  <a:lnTo>
                    <a:pt x="313575" y="49453"/>
                  </a:lnTo>
                  <a:lnTo>
                    <a:pt x="305168" y="49453"/>
                  </a:lnTo>
                  <a:lnTo>
                    <a:pt x="306158" y="46558"/>
                  </a:lnTo>
                  <a:lnTo>
                    <a:pt x="308682" y="46558"/>
                  </a:lnTo>
                  <a:lnTo>
                    <a:pt x="311593" y="44158"/>
                  </a:lnTo>
                  <a:lnTo>
                    <a:pt x="311416" y="44119"/>
                  </a:lnTo>
                  <a:lnTo>
                    <a:pt x="309130" y="42900"/>
                  </a:lnTo>
                  <a:lnTo>
                    <a:pt x="306895" y="41630"/>
                  </a:lnTo>
                  <a:lnTo>
                    <a:pt x="306652" y="41387"/>
                  </a:lnTo>
                  <a:close/>
                </a:path>
                <a:path w="563880" h="74929">
                  <a:moveTo>
                    <a:pt x="306158" y="46558"/>
                  </a:moveTo>
                  <a:lnTo>
                    <a:pt x="305168" y="49453"/>
                  </a:lnTo>
                  <a:lnTo>
                    <a:pt x="307513" y="47521"/>
                  </a:lnTo>
                  <a:lnTo>
                    <a:pt x="306158" y="46558"/>
                  </a:lnTo>
                  <a:close/>
                </a:path>
                <a:path w="563880" h="74929">
                  <a:moveTo>
                    <a:pt x="307513" y="47521"/>
                  </a:moveTo>
                  <a:lnTo>
                    <a:pt x="305168" y="49453"/>
                  </a:lnTo>
                  <a:lnTo>
                    <a:pt x="313575" y="49453"/>
                  </a:lnTo>
                  <a:lnTo>
                    <a:pt x="311975" y="49199"/>
                  </a:lnTo>
                  <a:lnTo>
                    <a:pt x="310730" y="48945"/>
                  </a:lnTo>
                  <a:lnTo>
                    <a:pt x="309816" y="48691"/>
                  </a:lnTo>
                  <a:lnTo>
                    <a:pt x="308952" y="48387"/>
                  </a:lnTo>
                  <a:lnTo>
                    <a:pt x="308267" y="48056"/>
                  </a:lnTo>
                  <a:lnTo>
                    <a:pt x="307513" y="47521"/>
                  </a:lnTo>
                  <a:close/>
                </a:path>
                <a:path w="563880" h="74929">
                  <a:moveTo>
                    <a:pt x="308682" y="46558"/>
                  </a:moveTo>
                  <a:lnTo>
                    <a:pt x="306158" y="46558"/>
                  </a:lnTo>
                  <a:lnTo>
                    <a:pt x="307513" y="47521"/>
                  </a:lnTo>
                  <a:lnTo>
                    <a:pt x="308682" y="46558"/>
                  </a:lnTo>
                  <a:close/>
                </a:path>
                <a:path w="563880" h="74929">
                  <a:moveTo>
                    <a:pt x="328917" y="40690"/>
                  </a:moveTo>
                  <a:lnTo>
                    <a:pt x="307378" y="40690"/>
                  </a:lnTo>
                  <a:lnTo>
                    <a:pt x="313397" y="42672"/>
                  </a:lnTo>
                  <a:lnTo>
                    <a:pt x="311593" y="44158"/>
                  </a:lnTo>
                  <a:lnTo>
                    <a:pt x="314185" y="44729"/>
                  </a:lnTo>
                  <a:lnTo>
                    <a:pt x="320738" y="44729"/>
                  </a:lnTo>
                  <a:lnTo>
                    <a:pt x="323507" y="44119"/>
                  </a:lnTo>
                  <a:lnTo>
                    <a:pt x="325742" y="42900"/>
                  </a:lnTo>
                  <a:lnTo>
                    <a:pt x="327977" y="41630"/>
                  </a:lnTo>
                  <a:lnTo>
                    <a:pt x="328917" y="40690"/>
                  </a:lnTo>
                  <a:close/>
                </a:path>
                <a:path w="563880" h="74929">
                  <a:moveTo>
                    <a:pt x="307378" y="40690"/>
                  </a:moveTo>
                  <a:lnTo>
                    <a:pt x="306652" y="41387"/>
                  </a:lnTo>
                  <a:lnTo>
                    <a:pt x="306895" y="41630"/>
                  </a:lnTo>
                  <a:lnTo>
                    <a:pt x="309130" y="42900"/>
                  </a:lnTo>
                  <a:lnTo>
                    <a:pt x="311416" y="44119"/>
                  </a:lnTo>
                  <a:lnTo>
                    <a:pt x="311593" y="44158"/>
                  </a:lnTo>
                  <a:lnTo>
                    <a:pt x="313397" y="42672"/>
                  </a:lnTo>
                  <a:lnTo>
                    <a:pt x="307378" y="40690"/>
                  </a:lnTo>
                  <a:close/>
                </a:path>
                <a:path w="563880" h="74929">
                  <a:moveTo>
                    <a:pt x="320738" y="16230"/>
                  </a:moveTo>
                  <a:lnTo>
                    <a:pt x="314236" y="16230"/>
                  </a:lnTo>
                  <a:lnTo>
                    <a:pt x="311492" y="16865"/>
                  </a:lnTo>
                  <a:lnTo>
                    <a:pt x="302345" y="33477"/>
                  </a:lnTo>
                  <a:lnTo>
                    <a:pt x="302856" y="35610"/>
                  </a:lnTo>
                  <a:lnTo>
                    <a:pt x="305193" y="39928"/>
                  </a:lnTo>
                  <a:lnTo>
                    <a:pt x="306652" y="41387"/>
                  </a:lnTo>
                  <a:lnTo>
                    <a:pt x="307378" y="40690"/>
                  </a:lnTo>
                  <a:lnTo>
                    <a:pt x="328917" y="40690"/>
                  </a:lnTo>
                  <a:lnTo>
                    <a:pt x="329679" y="39928"/>
                  </a:lnTo>
                  <a:lnTo>
                    <a:pt x="329926" y="39471"/>
                  </a:lnTo>
                  <a:lnTo>
                    <a:pt x="314642" y="39471"/>
                  </a:lnTo>
                  <a:lnTo>
                    <a:pt x="312407" y="38735"/>
                  </a:lnTo>
                  <a:lnTo>
                    <a:pt x="310730" y="37261"/>
                  </a:lnTo>
                  <a:lnTo>
                    <a:pt x="309105" y="35737"/>
                  </a:lnTo>
                  <a:lnTo>
                    <a:pt x="308292" y="33477"/>
                  </a:lnTo>
                  <a:lnTo>
                    <a:pt x="308292" y="27482"/>
                  </a:lnTo>
                  <a:lnTo>
                    <a:pt x="309130" y="25247"/>
                  </a:lnTo>
                  <a:lnTo>
                    <a:pt x="310807" y="23774"/>
                  </a:lnTo>
                  <a:lnTo>
                    <a:pt x="312534" y="22301"/>
                  </a:lnTo>
                  <a:lnTo>
                    <a:pt x="314744" y="21564"/>
                  </a:lnTo>
                  <a:lnTo>
                    <a:pt x="323793" y="21564"/>
                  </a:lnTo>
                  <a:lnTo>
                    <a:pt x="322237" y="17145"/>
                  </a:lnTo>
                  <a:lnTo>
                    <a:pt x="323998" y="17145"/>
                  </a:lnTo>
                  <a:lnTo>
                    <a:pt x="323507" y="16865"/>
                  </a:lnTo>
                  <a:lnTo>
                    <a:pt x="320738" y="16230"/>
                  </a:lnTo>
                  <a:close/>
                </a:path>
                <a:path w="563880" h="74929">
                  <a:moveTo>
                    <a:pt x="323793" y="21564"/>
                  </a:moveTo>
                  <a:lnTo>
                    <a:pt x="320281" y="21564"/>
                  </a:lnTo>
                  <a:lnTo>
                    <a:pt x="322491" y="22301"/>
                  </a:lnTo>
                  <a:lnTo>
                    <a:pt x="325640" y="25247"/>
                  </a:lnTo>
                  <a:lnTo>
                    <a:pt x="326428" y="27482"/>
                  </a:lnTo>
                  <a:lnTo>
                    <a:pt x="326428" y="33477"/>
                  </a:lnTo>
                  <a:lnTo>
                    <a:pt x="325640" y="35737"/>
                  </a:lnTo>
                  <a:lnTo>
                    <a:pt x="324065" y="37261"/>
                  </a:lnTo>
                  <a:lnTo>
                    <a:pt x="322491" y="38735"/>
                  </a:lnTo>
                  <a:lnTo>
                    <a:pt x="320281" y="39471"/>
                  </a:lnTo>
                  <a:lnTo>
                    <a:pt x="329926" y="39471"/>
                  </a:lnTo>
                  <a:lnTo>
                    <a:pt x="332016" y="35610"/>
                  </a:lnTo>
                  <a:lnTo>
                    <a:pt x="332527" y="33477"/>
                  </a:lnTo>
                  <a:lnTo>
                    <a:pt x="332526" y="27482"/>
                  </a:lnTo>
                  <a:lnTo>
                    <a:pt x="332016" y="25374"/>
                  </a:lnTo>
                  <a:lnTo>
                    <a:pt x="330472" y="22555"/>
                  </a:lnTo>
                  <a:lnTo>
                    <a:pt x="324142" y="22555"/>
                  </a:lnTo>
                  <a:lnTo>
                    <a:pt x="323793" y="21564"/>
                  </a:lnTo>
                  <a:close/>
                </a:path>
                <a:path w="563880" h="74929">
                  <a:moveTo>
                    <a:pt x="323998" y="17145"/>
                  </a:moveTo>
                  <a:lnTo>
                    <a:pt x="322237" y="17145"/>
                  </a:lnTo>
                  <a:lnTo>
                    <a:pt x="324142" y="22555"/>
                  </a:lnTo>
                  <a:lnTo>
                    <a:pt x="330322" y="22282"/>
                  </a:lnTo>
                  <a:lnTo>
                    <a:pt x="329679" y="21107"/>
                  </a:lnTo>
                  <a:lnTo>
                    <a:pt x="327977" y="19405"/>
                  </a:lnTo>
                  <a:lnTo>
                    <a:pt x="323998" y="17145"/>
                  </a:lnTo>
                  <a:close/>
                </a:path>
                <a:path w="563880" h="74929">
                  <a:moveTo>
                    <a:pt x="330322" y="22282"/>
                  </a:moveTo>
                  <a:lnTo>
                    <a:pt x="324142" y="22555"/>
                  </a:lnTo>
                  <a:lnTo>
                    <a:pt x="330472" y="22555"/>
                  </a:lnTo>
                  <a:lnTo>
                    <a:pt x="330322" y="22282"/>
                  </a:lnTo>
                  <a:close/>
                </a:path>
                <a:path w="563880" h="74929">
                  <a:moveTo>
                    <a:pt x="337934" y="17145"/>
                  </a:moveTo>
                  <a:lnTo>
                    <a:pt x="323998" y="17145"/>
                  </a:lnTo>
                  <a:lnTo>
                    <a:pt x="327977" y="19405"/>
                  </a:lnTo>
                  <a:lnTo>
                    <a:pt x="329679" y="21107"/>
                  </a:lnTo>
                  <a:lnTo>
                    <a:pt x="330322" y="22282"/>
                  </a:lnTo>
                  <a:lnTo>
                    <a:pt x="337934" y="21945"/>
                  </a:lnTo>
                  <a:lnTo>
                    <a:pt x="337934" y="17145"/>
                  </a:lnTo>
                  <a:close/>
                </a:path>
                <a:path w="563880" h="74929">
                  <a:moveTo>
                    <a:pt x="364782" y="16230"/>
                  </a:moveTo>
                  <a:lnTo>
                    <a:pt x="357314" y="16230"/>
                  </a:lnTo>
                  <a:lnTo>
                    <a:pt x="354114" y="17094"/>
                  </a:lnTo>
                  <a:lnTo>
                    <a:pt x="342557" y="41401"/>
                  </a:lnTo>
                  <a:lnTo>
                    <a:pt x="343319" y="45085"/>
                  </a:lnTo>
                  <a:lnTo>
                    <a:pt x="346417" y="51384"/>
                  </a:lnTo>
                  <a:lnTo>
                    <a:pt x="348576" y="53822"/>
                  </a:lnTo>
                  <a:lnTo>
                    <a:pt x="354063" y="57276"/>
                  </a:lnTo>
                  <a:lnTo>
                    <a:pt x="357212" y="58140"/>
                  </a:lnTo>
                  <a:lnTo>
                    <a:pt x="363715" y="58140"/>
                  </a:lnTo>
                  <a:lnTo>
                    <a:pt x="366306" y="57632"/>
                  </a:lnTo>
                  <a:lnTo>
                    <a:pt x="370827" y="55600"/>
                  </a:lnTo>
                  <a:lnTo>
                    <a:pt x="372706" y="54203"/>
                  </a:lnTo>
                  <a:lnTo>
                    <a:pt x="373927" y="52730"/>
                  </a:lnTo>
                  <a:lnTo>
                    <a:pt x="358635" y="52730"/>
                  </a:lnTo>
                  <a:lnTo>
                    <a:pt x="356654" y="52171"/>
                  </a:lnTo>
                  <a:lnTo>
                    <a:pt x="348805" y="38633"/>
                  </a:lnTo>
                  <a:lnTo>
                    <a:pt x="347357" y="38633"/>
                  </a:lnTo>
                  <a:lnTo>
                    <a:pt x="347357" y="33680"/>
                  </a:lnTo>
                  <a:lnTo>
                    <a:pt x="348805" y="33680"/>
                  </a:lnTo>
                  <a:lnTo>
                    <a:pt x="348928" y="31826"/>
                  </a:lnTo>
                  <a:lnTo>
                    <a:pt x="358635" y="21640"/>
                  </a:lnTo>
                  <a:lnTo>
                    <a:pt x="374113" y="21640"/>
                  </a:lnTo>
                  <a:lnTo>
                    <a:pt x="373189" y="20548"/>
                  </a:lnTo>
                  <a:lnTo>
                    <a:pt x="368007" y="17094"/>
                  </a:lnTo>
                  <a:lnTo>
                    <a:pt x="364782" y="16230"/>
                  </a:lnTo>
                  <a:close/>
                </a:path>
                <a:path w="563880" h="74929">
                  <a:moveTo>
                    <a:pt x="377380" y="46405"/>
                  </a:moveTo>
                  <a:lnTo>
                    <a:pt x="371055" y="46405"/>
                  </a:lnTo>
                  <a:lnTo>
                    <a:pt x="370293" y="48437"/>
                  </a:lnTo>
                  <a:lnTo>
                    <a:pt x="369100" y="50012"/>
                  </a:lnTo>
                  <a:lnTo>
                    <a:pt x="367474" y="51130"/>
                  </a:lnTo>
                  <a:lnTo>
                    <a:pt x="365848" y="52197"/>
                  </a:lnTo>
                  <a:lnTo>
                    <a:pt x="363613" y="52730"/>
                  </a:lnTo>
                  <a:lnTo>
                    <a:pt x="373927" y="52730"/>
                  </a:lnTo>
                  <a:lnTo>
                    <a:pt x="375704" y="50647"/>
                  </a:lnTo>
                  <a:lnTo>
                    <a:pt x="376770" y="48640"/>
                  </a:lnTo>
                  <a:lnTo>
                    <a:pt x="377380" y="46405"/>
                  </a:lnTo>
                  <a:close/>
                </a:path>
                <a:path w="563880" h="74929">
                  <a:moveTo>
                    <a:pt x="348805" y="33680"/>
                  </a:moveTo>
                  <a:lnTo>
                    <a:pt x="347357" y="33680"/>
                  </a:lnTo>
                  <a:lnTo>
                    <a:pt x="347357" y="38633"/>
                  </a:lnTo>
                  <a:lnTo>
                    <a:pt x="348805" y="38633"/>
                  </a:lnTo>
                  <a:lnTo>
                    <a:pt x="348805" y="33680"/>
                  </a:lnTo>
                  <a:close/>
                </a:path>
                <a:path w="563880" h="74929">
                  <a:moveTo>
                    <a:pt x="374113" y="21640"/>
                  </a:moveTo>
                  <a:lnTo>
                    <a:pt x="363969" y="21640"/>
                  </a:lnTo>
                  <a:lnTo>
                    <a:pt x="366636" y="22682"/>
                  </a:lnTo>
                  <a:lnTo>
                    <a:pt x="368769" y="24764"/>
                  </a:lnTo>
                  <a:lnTo>
                    <a:pt x="370954" y="26797"/>
                  </a:lnTo>
                  <a:lnTo>
                    <a:pt x="372097" y="29768"/>
                  </a:lnTo>
                  <a:lnTo>
                    <a:pt x="372198" y="33680"/>
                  </a:lnTo>
                  <a:lnTo>
                    <a:pt x="348805" y="33680"/>
                  </a:lnTo>
                  <a:lnTo>
                    <a:pt x="348805" y="38633"/>
                  </a:lnTo>
                  <a:lnTo>
                    <a:pt x="378371" y="38633"/>
                  </a:lnTo>
                  <a:lnTo>
                    <a:pt x="378447" y="31826"/>
                  </a:lnTo>
                  <a:lnTo>
                    <a:pt x="377786" y="28651"/>
                  </a:lnTo>
                  <a:lnTo>
                    <a:pt x="375145" y="22860"/>
                  </a:lnTo>
                  <a:lnTo>
                    <a:pt x="374113" y="21640"/>
                  </a:lnTo>
                  <a:close/>
                </a:path>
                <a:path w="563880" h="74929">
                  <a:moveTo>
                    <a:pt x="393115" y="17145"/>
                  </a:moveTo>
                  <a:lnTo>
                    <a:pt x="387324" y="17145"/>
                  </a:lnTo>
                  <a:lnTo>
                    <a:pt x="387324" y="57226"/>
                  </a:lnTo>
                  <a:lnTo>
                    <a:pt x="393725" y="57226"/>
                  </a:lnTo>
                  <a:lnTo>
                    <a:pt x="393725" y="31597"/>
                  </a:lnTo>
                  <a:lnTo>
                    <a:pt x="394182" y="29311"/>
                  </a:lnTo>
                  <a:lnTo>
                    <a:pt x="396011" y="25552"/>
                  </a:lnTo>
                  <a:lnTo>
                    <a:pt x="397205" y="24129"/>
                  </a:lnTo>
                  <a:lnTo>
                    <a:pt x="399520" y="22631"/>
                  </a:lnTo>
                  <a:lnTo>
                    <a:pt x="393420" y="22631"/>
                  </a:lnTo>
                  <a:lnTo>
                    <a:pt x="393115" y="17145"/>
                  </a:lnTo>
                  <a:close/>
                </a:path>
                <a:path w="563880" h="74929">
                  <a:moveTo>
                    <a:pt x="416189" y="21716"/>
                  </a:moveTo>
                  <a:lnTo>
                    <a:pt x="406272" y="21716"/>
                  </a:lnTo>
                  <a:lnTo>
                    <a:pt x="408381" y="22605"/>
                  </a:lnTo>
                  <a:lnTo>
                    <a:pt x="411530" y="26162"/>
                  </a:lnTo>
                  <a:lnTo>
                    <a:pt x="412318" y="28854"/>
                  </a:lnTo>
                  <a:lnTo>
                    <a:pt x="412318" y="57226"/>
                  </a:lnTo>
                  <a:lnTo>
                    <a:pt x="418719" y="57226"/>
                  </a:lnTo>
                  <a:lnTo>
                    <a:pt x="418719" y="31597"/>
                  </a:lnTo>
                  <a:lnTo>
                    <a:pt x="419150" y="29311"/>
                  </a:lnTo>
                  <a:lnTo>
                    <a:pt x="420014" y="27432"/>
                  </a:lnTo>
                  <a:lnTo>
                    <a:pt x="420928" y="25552"/>
                  </a:lnTo>
                  <a:lnTo>
                    <a:pt x="422122" y="24129"/>
                  </a:lnTo>
                  <a:lnTo>
                    <a:pt x="423014" y="23545"/>
                  </a:lnTo>
                  <a:lnTo>
                    <a:pt x="417042" y="23545"/>
                  </a:lnTo>
                  <a:lnTo>
                    <a:pt x="416331" y="21920"/>
                  </a:lnTo>
                  <a:lnTo>
                    <a:pt x="416189" y="21716"/>
                  </a:lnTo>
                  <a:close/>
                </a:path>
                <a:path w="563880" h="74929">
                  <a:moveTo>
                    <a:pt x="441267" y="21716"/>
                  </a:moveTo>
                  <a:lnTo>
                    <a:pt x="431317" y="21716"/>
                  </a:lnTo>
                  <a:lnTo>
                    <a:pt x="433450" y="22605"/>
                  </a:lnTo>
                  <a:lnTo>
                    <a:pt x="436600" y="26162"/>
                  </a:lnTo>
                  <a:lnTo>
                    <a:pt x="437388" y="28854"/>
                  </a:lnTo>
                  <a:lnTo>
                    <a:pt x="437388" y="57226"/>
                  </a:lnTo>
                  <a:lnTo>
                    <a:pt x="443712" y="57226"/>
                  </a:lnTo>
                  <a:lnTo>
                    <a:pt x="443712" y="28321"/>
                  </a:lnTo>
                  <a:lnTo>
                    <a:pt x="443128" y="25450"/>
                  </a:lnTo>
                  <a:lnTo>
                    <a:pt x="441692" y="22605"/>
                  </a:lnTo>
                  <a:lnTo>
                    <a:pt x="441267" y="21716"/>
                  </a:lnTo>
                  <a:close/>
                </a:path>
                <a:path w="563880" h="74929">
                  <a:moveTo>
                    <a:pt x="432485" y="16230"/>
                  </a:moveTo>
                  <a:lnTo>
                    <a:pt x="427050" y="16230"/>
                  </a:lnTo>
                  <a:lnTo>
                    <a:pt x="424662" y="16865"/>
                  </a:lnTo>
                  <a:lnTo>
                    <a:pt x="420141" y="19354"/>
                  </a:lnTo>
                  <a:lnTo>
                    <a:pt x="418363" y="21158"/>
                  </a:lnTo>
                  <a:lnTo>
                    <a:pt x="417042" y="23545"/>
                  </a:lnTo>
                  <a:lnTo>
                    <a:pt x="423014" y="23545"/>
                  </a:lnTo>
                  <a:lnTo>
                    <a:pt x="425119" y="22199"/>
                  </a:lnTo>
                  <a:lnTo>
                    <a:pt x="426796" y="21716"/>
                  </a:lnTo>
                  <a:lnTo>
                    <a:pt x="441267" y="21716"/>
                  </a:lnTo>
                  <a:lnTo>
                    <a:pt x="440842" y="20827"/>
                  </a:lnTo>
                  <a:lnTo>
                    <a:pt x="439216" y="19100"/>
                  </a:lnTo>
                  <a:lnTo>
                    <a:pt x="437083" y="17983"/>
                  </a:lnTo>
                  <a:lnTo>
                    <a:pt x="435000" y="16814"/>
                  </a:lnTo>
                  <a:lnTo>
                    <a:pt x="432485" y="16230"/>
                  </a:lnTo>
                  <a:close/>
                </a:path>
                <a:path w="563880" h="74929">
                  <a:moveTo>
                    <a:pt x="406857" y="16230"/>
                  </a:moveTo>
                  <a:lnTo>
                    <a:pt x="402640" y="16230"/>
                  </a:lnTo>
                  <a:lnTo>
                    <a:pt x="400456" y="16814"/>
                  </a:lnTo>
                  <a:lnTo>
                    <a:pt x="398373" y="17983"/>
                  </a:lnTo>
                  <a:lnTo>
                    <a:pt x="396290" y="19100"/>
                  </a:lnTo>
                  <a:lnTo>
                    <a:pt x="394639" y="20650"/>
                  </a:lnTo>
                  <a:lnTo>
                    <a:pt x="393420" y="22631"/>
                  </a:lnTo>
                  <a:lnTo>
                    <a:pt x="399520" y="22631"/>
                  </a:lnTo>
                  <a:lnTo>
                    <a:pt x="400202" y="22199"/>
                  </a:lnTo>
                  <a:lnTo>
                    <a:pt x="401853" y="21716"/>
                  </a:lnTo>
                  <a:lnTo>
                    <a:pt x="416189" y="21716"/>
                  </a:lnTo>
                  <a:lnTo>
                    <a:pt x="415391" y="20574"/>
                  </a:lnTo>
                  <a:lnTo>
                    <a:pt x="414223" y="19507"/>
                  </a:lnTo>
                  <a:lnTo>
                    <a:pt x="413054" y="18389"/>
                  </a:lnTo>
                  <a:lnTo>
                    <a:pt x="411683" y="17576"/>
                  </a:lnTo>
                  <a:lnTo>
                    <a:pt x="410108" y="17068"/>
                  </a:lnTo>
                  <a:lnTo>
                    <a:pt x="408584" y="16510"/>
                  </a:lnTo>
                  <a:lnTo>
                    <a:pt x="406857" y="16230"/>
                  </a:lnTo>
                  <a:close/>
                </a:path>
                <a:path w="563880" h="74929">
                  <a:moveTo>
                    <a:pt x="474916" y="16230"/>
                  </a:moveTo>
                  <a:lnTo>
                    <a:pt x="467448" y="16230"/>
                  </a:lnTo>
                  <a:lnTo>
                    <a:pt x="464248" y="17094"/>
                  </a:lnTo>
                  <a:lnTo>
                    <a:pt x="452691" y="41401"/>
                  </a:lnTo>
                  <a:lnTo>
                    <a:pt x="453453" y="45085"/>
                  </a:lnTo>
                  <a:lnTo>
                    <a:pt x="456552" y="51384"/>
                  </a:lnTo>
                  <a:lnTo>
                    <a:pt x="458711" y="53822"/>
                  </a:lnTo>
                  <a:lnTo>
                    <a:pt x="464197" y="57276"/>
                  </a:lnTo>
                  <a:lnTo>
                    <a:pt x="467347" y="58140"/>
                  </a:lnTo>
                  <a:lnTo>
                    <a:pt x="473849" y="58140"/>
                  </a:lnTo>
                  <a:lnTo>
                    <a:pt x="476440" y="57632"/>
                  </a:lnTo>
                  <a:lnTo>
                    <a:pt x="480961" y="55600"/>
                  </a:lnTo>
                  <a:lnTo>
                    <a:pt x="482841" y="54203"/>
                  </a:lnTo>
                  <a:lnTo>
                    <a:pt x="484061" y="52730"/>
                  </a:lnTo>
                  <a:lnTo>
                    <a:pt x="468769" y="52730"/>
                  </a:lnTo>
                  <a:lnTo>
                    <a:pt x="466788" y="52171"/>
                  </a:lnTo>
                  <a:lnTo>
                    <a:pt x="458939" y="38633"/>
                  </a:lnTo>
                  <a:lnTo>
                    <a:pt x="457492" y="38633"/>
                  </a:lnTo>
                  <a:lnTo>
                    <a:pt x="457492" y="33680"/>
                  </a:lnTo>
                  <a:lnTo>
                    <a:pt x="458939" y="33680"/>
                  </a:lnTo>
                  <a:lnTo>
                    <a:pt x="459062" y="31826"/>
                  </a:lnTo>
                  <a:lnTo>
                    <a:pt x="468769" y="21640"/>
                  </a:lnTo>
                  <a:lnTo>
                    <a:pt x="484248" y="21640"/>
                  </a:lnTo>
                  <a:lnTo>
                    <a:pt x="483323" y="20548"/>
                  </a:lnTo>
                  <a:lnTo>
                    <a:pt x="478142" y="17094"/>
                  </a:lnTo>
                  <a:lnTo>
                    <a:pt x="474916" y="16230"/>
                  </a:lnTo>
                  <a:close/>
                </a:path>
                <a:path w="563880" h="74929">
                  <a:moveTo>
                    <a:pt x="487514" y="46405"/>
                  </a:moveTo>
                  <a:lnTo>
                    <a:pt x="481190" y="46405"/>
                  </a:lnTo>
                  <a:lnTo>
                    <a:pt x="480428" y="48437"/>
                  </a:lnTo>
                  <a:lnTo>
                    <a:pt x="479234" y="50012"/>
                  </a:lnTo>
                  <a:lnTo>
                    <a:pt x="477608" y="51130"/>
                  </a:lnTo>
                  <a:lnTo>
                    <a:pt x="475983" y="52197"/>
                  </a:lnTo>
                  <a:lnTo>
                    <a:pt x="473748" y="52730"/>
                  </a:lnTo>
                  <a:lnTo>
                    <a:pt x="484061" y="52730"/>
                  </a:lnTo>
                  <a:lnTo>
                    <a:pt x="485838" y="50647"/>
                  </a:lnTo>
                  <a:lnTo>
                    <a:pt x="486905" y="48640"/>
                  </a:lnTo>
                  <a:lnTo>
                    <a:pt x="487514" y="46405"/>
                  </a:lnTo>
                  <a:close/>
                </a:path>
                <a:path w="563880" h="74929">
                  <a:moveTo>
                    <a:pt x="458939" y="33680"/>
                  </a:moveTo>
                  <a:lnTo>
                    <a:pt x="457492" y="33680"/>
                  </a:lnTo>
                  <a:lnTo>
                    <a:pt x="457492" y="38633"/>
                  </a:lnTo>
                  <a:lnTo>
                    <a:pt x="458939" y="38633"/>
                  </a:lnTo>
                  <a:lnTo>
                    <a:pt x="458939" y="33680"/>
                  </a:lnTo>
                  <a:close/>
                </a:path>
                <a:path w="563880" h="74929">
                  <a:moveTo>
                    <a:pt x="484248" y="21640"/>
                  </a:moveTo>
                  <a:lnTo>
                    <a:pt x="474103" y="21640"/>
                  </a:lnTo>
                  <a:lnTo>
                    <a:pt x="476770" y="22682"/>
                  </a:lnTo>
                  <a:lnTo>
                    <a:pt x="478904" y="24764"/>
                  </a:lnTo>
                  <a:lnTo>
                    <a:pt x="481088" y="26797"/>
                  </a:lnTo>
                  <a:lnTo>
                    <a:pt x="482231" y="29768"/>
                  </a:lnTo>
                  <a:lnTo>
                    <a:pt x="482333" y="33680"/>
                  </a:lnTo>
                  <a:lnTo>
                    <a:pt x="458939" y="33680"/>
                  </a:lnTo>
                  <a:lnTo>
                    <a:pt x="458939" y="38633"/>
                  </a:lnTo>
                  <a:lnTo>
                    <a:pt x="488505" y="38633"/>
                  </a:lnTo>
                  <a:lnTo>
                    <a:pt x="488581" y="31826"/>
                  </a:lnTo>
                  <a:lnTo>
                    <a:pt x="487921" y="28651"/>
                  </a:lnTo>
                  <a:lnTo>
                    <a:pt x="485279" y="22860"/>
                  </a:lnTo>
                  <a:lnTo>
                    <a:pt x="484248" y="21640"/>
                  </a:lnTo>
                  <a:close/>
                </a:path>
                <a:path w="563880" h="74929">
                  <a:moveTo>
                    <a:pt x="503250" y="17145"/>
                  </a:moveTo>
                  <a:lnTo>
                    <a:pt x="497458" y="17145"/>
                  </a:lnTo>
                  <a:lnTo>
                    <a:pt x="497458" y="57226"/>
                  </a:lnTo>
                  <a:lnTo>
                    <a:pt x="503859" y="57226"/>
                  </a:lnTo>
                  <a:lnTo>
                    <a:pt x="503859" y="31343"/>
                  </a:lnTo>
                  <a:lnTo>
                    <a:pt x="504342" y="29108"/>
                  </a:lnTo>
                  <a:lnTo>
                    <a:pt x="505307" y="27279"/>
                  </a:lnTo>
                  <a:lnTo>
                    <a:pt x="506323" y="25450"/>
                  </a:lnTo>
                  <a:lnTo>
                    <a:pt x="507669" y="24079"/>
                  </a:lnTo>
                  <a:lnTo>
                    <a:pt x="508787" y="23469"/>
                  </a:lnTo>
                  <a:lnTo>
                    <a:pt x="503555" y="23469"/>
                  </a:lnTo>
                  <a:lnTo>
                    <a:pt x="503250" y="17145"/>
                  </a:lnTo>
                  <a:close/>
                </a:path>
                <a:path w="563880" h="74929">
                  <a:moveTo>
                    <a:pt x="528391" y="21716"/>
                  </a:moveTo>
                  <a:lnTo>
                    <a:pt x="517778" y="21716"/>
                  </a:lnTo>
                  <a:lnTo>
                    <a:pt x="520115" y="22605"/>
                  </a:lnTo>
                  <a:lnTo>
                    <a:pt x="521843" y="24384"/>
                  </a:lnTo>
                  <a:lnTo>
                    <a:pt x="523620" y="26162"/>
                  </a:lnTo>
                  <a:lnTo>
                    <a:pt x="524509" y="28828"/>
                  </a:lnTo>
                  <a:lnTo>
                    <a:pt x="524509" y="57226"/>
                  </a:lnTo>
                  <a:lnTo>
                    <a:pt x="530910" y="57226"/>
                  </a:lnTo>
                  <a:lnTo>
                    <a:pt x="530910" y="28193"/>
                  </a:lnTo>
                  <a:lnTo>
                    <a:pt x="530301" y="25298"/>
                  </a:lnTo>
                  <a:lnTo>
                    <a:pt x="528391" y="21716"/>
                  </a:lnTo>
                  <a:close/>
                </a:path>
                <a:path w="563880" h="74929">
                  <a:moveTo>
                    <a:pt x="519226" y="16230"/>
                  </a:moveTo>
                  <a:lnTo>
                    <a:pt x="513384" y="16230"/>
                  </a:lnTo>
                  <a:lnTo>
                    <a:pt x="510819" y="16865"/>
                  </a:lnTo>
                  <a:lnTo>
                    <a:pt x="506399" y="19405"/>
                  </a:lnTo>
                  <a:lnTo>
                    <a:pt x="504723" y="21183"/>
                  </a:lnTo>
                  <a:lnTo>
                    <a:pt x="503555" y="23469"/>
                  </a:lnTo>
                  <a:lnTo>
                    <a:pt x="508787" y="23469"/>
                  </a:lnTo>
                  <a:lnTo>
                    <a:pt x="511022" y="22199"/>
                  </a:lnTo>
                  <a:lnTo>
                    <a:pt x="512851" y="21716"/>
                  </a:lnTo>
                  <a:lnTo>
                    <a:pt x="528391" y="21716"/>
                  </a:lnTo>
                  <a:lnTo>
                    <a:pt x="527862" y="20726"/>
                  </a:lnTo>
                  <a:lnTo>
                    <a:pt x="526161" y="19024"/>
                  </a:lnTo>
                  <a:lnTo>
                    <a:pt x="521792" y="16789"/>
                  </a:lnTo>
                  <a:lnTo>
                    <a:pt x="519226" y="16230"/>
                  </a:lnTo>
                  <a:close/>
                </a:path>
                <a:path w="563880" h="74929">
                  <a:moveTo>
                    <a:pt x="552322" y="22555"/>
                  </a:moveTo>
                  <a:lnTo>
                    <a:pt x="545922" y="22555"/>
                  </a:lnTo>
                  <a:lnTo>
                    <a:pt x="545922" y="48539"/>
                  </a:lnTo>
                  <a:lnTo>
                    <a:pt x="554761" y="57226"/>
                  </a:lnTo>
                  <a:lnTo>
                    <a:pt x="563524" y="57226"/>
                  </a:lnTo>
                  <a:lnTo>
                    <a:pt x="563524" y="51739"/>
                  </a:lnTo>
                  <a:lnTo>
                    <a:pt x="556437" y="51739"/>
                  </a:lnTo>
                  <a:lnTo>
                    <a:pt x="554736" y="51333"/>
                  </a:lnTo>
                  <a:lnTo>
                    <a:pt x="553770" y="50520"/>
                  </a:lnTo>
                  <a:lnTo>
                    <a:pt x="552805" y="49657"/>
                  </a:lnTo>
                  <a:lnTo>
                    <a:pt x="552322" y="48031"/>
                  </a:lnTo>
                  <a:lnTo>
                    <a:pt x="552322" y="22555"/>
                  </a:lnTo>
                  <a:close/>
                </a:path>
                <a:path w="563880" h="74929">
                  <a:moveTo>
                    <a:pt x="563676" y="17145"/>
                  </a:moveTo>
                  <a:lnTo>
                    <a:pt x="538911" y="17145"/>
                  </a:lnTo>
                  <a:lnTo>
                    <a:pt x="538911" y="22555"/>
                  </a:lnTo>
                  <a:lnTo>
                    <a:pt x="563676" y="22555"/>
                  </a:lnTo>
                  <a:lnTo>
                    <a:pt x="563676" y="17145"/>
                  </a:lnTo>
                  <a:close/>
                </a:path>
                <a:path w="563880" h="74929">
                  <a:moveTo>
                    <a:pt x="552322" y="7162"/>
                  </a:moveTo>
                  <a:lnTo>
                    <a:pt x="546760" y="7162"/>
                  </a:lnTo>
                  <a:lnTo>
                    <a:pt x="545922" y="17145"/>
                  </a:lnTo>
                  <a:lnTo>
                    <a:pt x="552322" y="17145"/>
                  </a:lnTo>
                  <a:lnTo>
                    <a:pt x="552322" y="7162"/>
                  </a:lnTo>
                  <a:close/>
                </a:path>
              </a:pathLst>
            </a:custGeom>
            <a:solidFill>
              <a:srgbClr val="FFFFFF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181100" y="5201335"/>
              <a:ext cx="1803400" cy="25400"/>
            </a:xfrm>
            <a:custGeom>
              <a:avLst/>
              <a:gdLst/>
              <a:ahLst/>
              <a:cxnLst/>
              <a:rect l="l" t="t" r="r" b="b"/>
              <a:pathLst>
                <a:path w="1803400" h="25400">
                  <a:moveTo>
                    <a:pt x="1797710" y="0"/>
                  </a:moveTo>
                  <a:lnTo>
                    <a:pt x="5685" y="0"/>
                  </a:lnTo>
                  <a:lnTo>
                    <a:pt x="0" y="5689"/>
                  </a:lnTo>
                  <a:lnTo>
                    <a:pt x="0" y="12700"/>
                  </a:lnTo>
                  <a:lnTo>
                    <a:pt x="0" y="19710"/>
                  </a:lnTo>
                  <a:lnTo>
                    <a:pt x="5685" y="25400"/>
                  </a:lnTo>
                  <a:lnTo>
                    <a:pt x="1797710" y="25400"/>
                  </a:lnTo>
                  <a:lnTo>
                    <a:pt x="1803400" y="19710"/>
                  </a:lnTo>
                  <a:lnTo>
                    <a:pt x="1803400" y="5689"/>
                  </a:lnTo>
                  <a:lnTo>
                    <a:pt x="1797710" y="0"/>
                  </a:lnTo>
                  <a:close/>
                </a:path>
              </a:pathLst>
            </a:custGeom>
            <a:solidFill>
              <a:srgbClr val="D9D9D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181100" y="5201335"/>
              <a:ext cx="1308100" cy="25400"/>
            </a:xfrm>
            <a:custGeom>
              <a:avLst/>
              <a:gdLst/>
              <a:ahLst/>
              <a:cxnLst/>
              <a:rect l="l" t="t" r="r" b="b"/>
              <a:pathLst>
                <a:path w="1308100" h="25400">
                  <a:moveTo>
                    <a:pt x="1302410" y="0"/>
                  </a:moveTo>
                  <a:lnTo>
                    <a:pt x="5685" y="0"/>
                  </a:lnTo>
                  <a:lnTo>
                    <a:pt x="0" y="5689"/>
                  </a:lnTo>
                  <a:lnTo>
                    <a:pt x="0" y="12700"/>
                  </a:lnTo>
                  <a:lnTo>
                    <a:pt x="0" y="19710"/>
                  </a:lnTo>
                  <a:lnTo>
                    <a:pt x="5685" y="25400"/>
                  </a:lnTo>
                  <a:lnTo>
                    <a:pt x="1302410" y="25400"/>
                  </a:lnTo>
                  <a:lnTo>
                    <a:pt x="1308100" y="19710"/>
                  </a:lnTo>
                  <a:lnTo>
                    <a:pt x="1308100" y="5689"/>
                  </a:lnTo>
                  <a:lnTo>
                    <a:pt x="1302410" y="0"/>
                  </a:lnTo>
                  <a:close/>
                </a:path>
              </a:pathLst>
            </a:custGeom>
            <a:solidFill>
              <a:srgbClr val="D9D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28424" y="5162962"/>
              <a:ext cx="102150" cy="102146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987165" y="4536884"/>
              <a:ext cx="2973628" cy="275208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982161" y="5001018"/>
              <a:ext cx="3050463" cy="255219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16305" y="6117018"/>
              <a:ext cx="1192491" cy="11925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11276" y="6398018"/>
              <a:ext cx="2975610" cy="987450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955075" y="5530798"/>
              <a:ext cx="3168650" cy="134620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940938" y="5662878"/>
              <a:ext cx="2199322" cy="1987105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118978" y="6273622"/>
              <a:ext cx="901353" cy="1337754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072219" y="5858648"/>
              <a:ext cx="942131" cy="1378546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4202725" y="5662878"/>
              <a:ext cx="681355" cy="1117600"/>
            </a:xfrm>
            <a:custGeom>
              <a:avLst/>
              <a:gdLst/>
              <a:ahLst/>
              <a:cxnLst/>
              <a:rect l="l" t="t" r="r" b="b"/>
              <a:pathLst>
                <a:path w="681354" h="1117600">
                  <a:moveTo>
                    <a:pt x="648487" y="0"/>
                  </a:moveTo>
                  <a:lnTo>
                    <a:pt x="32626" y="0"/>
                  </a:lnTo>
                  <a:lnTo>
                    <a:pt x="19925" y="2563"/>
                  </a:lnTo>
                  <a:lnTo>
                    <a:pt x="9555" y="9555"/>
                  </a:lnTo>
                  <a:lnTo>
                    <a:pt x="2563" y="19925"/>
                  </a:lnTo>
                  <a:lnTo>
                    <a:pt x="0" y="32626"/>
                  </a:lnTo>
                  <a:lnTo>
                    <a:pt x="0" y="1084884"/>
                  </a:lnTo>
                  <a:lnTo>
                    <a:pt x="2563" y="1097585"/>
                  </a:lnTo>
                  <a:lnTo>
                    <a:pt x="9555" y="1107955"/>
                  </a:lnTo>
                  <a:lnTo>
                    <a:pt x="19925" y="1114947"/>
                  </a:lnTo>
                  <a:lnTo>
                    <a:pt x="32626" y="1117511"/>
                  </a:lnTo>
                  <a:lnTo>
                    <a:pt x="648487" y="1117511"/>
                  </a:lnTo>
                  <a:lnTo>
                    <a:pt x="661187" y="1114947"/>
                  </a:lnTo>
                  <a:lnTo>
                    <a:pt x="671558" y="1107955"/>
                  </a:lnTo>
                  <a:lnTo>
                    <a:pt x="678550" y="1097585"/>
                  </a:lnTo>
                  <a:lnTo>
                    <a:pt x="681113" y="1084884"/>
                  </a:lnTo>
                  <a:lnTo>
                    <a:pt x="681113" y="32626"/>
                  </a:lnTo>
                  <a:lnTo>
                    <a:pt x="678550" y="19925"/>
                  </a:lnTo>
                  <a:lnTo>
                    <a:pt x="671558" y="9555"/>
                  </a:lnTo>
                  <a:lnTo>
                    <a:pt x="661187" y="2563"/>
                  </a:lnTo>
                  <a:lnTo>
                    <a:pt x="648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477346" y="6265462"/>
              <a:ext cx="183527" cy="183534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419892" y="6489700"/>
              <a:ext cx="299072" cy="30429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265815" y="6636600"/>
              <a:ext cx="607694" cy="646379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498122" y="7057915"/>
              <a:ext cx="160895" cy="162516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545518" y="7091718"/>
              <a:ext cx="99783" cy="108788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06400" y="7820723"/>
              <a:ext cx="3168650" cy="2082798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1057248" y="5116347"/>
              <a:ext cx="6499860" cy="5577205"/>
            </a:xfrm>
            <a:custGeom>
              <a:avLst/>
              <a:gdLst/>
              <a:ahLst/>
              <a:cxnLst/>
              <a:rect l="l" t="t" r="r" b="b"/>
              <a:pathLst>
                <a:path w="6499859" h="5577205">
                  <a:moveTo>
                    <a:pt x="1440981" y="0"/>
                  </a:moveTo>
                  <a:lnTo>
                    <a:pt x="497460" y="1634248"/>
                  </a:lnTo>
                  <a:lnTo>
                    <a:pt x="469909" y="1682630"/>
                  </a:lnTo>
                  <a:lnTo>
                    <a:pt x="443142" y="1730977"/>
                  </a:lnTo>
                  <a:lnTo>
                    <a:pt x="417161" y="1779290"/>
                  </a:lnTo>
                  <a:lnTo>
                    <a:pt x="391964" y="1827568"/>
                  </a:lnTo>
                  <a:lnTo>
                    <a:pt x="367552" y="1875812"/>
                  </a:lnTo>
                  <a:lnTo>
                    <a:pt x="343924" y="1924022"/>
                  </a:lnTo>
                  <a:lnTo>
                    <a:pt x="321081" y="1972197"/>
                  </a:lnTo>
                  <a:lnTo>
                    <a:pt x="299023" y="2020338"/>
                  </a:lnTo>
                  <a:lnTo>
                    <a:pt x="277749" y="2068444"/>
                  </a:lnTo>
                  <a:lnTo>
                    <a:pt x="257260" y="2116517"/>
                  </a:lnTo>
                  <a:lnTo>
                    <a:pt x="237556" y="2164554"/>
                  </a:lnTo>
                  <a:lnTo>
                    <a:pt x="218637" y="2212558"/>
                  </a:lnTo>
                  <a:lnTo>
                    <a:pt x="200502" y="2260527"/>
                  </a:lnTo>
                  <a:lnTo>
                    <a:pt x="183152" y="2308461"/>
                  </a:lnTo>
                  <a:lnTo>
                    <a:pt x="166586" y="2356362"/>
                  </a:lnTo>
                  <a:lnTo>
                    <a:pt x="150805" y="2404227"/>
                  </a:lnTo>
                  <a:lnTo>
                    <a:pt x="135809" y="2452059"/>
                  </a:lnTo>
                  <a:lnTo>
                    <a:pt x="121598" y="2499856"/>
                  </a:lnTo>
                  <a:lnTo>
                    <a:pt x="108171" y="2547619"/>
                  </a:lnTo>
                  <a:lnTo>
                    <a:pt x="95529" y="2595347"/>
                  </a:lnTo>
                  <a:lnTo>
                    <a:pt x="83671" y="2643041"/>
                  </a:lnTo>
                  <a:lnTo>
                    <a:pt x="72598" y="2690701"/>
                  </a:lnTo>
                  <a:lnTo>
                    <a:pt x="62310" y="2738326"/>
                  </a:lnTo>
                  <a:lnTo>
                    <a:pt x="52807" y="2785917"/>
                  </a:lnTo>
                  <a:lnTo>
                    <a:pt x="44088" y="2833474"/>
                  </a:lnTo>
                  <a:lnTo>
                    <a:pt x="36154" y="2880996"/>
                  </a:lnTo>
                  <a:lnTo>
                    <a:pt x="29004" y="2928484"/>
                  </a:lnTo>
                  <a:lnTo>
                    <a:pt x="22640" y="2975937"/>
                  </a:lnTo>
                  <a:lnTo>
                    <a:pt x="17059" y="3023357"/>
                  </a:lnTo>
                  <a:lnTo>
                    <a:pt x="12264" y="3070741"/>
                  </a:lnTo>
                  <a:lnTo>
                    <a:pt x="8253" y="3118092"/>
                  </a:lnTo>
                  <a:lnTo>
                    <a:pt x="5027" y="3165408"/>
                  </a:lnTo>
                  <a:lnTo>
                    <a:pt x="2586" y="3212689"/>
                  </a:lnTo>
                  <a:lnTo>
                    <a:pt x="929" y="3259937"/>
                  </a:lnTo>
                  <a:lnTo>
                    <a:pt x="57" y="3307150"/>
                  </a:lnTo>
                  <a:lnTo>
                    <a:pt x="0" y="3356376"/>
                  </a:lnTo>
                  <a:lnTo>
                    <a:pt x="666" y="3401472"/>
                  </a:lnTo>
                  <a:lnTo>
                    <a:pt x="2148" y="3448582"/>
                  </a:lnTo>
                  <a:lnTo>
                    <a:pt x="4415" y="3495658"/>
                  </a:lnTo>
                  <a:lnTo>
                    <a:pt x="7526" y="3543430"/>
                  </a:lnTo>
                  <a:lnTo>
                    <a:pt x="11340" y="3590090"/>
                  </a:lnTo>
                  <a:lnTo>
                    <a:pt x="15926" y="3636709"/>
                  </a:lnTo>
                  <a:lnTo>
                    <a:pt x="21328" y="3683616"/>
                  </a:lnTo>
                  <a:lnTo>
                    <a:pt x="27518" y="3730520"/>
                  </a:lnTo>
                  <a:lnTo>
                    <a:pt x="34492" y="3777389"/>
                  </a:lnTo>
                  <a:lnTo>
                    <a:pt x="42251" y="3824224"/>
                  </a:lnTo>
                  <a:lnTo>
                    <a:pt x="50847" y="3871285"/>
                  </a:lnTo>
                  <a:lnTo>
                    <a:pt x="60124" y="3917791"/>
                  </a:lnTo>
                  <a:lnTo>
                    <a:pt x="70237" y="3964523"/>
                  </a:lnTo>
                  <a:lnTo>
                    <a:pt x="81135" y="4011220"/>
                  </a:lnTo>
                  <a:lnTo>
                    <a:pt x="92818" y="4057884"/>
                  </a:lnTo>
                  <a:lnTo>
                    <a:pt x="105285" y="4104513"/>
                  </a:lnTo>
                  <a:lnTo>
                    <a:pt x="118731" y="4151840"/>
                  </a:lnTo>
                  <a:lnTo>
                    <a:pt x="132848" y="4198771"/>
                  </a:lnTo>
                  <a:lnTo>
                    <a:pt x="147635" y="4245305"/>
                  </a:lnTo>
                  <a:lnTo>
                    <a:pt x="163092" y="4291443"/>
                  </a:lnTo>
                  <a:lnTo>
                    <a:pt x="179219" y="4337184"/>
                  </a:lnTo>
                  <a:lnTo>
                    <a:pt x="196016" y="4382529"/>
                  </a:lnTo>
                  <a:lnTo>
                    <a:pt x="213484" y="4427477"/>
                  </a:lnTo>
                  <a:lnTo>
                    <a:pt x="231621" y="4472028"/>
                  </a:lnTo>
                  <a:lnTo>
                    <a:pt x="250429" y="4516183"/>
                  </a:lnTo>
                  <a:lnTo>
                    <a:pt x="269907" y="4559942"/>
                  </a:lnTo>
                  <a:lnTo>
                    <a:pt x="290054" y="4603303"/>
                  </a:lnTo>
                  <a:lnTo>
                    <a:pt x="310872" y="4646269"/>
                  </a:lnTo>
                  <a:lnTo>
                    <a:pt x="332361" y="4688837"/>
                  </a:lnTo>
                  <a:lnTo>
                    <a:pt x="354519" y="4731010"/>
                  </a:lnTo>
                  <a:lnTo>
                    <a:pt x="377347" y="4772785"/>
                  </a:lnTo>
                  <a:lnTo>
                    <a:pt x="400845" y="4814164"/>
                  </a:lnTo>
                  <a:lnTo>
                    <a:pt x="425014" y="4855147"/>
                  </a:lnTo>
                  <a:lnTo>
                    <a:pt x="449853" y="4895732"/>
                  </a:lnTo>
                  <a:lnTo>
                    <a:pt x="475361" y="4935922"/>
                  </a:lnTo>
                  <a:lnTo>
                    <a:pt x="501540" y="4975715"/>
                  </a:lnTo>
                  <a:lnTo>
                    <a:pt x="528389" y="5015111"/>
                  </a:lnTo>
                  <a:lnTo>
                    <a:pt x="555908" y="5054110"/>
                  </a:lnTo>
                  <a:lnTo>
                    <a:pt x="584097" y="5092714"/>
                  </a:lnTo>
                  <a:lnTo>
                    <a:pt x="612957" y="5130920"/>
                  </a:lnTo>
                  <a:lnTo>
                    <a:pt x="642486" y="5168730"/>
                  </a:lnTo>
                  <a:lnTo>
                    <a:pt x="672685" y="5206144"/>
                  </a:lnTo>
                  <a:lnTo>
                    <a:pt x="703555" y="5243160"/>
                  </a:lnTo>
                  <a:lnTo>
                    <a:pt x="735095" y="5279781"/>
                  </a:lnTo>
                  <a:lnTo>
                    <a:pt x="767304" y="5316004"/>
                  </a:lnTo>
                  <a:lnTo>
                    <a:pt x="800184" y="5351832"/>
                  </a:lnTo>
                  <a:lnTo>
                    <a:pt x="833734" y="5387262"/>
                  </a:lnTo>
                  <a:lnTo>
                    <a:pt x="867954" y="5422296"/>
                  </a:lnTo>
                  <a:lnTo>
                    <a:pt x="902844" y="5456934"/>
                  </a:lnTo>
                  <a:lnTo>
                    <a:pt x="938405" y="5491175"/>
                  </a:lnTo>
                  <a:lnTo>
                    <a:pt x="974635" y="5525019"/>
                  </a:lnTo>
                  <a:lnTo>
                    <a:pt x="1011535" y="5558467"/>
                  </a:lnTo>
                  <a:lnTo>
                    <a:pt x="1032662" y="5577052"/>
                  </a:lnTo>
                  <a:lnTo>
                    <a:pt x="5409719" y="5577052"/>
                  </a:lnTo>
                  <a:lnTo>
                    <a:pt x="5464233" y="5520269"/>
                  </a:lnTo>
                  <a:lnTo>
                    <a:pt x="5498014" y="5483617"/>
                  </a:lnTo>
                  <a:lnTo>
                    <a:pt x="5531425" y="5446281"/>
                  </a:lnTo>
                  <a:lnTo>
                    <a:pt x="5564465" y="5408262"/>
                  </a:lnTo>
                  <a:lnTo>
                    <a:pt x="5597135" y="5369560"/>
                  </a:lnTo>
                  <a:lnTo>
                    <a:pt x="5629435" y="5330175"/>
                  </a:lnTo>
                  <a:lnTo>
                    <a:pt x="5661363" y="5290107"/>
                  </a:lnTo>
                  <a:lnTo>
                    <a:pt x="5692922" y="5249357"/>
                  </a:lnTo>
                  <a:lnTo>
                    <a:pt x="5724110" y="5207923"/>
                  </a:lnTo>
                  <a:lnTo>
                    <a:pt x="5754927" y="5165806"/>
                  </a:lnTo>
                  <a:lnTo>
                    <a:pt x="5785374" y="5123007"/>
                  </a:lnTo>
                  <a:lnTo>
                    <a:pt x="5815450" y="5079524"/>
                  </a:lnTo>
                  <a:lnTo>
                    <a:pt x="5845156" y="5035359"/>
                  </a:lnTo>
                  <a:lnTo>
                    <a:pt x="5868657" y="4999428"/>
                  </a:lnTo>
                  <a:lnTo>
                    <a:pt x="3160091" y="4999428"/>
                  </a:lnTo>
                  <a:lnTo>
                    <a:pt x="3112831" y="4998076"/>
                  </a:lnTo>
                  <a:lnTo>
                    <a:pt x="3065629" y="4995185"/>
                  </a:lnTo>
                  <a:lnTo>
                    <a:pt x="3018485" y="4990755"/>
                  </a:lnTo>
                  <a:lnTo>
                    <a:pt x="2971397" y="4984787"/>
                  </a:lnTo>
                  <a:lnTo>
                    <a:pt x="2924367" y="4977280"/>
                  </a:lnTo>
                  <a:lnTo>
                    <a:pt x="2877395" y="4968235"/>
                  </a:lnTo>
                  <a:lnTo>
                    <a:pt x="2830480" y="4957651"/>
                  </a:lnTo>
                  <a:lnTo>
                    <a:pt x="2783622" y="4945528"/>
                  </a:lnTo>
                  <a:lnTo>
                    <a:pt x="2736822" y="4931867"/>
                  </a:lnTo>
                  <a:lnTo>
                    <a:pt x="2690079" y="4916668"/>
                  </a:lnTo>
                  <a:lnTo>
                    <a:pt x="2643393" y="4899930"/>
                  </a:lnTo>
                  <a:lnTo>
                    <a:pt x="2596765" y="4881653"/>
                  </a:lnTo>
                  <a:lnTo>
                    <a:pt x="2550194" y="4861838"/>
                  </a:lnTo>
                  <a:lnTo>
                    <a:pt x="2503681" y="4840484"/>
                  </a:lnTo>
                  <a:lnTo>
                    <a:pt x="2457226" y="4817592"/>
                  </a:lnTo>
                  <a:lnTo>
                    <a:pt x="2410827" y="4793161"/>
                  </a:lnTo>
                  <a:lnTo>
                    <a:pt x="2364487" y="4767192"/>
                  </a:lnTo>
                  <a:lnTo>
                    <a:pt x="2316843" y="4738844"/>
                  </a:lnTo>
                  <a:lnTo>
                    <a:pt x="2270562" y="4709715"/>
                  </a:lnTo>
                  <a:lnTo>
                    <a:pt x="2225643" y="4679805"/>
                  </a:lnTo>
                  <a:lnTo>
                    <a:pt x="2182085" y="4649114"/>
                  </a:lnTo>
                  <a:lnTo>
                    <a:pt x="2139889" y="4617642"/>
                  </a:lnTo>
                  <a:lnTo>
                    <a:pt x="2099055" y="4585389"/>
                  </a:lnTo>
                  <a:lnTo>
                    <a:pt x="2059583" y="4552355"/>
                  </a:lnTo>
                  <a:lnTo>
                    <a:pt x="2021472" y="4518540"/>
                  </a:lnTo>
                  <a:lnTo>
                    <a:pt x="1984724" y="4483944"/>
                  </a:lnTo>
                  <a:lnTo>
                    <a:pt x="1949337" y="4448568"/>
                  </a:lnTo>
                  <a:lnTo>
                    <a:pt x="1915312" y="4412410"/>
                  </a:lnTo>
                  <a:lnTo>
                    <a:pt x="1882649" y="4375471"/>
                  </a:lnTo>
                  <a:lnTo>
                    <a:pt x="1851348" y="4337751"/>
                  </a:lnTo>
                  <a:lnTo>
                    <a:pt x="1821408" y="4299250"/>
                  </a:lnTo>
                  <a:lnTo>
                    <a:pt x="1792831" y="4259968"/>
                  </a:lnTo>
                  <a:lnTo>
                    <a:pt x="1765615" y="4219905"/>
                  </a:lnTo>
                  <a:lnTo>
                    <a:pt x="1739761" y="4179061"/>
                  </a:lnTo>
                  <a:lnTo>
                    <a:pt x="1715269" y="4137436"/>
                  </a:lnTo>
                  <a:lnTo>
                    <a:pt x="1692139" y="4095030"/>
                  </a:lnTo>
                  <a:lnTo>
                    <a:pt x="1670371" y="4051843"/>
                  </a:lnTo>
                  <a:lnTo>
                    <a:pt x="1649965" y="4007875"/>
                  </a:lnTo>
                  <a:lnTo>
                    <a:pt x="1630920" y="3963126"/>
                  </a:lnTo>
                  <a:lnTo>
                    <a:pt x="1613238" y="3917596"/>
                  </a:lnTo>
                  <a:lnTo>
                    <a:pt x="1596835" y="3871025"/>
                  </a:lnTo>
                  <a:lnTo>
                    <a:pt x="1581958" y="3824192"/>
                  </a:lnTo>
                  <a:lnTo>
                    <a:pt x="1568362" y="3776319"/>
                  </a:lnTo>
                  <a:lnTo>
                    <a:pt x="1556662" y="3729824"/>
                  </a:lnTo>
                  <a:lnTo>
                    <a:pt x="1546440" y="3683287"/>
                  </a:lnTo>
                  <a:lnTo>
                    <a:pt x="1537692" y="3636678"/>
                  </a:lnTo>
                  <a:lnTo>
                    <a:pt x="1530385" y="3589706"/>
                  </a:lnTo>
                  <a:lnTo>
                    <a:pt x="1524646" y="3543430"/>
                  </a:lnTo>
                  <a:lnTo>
                    <a:pt x="1520338" y="3496728"/>
                  </a:lnTo>
                  <a:lnTo>
                    <a:pt x="1517508" y="3449985"/>
                  </a:lnTo>
                  <a:lnTo>
                    <a:pt x="1516156" y="3403201"/>
                  </a:lnTo>
                  <a:lnTo>
                    <a:pt x="1516283" y="3356376"/>
                  </a:lnTo>
                  <a:lnTo>
                    <a:pt x="1517888" y="3309510"/>
                  </a:lnTo>
                  <a:lnTo>
                    <a:pt x="1520971" y="3262602"/>
                  </a:lnTo>
                  <a:lnTo>
                    <a:pt x="1525532" y="3215653"/>
                  </a:lnTo>
                  <a:lnTo>
                    <a:pt x="1531572" y="3168663"/>
                  </a:lnTo>
                  <a:lnTo>
                    <a:pt x="1539090" y="3121632"/>
                  </a:lnTo>
                  <a:lnTo>
                    <a:pt x="1548086" y="3074560"/>
                  </a:lnTo>
                  <a:lnTo>
                    <a:pt x="1558561" y="3027446"/>
                  </a:lnTo>
                  <a:lnTo>
                    <a:pt x="1570514" y="2980291"/>
                  </a:lnTo>
                  <a:lnTo>
                    <a:pt x="1583945" y="2933095"/>
                  </a:lnTo>
                  <a:lnTo>
                    <a:pt x="1598854" y="2885857"/>
                  </a:lnTo>
                  <a:lnTo>
                    <a:pt x="1615242" y="2838578"/>
                  </a:lnTo>
                  <a:lnTo>
                    <a:pt x="1633108" y="2791258"/>
                  </a:lnTo>
                  <a:lnTo>
                    <a:pt x="1652452" y="2743897"/>
                  </a:lnTo>
                  <a:lnTo>
                    <a:pt x="1673274" y="2696494"/>
                  </a:lnTo>
                  <a:lnTo>
                    <a:pt x="1695575" y="2649051"/>
                  </a:lnTo>
                  <a:lnTo>
                    <a:pt x="1719354" y="2601566"/>
                  </a:lnTo>
                  <a:lnTo>
                    <a:pt x="1744611" y="2554039"/>
                  </a:lnTo>
                  <a:lnTo>
                    <a:pt x="1771346" y="2506472"/>
                  </a:lnTo>
                  <a:lnTo>
                    <a:pt x="2972550" y="425919"/>
                  </a:lnTo>
                  <a:lnTo>
                    <a:pt x="1440981" y="0"/>
                  </a:lnTo>
                  <a:close/>
                </a:path>
                <a:path w="6499859" h="5577205">
                  <a:moveTo>
                    <a:pt x="6499251" y="829098"/>
                  </a:moveTo>
                  <a:lnTo>
                    <a:pt x="4582846" y="4129697"/>
                  </a:lnTo>
                  <a:lnTo>
                    <a:pt x="4554848" y="4176480"/>
                  </a:lnTo>
                  <a:lnTo>
                    <a:pt x="4526169" y="4221981"/>
                  </a:lnTo>
                  <a:lnTo>
                    <a:pt x="4496810" y="4266198"/>
                  </a:lnTo>
                  <a:lnTo>
                    <a:pt x="4466770" y="4309131"/>
                  </a:lnTo>
                  <a:lnTo>
                    <a:pt x="4436049" y="4350781"/>
                  </a:lnTo>
                  <a:lnTo>
                    <a:pt x="4404648" y="4391148"/>
                  </a:lnTo>
                  <a:lnTo>
                    <a:pt x="4372566" y="4430231"/>
                  </a:lnTo>
                  <a:lnTo>
                    <a:pt x="4339803" y="4468030"/>
                  </a:lnTo>
                  <a:lnTo>
                    <a:pt x="4306360" y="4504547"/>
                  </a:lnTo>
                  <a:lnTo>
                    <a:pt x="4272236" y="4539779"/>
                  </a:lnTo>
                  <a:lnTo>
                    <a:pt x="4237431" y="4573729"/>
                  </a:lnTo>
                  <a:lnTo>
                    <a:pt x="4201946" y="4606394"/>
                  </a:lnTo>
                  <a:lnTo>
                    <a:pt x="4165781" y="4637777"/>
                  </a:lnTo>
                  <a:lnTo>
                    <a:pt x="4128935" y="4667875"/>
                  </a:lnTo>
                  <a:lnTo>
                    <a:pt x="4091408" y="4696691"/>
                  </a:lnTo>
                  <a:lnTo>
                    <a:pt x="4053200" y="4724223"/>
                  </a:lnTo>
                  <a:lnTo>
                    <a:pt x="4014312" y="4750471"/>
                  </a:lnTo>
                  <a:lnTo>
                    <a:pt x="3974744" y="4775436"/>
                  </a:lnTo>
                  <a:lnTo>
                    <a:pt x="3934495" y="4799118"/>
                  </a:lnTo>
                  <a:lnTo>
                    <a:pt x="3893565" y="4821516"/>
                  </a:lnTo>
                  <a:lnTo>
                    <a:pt x="3851955" y="4842631"/>
                  </a:lnTo>
                  <a:lnTo>
                    <a:pt x="3809665" y="4862462"/>
                  </a:lnTo>
                  <a:lnTo>
                    <a:pt x="3766694" y="4881010"/>
                  </a:lnTo>
                  <a:lnTo>
                    <a:pt x="3723042" y="4898274"/>
                  </a:lnTo>
                  <a:lnTo>
                    <a:pt x="3678710" y="4914255"/>
                  </a:lnTo>
                  <a:lnTo>
                    <a:pt x="3633698" y="4928953"/>
                  </a:lnTo>
                  <a:lnTo>
                    <a:pt x="3588005" y="4942367"/>
                  </a:lnTo>
                  <a:lnTo>
                    <a:pt x="3540229" y="4954861"/>
                  </a:lnTo>
                  <a:lnTo>
                    <a:pt x="3492512" y="4965817"/>
                  </a:lnTo>
                  <a:lnTo>
                    <a:pt x="3444851" y="4975234"/>
                  </a:lnTo>
                  <a:lnTo>
                    <a:pt x="3397248" y="4983113"/>
                  </a:lnTo>
                  <a:lnTo>
                    <a:pt x="3349702" y="4989453"/>
                  </a:lnTo>
                  <a:lnTo>
                    <a:pt x="3302213" y="4994255"/>
                  </a:lnTo>
                  <a:lnTo>
                    <a:pt x="3254782" y="4997518"/>
                  </a:lnTo>
                  <a:lnTo>
                    <a:pt x="3207407" y="4999243"/>
                  </a:lnTo>
                  <a:lnTo>
                    <a:pt x="3160091" y="4999428"/>
                  </a:lnTo>
                  <a:lnTo>
                    <a:pt x="5868657" y="4999428"/>
                  </a:lnTo>
                  <a:lnTo>
                    <a:pt x="5903456" y="4944979"/>
                  </a:lnTo>
                  <a:lnTo>
                    <a:pt x="5932050" y="4898764"/>
                  </a:lnTo>
                  <a:lnTo>
                    <a:pt x="5960274" y="4851867"/>
                  </a:lnTo>
                  <a:lnTo>
                    <a:pt x="5988127" y="4804286"/>
                  </a:lnTo>
                  <a:lnTo>
                    <a:pt x="6499251" y="3923657"/>
                  </a:lnTo>
                  <a:lnTo>
                    <a:pt x="6499251" y="829098"/>
                  </a:lnTo>
                  <a:close/>
                </a:path>
              </a:pathLst>
            </a:custGeom>
            <a:solidFill>
              <a:srgbClr val="FFFFFF">
                <a:alpha val="4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98500" y="8102600"/>
              <a:ext cx="2583815" cy="1522730"/>
            </a:xfrm>
            <a:custGeom>
              <a:avLst/>
              <a:gdLst/>
              <a:ahLst/>
              <a:cxnLst/>
              <a:rect l="l" t="t" r="r" b="b"/>
              <a:pathLst>
                <a:path w="2583815" h="1522729">
                  <a:moveTo>
                    <a:pt x="2545600" y="0"/>
                  </a:moveTo>
                  <a:lnTo>
                    <a:pt x="38100" y="0"/>
                  </a:lnTo>
                  <a:lnTo>
                    <a:pt x="23269" y="2993"/>
                  </a:lnTo>
                  <a:lnTo>
                    <a:pt x="11159" y="11158"/>
                  </a:lnTo>
                  <a:lnTo>
                    <a:pt x="2994" y="23268"/>
                  </a:lnTo>
                  <a:lnTo>
                    <a:pt x="0" y="38100"/>
                  </a:lnTo>
                  <a:lnTo>
                    <a:pt x="0" y="1484419"/>
                  </a:lnTo>
                  <a:lnTo>
                    <a:pt x="2994" y="1499249"/>
                  </a:lnTo>
                  <a:lnTo>
                    <a:pt x="11159" y="1511360"/>
                  </a:lnTo>
                  <a:lnTo>
                    <a:pt x="23269" y="1519525"/>
                  </a:lnTo>
                  <a:lnTo>
                    <a:pt x="38100" y="1522519"/>
                  </a:lnTo>
                  <a:lnTo>
                    <a:pt x="2545600" y="1522519"/>
                  </a:lnTo>
                  <a:lnTo>
                    <a:pt x="2560431" y="1519525"/>
                  </a:lnTo>
                  <a:lnTo>
                    <a:pt x="2572542" y="1511360"/>
                  </a:lnTo>
                  <a:lnTo>
                    <a:pt x="2580706" y="1499249"/>
                  </a:lnTo>
                  <a:lnTo>
                    <a:pt x="2583700" y="1484419"/>
                  </a:lnTo>
                  <a:lnTo>
                    <a:pt x="2583700" y="38100"/>
                  </a:lnTo>
                  <a:lnTo>
                    <a:pt x="2580706" y="23268"/>
                  </a:lnTo>
                  <a:lnTo>
                    <a:pt x="2572542" y="11158"/>
                  </a:lnTo>
                  <a:lnTo>
                    <a:pt x="2560431" y="2993"/>
                  </a:lnTo>
                  <a:lnTo>
                    <a:pt x="2545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98500" y="8102605"/>
              <a:ext cx="1837055" cy="1522730"/>
            </a:xfrm>
            <a:custGeom>
              <a:avLst/>
              <a:gdLst/>
              <a:ahLst/>
              <a:cxnLst/>
              <a:rect l="l" t="t" r="r" b="b"/>
              <a:pathLst>
                <a:path w="1837055" h="1522729">
                  <a:moveTo>
                    <a:pt x="1836953" y="0"/>
                  </a:moveTo>
                  <a:lnTo>
                    <a:pt x="0" y="0"/>
                  </a:lnTo>
                  <a:lnTo>
                    <a:pt x="0" y="1522514"/>
                  </a:lnTo>
                  <a:lnTo>
                    <a:pt x="1836953" y="1522514"/>
                  </a:lnTo>
                  <a:lnTo>
                    <a:pt x="1836953" y="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841697" y="8194878"/>
              <a:ext cx="87630" cy="38735"/>
            </a:xfrm>
            <a:custGeom>
              <a:avLst/>
              <a:gdLst/>
              <a:ahLst/>
              <a:cxnLst/>
              <a:rect l="l" t="t" r="r" b="b"/>
              <a:pathLst>
                <a:path w="87630" h="38734">
                  <a:moveTo>
                    <a:pt x="67575" y="7429"/>
                  </a:moveTo>
                  <a:lnTo>
                    <a:pt x="63894" y="8915"/>
                  </a:lnTo>
                  <a:lnTo>
                    <a:pt x="57711" y="14973"/>
                  </a:lnTo>
                  <a:lnTo>
                    <a:pt x="56201" y="18580"/>
                  </a:lnTo>
                  <a:lnTo>
                    <a:pt x="56280" y="22745"/>
                  </a:lnTo>
                  <a:lnTo>
                    <a:pt x="56228" y="26924"/>
                  </a:lnTo>
                  <a:lnTo>
                    <a:pt x="57689" y="30403"/>
                  </a:lnTo>
                  <a:lnTo>
                    <a:pt x="63917" y="36639"/>
                  </a:lnTo>
                  <a:lnTo>
                    <a:pt x="67586" y="38138"/>
                  </a:lnTo>
                  <a:lnTo>
                    <a:pt x="71826" y="38061"/>
                  </a:lnTo>
                  <a:lnTo>
                    <a:pt x="76290" y="38061"/>
                  </a:lnTo>
                  <a:lnTo>
                    <a:pt x="79810" y="36639"/>
                  </a:lnTo>
                  <a:lnTo>
                    <a:pt x="84252" y="32283"/>
                  </a:lnTo>
                  <a:lnTo>
                    <a:pt x="70586" y="32270"/>
                  </a:lnTo>
                  <a:lnTo>
                    <a:pt x="69415" y="32029"/>
                  </a:lnTo>
                  <a:lnTo>
                    <a:pt x="67165" y="31089"/>
                  </a:lnTo>
                  <a:lnTo>
                    <a:pt x="66162" y="30403"/>
                  </a:lnTo>
                  <a:lnTo>
                    <a:pt x="63599" y="27762"/>
                  </a:lnTo>
                  <a:lnTo>
                    <a:pt x="62729" y="25514"/>
                  </a:lnTo>
                  <a:lnTo>
                    <a:pt x="62729" y="20104"/>
                  </a:lnTo>
                  <a:lnTo>
                    <a:pt x="70646" y="13220"/>
                  </a:lnTo>
                  <a:lnTo>
                    <a:pt x="84197" y="13220"/>
                  </a:lnTo>
                  <a:lnTo>
                    <a:pt x="79797" y="8915"/>
                  </a:lnTo>
                  <a:lnTo>
                    <a:pt x="76316" y="7505"/>
                  </a:lnTo>
                  <a:lnTo>
                    <a:pt x="71815" y="7505"/>
                  </a:lnTo>
                  <a:lnTo>
                    <a:pt x="67575" y="7429"/>
                  </a:lnTo>
                  <a:close/>
                </a:path>
                <a:path w="87630" h="38734">
                  <a:moveTo>
                    <a:pt x="76290" y="38061"/>
                  </a:moveTo>
                  <a:lnTo>
                    <a:pt x="71826" y="38061"/>
                  </a:lnTo>
                  <a:lnTo>
                    <a:pt x="76100" y="38138"/>
                  </a:lnTo>
                  <a:lnTo>
                    <a:pt x="76290" y="38061"/>
                  </a:lnTo>
                  <a:close/>
                </a:path>
                <a:path w="87630" h="38734">
                  <a:moveTo>
                    <a:pt x="84197" y="13220"/>
                  </a:moveTo>
                  <a:lnTo>
                    <a:pt x="73083" y="13220"/>
                  </a:lnTo>
                  <a:lnTo>
                    <a:pt x="74289" y="13462"/>
                  </a:lnTo>
                  <a:lnTo>
                    <a:pt x="76527" y="14414"/>
                  </a:lnTo>
                  <a:lnTo>
                    <a:pt x="77536" y="15113"/>
                  </a:lnTo>
                  <a:lnTo>
                    <a:pt x="80125" y="17843"/>
                  </a:lnTo>
                  <a:lnTo>
                    <a:pt x="80996" y="20104"/>
                  </a:lnTo>
                  <a:lnTo>
                    <a:pt x="80985" y="25514"/>
                  </a:lnTo>
                  <a:lnTo>
                    <a:pt x="70650" y="32283"/>
                  </a:lnTo>
                  <a:lnTo>
                    <a:pt x="84265" y="32270"/>
                  </a:lnTo>
                  <a:lnTo>
                    <a:pt x="86039" y="30530"/>
                  </a:lnTo>
                  <a:lnTo>
                    <a:pt x="87558" y="26924"/>
                  </a:lnTo>
                  <a:lnTo>
                    <a:pt x="87542" y="18580"/>
                  </a:lnTo>
                  <a:lnTo>
                    <a:pt x="86077" y="15113"/>
                  </a:lnTo>
                  <a:lnTo>
                    <a:pt x="85988" y="14973"/>
                  </a:lnTo>
                  <a:lnTo>
                    <a:pt x="84197" y="13220"/>
                  </a:lnTo>
                  <a:close/>
                </a:path>
                <a:path w="87630" h="38734">
                  <a:moveTo>
                    <a:pt x="76097" y="7416"/>
                  </a:moveTo>
                  <a:lnTo>
                    <a:pt x="71815" y="7505"/>
                  </a:lnTo>
                  <a:lnTo>
                    <a:pt x="76316" y="7505"/>
                  </a:lnTo>
                  <a:lnTo>
                    <a:pt x="76097" y="7416"/>
                  </a:lnTo>
                  <a:close/>
                </a:path>
                <a:path w="87630" h="38734">
                  <a:moveTo>
                    <a:pt x="33552" y="7429"/>
                  </a:moveTo>
                  <a:lnTo>
                    <a:pt x="29871" y="8915"/>
                  </a:lnTo>
                  <a:lnTo>
                    <a:pt x="23688" y="14973"/>
                  </a:lnTo>
                  <a:lnTo>
                    <a:pt x="22178" y="18580"/>
                  </a:lnTo>
                  <a:lnTo>
                    <a:pt x="22256" y="22745"/>
                  </a:lnTo>
                  <a:lnTo>
                    <a:pt x="22197" y="26924"/>
                  </a:lnTo>
                  <a:lnTo>
                    <a:pt x="23650" y="30403"/>
                  </a:lnTo>
                  <a:lnTo>
                    <a:pt x="29884" y="36639"/>
                  </a:lnTo>
                  <a:lnTo>
                    <a:pt x="33552" y="38138"/>
                  </a:lnTo>
                  <a:lnTo>
                    <a:pt x="37788" y="38061"/>
                  </a:lnTo>
                  <a:lnTo>
                    <a:pt x="42255" y="38061"/>
                  </a:lnTo>
                  <a:lnTo>
                    <a:pt x="45777" y="36639"/>
                  </a:lnTo>
                  <a:lnTo>
                    <a:pt x="50219" y="32283"/>
                  </a:lnTo>
                  <a:lnTo>
                    <a:pt x="36550" y="32270"/>
                  </a:lnTo>
                  <a:lnTo>
                    <a:pt x="35378" y="32029"/>
                  </a:lnTo>
                  <a:lnTo>
                    <a:pt x="33128" y="31089"/>
                  </a:lnTo>
                  <a:lnTo>
                    <a:pt x="32126" y="30403"/>
                  </a:lnTo>
                  <a:lnTo>
                    <a:pt x="29561" y="27762"/>
                  </a:lnTo>
                  <a:lnTo>
                    <a:pt x="28693" y="25514"/>
                  </a:lnTo>
                  <a:lnTo>
                    <a:pt x="28693" y="20104"/>
                  </a:lnTo>
                  <a:lnTo>
                    <a:pt x="36610" y="13220"/>
                  </a:lnTo>
                  <a:lnTo>
                    <a:pt x="50162" y="13220"/>
                  </a:lnTo>
                  <a:lnTo>
                    <a:pt x="45765" y="8915"/>
                  </a:lnTo>
                  <a:lnTo>
                    <a:pt x="42286" y="7505"/>
                  </a:lnTo>
                  <a:lnTo>
                    <a:pt x="37788" y="7505"/>
                  </a:lnTo>
                  <a:lnTo>
                    <a:pt x="33552" y="7429"/>
                  </a:lnTo>
                  <a:close/>
                </a:path>
                <a:path w="87630" h="38734">
                  <a:moveTo>
                    <a:pt x="42255" y="38061"/>
                  </a:moveTo>
                  <a:lnTo>
                    <a:pt x="37788" y="38061"/>
                  </a:lnTo>
                  <a:lnTo>
                    <a:pt x="42066" y="38138"/>
                  </a:lnTo>
                  <a:lnTo>
                    <a:pt x="42255" y="38061"/>
                  </a:lnTo>
                  <a:close/>
                </a:path>
                <a:path w="87630" h="38734">
                  <a:moveTo>
                    <a:pt x="50162" y="13220"/>
                  </a:moveTo>
                  <a:lnTo>
                    <a:pt x="39047" y="13220"/>
                  </a:lnTo>
                  <a:lnTo>
                    <a:pt x="40253" y="13462"/>
                  </a:lnTo>
                  <a:lnTo>
                    <a:pt x="42490" y="14414"/>
                  </a:lnTo>
                  <a:lnTo>
                    <a:pt x="43500" y="15113"/>
                  </a:lnTo>
                  <a:lnTo>
                    <a:pt x="46088" y="17843"/>
                  </a:lnTo>
                  <a:lnTo>
                    <a:pt x="46959" y="20104"/>
                  </a:lnTo>
                  <a:lnTo>
                    <a:pt x="46962" y="25514"/>
                  </a:lnTo>
                  <a:lnTo>
                    <a:pt x="46100" y="27711"/>
                  </a:lnTo>
                  <a:lnTo>
                    <a:pt x="36614" y="32283"/>
                  </a:lnTo>
                  <a:lnTo>
                    <a:pt x="50232" y="32270"/>
                  </a:lnTo>
                  <a:lnTo>
                    <a:pt x="52006" y="30530"/>
                  </a:lnTo>
                  <a:lnTo>
                    <a:pt x="53525" y="26924"/>
                  </a:lnTo>
                  <a:lnTo>
                    <a:pt x="53506" y="18580"/>
                  </a:lnTo>
                  <a:lnTo>
                    <a:pt x="52041" y="15113"/>
                  </a:lnTo>
                  <a:lnTo>
                    <a:pt x="51952" y="14973"/>
                  </a:lnTo>
                  <a:lnTo>
                    <a:pt x="50162" y="13220"/>
                  </a:lnTo>
                  <a:close/>
                </a:path>
                <a:path w="87630" h="38734">
                  <a:moveTo>
                    <a:pt x="42067" y="7416"/>
                  </a:moveTo>
                  <a:lnTo>
                    <a:pt x="37788" y="7505"/>
                  </a:lnTo>
                  <a:lnTo>
                    <a:pt x="42286" y="7505"/>
                  </a:lnTo>
                  <a:lnTo>
                    <a:pt x="42067" y="7416"/>
                  </a:lnTo>
                  <a:close/>
                </a:path>
                <a:path w="87630" h="38734">
                  <a:moveTo>
                    <a:pt x="19908" y="8153"/>
                  </a:moveTo>
                  <a:lnTo>
                    <a:pt x="0" y="8153"/>
                  </a:lnTo>
                  <a:lnTo>
                    <a:pt x="0" y="13589"/>
                  </a:lnTo>
                  <a:lnTo>
                    <a:pt x="4791" y="13589"/>
                  </a:lnTo>
                  <a:lnTo>
                    <a:pt x="4791" y="31254"/>
                  </a:lnTo>
                  <a:lnTo>
                    <a:pt x="5741" y="33794"/>
                  </a:lnTo>
                  <a:lnTo>
                    <a:pt x="9538" y="37211"/>
                  </a:lnTo>
                  <a:lnTo>
                    <a:pt x="12207" y="38061"/>
                  </a:lnTo>
                  <a:lnTo>
                    <a:pt x="15645" y="38061"/>
                  </a:lnTo>
                  <a:lnTo>
                    <a:pt x="17400" y="38023"/>
                  </a:lnTo>
                  <a:lnTo>
                    <a:pt x="19147" y="37795"/>
                  </a:lnTo>
                  <a:lnTo>
                    <a:pt x="20858" y="37401"/>
                  </a:lnTo>
                  <a:lnTo>
                    <a:pt x="20858" y="32397"/>
                  </a:lnTo>
                  <a:lnTo>
                    <a:pt x="14968" y="32397"/>
                  </a:lnTo>
                  <a:lnTo>
                    <a:pt x="13502" y="32016"/>
                  </a:lnTo>
                  <a:lnTo>
                    <a:pt x="11623" y="30480"/>
                  </a:lnTo>
                  <a:lnTo>
                    <a:pt x="11153" y="29171"/>
                  </a:lnTo>
                  <a:lnTo>
                    <a:pt x="11153" y="13576"/>
                  </a:lnTo>
                  <a:lnTo>
                    <a:pt x="19908" y="13576"/>
                  </a:lnTo>
                  <a:lnTo>
                    <a:pt x="19908" y="8153"/>
                  </a:lnTo>
                  <a:close/>
                </a:path>
                <a:path w="87630" h="38734">
                  <a:moveTo>
                    <a:pt x="20858" y="32106"/>
                  </a:moveTo>
                  <a:lnTo>
                    <a:pt x="18948" y="32308"/>
                  </a:lnTo>
                  <a:lnTo>
                    <a:pt x="17645" y="32397"/>
                  </a:lnTo>
                  <a:lnTo>
                    <a:pt x="20858" y="32397"/>
                  </a:lnTo>
                  <a:lnTo>
                    <a:pt x="20858" y="32106"/>
                  </a:lnTo>
                  <a:close/>
                </a:path>
                <a:path w="87630" h="38734">
                  <a:moveTo>
                    <a:pt x="11153" y="0"/>
                  </a:moveTo>
                  <a:lnTo>
                    <a:pt x="4796" y="1587"/>
                  </a:lnTo>
                  <a:lnTo>
                    <a:pt x="4796" y="8153"/>
                  </a:lnTo>
                  <a:lnTo>
                    <a:pt x="11153" y="8153"/>
                  </a:lnTo>
                  <a:lnTo>
                    <a:pt x="11153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80516" y="8202333"/>
              <a:ext cx="59690" cy="40640"/>
            </a:xfrm>
            <a:custGeom>
              <a:avLst/>
              <a:gdLst/>
              <a:ahLst/>
              <a:cxnLst/>
              <a:rect l="l" t="t" r="r" b="b"/>
              <a:pathLst>
                <a:path w="59690" h="40640">
                  <a:moveTo>
                    <a:pt x="34951" y="1536"/>
                  </a:moveTo>
                  <a:lnTo>
                    <a:pt x="29084" y="2946"/>
                  </a:lnTo>
                  <a:lnTo>
                    <a:pt x="29084" y="40385"/>
                  </a:lnTo>
                  <a:lnTo>
                    <a:pt x="35369" y="40385"/>
                  </a:lnTo>
                  <a:lnTo>
                    <a:pt x="35369" y="26174"/>
                  </a:lnTo>
                  <a:lnTo>
                    <a:pt x="55382" y="26174"/>
                  </a:lnTo>
                  <a:lnTo>
                    <a:pt x="56759" y="24714"/>
                  </a:lnTo>
                  <a:lnTo>
                    <a:pt x="43017" y="24714"/>
                  </a:lnTo>
                  <a:lnTo>
                    <a:pt x="41828" y="24498"/>
                  </a:lnTo>
                  <a:lnTo>
                    <a:pt x="39700" y="23660"/>
                  </a:lnTo>
                  <a:lnTo>
                    <a:pt x="38718" y="23012"/>
                  </a:lnTo>
                  <a:lnTo>
                    <a:pt x="36175" y="20548"/>
                  </a:lnTo>
                  <a:lnTo>
                    <a:pt x="35317" y="18199"/>
                  </a:lnTo>
                  <a:lnTo>
                    <a:pt x="35318" y="12153"/>
                  </a:lnTo>
                  <a:lnTo>
                    <a:pt x="43017" y="5664"/>
                  </a:lnTo>
                  <a:lnTo>
                    <a:pt x="56758" y="5664"/>
                  </a:lnTo>
                  <a:lnTo>
                    <a:pt x="55885" y="4737"/>
                  </a:lnTo>
                  <a:lnTo>
                    <a:pt x="34951" y="4737"/>
                  </a:lnTo>
                  <a:lnTo>
                    <a:pt x="34951" y="1536"/>
                  </a:lnTo>
                  <a:close/>
                </a:path>
                <a:path w="59690" h="40640">
                  <a:moveTo>
                    <a:pt x="55382" y="26174"/>
                  </a:moveTo>
                  <a:lnTo>
                    <a:pt x="35369" y="26174"/>
                  </a:lnTo>
                  <a:lnTo>
                    <a:pt x="37846" y="28981"/>
                  </a:lnTo>
                  <a:lnTo>
                    <a:pt x="41118" y="30378"/>
                  </a:lnTo>
                  <a:lnTo>
                    <a:pt x="49342" y="30378"/>
                  </a:lnTo>
                  <a:lnTo>
                    <a:pt x="52785" y="28930"/>
                  </a:lnTo>
                  <a:lnTo>
                    <a:pt x="55382" y="26174"/>
                  </a:lnTo>
                  <a:close/>
                </a:path>
                <a:path w="59690" h="40640">
                  <a:moveTo>
                    <a:pt x="44180" y="24688"/>
                  </a:moveTo>
                  <a:lnTo>
                    <a:pt x="43017" y="24714"/>
                  </a:lnTo>
                  <a:lnTo>
                    <a:pt x="45377" y="24714"/>
                  </a:lnTo>
                  <a:lnTo>
                    <a:pt x="44180" y="24688"/>
                  </a:lnTo>
                  <a:close/>
                </a:path>
                <a:path w="59690" h="40640">
                  <a:moveTo>
                    <a:pt x="56758" y="5664"/>
                  </a:moveTo>
                  <a:lnTo>
                    <a:pt x="45380" y="5664"/>
                  </a:lnTo>
                  <a:lnTo>
                    <a:pt x="46573" y="5880"/>
                  </a:lnTo>
                  <a:lnTo>
                    <a:pt x="48781" y="6819"/>
                  </a:lnTo>
                  <a:lnTo>
                    <a:pt x="49773" y="7505"/>
                  </a:lnTo>
                  <a:lnTo>
                    <a:pt x="50586" y="8381"/>
                  </a:lnTo>
                  <a:lnTo>
                    <a:pt x="52303" y="10172"/>
                  </a:lnTo>
                  <a:lnTo>
                    <a:pt x="53047" y="12153"/>
                  </a:lnTo>
                  <a:lnTo>
                    <a:pt x="53079" y="18199"/>
                  </a:lnTo>
                  <a:lnTo>
                    <a:pt x="52301" y="20243"/>
                  </a:lnTo>
                  <a:lnTo>
                    <a:pt x="50579" y="22021"/>
                  </a:lnTo>
                  <a:lnTo>
                    <a:pt x="49762" y="22898"/>
                  </a:lnTo>
                  <a:lnTo>
                    <a:pt x="48770" y="23571"/>
                  </a:lnTo>
                  <a:lnTo>
                    <a:pt x="46565" y="24498"/>
                  </a:lnTo>
                  <a:lnTo>
                    <a:pt x="45377" y="24714"/>
                  </a:lnTo>
                  <a:lnTo>
                    <a:pt x="56759" y="24714"/>
                  </a:lnTo>
                  <a:lnTo>
                    <a:pt x="58256" y="23126"/>
                  </a:lnTo>
                  <a:lnTo>
                    <a:pt x="59622" y="19507"/>
                  </a:lnTo>
                  <a:lnTo>
                    <a:pt x="59621" y="10858"/>
                  </a:lnTo>
                  <a:lnTo>
                    <a:pt x="58253" y="7251"/>
                  </a:lnTo>
                  <a:lnTo>
                    <a:pt x="56758" y="5664"/>
                  </a:lnTo>
                  <a:close/>
                </a:path>
                <a:path w="59690" h="40640">
                  <a:moveTo>
                    <a:pt x="45380" y="5664"/>
                  </a:moveTo>
                  <a:lnTo>
                    <a:pt x="43017" y="5664"/>
                  </a:lnTo>
                  <a:lnTo>
                    <a:pt x="44180" y="5689"/>
                  </a:lnTo>
                  <a:lnTo>
                    <a:pt x="45380" y="5664"/>
                  </a:lnTo>
                  <a:close/>
                </a:path>
                <a:path w="59690" h="40640">
                  <a:moveTo>
                    <a:pt x="49343" y="0"/>
                  </a:moveTo>
                  <a:lnTo>
                    <a:pt x="40600" y="0"/>
                  </a:lnTo>
                  <a:lnTo>
                    <a:pt x="37186" y="1574"/>
                  </a:lnTo>
                  <a:lnTo>
                    <a:pt x="34951" y="4737"/>
                  </a:lnTo>
                  <a:lnTo>
                    <a:pt x="55885" y="4737"/>
                  </a:lnTo>
                  <a:lnTo>
                    <a:pt x="52787" y="1447"/>
                  </a:lnTo>
                  <a:lnTo>
                    <a:pt x="49343" y="0"/>
                  </a:lnTo>
                  <a:close/>
                </a:path>
                <a:path w="59690" h="40640">
                  <a:moveTo>
                    <a:pt x="6225" y="8407"/>
                  </a:moveTo>
                  <a:lnTo>
                    <a:pt x="0" y="9994"/>
                  </a:lnTo>
                  <a:lnTo>
                    <a:pt x="69" y="21577"/>
                  </a:lnTo>
                  <a:lnTo>
                    <a:pt x="1207" y="24498"/>
                  </a:lnTo>
                  <a:lnTo>
                    <a:pt x="6036" y="29197"/>
                  </a:lnTo>
                  <a:lnTo>
                    <a:pt x="9119" y="30378"/>
                  </a:lnTo>
                  <a:lnTo>
                    <a:pt x="16555" y="30378"/>
                  </a:lnTo>
                  <a:lnTo>
                    <a:pt x="19603" y="29184"/>
                  </a:lnTo>
                  <a:lnTo>
                    <a:pt x="24250" y="24637"/>
                  </a:lnTo>
                  <a:lnTo>
                    <a:pt x="10916" y="24637"/>
                  </a:lnTo>
                  <a:lnTo>
                    <a:pt x="9319" y="24015"/>
                  </a:lnTo>
                  <a:lnTo>
                    <a:pt x="6844" y="21577"/>
                  </a:lnTo>
                  <a:lnTo>
                    <a:pt x="6225" y="19977"/>
                  </a:lnTo>
                  <a:lnTo>
                    <a:pt x="6225" y="8407"/>
                  </a:lnTo>
                  <a:close/>
                </a:path>
                <a:path w="59690" h="40640">
                  <a:moveTo>
                    <a:pt x="25638" y="3644"/>
                  </a:moveTo>
                  <a:lnTo>
                    <a:pt x="19353" y="5232"/>
                  </a:lnTo>
                  <a:lnTo>
                    <a:pt x="19344" y="19977"/>
                  </a:lnTo>
                  <a:lnTo>
                    <a:pt x="18718" y="21577"/>
                  </a:lnTo>
                  <a:lnTo>
                    <a:pt x="16294" y="24015"/>
                  </a:lnTo>
                  <a:lnTo>
                    <a:pt x="14747" y="24637"/>
                  </a:lnTo>
                  <a:lnTo>
                    <a:pt x="24250" y="24637"/>
                  </a:lnTo>
                  <a:lnTo>
                    <a:pt x="24432" y="24460"/>
                  </a:lnTo>
                  <a:lnTo>
                    <a:pt x="25554" y="21577"/>
                  </a:lnTo>
                  <a:lnTo>
                    <a:pt x="25638" y="3644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296223" y="8184628"/>
              <a:ext cx="68351" cy="68352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385085" y="8184629"/>
              <a:ext cx="68351" cy="68351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385085" y="8184629"/>
              <a:ext cx="68351" cy="68351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80516" y="8334997"/>
              <a:ext cx="1672907" cy="431800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390510" y="8308153"/>
              <a:ext cx="1065462" cy="602725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1300099" y="8175946"/>
              <a:ext cx="1235710" cy="875030"/>
            </a:xfrm>
            <a:custGeom>
              <a:avLst/>
              <a:gdLst/>
              <a:ahLst/>
              <a:cxnLst/>
              <a:rect l="l" t="t" r="r" b="b"/>
              <a:pathLst>
                <a:path w="1235710" h="875029">
                  <a:moveTo>
                    <a:pt x="0" y="874924"/>
                  </a:moveTo>
                  <a:lnTo>
                    <a:pt x="1235367" y="874924"/>
                  </a:lnTo>
                  <a:lnTo>
                    <a:pt x="1235367" y="0"/>
                  </a:lnTo>
                  <a:lnTo>
                    <a:pt x="0" y="0"/>
                  </a:lnTo>
                  <a:lnTo>
                    <a:pt x="0" y="874924"/>
                  </a:lnTo>
                  <a:close/>
                </a:path>
              </a:pathLst>
            </a:custGeom>
            <a:solidFill>
              <a:srgbClr val="0A6AFA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83101" y="8851455"/>
              <a:ext cx="210989" cy="23037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780516" y="8914256"/>
              <a:ext cx="539750" cy="629285"/>
            </a:xfrm>
            <a:custGeom>
              <a:avLst/>
              <a:gdLst/>
              <a:ahLst/>
              <a:cxnLst/>
              <a:rect l="l" t="t" r="r" b="b"/>
              <a:pathLst>
                <a:path w="539750" h="629284">
                  <a:moveTo>
                    <a:pt x="512356" y="0"/>
                  </a:moveTo>
                  <a:lnTo>
                    <a:pt x="27059" y="0"/>
                  </a:lnTo>
                  <a:lnTo>
                    <a:pt x="16526" y="2126"/>
                  </a:lnTo>
                  <a:lnTo>
                    <a:pt x="7925" y="7926"/>
                  </a:lnTo>
                  <a:lnTo>
                    <a:pt x="2126" y="16528"/>
                  </a:lnTo>
                  <a:lnTo>
                    <a:pt x="0" y="27063"/>
                  </a:lnTo>
                  <a:lnTo>
                    <a:pt x="0" y="601780"/>
                  </a:lnTo>
                  <a:lnTo>
                    <a:pt x="2126" y="612313"/>
                  </a:lnTo>
                  <a:lnTo>
                    <a:pt x="7925" y="620913"/>
                  </a:lnTo>
                  <a:lnTo>
                    <a:pt x="16526" y="626712"/>
                  </a:lnTo>
                  <a:lnTo>
                    <a:pt x="27059" y="628839"/>
                  </a:lnTo>
                  <a:lnTo>
                    <a:pt x="512356" y="628839"/>
                  </a:lnTo>
                  <a:lnTo>
                    <a:pt x="522883" y="626712"/>
                  </a:lnTo>
                  <a:lnTo>
                    <a:pt x="531482" y="620913"/>
                  </a:lnTo>
                  <a:lnTo>
                    <a:pt x="537280" y="612313"/>
                  </a:lnTo>
                  <a:lnTo>
                    <a:pt x="539407" y="601780"/>
                  </a:lnTo>
                  <a:lnTo>
                    <a:pt x="539407" y="27063"/>
                  </a:lnTo>
                  <a:lnTo>
                    <a:pt x="537280" y="16528"/>
                  </a:lnTo>
                  <a:lnTo>
                    <a:pt x="531482" y="7926"/>
                  </a:lnTo>
                  <a:lnTo>
                    <a:pt x="522883" y="2126"/>
                  </a:lnTo>
                  <a:lnTo>
                    <a:pt x="512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87350" y="8918879"/>
              <a:ext cx="525740" cy="328091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793031" y="8940445"/>
              <a:ext cx="579755" cy="365760"/>
            </a:xfrm>
            <a:custGeom>
              <a:avLst/>
              <a:gdLst/>
              <a:ahLst/>
              <a:cxnLst/>
              <a:rect l="l" t="t" r="r" b="b"/>
              <a:pathLst>
                <a:path w="579755" h="365759">
                  <a:moveTo>
                    <a:pt x="579282" y="0"/>
                  </a:moveTo>
                  <a:lnTo>
                    <a:pt x="0" y="0"/>
                  </a:lnTo>
                  <a:lnTo>
                    <a:pt x="0" y="365682"/>
                  </a:lnTo>
                  <a:lnTo>
                    <a:pt x="579282" y="365682"/>
                  </a:lnTo>
                  <a:lnTo>
                    <a:pt x="579282" y="0"/>
                  </a:lnTo>
                  <a:close/>
                </a:path>
              </a:pathLst>
            </a:custGeom>
            <a:solidFill>
              <a:srgbClr val="A36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30374" y="9295676"/>
              <a:ext cx="294005" cy="23495"/>
            </a:xfrm>
            <a:custGeom>
              <a:avLst/>
              <a:gdLst/>
              <a:ahLst/>
              <a:cxnLst/>
              <a:rect l="l" t="t" r="r" b="b"/>
              <a:pathLst>
                <a:path w="294005" h="23495">
                  <a:moveTo>
                    <a:pt x="2176" y="838"/>
                  </a:moveTo>
                  <a:lnTo>
                    <a:pt x="0" y="838"/>
                  </a:lnTo>
                  <a:lnTo>
                    <a:pt x="0" y="17703"/>
                  </a:lnTo>
                  <a:lnTo>
                    <a:pt x="2273" y="17703"/>
                  </a:lnTo>
                  <a:lnTo>
                    <a:pt x="2249" y="5969"/>
                  </a:lnTo>
                  <a:lnTo>
                    <a:pt x="1459" y="4216"/>
                  </a:lnTo>
                  <a:lnTo>
                    <a:pt x="3675" y="4216"/>
                  </a:lnTo>
                  <a:lnTo>
                    <a:pt x="2176" y="838"/>
                  </a:lnTo>
                  <a:close/>
                </a:path>
                <a:path w="294005" h="23495">
                  <a:moveTo>
                    <a:pt x="3675" y="4216"/>
                  </a:moveTo>
                  <a:lnTo>
                    <a:pt x="2273" y="4216"/>
                  </a:lnTo>
                  <a:lnTo>
                    <a:pt x="2273" y="6023"/>
                  </a:lnTo>
                  <a:lnTo>
                    <a:pt x="7536" y="17703"/>
                  </a:lnTo>
                  <a:lnTo>
                    <a:pt x="9090" y="17703"/>
                  </a:lnTo>
                  <a:lnTo>
                    <a:pt x="10080" y="15506"/>
                  </a:lnTo>
                  <a:lnTo>
                    <a:pt x="7966" y="15506"/>
                  </a:lnTo>
                  <a:lnTo>
                    <a:pt x="8325" y="14697"/>
                  </a:lnTo>
                  <a:lnTo>
                    <a:pt x="3675" y="4216"/>
                  </a:lnTo>
                  <a:close/>
                </a:path>
                <a:path w="294005" h="23495">
                  <a:moveTo>
                    <a:pt x="16626" y="4216"/>
                  </a:moveTo>
                  <a:lnTo>
                    <a:pt x="15167" y="4216"/>
                  </a:lnTo>
                  <a:lnTo>
                    <a:pt x="14377" y="5969"/>
                  </a:lnTo>
                  <a:lnTo>
                    <a:pt x="14377" y="17703"/>
                  </a:lnTo>
                  <a:lnTo>
                    <a:pt x="16626" y="17703"/>
                  </a:lnTo>
                  <a:lnTo>
                    <a:pt x="16626" y="4216"/>
                  </a:lnTo>
                  <a:close/>
                </a:path>
                <a:path w="294005" h="23495">
                  <a:moveTo>
                    <a:pt x="8325" y="14697"/>
                  </a:moveTo>
                  <a:lnTo>
                    <a:pt x="7966" y="15506"/>
                  </a:lnTo>
                  <a:lnTo>
                    <a:pt x="8684" y="15506"/>
                  </a:lnTo>
                  <a:lnTo>
                    <a:pt x="8325" y="14697"/>
                  </a:lnTo>
                  <a:close/>
                </a:path>
                <a:path w="294005" h="23495">
                  <a:moveTo>
                    <a:pt x="16626" y="838"/>
                  </a:moveTo>
                  <a:lnTo>
                    <a:pt x="14474" y="838"/>
                  </a:lnTo>
                  <a:lnTo>
                    <a:pt x="8325" y="14697"/>
                  </a:lnTo>
                  <a:lnTo>
                    <a:pt x="8684" y="15506"/>
                  </a:lnTo>
                  <a:lnTo>
                    <a:pt x="10080" y="15506"/>
                  </a:lnTo>
                  <a:lnTo>
                    <a:pt x="14353" y="6023"/>
                  </a:lnTo>
                  <a:lnTo>
                    <a:pt x="14377" y="4216"/>
                  </a:lnTo>
                  <a:lnTo>
                    <a:pt x="16626" y="4216"/>
                  </a:lnTo>
                  <a:lnTo>
                    <a:pt x="16626" y="838"/>
                  </a:lnTo>
                  <a:close/>
                </a:path>
                <a:path w="294005" h="23495">
                  <a:moveTo>
                    <a:pt x="2273" y="4216"/>
                  </a:moveTo>
                  <a:lnTo>
                    <a:pt x="1459" y="4216"/>
                  </a:lnTo>
                  <a:lnTo>
                    <a:pt x="2273" y="6023"/>
                  </a:lnTo>
                  <a:lnTo>
                    <a:pt x="2273" y="4216"/>
                  </a:lnTo>
                  <a:close/>
                </a:path>
                <a:path w="294005" h="23495">
                  <a:moveTo>
                    <a:pt x="15167" y="4216"/>
                  </a:moveTo>
                  <a:lnTo>
                    <a:pt x="14377" y="4216"/>
                  </a:lnTo>
                  <a:lnTo>
                    <a:pt x="14377" y="5969"/>
                  </a:lnTo>
                  <a:lnTo>
                    <a:pt x="15167" y="4216"/>
                  </a:lnTo>
                  <a:close/>
                </a:path>
                <a:path w="294005" h="23495">
                  <a:moveTo>
                    <a:pt x="26800" y="5435"/>
                  </a:moveTo>
                  <a:lnTo>
                    <a:pt x="24408" y="5435"/>
                  </a:lnTo>
                  <a:lnTo>
                    <a:pt x="23371" y="5689"/>
                  </a:lnTo>
                  <a:lnTo>
                    <a:pt x="19773" y="13106"/>
                  </a:lnTo>
                  <a:lnTo>
                    <a:pt x="19982" y="14084"/>
                  </a:lnTo>
                  <a:lnTo>
                    <a:pt x="20939" y="15951"/>
                  </a:lnTo>
                  <a:lnTo>
                    <a:pt x="21616" y="16662"/>
                  </a:lnTo>
                  <a:lnTo>
                    <a:pt x="23371" y="17665"/>
                  </a:lnTo>
                  <a:lnTo>
                    <a:pt x="24408" y="17919"/>
                  </a:lnTo>
                  <a:lnTo>
                    <a:pt x="26800" y="17919"/>
                  </a:lnTo>
                  <a:lnTo>
                    <a:pt x="27837" y="17665"/>
                  </a:lnTo>
                  <a:lnTo>
                    <a:pt x="29607" y="16662"/>
                  </a:lnTo>
                  <a:lnTo>
                    <a:pt x="30219" y="16027"/>
                  </a:lnTo>
                  <a:lnTo>
                    <a:pt x="24551" y="16027"/>
                  </a:lnTo>
                  <a:lnTo>
                    <a:pt x="23714" y="15659"/>
                  </a:lnTo>
                  <a:lnTo>
                    <a:pt x="22486" y="14198"/>
                  </a:lnTo>
                  <a:lnTo>
                    <a:pt x="22183" y="13106"/>
                  </a:lnTo>
                  <a:lnTo>
                    <a:pt x="22183" y="10236"/>
                  </a:lnTo>
                  <a:lnTo>
                    <a:pt x="22494" y="9156"/>
                  </a:lnTo>
                  <a:lnTo>
                    <a:pt x="23737" y="7708"/>
                  </a:lnTo>
                  <a:lnTo>
                    <a:pt x="24568" y="7340"/>
                  </a:lnTo>
                  <a:lnTo>
                    <a:pt x="30232" y="7340"/>
                  </a:lnTo>
                  <a:lnTo>
                    <a:pt x="29607" y="6692"/>
                  </a:lnTo>
                  <a:lnTo>
                    <a:pt x="27837" y="5689"/>
                  </a:lnTo>
                  <a:lnTo>
                    <a:pt x="26800" y="5435"/>
                  </a:lnTo>
                  <a:close/>
                </a:path>
                <a:path w="294005" h="23495">
                  <a:moveTo>
                    <a:pt x="30232" y="7340"/>
                  </a:moveTo>
                  <a:lnTo>
                    <a:pt x="26657" y="7340"/>
                  </a:lnTo>
                  <a:lnTo>
                    <a:pt x="27494" y="7708"/>
                  </a:lnTo>
                  <a:lnTo>
                    <a:pt x="28737" y="9156"/>
                  </a:lnTo>
                  <a:lnTo>
                    <a:pt x="29048" y="10236"/>
                  </a:lnTo>
                  <a:lnTo>
                    <a:pt x="29048" y="13106"/>
                  </a:lnTo>
                  <a:lnTo>
                    <a:pt x="28737" y="14198"/>
                  </a:lnTo>
                  <a:lnTo>
                    <a:pt x="27494" y="15659"/>
                  </a:lnTo>
                  <a:lnTo>
                    <a:pt x="26657" y="16027"/>
                  </a:lnTo>
                  <a:lnTo>
                    <a:pt x="30219" y="16027"/>
                  </a:lnTo>
                  <a:lnTo>
                    <a:pt x="31266" y="14084"/>
                  </a:lnTo>
                  <a:lnTo>
                    <a:pt x="31481" y="13106"/>
                  </a:lnTo>
                  <a:lnTo>
                    <a:pt x="31481" y="10236"/>
                  </a:lnTo>
                  <a:lnTo>
                    <a:pt x="31266" y="9271"/>
                  </a:lnTo>
                  <a:lnTo>
                    <a:pt x="30293" y="7404"/>
                  </a:lnTo>
                  <a:close/>
                </a:path>
                <a:path w="294005" h="23495">
                  <a:moveTo>
                    <a:pt x="37354" y="7505"/>
                  </a:moveTo>
                  <a:lnTo>
                    <a:pt x="34937" y="7505"/>
                  </a:lnTo>
                  <a:lnTo>
                    <a:pt x="34937" y="15074"/>
                  </a:lnTo>
                  <a:lnTo>
                    <a:pt x="35272" y="16141"/>
                  </a:lnTo>
                  <a:lnTo>
                    <a:pt x="36612" y="17564"/>
                  </a:lnTo>
                  <a:lnTo>
                    <a:pt x="37602" y="17919"/>
                  </a:lnTo>
                  <a:lnTo>
                    <a:pt x="39197" y="17919"/>
                  </a:lnTo>
                  <a:lnTo>
                    <a:pt x="40137" y="17780"/>
                  </a:lnTo>
                  <a:lnTo>
                    <a:pt x="40416" y="17703"/>
                  </a:lnTo>
                  <a:lnTo>
                    <a:pt x="40656" y="17602"/>
                  </a:lnTo>
                  <a:lnTo>
                    <a:pt x="40656" y="15925"/>
                  </a:lnTo>
                  <a:lnTo>
                    <a:pt x="38583" y="15913"/>
                  </a:lnTo>
                  <a:lnTo>
                    <a:pt x="38152" y="15735"/>
                  </a:lnTo>
                  <a:lnTo>
                    <a:pt x="37514" y="14973"/>
                  </a:lnTo>
                  <a:lnTo>
                    <a:pt x="37354" y="14338"/>
                  </a:lnTo>
                  <a:lnTo>
                    <a:pt x="37354" y="7505"/>
                  </a:lnTo>
                  <a:close/>
                </a:path>
                <a:path w="294005" h="23495">
                  <a:moveTo>
                    <a:pt x="40656" y="15646"/>
                  </a:moveTo>
                  <a:lnTo>
                    <a:pt x="40248" y="15798"/>
                  </a:lnTo>
                  <a:lnTo>
                    <a:pt x="39786" y="15913"/>
                  </a:lnTo>
                  <a:lnTo>
                    <a:pt x="38614" y="15925"/>
                  </a:lnTo>
                  <a:lnTo>
                    <a:pt x="40656" y="15925"/>
                  </a:lnTo>
                  <a:lnTo>
                    <a:pt x="40656" y="15646"/>
                  </a:lnTo>
                  <a:close/>
                </a:path>
                <a:path w="294005" h="23495">
                  <a:moveTo>
                    <a:pt x="40703" y="5638"/>
                  </a:moveTo>
                  <a:lnTo>
                    <a:pt x="32594" y="5638"/>
                  </a:lnTo>
                  <a:lnTo>
                    <a:pt x="32594" y="7505"/>
                  </a:lnTo>
                  <a:lnTo>
                    <a:pt x="40703" y="7505"/>
                  </a:lnTo>
                  <a:lnTo>
                    <a:pt x="40703" y="5638"/>
                  </a:lnTo>
                  <a:close/>
                </a:path>
                <a:path w="294005" h="23495">
                  <a:moveTo>
                    <a:pt x="37354" y="1816"/>
                  </a:moveTo>
                  <a:lnTo>
                    <a:pt x="34937" y="2463"/>
                  </a:lnTo>
                  <a:lnTo>
                    <a:pt x="34937" y="5638"/>
                  </a:lnTo>
                  <a:lnTo>
                    <a:pt x="37354" y="5638"/>
                  </a:lnTo>
                  <a:lnTo>
                    <a:pt x="37354" y="1816"/>
                  </a:lnTo>
                  <a:close/>
                </a:path>
                <a:path w="294005" h="23495">
                  <a:moveTo>
                    <a:pt x="45327" y="5638"/>
                  </a:moveTo>
                  <a:lnTo>
                    <a:pt x="42912" y="5638"/>
                  </a:lnTo>
                  <a:lnTo>
                    <a:pt x="42912" y="17703"/>
                  </a:lnTo>
                  <a:lnTo>
                    <a:pt x="45327" y="17703"/>
                  </a:lnTo>
                  <a:lnTo>
                    <a:pt x="45327" y="5638"/>
                  </a:lnTo>
                  <a:close/>
                </a:path>
                <a:path w="294005" h="23495">
                  <a:moveTo>
                    <a:pt x="45519" y="622"/>
                  </a:moveTo>
                  <a:lnTo>
                    <a:pt x="42720" y="622"/>
                  </a:lnTo>
                  <a:lnTo>
                    <a:pt x="42720" y="3136"/>
                  </a:lnTo>
                  <a:lnTo>
                    <a:pt x="45519" y="3136"/>
                  </a:lnTo>
                  <a:lnTo>
                    <a:pt x="45519" y="622"/>
                  </a:lnTo>
                  <a:close/>
                </a:path>
                <a:path w="294005" h="23495">
                  <a:moveTo>
                    <a:pt x="49825" y="5638"/>
                  </a:moveTo>
                  <a:lnTo>
                    <a:pt x="47242" y="5638"/>
                  </a:lnTo>
                  <a:lnTo>
                    <a:pt x="52409" y="17703"/>
                  </a:lnTo>
                  <a:lnTo>
                    <a:pt x="54610" y="17703"/>
                  </a:lnTo>
                  <a:lnTo>
                    <a:pt x="55462" y="15722"/>
                  </a:lnTo>
                  <a:lnTo>
                    <a:pt x="53199" y="15722"/>
                  </a:lnTo>
                  <a:lnTo>
                    <a:pt x="53548" y="14870"/>
                  </a:lnTo>
                  <a:lnTo>
                    <a:pt x="49825" y="5638"/>
                  </a:lnTo>
                  <a:close/>
                </a:path>
                <a:path w="294005" h="23495">
                  <a:moveTo>
                    <a:pt x="53548" y="14870"/>
                  </a:moveTo>
                  <a:lnTo>
                    <a:pt x="53199" y="15722"/>
                  </a:lnTo>
                  <a:lnTo>
                    <a:pt x="53892" y="15722"/>
                  </a:lnTo>
                  <a:lnTo>
                    <a:pt x="53548" y="14870"/>
                  </a:lnTo>
                  <a:close/>
                </a:path>
                <a:path w="294005" h="23495">
                  <a:moveTo>
                    <a:pt x="59801" y="5638"/>
                  </a:moveTo>
                  <a:lnTo>
                    <a:pt x="57337" y="5638"/>
                  </a:lnTo>
                  <a:lnTo>
                    <a:pt x="53548" y="14870"/>
                  </a:lnTo>
                  <a:lnTo>
                    <a:pt x="53892" y="15722"/>
                  </a:lnTo>
                  <a:lnTo>
                    <a:pt x="55462" y="15722"/>
                  </a:lnTo>
                  <a:lnTo>
                    <a:pt x="59801" y="5638"/>
                  </a:lnTo>
                  <a:close/>
                </a:path>
                <a:path w="294005" h="23495">
                  <a:moveTo>
                    <a:pt x="67153" y="5435"/>
                  </a:moveTo>
                  <a:lnTo>
                    <a:pt x="65032" y="5435"/>
                  </a:lnTo>
                  <a:lnTo>
                    <a:pt x="64100" y="5689"/>
                  </a:lnTo>
                  <a:lnTo>
                    <a:pt x="60815" y="10236"/>
                  </a:lnTo>
                  <a:lnTo>
                    <a:pt x="60817" y="13106"/>
                  </a:lnTo>
                  <a:lnTo>
                    <a:pt x="65032" y="17919"/>
                  </a:lnTo>
                  <a:lnTo>
                    <a:pt x="67122" y="17919"/>
                  </a:lnTo>
                  <a:lnTo>
                    <a:pt x="68023" y="17665"/>
                  </a:lnTo>
                  <a:lnTo>
                    <a:pt x="69602" y="16624"/>
                  </a:lnTo>
                  <a:lnTo>
                    <a:pt x="70044" y="16027"/>
                  </a:lnTo>
                  <a:lnTo>
                    <a:pt x="65631" y="16027"/>
                  </a:lnTo>
                  <a:lnTo>
                    <a:pt x="64786" y="15659"/>
                  </a:lnTo>
                  <a:lnTo>
                    <a:pt x="63541" y="14198"/>
                  </a:lnTo>
                  <a:lnTo>
                    <a:pt x="63230" y="13106"/>
                  </a:lnTo>
                  <a:lnTo>
                    <a:pt x="63230" y="10236"/>
                  </a:lnTo>
                  <a:lnTo>
                    <a:pt x="63541" y="9156"/>
                  </a:lnTo>
                  <a:lnTo>
                    <a:pt x="64801" y="7708"/>
                  </a:lnTo>
                  <a:lnTo>
                    <a:pt x="65647" y="7340"/>
                  </a:lnTo>
                  <a:lnTo>
                    <a:pt x="70061" y="7340"/>
                  </a:lnTo>
                  <a:lnTo>
                    <a:pt x="69634" y="6743"/>
                  </a:lnTo>
                  <a:lnTo>
                    <a:pt x="68072" y="5689"/>
                  </a:lnTo>
                  <a:lnTo>
                    <a:pt x="67153" y="5435"/>
                  </a:lnTo>
                  <a:close/>
                </a:path>
                <a:path w="294005" h="23495">
                  <a:moveTo>
                    <a:pt x="72537" y="15024"/>
                  </a:moveTo>
                  <a:lnTo>
                    <a:pt x="70383" y="15024"/>
                  </a:lnTo>
                  <a:lnTo>
                    <a:pt x="70201" y="15659"/>
                  </a:lnTo>
                  <a:lnTo>
                    <a:pt x="70120" y="17703"/>
                  </a:lnTo>
                  <a:lnTo>
                    <a:pt x="72537" y="17703"/>
                  </a:lnTo>
                  <a:lnTo>
                    <a:pt x="72537" y="15024"/>
                  </a:lnTo>
                  <a:close/>
                </a:path>
                <a:path w="294005" h="23495">
                  <a:moveTo>
                    <a:pt x="70061" y="7340"/>
                  </a:moveTo>
                  <a:lnTo>
                    <a:pt x="67736" y="7340"/>
                  </a:lnTo>
                  <a:lnTo>
                    <a:pt x="68566" y="7708"/>
                  </a:lnTo>
                  <a:lnTo>
                    <a:pt x="69188" y="8445"/>
                  </a:lnTo>
                  <a:lnTo>
                    <a:pt x="69825" y="9156"/>
                  </a:lnTo>
                  <a:lnTo>
                    <a:pt x="70144" y="10236"/>
                  </a:lnTo>
                  <a:lnTo>
                    <a:pt x="70144" y="13106"/>
                  </a:lnTo>
                  <a:lnTo>
                    <a:pt x="69825" y="14198"/>
                  </a:lnTo>
                  <a:lnTo>
                    <a:pt x="68566" y="15659"/>
                  </a:lnTo>
                  <a:lnTo>
                    <a:pt x="67736" y="16027"/>
                  </a:lnTo>
                  <a:lnTo>
                    <a:pt x="70044" y="16027"/>
                  </a:lnTo>
                  <a:lnTo>
                    <a:pt x="70120" y="15024"/>
                  </a:lnTo>
                  <a:lnTo>
                    <a:pt x="72537" y="15024"/>
                  </a:lnTo>
                  <a:lnTo>
                    <a:pt x="72537" y="8369"/>
                  </a:lnTo>
                  <a:lnTo>
                    <a:pt x="70144" y="8369"/>
                  </a:lnTo>
                  <a:lnTo>
                    <a:pt x="70061" y="7340"/>
                  </a:lnTo>
                  <a:close/>
                </a:path>
                <a:path w="294005" h="23495">
                  <a:moveTo>
                    <a:pt x="70383" y="15024"/>
                  </a:moveTo>
                  <a:lnTo>
                    <a:pt x="70120" y="15024"/>
                  </a:lnTo>
                  <a:lnTo>
                    <a:pt x="70120" y="15925"/>
                  </a:lnTo>
                  <a:lnTo>
                    <a:pt x="70383" y="15024"/>
                  </a:lnTo>
                  <a:close/>
                </a:path>
                <a:path w="294005" h="23495">
                  <a:moveTo>
                    <a:pt x="70206" y="7659"/>
                  </a:moveTo>
                  <a:lnTo>
                    <a:pt x="70144" y="8369"/>
                  </a:lnTo>
                  <a:lnTo>
                    <a:pt x="70407" y="8369"/>
                  </a:lnTo>
                  <a:lnTo>
                    <a:pt x="70206" y="7659"/>
                  </a:lnTo>
                  <a:close/>
                </a:path>
                <a:path w="294005" h="23495">
                  <a:moveTo>
                    <a:pt x="72729" y="5638"/>
                  </a:moveTo>
                  <a:lnTo>
                    <a:pt x="70383" y="5638"/>
                  </a:lnTo>
                  <a:lnTo>
                    <a:pt x="70324" y="8077"/>
                  </a:lnTo>
                  <a:lnTo>
                    <a:pt x="70407" y="8369"/>
                  </a:lnTo>
                  <a:lnTo>
                    <a:pt x="72537" y="8369"/>
                  </a:lnTo>
                  <a:lnTo>
                    <a:pt x="72634" y="6692"/>
                  </a:lnTo>
                  <a:lnTo>
                    <a:pt x="72729" y="5638"/>
                  </a:lnTo>
                  <a:close/>
                </a:path>
                <a:path w="294005" h="23495">
                  <a:moveTo>
                    <a:pt x="79197" y="7505"/>
                  </a:moveTo>
                  <a:lnTo>
                    <a:pt x="76780" y="7505"/>
                  </a:lnTo>
                  <a:lnTo>
                    <a:pt x="76780" y="15074"/>
                  </a:lnTo>
                  <a:lnTo>
                    <a:pt x="77115" y="16141"/>
                  </a:lnTo>
                  <a:lnTo>
                    <a:pt x="78455" y="17564"/>
                  </a:lnTo>
                  <a:lnTo>
                    <a:pt x="79443" y="17919"/>
                  </a:lnTo>
                  <a:lnTo>
                    <a:pt x="81038" y="17919"/>
                  </a:lnTo>
                  <a:lnTo>
                    <a:pt x="81979" y="17780"/>
                  </a:lnTo>
                  <a:lnTo>
                    <a:pt x="82259" y="17703"/>
                  </a:lnTo>
                  <a:lnTo>
                    <a:pt x="82497" y="17602"/>
                  </a:lnTo>
                  <a:lnTo>
                    <a:pt x="82497" y="15925"/>
                  </a:lnTo>
                  <a:lnTo>
                    <a:pt x="80426" y="15913"/>
                  </a:lnTo>
                  <a:lnTo>
                    <a:pt x="79994" y="15735"/>
                  </a:lnTo>
                  <a:lnTo>
                    <a:pt x="79355" y="14973"/>
                  </a:lnTo>
                  <a:lnTo>
                    <a:pt x="79197" y="14338"/>
                  </a:lnTo>
                  <a:lnTo>
                    <a:pt x="79197" y="7505"/>
                  </a:lnTo>
                  <a:close/>
                </a:path>
                <a:path w="294005" h="23495">
                  <a:moveTo>
                    <a:pt x="82497" y="15646"/>
                  </a:moveTo>
                  <a:lnTo>
                    <a:pt x="82091" y="15798"/>
                  </a:lnTo>
                  <a:lnTo>
                    <a:pt x="81629" y="15913"/>
                  </a:lnTo>
                  <a:lnTo>
                    <a:pt x="80457" y="15925"/>
                  </a:lnTo>
                  <a:lnTo>
                    <a:pt x="82497" y="15925"/>
                  </a:lnTo>
                  <a:lnTo>
                    <a:pt x="82497" y="15646"/>
                  </a:lnTo>
                  <a:close/>
                </a:path>
                <a:path w="294005" h="23495">
                  <a:moveTo>
                    <a:pt x="82546" y="5638"/>
                  </a:moveTo>
                  <a:lnTo>
                    <a:pt x="74435" y="5638"/>
                  </a:lnTo>
                  <a:lnTo>
                    <a:pt x="74435" y="7505"/>
                  </a:lnTo>
                  <a:lnTo>
                    <a:pt x="82546" y="7505"/>
                  </a:lnTo>
                  <a:lnTo>
                    <a:pt x="82546" y="5638"/>
                  </a:lnTo>
                  <a:close/>
                </a:path>
                <a:path w="294005" h="23495">
                  <a:moveTo>
                    <a:pt x="79197" y="1816"/>
                  </a:moveTo>
                  <a:lnTo>
                    <a:pt x="76780" y="2463"/>
                  </a:lnTo>
                  <a:lnTo>
                    <a:pt x="76780" y="5638"/>
                  </a:lnTo>
                  <a:lnTo>
                    <a:pt x="79197" y="5638"/>
                  </a:lnTo>
                  <a:lnTo>
                    <a:pt x="79197" y="1816"/>
                  </a:lnTo>
                  <a:close/>
                </a:path>
                <a:path w="294005" h="23495">
                  <a:moveTo>
                    <a:pt x="87170" y="5638"/>
                  </a:moveTo>
                  <a:lnTo>
                    <a:pt x="84753" y="5638"/>
                  </a:lnTo>
                  <a:lnTo>
                    <a:pt x="84753" y="17703"/>
                  </a:lnTo>
                  <a:lnTo>
                    <a:pt x="87170" y="17703"/>
                  </a:lnTo>
                  <a:lnTo>
                    <a:pt x="87170" y="5638"/>
                  </a:lnTo>
                  <a:close/>
                </a:path>
                <a:path w="294005" h="23495">
                  <a:moveTo>
                    <a:pt x="87360" y="622"/>
                  </a:moveTo>
                  <a:lnTo>
                    <a:pt x="84562" y="622"/>
                  </a:lnTo>
                  <a:lnTo>
                    <a:pt x="84562" y="3136"/>
                  </a:lnTo>
                  <a:lnTo>
                    <a:pt x="87360" y="3136"/>
                  </a:lnTo>
                  <a:lnTo>
                    <a:pt x="87360" y="622"/>
                  </a:lnTo>
                  <a:close/>
                </a:path>
                <a:path w="294005" h="23495">
                  <a:moveTo>
                    <a:pt x="97074" y="5435"/>
                  </a:moveTo>
                  <a:lnTo>
                    <a:pt x="94682" y="5435"/>
                  </a:lnTo>
                  <a:lnTo>
                    <a:pt x="93645" y="5689"/>
                  </a:lnTo>
                  <a:lnTo>
                    <a:pt x="90047" y="13106"/>
                  </a:lnTo>
                  <a:lnTo>
                    <a:pt x="90256" y="14084"/>
                  </a:lnTo>
                  <a:lnTo>
                    <a:pt x="91213" y="15951"/>
                  </a:lnTo>
                  <a:lnTo>
                    <a:pt x="91890" y="16662"/>
                  </a:lnTo>
                  <a:lnTo>
                    <a:pt x="93645" y="17665"/>
                  </a:lnTo>
                  <a:lnTo>
                    <a:pt x="94682" y="17919"/>
                  </a:lnTo>
                  <a:lnTo>
                    <a:pt x="97074" y="17919"/>
                  </a:lnTo>
                  <a:lnTo>
                    <a:pt x="98111" y="17665"/>
                  </a:lnTo>
                  <a:lnTo>
                    <a:pt x="99881" y="16662"/>
                  </a:lnTo>
                  <a:lnTo>
                    <a:pt x="100494" y="16027"/>
                  </a:lnTo>
                  <a:lnTo>
                    <a:pt x="94825" y="16027"/>
                  </a:lnTo>
                  <a:lnTo>
                    <a:pt x="93988" y="15659"/>
                  </a:lnTo>
                  <a:lnTo>
                    <a:pt x="92760" y="14198"/>
                  </a:lnTo>
                  <a:lnTo>
                    <a:pt x="92457" y="13106"/>
                  </a:lnTo>
                  <a:lnTo>
                    <a:pt x="92457" y="10236"/>
                  </a:lnTo>
                  <a:lnTo>
                    <a:pt x="92768" y="9156"/>
                  </a:lnTo>
                  <a:lnTo>
                    <a:pt x="94013" y="7708"/>
                  </a:lnTo>
                  <a:lnTo>
                    <a:pt x="94842" y="7340"/>
                  </a:lnTo>
                  <a:lnTo>
                    <a:pt x="100506" y="7340"/>
                  </a:lnTo>
                  <a:lnTo>
                    <a:pt x="99881" y="6692"/>
                  </a:lnTo>
                  <a:lnTo>
                    <a:pt x="98111" y="5689"/>
                  </a:lnTo>
                  <a:lnTo>
                    <a:pt x="97074" y="5435"/>
                  </a:lnTo>
                  <a:close/>
                </a:path>
                <a:path w="294005" h="23495">
                  <a:moveTo>
                    <a:pt x="100506" y="7340"/>
                  </a:moveTo>
                  <a:lnTo>
                    <a:pt x="96931" y="7340"/>
                  </a:lnTo>
                  <a:lnTo>
                    <a:pt x="97768" y="7708"/>
                  </a:lnTo>
                  <a:lnTo>
                    <a:pt x="99011" y="9156"/>
                  </a:lnTo>
                  <a:lnTo>
                    <a:pt x="99322" y="10236"/>
                  </a:lnTo>
                  <a:lnTo>
                    <a:pt x="99322" y="13106"/>
                  </a:lnTo>
                  <a:lnTo>
                    <a:pt x="99011" y="14198"/>
                  </a:lnTo>
                  <a:lnTo>
                    <a:pt x="97768" y="15659"/>
                  </a:lnTo>
                  <a:lnTo>
                    <a:pt x="96931" y="16027"/>
                  </a:lnTo>
                  <a:lnTo>
                    <a:pt x="100494" y="16027"/>
                  </a:lnTo>
                  <a:lnTo>
                    <a:pt x="101540" y="14084"/>
                  </a:lnTo>
                  <a:lnTo>
                    <a:pt x="101757" y="13106"/>
                  </a:lnTo>
                  <a:lnTo>
                    <a:pt x="101756" y="10236"/>
                  </a:lnTo>
                  <a:lnTo>
                    <a:pt x="101540" y="9271"/>
                  </a:lnTo>
                  <a:lnTo>
                    <a:pt x="100567" y="7404"/>
                  </a:lnTo>
                  <a:close/>
                </a:path>
                <a:path w="294005" h="23495">
                  <a:moveTo>
                    <a:pt x="106765" y="5638"/>
                  </a:moveTo>
                  <a:lnTo>
                    <a:pt x="104420" y="5638"/>
                  </a:lnTo>
                  <a:lnTo>
                    <a:pt x="104496" y="6604"/>
                  </a:lnTo>
                  <a:lnTo>
                    <a:pt x="104611" y="17703"/>
                  </a:lnTo>
                  <a:lnTo>
                    <a:pt x="107027" y="17703"/>
                  </a:lnTo>
                  <a:lnTo>
                    <a:pt x="107027" y="9791"/>
                  </a:lnTo>
                  <a:lnTo>
                    <a:pt x="107331" y="8953"/>
                  </a:lnTo>
                  <a:lnTo>
                    <a:pt x="108070" y="8178"/>
                  </a:lnTo>
                  <a:lnTo>
                    <a:pt x="106692" y="8178"/>
                  </a:lnTo>
                  <a:lnTo>
                    <a:pt x="106897" y="7683"/>
                  </a:lnTo>
                  <a:lnTo>
                    <a:pt x="106765" y="5638"/>
                  </a:lnTo>
                  <a:close/>
                </a:path>
                <a:path w="294005" h="23495">
                  <a:moveTo>
                    <a:pt x="114975" y="7366"/>
                  </a:moveTo>
                  <a:lnTo>
                    <a:pt x="111238" y="7366"/>
                  </a:lnTo>
                  <a:lnTo>
                    <a:pt x="111862" y="7601"/>
                  </a:lnTo>
                  <a:lnTo>
                    <a:pt x="112721" y="8547"/>
                  </a:lnTo>
                  <a:lnTo>
                    <a:pt x="112836" y="8953"/>
                  </a:lnTo>
                  <a:lnTo>
                    <a:pt x="112937" y="17703"/>
                  </a:lnTo>
                  <a:lnTo>
                    <a:pt x="115352" y="17703"/>
                  </a:lnTo>
                  <a:lnTo>
                    <a:pt x="115227" y="8178"/>
                  </a:lnTo>
                  <a:lnTo>
                    <a:pt x="114975" y="7366"/>
                  </a:lnTo>
                  <a:close/>
                </a:path>
                <a:path w="294005" h="23495">
                  <a:moveTo>
                    <a:pt x="106930" y="7601"/>
                  </a:moveTo>
                  <a:lnTo>
                    <a:pt x="106692" y="8178"/>
                  </a:lnTo>
                  <a:lnTo>
                    <a:pt x="106979" y="8178"/>
                  </a:lnTo>
                  <a:lnTo>
                    <a:pt x="106930" y="7601"/>
                  </a:lnTo>
                  <a:close/>
                </a:path>
                <a:path w="294005" h="23495">
                  <a:moveTo>
                    <a:pt x="112466" y="5435"/>
                  </a:moveTo>
                  <a:lnTo>
                    <a:pt x="110042" y="5435"/>
                  </a:lnTo>
                  <a:lnTo>
                    <a:pt x="109156" y="5664"/>
                  </a:lnTo>
                  <a:lnTo>
                    <a:pt x="107626" y="6604"/>
                  </a:lnTo>
                  <a:lnTo>
                    <a:pt x="107059" y="7289"/>
                  </a:lnTo>
                  <a:lnTo>
                    <a:pt x="106979" y="8178"/>
                  </a:lnTo>
                  <a:lnTo>
                    <a:pt x="108070" y="8178"/>
                  </a:lnTo>
                  <a:lnTo>
                    <a:pt x="108543" y="7683"/>
                  </a:lnTo>
                  <a:lnTo>
                    <a:pt x="109357" y="7366"/>
                  </a:lnTo>
                  <a:lnTo>
                    <a:pt x="114975" y="7366"/>
                  </a:lnTo>
                  <a:lnTo>
                    <a:pt x="113535" y="5816"/>
                  </a:lnTo>
                  <a:lnTo>
                    <a:pt x="112466" y="5435"/>
                  </a:lnTo>
                  <a:close/>
                </a:path>
                <a:path w="294005" h="23495">
                  <a:moveTo>
                    <a:pt x="131399" y="5435"/>
                  </a:moveTo>
                  <a:lnTo>
                    <a:pt x="129118" y="5435"/>
                  </a:lnTo>
                  <a:lnTo>
                    <a:pt x="128104" y="5689"/>
                  </a:lnTo>
                  <a:lnTo>
                    <a:pt x="124476" y="13639"/>
                  </a:lnTo>
                  <a:lnTo>
                    <a:pt x="125035" y="15163"/>
                  </a:lnTo>
                  <a:lnTo>
                    <a:pt x="127267" y="17373"/>
                  </a:lnTo>
                  <a:lnTo>
                    <a:pt x="128799" y="17919"/>
                  </a:lnTo>
                  <a:lnTo>
                    <a:pt x="131638" y="17919"/>
                  </a:lnTo>
                  <a:lnTo>
                    <a:pt x="132482" y="17792"/>
                  </a:lnTo>
                  <a:lnTo>
                    <a:pt x="134077" y="17259"/>
                  </a:lnTo>
                  <a:lnTo>
                    <a:pt x="134755" y="16878"/>
                  </a:lnTo>
                  <a:lnTo>
                    <a:pt x="135314" y="16383"/>
                  </a:lnTo>
                  <a:lnTo>
                    <a:pt x="135144" y="16027"/>
                  </a:lnTo>
                  <a:lnTo>
                    <a:pt x="129517" y="16027"/>
                  </a:lnTo>
                  <a:lnTo>
                    <a:pt x="128527" y="15671"/>
                  </a:lnTo>
                  <a:lnTo>
                    <a:pt x="127140" y="14236"/>
                  </a:lnTo>
                  <a:lnTo>
                    <a:pt x="126798" y="13169"/>
                  </a:lnTo>
                  <a:lnTo>
                    <a:pt x="126798" y="12014"/>
                  </a:lnTo>
                  <a:lnTo>
                    <a:pt x="126367" y="12014"/>
                  </a:lnTo>
                  <a:lnTo>
                    <a:pt x="126367" y="10617"/>
                  </a:lnTo>
                  <a:lnTo>
                    <a:pt x="126798" y="10617"/>
                  </a:lnTo>
                  <a:lnTo>
                    <a:pt x="126914" y="9740"/>
                  </a:lnTo>
                  <a:lnTo>
                    <a:pt x="127031" y="9334"/>
                  </a:lnTo>
                  <a:lnTo>
                    <a:pt x="127140" y="9042"/>
                  </a:lnTo>
                  <a:lnTo>
                    <a:pt x="128313" y="7543"/>
                  </a:lnTo>
                  <a:lnTo>
                    <a:pt x="129174" y="7150"/>
                  </a:lnTo>
                  <a:lnTo>
                    <a:pt x="134329" y="7150"/>
                  </a:lnTo>
                  <a:lnTo>
                    <a:pt x="133878" y="6629"/>
                  </a:lnTo>
                  <a:lnTo>
                    <a:pt x="132347" y="5664"/>
                  </a:lnTo>
                  <a:lnTo>
                    <a:pt x="131399" y="5435"/>
                  </a:lnTo>
                  <a:close/>
                </a:path>
                <a:path w="294005" h="23495">
                  <a:moveTo>
                    <a:pt x="134524" y="14732"/>
                  </a:moveTo>
                  <a:lnTo>
                    <a:pt x="133965" y="15201"/>
                  </a:lnTo>
                  <a:lnTo>
                    <a:pt x="133376" y="15532"/>
                  </a:lnTo>
                  <a:lnTo>
                    <a:pt x="132148" y="15925"/>
                  </a:lnTo>
                  <a:lnTo>
                    <a:pt x="131494" y="16027"/>
                  </a:lnTo>
                  <a:lnTo>
                    <a:pt x="135144" y="16027"/>
                  </a:lnTo>
                  <a:lnTo>
                    <a:pt x="134524" y="14732"/>
                  </a:lnTo>
                  <a:close/>
                </a:path>
                <a:path w="294005" h="23495">
                  <a:moveTo>
                    <a:pt x="126798" y="10617"/>
                  </a:moveTo>
                  <a:lnTo>
                    <a:pt x="126367" y="10617"/>
                  </a:lnTo>
                  <a:lnTo>
                    <a:pt x="126367" y="12014"/>
                  </a:lnTo>
                  <a:lnTo>
                    <a:pt x="126798" y="12014"/>
                  </a:lnTo>
                  <a:lnTo>
                    <a:pt x="126798" y="10617"/>
                  </a:lnTo>
                  <a:close/>
                </a:path>
                <a:path w="294005" h="23495">
                  <a:moveTo>
                    <a:pt x="133400" y="10617"/>
                  </a:moveTo>
                  <a:lnTo>
                    <a:pt x="126798" y="10617"/>
                  </a:lnTo>
                  <a:lnTo>
                    <a:pt x="126798" y="12014"/>
                  </a:lnTo>
                  <a:lnTo>
                    <a:pt x="135458" y="12014"/>
                  </a:lnTo>
                  <a:lnTo>
                    <a:pt x="135458" y="10934"/>
                  </a:lnTo>
                  <a:lnTo>
                    <a:pt x="133400" y="10934"/>
                  </a:lnTo>
                  <a:lnTo>
                    <a:pt x="133400" y="10617"/>
                  </a:lnTo>
                  <a:close/>
                </a:path>
                <a:path w="294005" h="23495">
                  <a:moveTo>
                    <a:pt x="134329" y="7150"/>
                  </a:moveTo>
                  <a:lnTo>
                    <a:pt x="131295" y="7150"/>
                  </a:lnTo>
                  <a:lnTo>
                    <a:pt x="131975" y="7454"/>
                  </a:lnTo>
                  <a:lnTo>
                    <a:pt x="133129" y="8813"/>
                  </a:lnTo>
                  <a:lnTo>
                    <a:pt x="133281" y="9334"/>
                  </a:lnTo>
                  <a:lnTo>
                    <a:pt x="133400" y="10934"/>
                  </a:lnTo>
                  <a:lnTo>
                    <a:pt x="133807" y="10617"/>
                  </a:lnTo>
                  <a:lnTo>
                    <a:pt x="135458" y="10617"/>
                  </a:lnTo>
                  <a:lnTo>
                    <a:pt x="135395" y="9740"/>
                  </a:lnTo>
                  <a:lnTo>
                    <a:pt x="135258" y="9042"/>
                  </a:lnTo>
                  <a:lnTo>
                    <a:pt x="134461" y="7302"/>
                  </a:lnTo>
                  <a:lnTo>
                    <a:pt x="134329" y="7150"/>
                  </a:lnTo>
                  <a:close/>
                </a:path>
                <a:path w="294005" h="23495">
                  <a:moveTo>
                    <a:pt x="135458" y="10617"/>
                  </a:moveTo>
                  <a:lnTo>
                    <a:pt x="133807" y="10617"/>
                  </a:lnTo>
                  <a:lnTo>
                    <a:pt x="133400" y="10934"/>
                  </a:lnTo>
                  <a:lnTo>
                    <a:pt x="135458" y="10934"/>
                  </a:lnTo>
                  <a:lnTo>
                    <a:pt x="135458" y="10617"/>
                  </a:lnTo>
                  <a:close/>
                </a:path>
                <a:path w="294005" h="23495">
                  <a:moveTo>
                    <a:pt x="141340" y="7505"/>
                  </a:moveTo>
                  <a:lnTo>
                    <a:pt x="138924" y="7505"/>
                  </a:lnTo>
                  <a:lnTo>
                    <a:pt x="138924" y="15074"/>
                  </a:lnTo>
                  <a:lnTo>
                    <a:pt x="139259" y="16141"/>
                  </a:lnTo>
                  <a:lnTo>
                    <a:pt x="140599" y="17564"/>
                  </a:lnTo>
                  <a:lnTo>
                    <a:pt x="141588" y="17919"/>
                  </a:lnTo>
                  <a:lnTo>
                    <a:pt x="143182" y="17919"/>
                  </a:lnTo>
                  <a:lnTo>
                    <a:pt x="144123" y="17780"/>
                  </a:lnTo>
                  <a:lnTo>
                    <a:pt x="144402" y="17703"/>
                  </a:lnTo>
                  <a:lnTo>
                    <a:pt x="144642" y="17602"/>
                  </a:lnTo>
                  <a:lnTo>
                    <a:pt x="144642" y="15925"/>
                  </a:lnTo>
                  <a:lnTo>
                    <a:pt x="142569" y="15913"/>
                  </a:lnTo>
                  <a:lnTo>
                    <a:pt x="142138" y="15735"/>
                  </a:lnTo>
                  <a:lnTo>
                    <a:pt x="141500" y="14973"/>
                  </a:lnTo>
                  <a:lnTo>
                    <a:pt x="141340" y="14338"/>
                  </a:lnTo>
                  <a:lnTo>
                    <a:pt x="141340" y="7505"/>
                  </a:lnTo>
                  <a:close/>
                </a:path>
                <a:path w="294005" h="23495">
                  <a:moveTo>
                    <a:pt x="144642" y="15646"/>
                  </a:moveTo>
                  <a:lnTo>
                    <a:pt x="144235" y="15798"/>
                  </a:lnTo>
                  <a:lnTo>
                    <a:pt x="143772" y="15913"/>
                  </a:lnTo>
                  <a:lnTo>
                    <a:pt x="142600" y="15925"/>
                  </a:lnTo>
                  <a:lnTo>
                    <a:pt x="144642" y="15925"/>
                  </a:lnTo>
                  <a:lnTo>
                    <a:pt x="144642" y="15646"/>
                  </a:lnTo>
                  <a:close/>
                </a:path>
                <a:path w="294005" h="23495">
                  <a:moveTo>
                    <a:pt x="144689" y="5638"/>
                  </a:moveTo>
                  <a:lnTo>
                    <a:pt x="136579" y="5638"/>
                  </a:lnTo>
                  <a:lnTo>
                    <a:pt x="136579" y="7505"/>
                  </a:lnTo>
                  <a:lnTo>
                    <a:pt x="144689" y="7505"/>
                  </a:lnTo>
                  <a:lnTo>
                    <a:pt x="144689" y="5638"/>
                  </a:lnTo>
                  <a:close/>
                </a:path>
                <a:path w="294005" h="23495">
                  <a:moveTo>
                    <a:pt x="141340" y="1816"/>
                  </a:moveTo>
                  <a:lnTo>
                    <a:pt x="138924" y="2463"/>
                  </a:lnTo>
                  <a:lnTo>
                    <a:pt x="138924" y="5638"/>
                  </a:lnTo>
                  <a:lnTo>
                    <a:pt x="141340" y="5638"/>
                  </a:lnTo>
                  <a:lnTo>
                    <a:pt x="141340" y="1816"/>
                  </a:lnTo>
                  <a:close/>
                </a:path>
                <a:path w="294005" h="23495">
                  <a:moveTo>
                    <a:pt x="155428" y="5638"/>
                  </a:moveTo>
                  <a:lnTo>
                    <a:pt x="153084" y="5638"/>
                  </a:lnTo>
                  <a:lnTo>
                    <a:pt x="153167" y="6692"/>
                  </a:lnTo>
                  <a:lnTo>
                    <a:pt x="153276" y="22872"/>
                  </a:lnTo>
                  <a:lnTo>
                    <a:pt x="155691" y="22872"/>
                  </a:lnTo>
                  <a:lnTo>
                    <a:pt x="155611" y="15659"/>
                  </a:lnTo>
                  <a:lnTo>
                    <a:pt x="155428" y="15024"/>
                  </a:lnTo>
                  <a:lnTo>
                    <a:pt x="156666" y="15024"/>
                  </a:lnTo>
                  <a:lnTo>
                    <a:pt x="155954" y="14198"/>
                  </a:lnTo>
                  <a:lnTo>
                    <a:pt x="155644" y="13106"/>
                  </a:lnTo>
                  <a:lnTo>
                    <a:pt x="155644" y="10236"/>
                  </a:lnTo>
                  <a:lnTo>
                    <a:pt x="155954" y="9156"/>
                  </a:lnTo>
                  <a:lnTo>
                    <a:pt x="156639" y="8369"/>
                  </a:lnTo>
                  <a:lnTo>
                    <a:pt x="155404" y="8369"/>
                  </a:lnTo>
                  <a:lnTo>
                    <a:pt x="155487" y="8077"/>
                  </a:lnTo>
                  <a:lnTo>
                    <a:pt x="155428" y="5638"/>
                  </a:lnTo>
                  <a:close/>
                </a:path>
                <a:path w="294005" h="23495">
                  <a:moveTo>
                    <a:pt x="156666" y="15024"/>
                  </a:moveTo>
                  <a:lnTo>
                    <a:pt x="155691" y="15024"/>
                  </a:lnTo>
                  <a:lnTo>
                    <a:pt x="155766" y="16027"/>
                  </a:lnTo>
                  <a:lnTo>
                    <a:pt x="156194" y="16624"/>
                  </a:lnTo>
                  <a:lnTo>
                    <a:pt x="156960" y="17157"/>
                  </a:lnTo>
                  <a:lnTo>
                    <a:pt x="157741" y="17665"/>
                  </a:lnTo>
                  <a:lnTo>
                    <a:pt x="158658" y="17919"/>
                  </a:lnTo>
                  <a:lnTo>
                    <a:pt x="160779" y="17919"/>
                  </a:lnTo>
                  <a:lnTo>
                    <a:pt x="161712" y="17665"/>
                  </a:lnTo>
                  <a:lnTo>
                    <a:pt x="163308" y="16675"/>
                  </a:lnTo>
                  <a:lnTo>
                    <a:pt x="163866" y="16027"/>
                  </a:lnTo>
                  <a:lnTo>
                    <a:pt x="158060" y="16027"/>
                  </a:lnTo>
                  <a:lnTo>
                    <a:pt x="157214" y="15659"/>
                  </a:lnTo>
                  <a:lnTo>
                    <a:pt x="156666" y="15024"/>
                  </a:lnTo>
                  <a:close/>
                </a:path>
                <a:path w="294005" h="23495">
                  <a:moveTo>
                    <a:pt x="163866" y="7340"/>
                  </a:moveTo>
                  <a:lnTo>
                    <a:pt x="160166" y="7340"/>
                  </a:lnTo>
                  <a:lnTo>
                    <a:pt x="161002" y="7708"/>
                  </a:lnTo>
                  <a:lnTo>
                    <a:pt x="161625" y="8445"/>
                  </a:lnTo>
                  <a:lnTo>
                    <a:pt x="162262" y="9156"/>
                  </a:lnTo>
                  <a:lnTo>
                    <a:pt x="162581" y="10236"/>
                  </a:lnTo>
                  <a:lnTo>
                    <a:pt x="162581" y="13106"/>
                  </a:lnTo>
                  <a:lnTo>
                    <a:pt x="162262" y="14198"/>
                  </a:lnTo>
                  <a:lnTo>
                    <a:pt x="161002" y="15659"/>
                  </a:lnTo>
                  <a:lnTo>
                    <a:pt x="160166" y="16027"/>
                  </a:lnTo>
                  <a:lnTo>
                    <a:pt x="163866" y="16027"/>
                  </a:lnTo>
                  <a:lnTo>
                    <a:pt x="164799" y="14084"/>
                  </a:lnTo>
                  <a:lnTo>
                    <a:pt x="164994" y="13106"/>
                  </a:lnTo>
                  <a:lnTo>
                    <a:pt x="164997" y="10236"/>
                  </a:lnTo>
                  <a:lnTo>
                    <a:pt x="164799" y="9245"/>
                  </a:lnTo>
                  <a:lnTo>
                    <a:pt x="163951" y="7467"/>
                  </a:lnTo>
                  <a:lnTo>
                    <a:pt x="163866" y="7340"/>
                  </a:lnTo>
                  <a:close/>
                </a:path>
                <a:path w="294005" h="23495">
                  <a:moveTo>
                    <a:pt x="155691" y="15024"/>
                  </a:moveTo>
                  <a:lnTo>
                    <a:pt x="155428" y="15024"/>
                  </a:lnTo>
                  <a:lnTo>
                    <a:pt x="155691" y="15923"/>
                  </a:lnTo>
                  <a:lnTo>
                    <a:pt x="155691" y="15024"/>
                  </a:lnTo>
                  <a:close/>
                </a:path>
                <a:path w="294005" h="23495">
                  <a:moveTo>
                    <a:pt x="155605" y="7659"/>
                  </a:moveTo>
                  <a:lnTo>
                    <a:pt x="155404" y="8369"/>
                  </a:lnTo>
                  <a:lnTo>
                    <a:pt x="155667" y="8369"/>
                  </a:lnTo>
                  <a:lnTo>
                    <a:pt x="155605" y="7659"/>
                  </a:lnTo>
                  <a:close/>
                </a:path>
                <a:path w="294005" h="23495">
                  <a:moveTo>
                    <a:pt x="160779" y="5435"/>
                  </a:moveTo>
                  <a:lnTo>
                    <a:pt x="158642" y="5435"/>
                  </a:lnTo>
                  <a:lnTo>
                    <a:pt x="157717" y="5689"/>
                  </a:lnTo>
                  <a:lnTo>
                    <a:pt x="156170" y="6743"/>
                  </a:lnTo>
                  <a:lnTo>
                    <a:pt x="155749" y="7340"/>
                  </a:lnTo>
                  <a:lnTo>
                    <a:pt x="155667" y="8369"/>
                  </a:lnTo>
                  <a:lnTo>
                    <a:pt x="156639" y="8369"/>
                  </a:lnTo>
                  <a:lnTo>
                    <a:pt x="157214" y="7708"/>
                  </a:lnTo>
                  <a:lnTo>
                    <a:pt x="158060" y="7340"/>
                  </a:lnTo>
                  <a:lnTo>
                    <a:pt x="163866" y="7340"/>
                  </a:lnTo>
                  <a:lnTo>
                    <a:pt x="163308" y="6692"/>
                  </a:lnTo>
                  <a:lnTo>
                    <a:pt x="161712" y="5689"/>
                  </a:lnTo>
                  <a:lnTo>
                    <a:pt x="160779" y="5435"/>
                  </a:lnTo>
                  <a:close/>
                </a:path>
                <a:path w="294005" h="23495">
                  <a:moveTo>
                    <a:pt x="174081" y="5435"/>
                  </a:moveTo>
                  <a:lnTo>
                    <a:pt x="171801" y="5435"/>
                  </a:lnTo>
                  <a:lnTo>
                    <a:pt x="170788" y="5689"/>
                  </a:lnTo>
                  <a:lnTo>
                    <a:pt x="167159" y="13639"/>
                  </a:lnTo>
                  <a:lnTo>
                    <a:pt x="167718" y="15163"/>
                  </a:lnTo>
                  <a:lnTo>
                    <a:pt x="169951" y="17373"/>
                  </a:lnTo>
                  <a:lnTo>
                    <a:pt x="171481" y="17919"/>
                  </a:lnTo>
                  <a:lnTo>
                    <a:pt x="174321" y="17919"/>
                  </a:lnTo>
                  <a:lnTo>
                    <a:pt x="175166" y="17792"/>
                  </a:lnTo>
                  <a:lnTo>
                    <a:pt x="176761" y="17259"/>
                  </a:lnTo>
                  <a:lnTo>
                    <a:pt x="177439" y="16878"/>
                  </a:lnTo>
                  <a:lnTo>
                    <a:pt x="177996" y="16383"/>
                  </a:lnTo>
                  <a:lnTo>
                    <a:pt x="177826" y="16027"/>
                  </a:lnTo>
                  <a:lnTo>
                    <a:pt x="172200" y="16027"/>
                  </a:lnTo>
                  <a:lnTo>
                    <a:pt x="171211" y="15671"/>
                  </a:lnTo>
                  <a:lnTo>
                    <a:pt x="169823" y="14236"/>
                  </a:lnTo>
                  <a:lnTo>
                    <a:pt x="169480" y="13169"/>
                  </a:lnTo>
                  <a:lnTo>
                    <a:pt x="169480" y="12014"/>
                  </a:lnTo>
                  <a:lnTo>
                    <a:pt x="169049" y="12014"/>
                  </a:lnTo>
                  <a:lnTo>
                    <a:pt x="169049" y="10617"/>
                  </a:lnTo>
                  <a:lnTo>
                    <a:pt x="169480" y="10617"/>
                  </a:lnTo>
                  <a:lnTo>
                    <a:pt x="169597" y="9740"/>
                  </a:lnTo>
                  <a:lnTo>
                    <a:pt x="169714" y="9334"/>
                  </a:lnTo>
                  <a:lnTo>
                    <a:pt x="169823" y="9042"/>
                  </a:lnTo>
                  <a:lnTo>
                    <a:pt x="170995" y="7543"/>
                  </a:lnTo>
                  <a:lnTo>
                    <a:pt x="171857" y="7150"/>
                  </a:lnTo>
                  <a:lnTo>
                    <a:pt x="177012" y="7150"/>
                  </a:lnTo>
                  <a:lnTo>
                    <a:pt x="176561" y="6629"/>
                  </a:lnTo>
                  <a:lnTo>
                    <a:pt x="175031" y="5664"/>
                  </a:lnTo>
                  <a:lnTo>
                    <a:pt x="174081" y="5435"/>
                  </a:lnTo>
                  <a:close/>
                </a:path>
                <a:path w="294005" h="23495">
                  <a:moveTo>
                    <a:pt x="177208" y="14732"/>
                  </a:moveTo>
                  <a:lnTo>
                    <a:pt x="176649" y="15201"/>
                  </a:lnTo>
                  <a:lnTo>
                    <a:pt x="176060" y="15532"/>
                  </a:lnTo>
                  <a:lnTo>
                    <a:pt x="174832" y="15925"/>
                  </a:lnTo>
                  <a:lnTo>
                    <a:pt x="174177" y="16027"/>
                  </a:lnTo>
                  <a:lnTo>
                    <a:pt x="177826" y="16027"/>
                  </a:lnTo>
                  <a:lnTo>
                    <a:pt x="177208" y="14732"/>
                  </a:lnTo>
                  <a:close/>
                </a:path>
                <a:path w="294005" h="23495">
                  <a:moveTo>
                    <a:pt x="169480" y="10617"/>
                  </a:moveTo>
                  <a:lnTo>
                    <a:pt x="169049" y="10617"/>
                  </a:lnTo>
                  <a:lnTo>
                    <a:pt x="169049" y="12014"/>
                  </a:lnTo>
                  <a:lnTo>
                    <a:pt x="169480" y="12014"/>
                  </a:lnTo>
                  <a:lnTo>
                    <a:pt x="169480" y="10617"/>
                  </a:lnTo>
                  <a:close/>
                </a:path>
                <a:path w="294005" h="23495">
                  <a:moveTo>
                    <a:pt x="176084" y="10617"/>
                  </a:moveTo>
                  <a:lnTo>
                    <a:pt x="169480" y="10617"/>
                  </a:lnTo>
                  <a:lnTo>
                    <a:pt x="169480" y="12014"/>
                  </a:lnTo>
                  <a:lnTo>
                    <a:pt x="178141" y="12014"/>
                  </a:lnTo>
                  <a:lnTo>
                    <a:pt x="178141" y="10934"/>
                  </a:lnTo>
                  <a:lnTo>
                    <a:pt x="176084" y="10934"/>
                  </a:lnTo>
                  <a:lnTo>
                    <a:pt x="176084" y="10617"/>
                  </a:lnTo>
                  <a:close/>
                </a:path>
                <a:path w="294005" h="23495">
                  <a:moveTo>
                    <a:pt x="177012" y="7150"/>
                  </a:moveTo>
                  <a:lnTo>
                    <a:pt x="173978" y="7150"/>
                  </a:lnTo>
                  <a:lnTo>
                    <a:pt x="174659" y="7454"/>
                  </a:lnTo>
                  <a:lnTo>
                    <a:pt x="175812" y="8813"/>
                  </a:lnTo>
                  <a:lnTo>
                    <a:pt x="175965" y="9334"/>
                  </a:lnTo>
                  <a:lnTo>
                    <a:pt x="176084" y="10934"/>
                  </a:lnTo>
                  <a:lnTo>
                    <a:pt x="176490" y="10617"/>
                  </a:lnTo>
                  <a:lnTo>
                    <a:pt x="178141" y="10617"/>
                  </a:lnTo>
                  <a:lnTo>
                    <a:pt x="178079" y="9740"/>
                  </a:lnTo>
                  <a:lnTo>
                    <a:pt x="177942" y="9042"/>
                  </a:lnTo>
                  <a:lnTo>
                    <a:pt x="177144" y="7302"/>
                  </a:lnTo>
                  <a:lnTo>
                    <a:pt x="177012" y="7150"/>
                  </a:lnTo>
                  <a:close/>
                </a:path>
                <a:path w="294005" h="23495">
                  <a:moveTo>
                    <a:pt x="178141" y="10617"/>
                  </a:moveTo>
                  <a:lnTo>
                    <a:pt x="176490" y="10617"/>
                  </a:lnTo>
                  <a:lnTo>
                    <a:pt x="176084" y="10934"/>
                  </a:lnTo>
                  <a:lnTo>
                    <a:pt x="178141" y="10934"/>
                  </a:lnTo>
                  <a:lnTo>
                    <a:pt x="178141" y="10617"/>
                  </a:lnTo>
                  <a:close/>
                </a:path>
                <a:path w="294005" h="23495">
                  <a:moveTo>
                    <a:pt x="183066" y="5638"/>
                  </a:moveTo>
                  <a:lnTo>
                    <a:pt x="180722" y="5638"/>
                  </a:lnTo>
                  <a:lnTo>
                    <a:pt x="180759" y="6032"/>
                  </a:lnTo>
                  <a:lnTo>
                    <a:pt x="180865" y="17703"/>
                  </a:lnTo>
                  <a:lnTo>
                    <a:pt x="183305" y="17703"/>
                  </a:lnTo>
                  <a:lnTo>
                    <a:pt x="183305" y="10299"/>
                  </a:lnTo>
                  <a:lnTo>
                    <a:pt x="183433" y="9740"/>
                  </a:lnTo>
                  <a:lnTo>
                    <a:pt x="183913" y="8750"/>
                  </a:lnTo>
                  <a:lnTo>
                    <a:pt x="182947" y="8750"/>
                  </a:lnTo>
                  <a:lnTo>
                    <a:pt x="183106" y="8001"/>
                  </a:lnTo>
                  <a:lnTo>
                    <a:pt x="183228" y="7721"/>
                  </a:lnTo>
                  <a:lnTo>
                    <a:pt x="183066" y="5638"/>
                  </a:lnTo>
                  <a:close/>
                </a:path>
                <a:path w="294005" h="23495">
                  <a:moveTo>
                    <a:pt x="183240" y="7693"/>
                  </a:moveTo>
                  <a:lnTo>
                    <a:pt x="183106" y="8001"/>
                  </a:lnTo>
                  <a:lnTo>
                    <a:pt x="182947" y="8750"/>
                  </a:lnTo>
                  <a:lnTo>
                    <a:pt x="183329" y="8750"/>
                  </a:lnTo>
                  <a:lnTo>
                    <a:pt x="183240" y="7693"/>
                  </a:lnTo>
                  <a:close/>
                </a:path>
                <a:path w="294005" h="23495">
                  <a:moveTo>
                    <a:pt x="186288" y="5435"/>
                  </a:moveTo>
                  <a:lnTo>
                    <a:pt x="183329" y="8750"/>
                  </a:lnTo>
                  <a:lnTo>
                    <a:pt x="183913" y="8750"/>
                  </a:lnTo>
                  <a:lnTo>
                    <a:pt x="184318" y="8267"/>
                  </a:lnTo>
                  <a:lnTo>
                    <a:pt x="185306" y="7645"/>
                  </a:lnTo>
                  <a:lnTo>
                    <a:pt x="185905" y="7493"/>
                  </a:lnTo>
                  <a:lnTo>
                    <a:pt x="188045" y="7493"/>
                  </a:lnTo>
                  <a:lnTo>
                    <a:pt x="187979" y="5549"/>
                  </a:lnTo>
                  <a:lnTo>
                    <a:pt x="187364" y="5448"/>
                  </a:lnTo>
                  <a:lnTo>
                    <a:pt x="186288" y="5435"/>
                  </a:lnTo>
                  <a:close/>
                </a:path>
                <a:path w="294005" h="23495">
                  <a:moveTo>
                    <a:pt x="188045" y="7493"/>
                  </a:moveTo>
                  <a:lnTo>
                    <a:pt x="186894" y="7493"/>
                  </a:lnTo>
                  <a:lnTo>
                    <a:pt x="187532" y="7556"/>
                  </a:lnTo>
                  <a:lnTo>
                    <a:pt x="188042" y="7721"/>
                  </a:lnTo>
                  <a:lnTo>
                    <a:pt x="188045" y="7493"/>
                  </a:lnTo>
                  <a:close/>
                </a:path>
                <a:path w="294005" h="23495">
                  <a:moveTo>
                    <a:pt x="193719" y="7505"/>
                  </a:moveTo>
                  <a:lnTo>
                    <a:pt x="191303" y="7505"/>
                  </a:lnTo>
                  <a:lnTo>
                    <a:pt x="191303" y="17703"/>
                  </a:lnTo>
                  <a:lnTo>
                    <a:pt x="193719" y="17703"/>
                  </a:lnTo>
                  <a:lnTo>
                    <a:pt x="193719" y="7505"/>
                  </a:lnTo>
                  <a:close/>
                </a:path>
                <a:path w="294005" h="23495">
                  <a:moveTo>
                    <a:pt x="191303" y="5638"/>
                  </a:moveTo>
                  <a:lnTo>
                    <a:pt x="188958" y="5638"/>
                  </a:lnTo>
                  <a:lnTo>
                    <a:pt x="188958" y="7505"/>
                  </a:lnTo>
                  <a:lnTo>
                    <a:pt x="196973" y="7505"/>
                  </a:lnTo>
                  <a:lnTo>
                    <a:pt x="196973" y="6261"/>
                  </a:lnTo>
                  <a:lnTo>
                    <a:pt x="191303" y="6261"/>
                  </a:lnTo>
                  <a:lnTo>
                    <a:pt x="191303" y="5638"/>
                  </a:lnTo>
                  <a:close/>
                </a:path>
                <a:path w="294005" h="23495">
                  <a:moveTo>
                    <a:pt x="195872" y="0"/>
                  </a:moveTo>
                  <a:lnTo>
                    <a:pt x="194149" y="0"/>
                  </a:lnTo>
                  <a:lnTo>
                    <a:pt x="193097" y="368"/>
                  </a:lnTo>
                  <a:lnTo>
                    <a:pt x="191662" y="1854"/>
                  </a:lnTo>
                  <a:lnTo>
                    <a:pt x="191375" y="2717"/>
                  </a:lnTo>
                  <a:lnTo>
                    <a:pt x="191303" y="6261"/>
                  </a:lnTo>
                  <a:lnTo>
                    <a:pt x="191973" y="5638"/>
                  </a:lnTo>
                  <a:lnTo>
                    <a:pt x="193695" y="5638"/>
                  </a:lnTo>
                  <a:lnTo>
                    <a:pt x="195482" y="1981"/>
                  </a:lnTo>
                  <a:lnTo>
                    <a:pt x="197498" y="1981"/>
                  </a:lnTo>
                  <a:lnTo>
                    <a:pt x="197498" y="304"/>
                  </a:lnTo>
                  <a:lnTo>
                    <a:pt x="197260" y="203"/>
                  </a:lnTo>
                  <a:lnTo>
                    <a:pt x="196956" y="114"/>
                  </a:lnTo>
                  <a:lnTo>
                    <a:pt x="195872" y="0"/>
                  </a:lnTo>
                  <a:close/>
                </a:path>
                <a:path w="294005" h="23495">
                  <a:moveTo>
                    <a:pt x="193337" y="5638"/>
                  </a:moveTo>
                  <a:lnTo>
                    <a:pt x="191973" y="5638"/>
                  </a:lnTo>
                  <a:lnTo>
                    <a:pt x="191303" y="6261"/>
                  </a:lnTo>
                  <a:lnTo>
                    <a:pt x="196973" y="6261"/>
                  </a:lnTo>
                  <a:lnTo>
                    <a:pt x="196973" y="6121"/>
                  </a:lnTo>
                  <a:lnTo>
                    <a:pt x="193695" y="6121"/>
                  </a:lnTo>
                  <a:lnTo>
                    <a:pt x="193337" y="5638"/>
                  </a:lnTo>
                  <a:close/>
                </a:path>
                <a:path w="294005" h="23495">
                  <a:moveTo>
                    <a:pt x="193695" y="5638"/>
                  </a:moveTo>
                  <a:lnTo>
                    <a:pt x="193337" y="5638"/>
                  </a:lnTo>
                  <a:lnTo>
                    <a:pt x="193695" y="6121"/>
                  </a:lnTo>
                  <a:lnTo>
                    <a:pt x="193695" y="5638"/>
                  </a:lnTo>
                  <a:close/>
                </a:path>
                <a:path w="294005" h="23495">
                  <a:moveTo>
                    <a:pt x="196973" y="5638"/>
                  </a:moveTo>
                  <a:lnTo>
                    <a:pt x="193695" y="5638"/>
                  </a:lnTo>
                  <a:lnTo>
                    <a:pt x="193695" y="6121"/>
                  </a:lnTo>
                  <a:lnTo>
                    <a:pt x="196973" y="6121"/>
                  </a:lnTo>
                  <a:lnTo>
                    <a:pt x="196973" y="5638"/>
                  </a:lnTo>
                  <a:close/>
                </a:path>
                <a:path w="294005" h="23495">
                  <a:moveTo>
                    <a:pt x="197498" y="1981"/>
                  </a:moveTo>
                  <a:lnTo>
                    <a:pt x="196231" y="1981"/>
                  </a:lnTo>
                  <a:lnTo>
                    <a:pt x="196510" y="2019"/>
                  </a:lnTo>
                  <a:lnTo>
                    <a:pt x="197308" y="2197"/>
                  </a:lnTo>
                  <a:lnTo>
                    <a:pt x="197498" y="2273"/>
                  </a:lnTo>
                  <a:lnTo>
                    <a:pt x="197498" y="1981"/>
                  </a:lnTo>
                  <a:close/>
                </a:path>
                <a:path w="294005" h="23495">
                  <a:moveTo>
                    <a:pt x="205032" y="5435"/>
                  </a:moveTo>
                  <a:lnTo>
                    <a:pt x="202639" y="5435"/>
                  </a:lnTo>
                  <a:lnTo>
                    <a:pt x="201603" y="5689"/>
                  </a:lnTo>
                  <a:lnTo>
                    <a:pt x="198005" y="13106"/>
                  </a:lnTo>
                  <a:lnTo>
                    <a:pt x="198213" y="14084"/>
                  </a:lnTo>
                  <a:lnTo>
                    <a:pt x="199171" y="15951"/>
                  </a:lnTo>
                  <a:lnTo>
                    <a:pt x="199849" y="16662"/>
                  </a:lnTo>
                  <a:lnTo>
                    <a:pt x="201603" y="17665"/>
                  </a:lnTo>
                  <a:lnTo>
                    <a:pt x="202639" y="17919"/>
                  </a:lnTo>
                  <a:lnTo>
                    <a:pt x="205032" y="17919"/>
                  </a:lnTo>
                  <a:lnTo>
                    <a:pt x="206068" y="17665"/>
                  </a:lnTo>
                  <a:lnTo>
                    <a:pt x="207839" y="16662"/>
                  </a:lnTo>
                  <a:lnTo>
                    <a:pt x="208451" y="16027"/>
                  </a:lnTo>
                  <a:lnTo>
                    <a:pt x="202783" y="16027"/>
                  </a:lnTo>
                  <a:lnTo>
                    <a:pt x="201946" y="15659"/>
                  </a:lnTo>
                  <a:lnTo>
                    <a:pt x="200718" y="14198"/>
                  </a:lnTo>
                  <a:lnTo>
                    <a:pt x="200414" y="13106"/>
                  </a:lnTo>
                  <a:lnTo>
                    <a:pt x="200414" y="10236"/>
                  </a:lnTo>
                  <a:lnTo>
                    <a:pt x="200726" y="9156"/>
                  </a:lnTo>
                  <a:lnTo>
                    <a:pt x="201970" y="7708"/>
                  </a:lnTo>
                  <a:lnTo>
                    <a:pt x="202799" y="7340"/>
                  </a:lnTo>
                  <a:lnTo>
                    <a:pt x="208463" y="7340"/>
                  </a:lnTo>
                  <a:lnTo>
                    <a:pt x="207839" y="6692"/>
                  </a:lnTo>
                  <a:lnTo>
                    <a:pt x="206068" y="5689"/>
                  </a:lnTo>
                  <a:lnTo>
                    <a:pt x="205032" y="5435"/>
                  </a:lnTo>
                  <a:close/>
                </a:path>
                <a:path w="294005" h="23495">
                  <a:moveTo>
                    <a:pt x="208463" y="7340"/>
                  </a:moveTo>
                  <a:lnTo>
                    <a:pt x="204889" y="7340"/>
                  </a:lnTo>
                  <a:lnTo>
                    <a:pt x="205726" y="7708"/>
                  </a:lnTo>
                  <a:lnTo>
                    <a:pt x="206970" y="9156"/>
                  </a:lnTo>
                  <a:lnTo>
                    <a:pt x="207281" y="10236"/>
                  </a:lnTo>
                  <a:lnTo>
                    <a:pt x="207281" y="13106"/>
                  </a:lnTo>
                  <a:lnTo>
                    <a:pt x="206970" y="14198"/>
                  </a:lnTo>
                  <a:lnTo>
                    <a:pt x="205726" y="15659"/>
                  </a:lnTo>
                  <a:lnTo>
                    <a:pt x="204889" y="16027"/>
                  </a:lnTo>
                  <a:lnTo>
                    <a:pt x="208451" y="16027"/>
                  </a:lnTo>
                  <a:lnTo>
                    <a:pt x="209497" y="14084"/>
                  </a:lnTo>
                  <a:lnTo>
                    <a:pt x="209714" y="13106"/>
                  </a:lnTo>
                  <a:lnTo>
                    <a:pt x="209714" y="10236"/>
                  </a:lnTo>
                  <a:lnTo>
                    <a:pt x="209497" y="9271"/>
                  </a:lnTo>
                  <a:lnTo>
                    <a:pt x="208525" y="7404"/>
                  </a:lnTo>
                  <a:close/>
                </a:path>
                <a:path w="294005" h="23495">
                  <a:moveTo>
                    <a:pt x="214722" y="5638"/>
                  </a:moveTo>
                  <a:lnTo>
                    <a:pt x="212378" y="5638"/>
                  </a:lnTo>
                  <a:lnTo>
                    <a:pt x="212415" y="6032"/>
                  </a:lnTo>
                  <a:lnTo>
                    <a:pt x="212521" y="17703"/>
                  </a:lnTo>
                  <a:lnTo>
                    <a:pt x="214961" y="17703"/>
                  </a:lnTo>
                  <a:lnTo>
                    <a:pt x="214961" y="10299"/>
                  </a:lnTo>
                  <a:lnTo>
                    <a:pt x="215089" y="9740"/>
                  </a:lnTo>
                  <a:lnTo>
                    <a:pt x="215569" y="8750"/>
                  </a:lnTo>
                  <a:lnTo>
                    <a:pt x="214603" y="8750"/>
                  </a:lnTo>
                  <a:lnTo>
                    <a:pt x="214763" y="8001"/>
                  </a:lnTo>
                  <a:lnTo>
                    <a:pt x="214884" y="7721"/>
                  </a:lnTo>
                  <a:lnTo>
                    <a:pt x="214722" y="5638"/>
                  </a:lnTo>
                  <a:close/>
                </a:path>
                <a:path w="294005" h="23495">
                  <a:moveTo>
                    <a:pt x="214896" y="7694"/>
                  </a:moveTo>
                  <a:lnTo>
                    <a:pt x="214763" y="8001"/>
                  </a:lnTo>
                  <a:lnTo>
                    <a:pt x="214603" y="8750"/>
                  </a:lnTo>
                  <a:lnTo>
                    <a:pt x="214985" y="8750"/>
                  </a:lnTo>
                  <a:lnTo>
                    <a:pt x="214896" y="7694"/>
                  </a:lnTo>
                  <a:close/>
                </a:path>
                <a:path w="294005" h="23495">
                  <a:moveTo>
                    <a:pt x="217944" y="5435"/>
                  </a:moveTo>
                  <a:lnTo>
                    <a:pt x="214985" y="8750"/>
                  </a:lnTo>
                  <a:lnTo>
                    <a:pt x="215569" y="8750"/>
                  </a:lnTo>
                  <a:lnTo>
                    <a:pt x="215974" y="8267"/>
                  </a:lnTo>
                  <a:lnTo>
                    <a:pt x="216964" y="7645"/>
                  </a:lnTo>
                  <a:lnTo>
                    <a:pt x="217561" y="7493"/>
                  </a:lnTo>
                  <a:lnTo>
                    <a:pt x="219701" y="7493"/>
                  </a:lnTo>
                  <a:lnTo>
                    <a:pt x="219635" y="5549"/>
                  </a:lnTo>
                  <a:lnTo>
                    <a:pt x="219020" y="5448"/>
                  </a:lnTo>
                  <a:lnTo>
                    <a:pt x="217944" y="5435"/>
                  </a:lnTo>
                  <a:close/>
                </a:path>
                <a:path w="294005" h="23495">
                  <a:moveTo>
                    <a:pt x="219701" y="7493"/>
                  </a:moveTo>
                  <a:lnTo>
                    <a:pt x="218550" y="7493"/>
                  </a:lnTo>
                  <a:lnTo>
                    <a:pt x="219188" y="7556"/>
                  </a:lnTo>
                  <a:lnTo>
                    <a:pt x="219698" y="7721"/>
                  </a:lnTo>
                  <a:lnTo>
                    <a:pt x="219701" y="7493"/>
                  </a:lnTo>
                  <a:close/>
                </a:path>
                <a:path w="294005" h="23495">
                  <a:moveTo>
                    <a:pt x="223740" y="5638"/>
                  </a:moveTo>
                  <a:lnTo>
                    <a:pt x="221396" y="5638"/>
                  </a:lnTo>
                  <a:lnTo>
                    <a:pt x="221472" y="6604"/>
                  </a:lnTo>
                  <a:lnTo>
                    <a:pt x="221588" y="17703"/>
                  </a:lnTo>
                  <a:lnTo>
                    <a:pt x="224003" y="17703"/>
                  </a:lnTo>
                  <a:lnTo>
                    <a:pt x="224003" y="9817"/>
                  </a:lnTo>
                  <a:lnTo>
                    <a:pt x="224266" y="8966"/>
                  </a:lnTo>
                  <a:lnTo>
                    <a:pt x="224913" y="8178"/>
                  </a:lnTo>
                  <a:lnTo>
                    <a:pt x="223668" y="8178"/>
                  </a:lnTo>
                  <a:lnTo>
                    <a:pt x="223858" y="7683"/>
                  </a:lnTo>
                  <a:lnTo>
                    <a:pt x="223740" y="5638"/>
                  </a:lnTo>
                  <a:close/>
                </a:path>
                <a:path w="294005" h="23495">
                  <a:moveTo>
                    <a:pt x="231214" y="7366"/>
                  </a:moveTo>
                  <a:lnTo>
                    <a:pt x="227768" y="7366"/>
                  </a:lnTo>
                  <a:lnTo>
                    <a:pt x="228342" y="7607"/>
                  </a:lnTo>
                  <a:lnTo>
                    <a:pt x="229059" y="8547"/>
                  </a:lnTo>
                  <a:lnTo>
                    <a:pt x="229160" y="8966"/>
                  </a:lnTo>
                  <a:lnTo>
                    <a:pt x="229242" y="17703"/>
                  </a:lnTo>
                  <a:lnTo>
                    <a:pt x="231659" y="17703"/>
                  </a:lnTo>
                  <a:lnTo>
                    <a:pt x="231659" y="9817"/>
                  </a:lnTo>
                  <a:lnTo>
                    <a:pt x="231929" y="8966"/>
                  </a:lnTo>
                  <a:lnTo>
                    <a:pt x="232488" y="8305"/>
                  </a:lnTo>
                  <a:lnTo>
                    <a:pt x="231061" y="8305"/>
                  </a:lnTo>
                  <a:lnTo>
                    <a:pt x="231287" y="7683"/>
                  </a:lnTo>
                  <a:lnTo>
                    <a:pt x="231214" y="7366"/>
                  </a:lnTo>
                  <a:close/>
                </a:path>
                <a:path w="294005" h="23495">
                  <a:moveTo>
                    <a:pt x="239017" y="7366"/>
                  </a:moveTo>
                  <a:lnTo>
                    <a:pt x="235470" y="7366"/>
                  </a:lnTo>
                  <a:lnTo>
                    <a:pt x="236044" y="7607"/>
                  </a:lnTo>
                  <a:lnTo>
                    <a:pt x="236762" y="8547"/>
                  </a:lnTo>
                  <a:lnTo>
                    <a:pt x="236863" y="8966"/>
                  </a:lnTo>
                  <a:lnTo>
                    <a:pt x="236946" y="17703"/>
                  </a:lnTo>
                  <a:lnTo>
                    <a:pt x="239361" y="17703"/>
                  </a:lnTo>
                  <a:lnTo>
                    <a:pt x="239247" y="8178"/>
                  </a:lnTo>
                  <a:lnTo>
                    <a:pt x="239017" y="7366"/>
                  </a:lnTo>
                  <a:close/>
                </a:path>
                <a:path w="294005" h="23495">
                  <a:moveTo>
                    <a:pt x="231290" y="7676"/>
                  </a:moveTo>
                  <a:lnTo>
                    <a:pt x="231061" y="8305"/>
                  </a:lnTo>
                  <a:lnTo>
                    <a:pt x="231443" y="8305"/>
                  </a:lnTo>
                  <a:lnTo>
                    <a:pt x="231290" y="7676"/>
                  </a:lnTo>
                  <a:close/>
                </a:path>
                <a:path w="294005" h="23495">
                  <a:moveTo>
                    <a:pt x="236683" y="5435"/>
                  </a:moveTo>
                  <a:lnTo>
                    <a:pt x="234339" y="5435"/>
                  </a:lnTo>
                  <a:lnTo>
                    <a:pt x="233453" y="5689"/>
                  </a:lnTo>
                  <a:lnTo>
                    <a:pt x="231922" y="6731"/>
                  </a:lnTo>
                  <a:lnTo>
                    <a:pt x="231478" y="7302"/>
                  </a:lnTo>
                  <a:lnTo>
                    <a:pt x="231387" y="8077"/>
                  </a:lnTo>
                  <a:lnTo>
                    <a:pt x="231443" y="8305"/>
                  </a:lnTo>
                  <a:lnTo>
                    <a:pt x="232488" y="8305"/>
                  </a:lnTo>
                  <a:lnTo>
                    <a:pt x="233029" y="7676"/>
                  </a:lnTo>
                  <a:lnTo>
                    <a:pt x="233748" y="7366"/>
                  </a:lnTo>
                  <a:lnTo>
                    <a:pt x="239017" y="7366"/>
                  </a:lnTo>
                  <a:lnTo>
                    <a:pt x="237688" y="5816"/>
                  </a:lnTo>
                  <a:lnTo>
                    <a:pt x="236683" y="5435"/>
                  </a:lnTo>
                  <a:close/>
                </a:path>
                <a:path w="294005" h="23495">
                  <a:moveTo>
                    <a:pt x="223903" y="7564"/>
                  </a:moveTo>
                  <a:lnTo>
                    <a:pt x="223668" y="8178"/>
                  </a:lnTo>
                  <a:lnTo>
                    <a:pt x="223955" y="8178"/>
                  </a:lnTo>
                  <a:lnTo>
                    <a:pt x="223903" y="7564"/>
                  </a:lnTo>
                  <a:close/>
                </a:path>
                <a:path w="294005" h="23495">
                  <a:moveTo>
                    <a:pt x="228700" y="5435"/>
                  </a:moveTo>
                  <a:lnTo>
                    <a:pt x="226739" y="5435"/>
                  </a:lnTo>
                  <a:lnTo>
                    <a:pt x="225901" y="5664"/>
                  </a:lnTo>
                  <a:lnTo>
                    <a:pt x="224550" y="6604"/>
                  </a:lnTo>
                  <a:lnTo>
                    <a:pt x="224003" y="7302"/>
                  </a:lnTo>
                  <a:lnTo>
                    <a:pt x="223955" y="8178"/>
                  </a:lnTo>
                  <a:lnTo>
                    <a:pt x="224913" y="8178"/>
                  </a:lnTo>
                  <a:lnTo>
                    <a:pt x="225334" y="7676"/>
                  </a:lnTo>
                  <a:lnTo>
                    <a:pt x="226046" y="7366"/>
                  </a:lnTo>
                  <a:lnTo>
                    <a:pt x="231214" y="7366"/>
                  </a:lnTo>
                  <a:lnTo>
                    <a:pt x="230766" y="6604"/>
                  </a:lnTo>
                  <a:lnTo>
                    <a:pt x="230127" y="6146"/>
                  </a:lnTo>
                  <a:lnTo>
                    <a:pt x="229539" y="5689"/>
                  </a:lnTo>
                  <a:lnTo>
                    <a:pt x="228700" y="5435"/>
                  </a:lnTo>
                  <a:close/>
                </a:path>
                <a:path w="294005" h="23495">
                  <a:moveTo>
                    <a:pt x="248494" y="5435"/>
                  </a:moveTo>
                  <a:lnTo>
                    <a:pt x="246372" y="5435"/>
                  </a:lnTo>
                  <a:lnTo>
                    <a:pt x="245440" y="5689"/>
                  </a:lnTo>
                  <a:lnTo>
                    <a:pt x="242154" y="10236"/>
                  </a:lnTo>
                  <a:lnTo>
                    <a:pt x="242157" y="13106"/>
                  </a:lnTo>
                  <a:lnTo>
                    <a:pt x="246372" y="17919"/>
                  </a:lnTo>
                  <a:lnTo>
                    <a:pt x="248461" y="17919"/>
                  </a:lnTo>
                  <a:lnTo>
                    <a:pt x="249363" y="17665"/>
                  </a:lnTo>
                  <a:lnTo>
                    <a:pt x="250941" y="16624"/>
                  </a:lnTo>
                  <a:lnTo>
                    <a:pt x="251384" y="16027"/>
                  </a:lnTo>
                  <a:lnTo>
                    <a:pt x="246970" y="16027"/>
                  </a:lnTo>
                  <a:lnTo>
                    <a:pt x="246126" y="15659"/>
                  </a:lnTo>
                  <a:lnTo>
                    <a:pt x="244881" y="14198"/>
                  </a:lnTo>
                  <a:lnTo>
                    <a:pt x="244570" y="13106"/>
                  </a:lnTo>
                  <a:lnTo>
                    <a:pt x="244570" y="10236"/>
                  </a:lnTo>
                  <a:lnTo>
                    <a:pt x="244881" y="9156"/>
                  </a:lnTo>
                  <a:lnTo>
                    <a:pt x="246141" y="7708"/>
                  </a:lnTo>
                  <a:lnTo>
                    <a:pt x="246987" y="7340"/>
                  </a:lnTo>
                  <a:lnTo>
                    <a:pt x="251400" y="7340"/>
                  </a:lnTo>
                  <a:lnTo>
                    <a:pt x="250973" y="6743"/>
                  </a:lnTo>
                  <a:lnTo>
                    <a:pt x="249411" y="5689"/>
                  </a:lnTo>
                  <a:lnTo>
                    <a:pt x="248494" y="5435"/>
                  </a:lnTo>
                  <a:close/>
                </a:path>
                <a:path w="294005" h="23495">
                  <a:moveTo>
                    <a:pt x="253876" y="15024"/>
                  </a:moveTo>
                  <a:lnTo>
                    <a:pt x="251724" y="15024"/>
                  </a:lnTo>
                  <a:lnTo>
                    <a:pt x="251541" y="15659"/>
                  </a:lnTo>
                  <a:lnTo>
                    <a:pt x="251460" y="17703"/>
                  </a:lnTo>
                  <a:lnTo>
                    <a:pt x="253876" y="17703"/>
                  </a:lnTo>
                  <a:lnTo>
                    <a:pt x="253876" y="15024"/>
                  </a:lnTo>
                  <a:close/>
                </a:path>
                <a:path w="294005" h="23495">
                  <a:moveTo>
                    <a:pt x="251400" y="7340"/>
                  </a:moveTo>
                  <a:lnTo>
                    <a:pt x="249076" y="7340"/>
                  </a:lnTo>
                  <a:lnTo>
                    <a:pt x="249905" y="7708"/>
                  </a:lnTo>
                  <a:lnTo>
                    <a:pt x="250527" y="8445"/>
                  </a:lnTo>
                  <a:lnTo>
                    <a:pt x="251165" y="9156"/>
                  </a:lnTo>
                  <a:lnTo>
                    <a:pt x="251484" y="10236"/>
                  </a:lnTo>
                  <a:lnTo>
                    <a:pt x="251484" y="13106"/>
                  </a:lnTo>
                  <a:lnTo>
                    <a:pt x="251165" y="14198"/>
                  </a:lnTo>
                  <a:lnTo>
                    <a:pt x="249905" y="15659"/>
                  </a:lnTo>
                  <a:lnTo>
                    <a:pt x="249076" y="16027"/>
                  </a:lnTo>
                  <a:lnTo>
                    <a:pt x="251384" y="16027"/>
                  </a:lnTo>
                  <a:lnTo>
                    <a:pt x="251460" y="15024"/>
                  </a:lnTo>
                  <a:lnTo>
                    <a:pt x="253876" y="15024"/>
                  </a:lnTo>
                  <a:lnTo>
                    <a:pt x="253876" y="8369"/>
                  </a:lnTo>
                  <a:lnTo>
                    <a:pt x="251484" y="8369"/>
                  </a:lnTo>
                  <a:lnTo>
                    <a:pt x="251400" y="7340"/>
                  </a:lnTo>
                  <a:close/>
                </a:path>
                <a:path w="294005" h="23495">
                  <a:moveTo>
                    <a:pt x="251724" y="15024"/>
                  </a:moveTo>
                  <a:lnTo>
                    <a:pt x="251460" y="15024"/>
                  </a:lnTo>
                  <a:lnTo>
                    <a:pt x="251460" y="15925"/>
                  </a:lnTo>
                  <a:lnTo>
                    <a:pt x="251724" y="15024"/>
                  </a:lnTo>
                  <a:close/>
                </a:path>
                <a:path w="294005" h="23495">
                  <a:moveTo>
                    <a:pt x="251546" y="7660"/>
                  </a:moveTo>
                  <a:lnTo>
                    <a:pt x="251484" y="8369"/>
                  </a:lnTo>
                  <a:lnTo>
                    <a:pt x="251747" y="8369"/>
                  </a:lnTo>
                  <a:lnTo>
                    <a:pt x="251546" y="7660"/>
                  </a:lnTo>
                  <a:close/>
                </a:path>
                <a:path w="294005" h="23495">
                  <a:moveTo>
                    <a:pt x="254068" y="5638"/>
                  </a:moveTo>
                  <a:lnTo>
                    <a:pt x="251724" y="5638"/>
                  </a:lnTo>
                  <a:lnTo>
                    <a:pt x="251664" y="8077"/>
                  </a:lnTo>
                  <a:lnTo>
                    <a:pt x="251747" y="8369"/>
                  </a:lnTo>
                  <a:lnTo>
                    <a:pt x="253876" y="8369"/>
                  </a:lnTo>
                  <a:lnTo>
                    <a:pt x="253974" y="6692"/>
                  </a:lnTo>
                  <a:lnTo>
                    <a:pt x="254068" y="5638"/>
                  </a:lnTo>
                  <a:close/>
                </a:path>
                <a:path w="294005" h="23495">
                  <a:moveTo>
                    <a:pt x="259554" y="5638"/>
                  </a:moveTo>
                  <a:lnTo>
                    <a:pt x="257210" y="5638"/>
                  </a:lnTo>
                  <a:lnTo>
                    <a:pt x="257286" y="6604"/>
                  </a:lnTo>
                  <a:lnTo>
                    <a:pt x="257402" y="17703"/>
                  </a:lnTo>
                  <a:lnTo>
                    <a:pt x="259819" y="17703"/>
                  </a:lnTo>
                  <a:lnTo>
                    <a:pt x="259819" y="9791"/>
                  </a:lnTo>
                  <a:lnTo>
                    <a:pt x="260121" y="8953"/>
                  </a:lnTo>
                  <a:lnTo>
                    <a:pt x="260861" y="8178"/>
                  </a:lnTo>
                  <a:lnTo>
                    <a:pt x="259483" y="8178"/>
                  </a:lnTo>
                  <a:lnTo>
                    <a:pt x="259688" y="7683"/>
                  </a:lnTo>
                  <a:lnTo>
                    <a:pt x="259554" y="5638"/>
                  </a:lnTo>
                  <a:close/>
                </a:path>
                <a:path w="294005" h="23495">
                  <a:moveTo>
                    <a:pt x="267765" y="7366"/>
                  </a:moveTo>
                  <a:lnTo>
                    <a:pt x="264029" y="7366"/>
                  </a:lnTo>
                  <a:lnTo>
                    <a:pt x="264653" y="7602"/>
                  </a:lnTo>
                  <a:lnTo>
                    <a:pt x="265512" y="8547"/>
                  </a:lnTo>
                  <a:lnTo>
                    <a:pt x="265627" y="8953"/>
                  </a:lnTo>
                  <a:lnTo>
                    <a:pt x="265727" y="17703"/>
                  </a:lnTo>
                  <a:lnTo>
                    <a:pt x="268143" y="17703"/>
                  </a:lnTo>
                  <a:lnTo>
                    <a:pt x="268017" y="8178"/>
                  </a:lnTo>
                  <a:lnTo>
                    <a:pt x="267765" y="7366"/>
                  </a:lnTo>
                  <a:close/>
                </a:path>
                <a:path w="294005" h="23495">
                  <a:moveTo>
                    <a:pt x="259721" y="7602"/>
                  </a:moveTo>
                  <a:lnTo>
                    <a:pt x="259483" y="8178"/>
                  </a:lnTo>
                  <a:lnTo>
                    <a:pt x="259770" y="8178"/>
                  </a:lnTo>
                  <a:lnTo>
                    <a:pt x="259721" y="7602"/>
                  </a:lnTo>
                  <a:close/>
                </a:path>
                <a:path w="294005" h="23495">
                  <a:moveTo>
                    <a:pt x="265257" y="5435"/>
                  </a:moveTo>
                  <a:lnTo>
                    <a:pt x="262832" y="5435"/>
                  </a:lnTo>
                  <a:lnTo>
                    <a:pt x="261947" y="5664"/>
                  </a:lnTo>
                  <a:lnTo>
                    <a:pt x="260417" y="6604"/>
                  </a:lnTo>
                  <a:lnTo>
                    <a:pt x="259850" y="7289"/>
                  </a:lnTo>
                  <a:lnTo>
                    <a:pt x="259770" y="8178"/>
                  </a:lnTo>
                  <a:lnTo>
                    <a:pt x="260861" y="8178"/>
                  </a:lnTo>
                  <a:lnTo>
                    <a:pt x="261334" y="7683"/>
                  </a:lnTo>
                  <a:lnTo>
                    <a:pt x="262147" y="7366"/>
                  </a:lnTo>
                  <a:lnTo>
                    <a:pt x="267765" y="7366"/>
                  </a:lnTo>
                  <a:lnTo>
                    <a:pt x="266325" y="5816"/>
                  </a:lnTo>
                  <a:lnTo>
                    <a:pt x="265257" y="5435"/>
                  </a:lnTo>
                  <a:close/>
                </a:path>
                <a:path w="294005" h="23495">
                  <a:moveTo>
                    <a:pt x="277652" y="5435"/>
                  </a:moveTo>
                  <a:lnTo>
                    <a:pt x="275658" y="5435"/>
                  </a:lnTo>
                  <a:lnTo>
                    <a:pt x="274605" y="5676"/>
                  </a:lnTo>
                  <a:lnTo>
                    <a:pt x="272818" y="6654"/>
                  </a:lnTo>
                  <a:lnTo>
                    <a:pt x="272138" y="7340"/>
                  </a:lnTo>
                  <a:lnTo>
                    <a:pt x="271137" y="9207"/>
                  </a:lnTo>
                  <a:lnTo>
                    <a:pt x="270906" y="10236"/>
                  </a:lnTo>
                  <a:lnTo>
                    <a:pt x="270916" y="13030"/>
                  </a:lnTo>
                  <a:lnTo>
                    <a:pt x="275658" y="17919"/>
                  </a:lnTo>
                  <a:lnTo>
                    <a:pt x="277619" y="17919"/>
                  </a:lnTo>
                  <a:lnTo>
                    <a:pt x="278361" y="17792"/>
                  </a:lnTo>
                  <a:lnTo>
                    <a:pt x="279844" y="17259"/>
                  </a:lnTo>
                  <a:lnTo>
                    <a:pt x="280466" y="16891"/>
                  </a:lnTo>
                  <a:lnTo>
                    <a:pt x="280960" y="16408"/>
                  </a:lnTo>
                  <a:lnTo>
                    <a:pt x="280760" y="15976"/>
                  </a:lnTo>
                  <a:lnTo>
                    <a:pt x="275889" y="15976"/>
                  </a:lnTo>
                  <a:lnTo>
                    <a:pt x="274988" y="15608"/>
                  </a:lnTo>
                  <a:lnTo>
                    <a:pt x="273681" y="14109"/>
                  </a:lnTo>
                  <a:lnTo>
                    <a:pt x="273353" y="13030"/>
                  </a:lnTo>
                  <a:lnTo>
                    <a:pt x="273353" y="10236"/>
                  </a:lnTo>
                  <a:lnTo>
                    <a:pt x="273681" y="9182"/>
                  </a:lnTo>
                  <a:lnTo>
                    <a:pt x="274988" y="7708"/>
                  </a:lnTo>
                  <a:lnTo>
                    <a:pt x="275889" y="7340"/>
                  </a:lnTo>
                  <a:lnTo>
                    <a:pt x="280772" y="7340"/>
                  </a:lnTo>
                  <a:lnTo>
                    <a:pt x="280960" y="6934"/>
                  </a:lnTo>
                  <a:lnTo>
                    <a:pt x="280483" y="6464"/>
                  </a:lnTo>
                  <a:lnTo>
                    <a:pt x="279876" y="6096"/>
                  </a:lnTo>
                  <a:lnTo>
                    <a:pt x="278409" y="5562"/>
                  </a:lnTo>
                  <a:lnTo>
                    <a:pt x="277652" y="5435"/>
                  </a:lnTo>
                  <a:close/>
                </a:path>
                <a:path w="294005" h="23495">
                  <a:moveTo>
                    <a:pt x="280172" y="14706"/>
                  </a:moveTo>
                  <a:lnTo>
                    <a:pt x="279709" y="15163"/>
                  </a:lnTo>
                  <a:lnTo>
                    <a:pt x="279199" y="15481"/>
                  </a:lnTo>
                  <a:lnTo>
                    <a:pt x="278083" y="15887"/>
                  </a:lnTo>
                  <a:lnTo>
                    <a:pt x="277548" y="15976"/>
                  </a:lnTo>
                  <a:lnTo>
                    <a:pt x="280760" y="15976"/>
                  </a:lnTo>
                  <a:lnTo>
                    <a:pt x="280172" y="14706"/>
                  </a:lnTo>
                  <a:close/>
                </a:path>
                <a:path w="294005" h="23495">
                  <a:moveTo>
                    <a:pt x="280772" y="7340"/>
                  </a:moveTo>
                  <a:lnTo>
                    <a:pt x="277563" y="7340"/>
                  </a:lnTo>
                  <a:lnTo>
                    <a:pt x="278105" y="7454"/>
                  </a:lnTo>
                  <a:lnTo>
                    <a:pt x="279223" y="7886"/>
                  </a:lnTo>
                  <a:lnTo>
                    <a:pt x="279725" y="8204"/>
                  </a:lnTo>
                  <a:lnTo>
                    <a:pt x="280172" y="8636"/>
                  </a:lnTo>
                  <a:lnTo>
                    <a:pt x="280772" y="7340"/>
                  </a:lnTo>
                  <a:close/>
                </a:path>
                <a:path w="294005" h="23495">
                  <a:moveTo>
                    <a:pt x="289515" y="5435"/>
                  </a:moveTo>
                  <a:lnTo>
                    <a:pt x="287234" y="5435"/>
                  </a:lnTo>
                  <a:lnTo>
                    <a:pt x="286222" y="5689"/>
                  </a:lnTo>
                  <a:lnTo>
                    <a:pt x="282594" y="13639"/>
                  </a:lnTo>
                  <a:lnTo>
                    <a:pt x="283152" y="15163"/>
                  </a:lnTo>
                  <a:lnTo>
                    <a:pt x="285385" y="17373"/>
                  </a:lnTo>
                  <a:lnTo>
                    <a:pt x="286915" y="17919"/>
                  </a:lnTo>
                  <a:lnTo>
                    <a:pt x="289755" y="17919"/>
                  </a:lnTo>
                  <a:lnTo>
                    <a:pt x="290600" y="17792"/>
                  </a:lnTo>
                  <a:lnTo>
                    <a:pt x="292195" y="17259"/>
                  </a:lnTo>
                  <a:lnTo>
                    <a:pt x="292873" y="16878"/>
                  </a:lnTo>
                  <a:lnTo>
                    <a:pt x="293430" y="16383"/>
                  </a:lnTo>
                  <a:lnTo>
                    <a:pt x="293261" y="16027"/>
                  </a:lnTo>
                  <a:lnTo>
                    <a:pt x="287633" y="16027"/>
                  </a:lnTo>
                  <a:lnTo>
                    <a:pt x="286645" y="15671"/>
                  </a:lnTo>
                  <a:lnTo>
                    <a:pt x="285257" y="14236"/>
                  </a:lnTo>
                  <a:lnTo>
                    <a:pt x="284914" y="13169"/>
                  </a:lnTo>
                  <a:lnTo>
                    <a:pt x="284914" y="12014"/>
                  </a:lnTo>
                  <a:lnTo>
                    <a:pt x="284483" y="12014"/>
                  </a:lnTo>
                  <a:lnTo>
                    <a:pt x="284483" y="10617"/>
                  </a:lnTo>
                  <a:lnTo>
                    <a:pt x="284914" y="10617"/>
                  </a:lnTo>
                  <a:lnTo>
                    <a:pt x="285031" y="9740"/>
                  </a:lnTo>
                  <a:lnTo>
                    <a:pt x="285148" y="9334"/>
                  </a:lnTo>
                  <a:lnTo>
                    <a:pt x="285257" y="9042"/>
                  </a:lnTo>
                  <a:lnTo>
                    <a:pt x="286429" y="7543"/>
                  </a:lnTo>
                  <a:lnTo>
                    <a:pt x="287290" y="7150"/>
                  </a:lnTo>
                  <a:lnTo>
                    <a:pt x="292445" y="7150"/>
                  </a:lnTo>
                  <a:lnTo>
                    <a:pt x="291995" y="6629"/>
                  </a:lnTo>
                  <a:lnTo>
                    <a:pt x="290464" y="5664"/>
                  </a:lnTo>
                  <a:lnTo>
                    <a:pt x="289515" y="5435"/>
                  </a:lnTo>
                  <a:close/>
                </a:path>
                <a:path w="294005" h="23495">
                  <a:moveTo>
                    <a:pt x="292642" y="14732"/>
                  </a:moveTo>
                  <a:lnTo>
                    <a:pt x="292083" y="15201"/>
                  </a:lnTo>
                  <a:lnTo>
                    <a:pt x="291494" y="15532"/>
                  </a:lnTo>
                  <a:lnTo>
                    <a:pt x="290266" y="15925"/>
                  </a:lnTo>
                  <a:lnTo>
                    <a:pt x="289612" y="16027"/>
                  </a:lnTo>
                  <a:lnTo>
                    <a:pt x="293261" y="16027"/>
                  </a:lnTo>
                  <a:lnTo>
                    <a:pt x="292642" y="14732"/>
                  </a:lnTo>
                  <a:close/>
                </a:path>
                <a:path w="294005" h="23495">
                  <a:moveTo>
                    <a:pt x="284914" y="10617"/>
                  </a:moveTo>
                  <a:lnTo>
                    <a:pt x="284483" y="10617"/>
                  </a:lnTo>
                  <a:lnTo>
                    <a:pt x="284483" y="12014"/>
                  </a:lnTo>
                  <a:lnTo>
                    <a:pt x="284914" y="12014"/>
                  </a:lnTo>
                  <a:lnTo>
                    <a:pt x="284914" y="10617"/>
                  </a:lnTo>
                  <a:close/>
                </a:path>
                <a:path w="294005" h="23495">
                  <a:moveTo>
                    <a:pt x="291517" y="10617"/>
                  </a:moveTo>
                  <a:lnTo>
                    <a:pt x="284914" y="10617"/>
                  </a:lnTo>
                  <a:lnTo>
                    <a:pt x="284914" y="12014"/>
                  </a:lnTo>
                  <a:lnTo>
                    <a:pt x="293574" y="12014"/>
                  </a:lnTo>
                  <a:lnTo>
                    <a:pt x="293574" y="10934"/>
                  </a:lnTo>
                  <a:lnTo>
                    <a:pt x="291517" y="10934"/>
                  </a:lnTo>
                  <a:lnTo>
                    <a:pt x="291517" y="10617"/>
                  </a:lnTo>
                  <a:close/>
                </a:path>
                <a:path w="294005" h="23495">
                  <a:moveTo>
                    <a:pt x="292445" y="7150"/>
                  </a:moveTo>
                  <a:lnTo>
                    <a:pt x="289412" y="7150"/>
                  </a:lnTo>
                  <a:lnTo>
                    <a:pt x="290092" y="7454"/>
                  </a:lnTo>
                  <a:lnTo>
                    <a:pt x="291246" y="8813"/>
                  </a:lnTo>
                  <a:lnTo>
                    <a:pt x="291398" y="9334"/>
                  </a:lnTo>
                  <a:lnTo>
                    <a:pt x="291517" y="10934"/>
                  </a:lnTo>
                  <a:lnTo>
                    <a:pt x="291924" y="10617"/>
                  </a:lnTo>
                  <a:lnTo>
                    <a:pt x="293574" y="10617"/>
                  </a:lnTo>
                  <a:lnTo>
                    <a:pt x="293512" y="9740"/>
                  </a:lnTo>
                  <a:lnTo>
                    <a:pt x="293375" y="9042"/>
                  </a:lnTo>
                  <a:lnTo>
                    <a:pt x="292577" y="7302"/>
                  </a:lnTo>
                  <a:lnTo>
                    <a:pt x="292445" y="7150"/>
                  </a:lnTo>
                  <a:close/>
                </a:path>
                <a:path w="294005" h="23495">
                  <a:moveTo>
                    <a:pt x="293574" y="10617"/>
                  </a:moveTo>
                  <a:lnTo>
                    <a:pt x="291924" y="10617"/>
                  </a:lnTo>
                  <a:lnTo>
                    <a:pt x="291517" y="10934"/>
                  </a:lnTo>
                  <a:lnTo>
                    <a:pt x="293574" y="10934"/>
                  </a:lnTo>
                  <a:lnTo>
                    <a:pt x="293574" y="10617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28365" y="9353422"/>
              <a:ext cx="444500" cy="10795"/>
            </a:xfrm>
            <a:custGeom>
              <a:avLst/>
              <a:gdLst/>
              <a:ahLst/>
              <a:cxnLst/>
              <a:rect l="l" t="t" r="r" b="b"/>
              <a:pathLst>
                <a:path w="444500" h="10795">
                  <a:moveTo>
                    <a:pt x="441990" y="0"/>
                  </a:moveTo>
                  <a:lnTo>
                    <a:pt x="2294" y="0"/>
                  </a:lnTo>
                  <a:lnTo>
                    <a:pt x="0" y="2298"/>
                  </a:lnTo>
                  <a:lnTo>
                    <a:pt x="0" y="5118"/>
                  </a:lnTo>
                  <a:lnTo>
                    <a:pt x="0" y="7950"/>
                  </a:lnTo>
                  <a:lnTo>
                    <a:pt x="2294" y="10248"/>
                  </a:lnTo>
                  <a:lnTo>
                    <a:pt x="441990" y="10248"/>
                  </a:lnTo>
                  <a:lnTo>
                    <a:pt x="444289" y="7950"/>
                  </a:lnTo>
                  <a:lnTo>
                    <a:pt x="444289" y="2298"/>
                  </a:lnTo>
                  <a:lnTo>
                    <a:pt x="441990" y="0"/>
                  </a:lnTo>
                  <a:close/>
                </a:path>
              </a:pathLst>
            </a:custGeom>
            <a:solidFill>
              <a:srgbClr val="E6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28365" y="9353422"/>
              <a:ext cx="133350" cy="10795"/>
            </a:xfrm>
            <a:custGeom>
              <a:avLst/>
              <a:gdLst/>
              <a:ahLst/>
              <a:cxnLst/>
              <a:rect l="l" t="t" r="r" b="b"/>
              <a:pathLst>
                <a:path w="133350" h="10795">
                  <a:moveTo>
                    <a:pt x="130649" y="0"/>
                  </a:moveTo>
                  <a:lnTo>
                    <a:pt x="2294" y="0"/>
                  </a:lnTo>
                  <a:lnTo>
                    <a:pt x="0" y="2298"/>
                  </a:lnTo>
                  <a:lnTo>
                    <a:pt x="0" y="5118"/>
                  </a:lnTo>
                  <a:lnTo>
                    <a:pt x="0" y="7950"/>
                  </a:lnTo>
                  <a:lnTo>
                    <a:pt x="2294" y="10248"/>
                  </a:lnTo>
                  <a:lnTo>
                    <a:pt x="130649" y="10248"/>
                  </a:lnTo>
                  <a:lnTo>
                    <a:pt x="132944" y="7950"/>
                  </a:lnTo>
                  <a:lnTo>
                    <a:pt x="132944" y="2298"/>
                  </a:lnTo>
                  <a:lnTo>
                    <a:pt x="130649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29792" y="9384804"/>
              <a:ext cx="431165" cy="19685"/>
            </a:xfrm>
            <a:custGeom>
              <a:avLst/>
              <a:gdLst/>
              <a:ahLst/>
              <a:cxnLst/>
              <a:rect l="l" t="t" r="r" b="b"/>
              <a:pathLst>
                <a:path w="431165" h="19684">
                  <a:moveTo>
                    <a:pt x="11480" y="1066"/>
                  </a:moveTo>
                  <a:lnTo>
                    <a:pt x="0" y="1066"/>
                  </a:lnTo>
                  <a:lnTo>
                    <a:pt x="0" y="3175"/>
                  </a:lnTo>
                  <a:lnTo>
                    <a:pt x="8724" y="3175"/>
                  </a:lnTo>
                  <a:lnTo>
                    <a:pt x="965" y="17932"/>
                  </a:lnTo>
                  <a:lnTo>
                    <a:pt x="3683" y="17932"/>
                  </a:lnTo>
                  <a:lnTo>
                    <a:pt x="11353" y="3175"/>
                  </a:lnTo>
                  <a:lnTo>
                    <a:pt x="11480" y="2921"/>
                  </a:lnTo>
                  <a:lnTo>
                    <a:pt x="11480" y="2222"/>
                  </a:lnTo>
                  <a:lnTo>
                    <a:pt x="11480" y="1066"/>
                  </a:lnTo>
                  <a:close/>
                </a:path>
                <a:path w="431165" h="19684">
                  <a:moveTo>
                    <a:pt x="26136" y="6642"/>
                  </a:moveTo>
                  <a:lnTo>
                    <a:pt x="25615" y="4495"/>
                  </a:lnTo>
                  <a:lnTo>
                    <a:pt x="24498" y="2921"/>
                  </a:lnTo>
                  <a:lnTo>
                    <a:pt x="23622" y="1701"/>
                  </a:lnTo>
                  <a:lnTo>
                    <a:pt x="23622" y="6642"/>
                  </a:lnTo>
                  <a:lnTo>
                    <a:pt x="23622" y="12280"/>
                  </a:lnTo>
                  <a:lnTo>
                    <a:pt x="23418" y="13398"/>
                  </a:lnTo>
                  <a:lnTo>
                    <a:pt x="22225" y="15544"/>
                  </a:lnTo>
                  <a:lnTo>
                    <a:pt x="21310" y="16078"/>
                  </a:lnTo>
                  <a:lnTo>
                    <a:pt x="18897" y="16078"/>
                  </a:lnTo>
                  <a:lnTo>
                    <a:pt x="17983" y="15544"/>
                  </a:lnTo>
                  <a:lnTo>
                    <a:pt x="16751" y="13398"/>
                  </a:lnTo>
                  <a:lnTo>
                    <a:pt x="16548" y="12280"/>
                  </a:lnTo>
                  <a:lnTo>
                    <a:pt x="16548" y="6642"/>
                  </a:lnTo>
                  <a:lnTo>
                    <a:pt x="16751" y="5524"/>
                  </a:lnTo>
                  <a:lnTo>
                    <a:pt x="17970" y="3441"/>
                  </a:lnTo>
                  <a:lnTo>
                    <a:pt x="18872" y="2921"/>
                  </a:lnTo>
                  <a:lnTo>
                    <a:pt x="21310" y="2921"/>
                  </a:lnTo>
                  <a:lnTo>
                    <a:pt x="22225" y="3441"/>
                  </a:lnTo>
                  <a:lnTo>
                    <a:pt x="22821" y="4508"/>
                  </a:lnTo>
                  <a:lnTo>
                    <a:pt x="23418" y="5524"/>
                  </a:lnTo>
                  <a:lnTo>
                    <a:pt x="23622" y="6642"/>
                  </a:lnTo>
                  <a:lnTo>
                    <a:pt x="23622" y="1701"/>
                  </a:lnTo>
                  <a:lnTo>
                    <a:pt x="22047" y="863"/>
                  </a:lnTo>
                  <a:lnTo>
                    <a:pt x="18148" y="863"/>
                  </a:lnTo>
                  <a:lnTo>
                    <a:pt x="16637" y="1587"/>
                  </a:lnTo>
                  <a:lnTo>
                    <a:pt x="14554" y="4508"/>
                  </a:lnTo>
                  <a:lnTo>
                    <a:pt x="14033" y="6642"/>
                  </a:lnTo>
                  <a:lnTo>
                    <a:pt x="14033" y="12280"/>
                  </a:lnTo>
                  <a:lnTo>
                    <a:pt x="14554" y="14427"/>
                  </a:lnTo>
                  <a:lnTo>
                    <a:pt x="16637" y="17411"/>
                  </a:lnTo>
                  <a:lnTo>
                    <a:pt x="18148" y="18148"/>
                  </a:lnTo>
                  <a:lnTo>
                    <a:pt x="22034" y="18148"/>
                  </a:lnTo>
                  <a:lnTo>
                    <a:pt x="23520" y="17411"/>
                  </a:lnTo>
                  <a:lnTo>
                    <a:pt x="24460" y="16078"/>
                  </a:lnTo>
                  <a:lnTo>
                    <a:pt x="25615" y="14427"/>
                  </a:lnTo>
                  <a:lnTo>
                    <a:pt x="26136" y="12280"/>
                  </a:lnTo>
                  <a:lnTo>
                    <a:pt x="26136" y="6642"/>
                  </a:lnTo>
                  <a:close/>
                </a:path>
                <a:path w="431165" h="19684">
                  <a:moveTo>
                    <a:pt x="36842" y="4368"/>
                  </a:moveTo>
                  <a:lnTo>
                    <a:pt x="36474" y="3149"/>
                  </a:lnTo>
                  <a:lnTo>
                    <a:pt x="35928" y="2489"/>
                  </a:lnTo>
                  <a:lnTo>
                    <a:pt x="34975" y="1320"/>
                  </a:lnTo>
                  <a:lnTo>
                    <a:pt x="34721" y="1219"/>
                  </a:lnTo>
                  <a:lnTo>
                    <a:pt x="34721" y="7607"/>
                  </a:lnTo>
                  <a:lnTo>
                    <a:pt x="34607" y="8102"/>
                  </a:lnTo>
                  <a:lnTo>
                    <a:pt x="33832" y="9258"/>
                  </a:lnTo>
                  <a:lnTo>
                    <a:pt x="33299" y="9537"/>
                  </a:lnTo>
                  <a:lnTo>
                    <a:pt x="31927" y="9537"/>
                  </a:lnTo>
                  <a:lnTo>
                    <a:pt x="31381" y="9258"/>
                  </a:lnTo>
                  <a:lnTo>
                    <a:pt x="30607" y="8102"/>
                  </a:lnTo>
                  <a:lnTo>
                    <a:pt x="30492" y="7607"/>
                  </a:lnTo>
                  <a:lnTo>
                    <a:pt x="30607" y="3898"/>
                  </a:lnTo>
                  <a:lnTo>
                    <a:pt x="31381" y="2768"/>
                  </a:lnTo>
                  <a:lnTo>
                    <a:pt x="31927" y="2489"/>
                  </a:lnTo>
                  <a:lnTo>
                    <a:pt x="33299" y="2489"/>
                  </a:lnTo>
                  <a:lnTo>
                    <a:pt x="33832" y="2768"/>
                  </a:lnTo>
                  <a:lnTo>
                    <a:pt x="34620" y="3898"/>
                  </a:lnTo>
                  <a:lnTo>
                    <a:pt x="34721" y="7607"/>
                  </a:lnTo>
                  <a:lnTo>
                    <a:pt x="34721" y="1219"/>
                  </a:lnTo>
                  <a:lnTo>
                    <a:pt x="33934" y="863"/>
                  </a:lnTo>
                  <a:lnTo>
                    <a:pt x="31305" y="863"/>
                  </a:lnTo>
                  <a:lnTo>
                    <a:pt x="30264" y="1320"/>
                  </a:lnTo>
                  <a:lnTo>
                    <a:pt x="28740" y="3111"/>
                  </a:lnTo>
                  <a:lnTo>
                    <a:pt x="28498" y="3898"/>
                  </a:lnTo>
                  <a:lnTo>
                    <a:pt x="28422" y="7848"/>
                  </a:lnTo>
                  <a:lnTo>
                    <a:pt x="28727" y="8877"/>
                  </a:lnTo>
                  <a:lnTo>
                    <a:pt x="30251" y="10718"/>
                  </a:lnTo>
                  <a:lnTo>
                    <a:pt x="31292" y="11163"/>
                  </a:lnTo>
                  <a:lnTo>
                    <a:pt x="33934" y="11163"/>
                  </a:lnTo>
                  <a:lnTo>
                    <a:pt x="34975" y="10718"/>
                  </a:lnTo>
                  <a:lnTo>
                    <a:pt x="35941" y="9537"/>
                  </a:lnTo>
                  <a:lnTo>
                    <a:pt x="36474" y="8877"/>
                  </a:lnTo>
                  <a:lnTo>
                    <a:pt x="36779" y="7848"/>
                  </a:lnTo>
                  <a:lnTo>
                    <a:pt x="36842" y="4368"/>
                  </a:lnTo>
                  <a:close/>
                </a:path>
                <a:path w="431165" h="19684">
                  <a:moveTo>
                    <a:pt x="44602" y="1066"/>
                  </a:moveTo>
                  <a:lnTo>
                    <a:pt x="42494" y="1066"/>
                  </a:lnTo>
                  <a:lnTo>
                    <a:pt x="32499" y="17932"/>
                  </a:lnTo>
                  <a:lnTo>
                    <a:pt x="34594" y="17932"/>
                  </a:lnTo>
                  <a:lnTo>
                    <a:pt x="44602" y="1066"/>
                  </a:lnTo>
                  <a:close/>
                </a:path>
                <a:path w="431165" h="19684">
                  <a:moveTo>
                    <a:pt x="48717" y="14592"/>
                  </a:moveTo>
                  <a:lnTo>
                    <a:pt x="46596" y="8204"/>
                  </a:lnTo>
                  <a:lnTo>
                    <a:pt x="46596" y="14592"/>
                  </a:lnTo>
                  <a:lnTo>
                    <a:pt x="46482" y="15087"/>
                  </a:lnTo>
                  <a:lnTo>
                    <a:pt x="45694" y="16243"/>
                  </a:lnTo>
                  <a:lnTo>
                    <a:pt x="45161" y="16522"/>
                  </a:lnTo>
                  <a:lnTo>
                    <a:pt x="43789" y="16522"/>
                  </a:lnTo>
                  <a:lnTo>
                    <a:pt x="43256" y="16243"/>
                  </a:lnTo>
                  <a:lnTo>
                    <a:pt x="42468" y="15087"/>
                  </a:lnTo>
                  <a:lnTo>
                    <a:pt x="42367" y="14592"/>
                  </a:lnTo>
                  <a:lnTo>
                    <a:pt x="42468" y="10896"/>
                  </a:lnTo>
                  <a:lnTo>
                    <a:pt x="43256" y="9753"/>
                  </a:lnTo>
                  <a:lnTo>
                    <a:pt x="43789" y="9474"/>
                  </a:lnTo>
                  <a:lnTo>
                    <a:pt x="45161" y="9474"/>
                  </a:lnTo>
                  <a:lnTo>
                    <a:pt x="45694" y="9753"/>
                  </a:lnTo>
                  <a:lnTo>
                    <a:pt x="46482" y="10896"/>
                  </a:lnTo>
                  <a:lnTo>
                    <a:pt x="46596" y="14592"/>
                  </a:lnTo>
                  <a:lnTo>
                    <a:pt x="46596" y="8204"/>
                  </a:lnTo>
                  <a:lnTo>
                    <a:pt x="45808" y="7848"/>
                  </a:lnTo>
                  <a:lnTo>
                    <a:pt x="43167" y="7848"/>
                  </a:lnTo>
                  <a:lnTo>
                    <a:pt x="42125" y="8305"/>
                  </a:lnTo>
                  <a:lnTo>
                    <a:pt x="40614" y="10096"/>
                  </a:lnTo>
                  <a:lnTo>
                    <a:pt x="40297" y="11163"/>
                  </a:lnTo>
                  <a:lnTo>
                    <a:pt x="40246" y="14592"/>
                  </a:lnTo>
                  <a:lnTo>
                    <a:pt x="40614" y="15862"/>
                  </a:lnTo>
                  <a:lnTo>
                    <a:pt x="42125" y="17703"/>
                  </a:lnTo>
                  <a:lnTo>
                    <a:pt x="43154" y="18148"/>
                  </a:lnTo>
                  <a:lnTo>
                    <a:pt x="45808" y="18148"/>
                  </a:lnTo>
                  <a:lnTo>
                    <a:pt x="46837" y="17703"/>
                  </a:lnTo>
                  <a:lnTo>
                    <a:pt x="47802" y="16522"/>
                  </a:lnTo>
                  <a:lnTo>
                    <a:pt x="48336" y="15862"/>
                  </a:lnTo>
                  <a:lnTo>
                    <a:pt x="48717" y="14592"/>
                  </a:lnTo>
                  <a:close/>
                </a:path>
                <a:path w="431165" h="19684">
                  <a:moveTo>
                    <a:pt x="277406" y="1066"/>
                  </a:moveTo>
                  <a:lnTo>
                    <a:pt x="265925" y="1066"/>
                  </a:lnTo>
                  <a:lnTo>
                    <a:pt x="265925" y="3175"/>
                  </a:lnTo>
                  <a:lnTo>
                    <a:pt x="274650" y="3175"/>
                  </a:lnTo>
                  <a:lnTo>
                    <a:pt x="266877" y="17932"/>
                  </a:lnTo>
                  <a:lnTo>
                    <a:pt x="269608" y="17932"/>
                  </a:lnTo>
                  <a:lnTo>
                    <a:pt x="277266" y="3175"/>
                  </a:lnTo>
                  <a:lnTo>
                    <a:pt x="277406" y="2921"/>
                  </a:lnTo>
                  <a:lnTo>
                    <a:pt x="277406" y="2222"/>
                  </a:lnTo>
                  <a:lnTo>
                    <a:pt x="277406" y="1066"/>
                  </a:lnTo>
                  <a:close/>
                </a:path>
                <a:path w="431165" h="19684">
                  <a:moveTo>
                    <a:pt x="299275" y="12065"/>
                  </a:moveTo>
                  <a:lnTo>
                    <a:pt x="298894" y="11112"/>
                  </a:lnTo>
                  <a:lnTo>
                    <a:pt x="297357" y="9728"/>
                  </a:lnTo>
                  <a:lnTo>
                    <a:pt x="296176" y="9207"/>
                  </a:lnTo>
                  <a:lnTo>
                    <a:pt x="290931" y="8166"/>
                  </a:lnTo>
                  <a:lnTo>
                    <a:pt x="290195" y="7861"/>
                  </a:lnTo>
                  <a:lnTo>
                    <a:pt x="289318" y="7061"/>
                  </a:lnTo>
                  <a:lnTo>
                    <a:pt x="289102" y="6515"/>
                  </a:lnTo>
                  <a:lnTo>
                    <a:pt x="289179" y="4787"/>
                  </a:lnTo>
                  <a:lnTo>
                    <a:pt x="289445" y="4241"/>
                  </a:lnTo>
                  <a:lnTo>
                    <a:pt x="290842" y="3213"/>
                  </a:lnTo>
                  <a:lnTo>
                    <a:pt x="291807" y="2959"/>
                  </a:lnTo>
                  <a:lnTo>
                    <a:pt x="294068" y="2959"/>
                  </a:lnTo>
                  <a:lnTo>
                    <a:pt x="294995" y="3111"/>
                  </a:lnTo>
                  <a:lnTo>
                    <a:pt x="296621" y="3708"/>
                  </a:lnTo>
                  <a:lnTo>
                    <a:pt x="297383" y="4152"/>
                  </a:lnTo>
                  <a:lnTo>
                    <a:pt x="298107" y="4787"/>
                  </a:lnTo>
                  <a:lnTo>
                    <a:pt x="298881" y="2959"/>
                  </a:lnTo>
                  <a:lnTo>
                    <a:pt x="294271" y="863"/>
                  </a:lnTo>
                  <a:lnTo>
                    <a:pt x="291782" y="863"/>
                  </a:lnTo>
                  <a:lnTo>
                    <a:pt x="286613" y="7188"/>
                  </a:lnTo>
                  <a:lnTo>
                    <a:pt x="286994" y="8191"/>
                  </a:lnTo>
                  <a:lnTo>
                    <a:pt x="288505" y="9639"/>
                  </a:lnTo>
                  <a:lnTo>
                    <a:pt x="289661" y="10160"/>
                  </a:lnTo>
                  <a:lnTo>
                    <a:pt x="294919" y="11226"/>
                  </a:lnTo>
                  <a:lnTo>
                    <a:pt x="295681" y="11518"/>
                  </a:lnTo>
                  <a:lnTo>
                    <a:pt x="296557" y="12255"/>
                  </a:lnTo>
                  <a:lnTo>
                    <a:pt x="296786" y="12776"/>
                  </a:lnTo>
                  <a:lnTo>
                    <a:pt x="296773" y="14249"/>
                  </a:lnTo>
                  <a:lnTo>
                    <a:pt x="296468" y="14846"/>
                  </a:lnTo>
                  <a:lnTo>
                    <a:pt x="295211" y="15811"/>
                  </a:lnTo>
                  <a:lnTo>
                    <a:pt x="294220" y="16052"/>
                  </a:lnTo>
                  <a:lnTo>
                    <a:pt x="292100" y="16052"/>
                  </a:lnTo>
                  <a:lnTo>
                    <a:pt x="287172" y="14211"/>
                  </a:lnTo>
                  <a:lnTo>
                    <a:pt x="286334" y="16167"/>
                  </a:lnTo>
                  <a:lnTo>
                    <a:pt x="287147" y="16802"/>
                  </a:lnTo>
                  <a:lnTo>
                    <a:pt x="288099" y="17297"/>
                  </a:lnTo>
                  <a:lnTo>
                    <a:pt x="290309" y="17983"/>
                  </a:lnTo>
                  <a:lnTo>
                    <a:pt x="291528" y="18148"/>
                  </a:lnTo>
                  <a:lnTo>
                    <a:pt x="294195" y="18148"/>
                  </a:lnTo>
                  <a:lnTo>
                    <a:pt x="295325" y="17957"/>
                  </a:lnTo>
                  <a:lnTo>
                    <a:pt x="297243" y="17145"/>
                  </a:lnTo>
                  <a:lnTo>
                    <a:pt x="297980" y="16560"/>
                  </a:lnTo>
                  <a:lnTo>
                    <a:pt x="298335" y="16052"/>
                  </a:lnTo>
                  <a:lnTo>
                    <a:pt x="299008" y="15100"/>
                  </a:lnTo>
                  <a:lnTo>
                    <a:pt x="299161" y="14617"/>
                  </a:lnTo>
                  <a:lnTo>
                    <a:pt x="299275" y="12065"/>
                  </a:lnTo>
                  <a:close/>
                </a:path>
                <a:path w="431165" h="19684">
                  <a:moveTo>
                    <a:pt x="312407" y="10858"/>
                  </a:moveTo>
                  <a:lnTo>
                    <a:pt x="310324" y="6553"/>
                  </a:lnTo>
                  <a:lnTo>
                    <a:pt x="310324" y="10858"/>
                  </a:lnTo>
                  <a:lnTo>
                    <a:pt x="303745" y="10858"/>
                  </a:lnTo>
                  <a:lnTo>
                    <a:pt x="303860" y="9969"/>
                  </a:lnTo>
                  <a:lnTo>
                    <a:pt x="304076" y="9283"/>
                  </a:lnTo>
                  <a:lnTo>
                    <a:pt x="305257" y="7785"/>
                  </a:lnTo>
                  <a:lnTo>
                    <a:pt x="306120" y="7391"/>
                  </a:lnTo>
                  <a:lnTo>
                    <a:pt x="308241" y="7391"/>
                  </a:lnTo>
                  <a:lnTo>
                    <a:pt x="308952" y="7696"/>
                  </a:lnTo>
                  <a:lnTo>
                    <a:pt x="309537" y="8394"/>
                  </a:lnTo>
                  <a:lnTo>
                    <a:pt x="310070" y="9042"/>
                  </a:lnTo>
                  <a:lnTo>
                    <a:pt x="310235" y="9575"/>
                  </a:lnTo>
                  <a:lnTo>
                    <a:pt x="310324" y="10858"/>
                  </a:lnTo>
                  <a:lnTo>
                    <a:pt x="310324" y="6553"/>
                  </a:lnTo>
                  <a:lnTo>
                    <a:pt x="309295" y="5905"/>
                  </a:lnTo>
                  <a:lnTo>
                    <a:pt x="308343" y="5664"/>
                  </a:lnTo>
                  <a:lnTo>
                    <a:pt x="306070" y="5664"/>
                  </a:lnTo>
                  <a:lnTo>
                    <a:pt x="301421" y="13881"/>
                  </a:lnTo>
                  <a:lnTo>
                    <a:pt x="301980" y="15405"/>
                  </a:lnTo>
                  <a:lnTo>
                    <a:pt x="304215" y="17602"/>
                  </a:lnTo>
                  <a:lnTo>
                    <a:pt x="305739" y="18148"/>
                  </a:lnTo>
                  <a:lnTo>
                    <a:pt x="308584" y="18148"/>
                  </a:lnTo>
                  <a:lnTo>
                    <a:pt x="309435" y="18021"/>
                  </a:lnTo>
                  <a:lnTo>
                    <a:pt x="311023" y="17500"/>
                  </a:lnTo>
                  <a:lnTo>
                    <a:pt x="311696" y="17119"/>
                  </a:lnTo>
                  <a:lnTo>
                    <a:pt x="312254" y="16624"/>
                  </a:lnTo>
                  <a:lnTo>
                    <a:pt x="312089" y="16268"/>
                  </a:lnTo>
                  <a:lnTo>
                    <a:pt x="311467" y="14973"/>
                  </a:lnTo>
                  <a:lnTo>
                    <a:pt x="310908" y="15430"/>
                  </a:lnTo>
                  <a:lnTo>
                    <a:pt x="310324" y="15773"/>
                  </a:lnTo>
                  <a:lnTo>
                    <a:pt x="309092" y="16167"/>
                  </a:lnTo>
                  <a:lnTo>
                    <a:pt x="308444" y="16268"/>
                  </a:lnTo>
                  <a:lnTo>
                    <a:pt x="306463" y="16268"/>
                  </a:lnTo>
                  <a:lnTo>
                    <a:pt x="305473" y="15900"/>
                  </a:lnTo>
                  <a:lnTo>
                    <a:pt x="304088" y="14465"/>
                  </a:lnTo>
                  <a:lnTo>
                    <a:pt x="303745" y="13398"/>
                  </a:lnTo>
                  <a:lnTo>
                    <a:pt x="303745" y="12242"/>
                  </a:lnTo>
                  <a:lnTo>
                    <a:pt x="312407" y="12242"/>
                  </a:lnTo>
                  <a:lnTo>
                    <a:pt x="312407" y="11163"/>
                  </a:lnTo>
                  <a:lnTo>
                    <a:pt x="312407" y="10858"/>
                  </a:lnTo>
                  <a:close/>
                </a:path>
                <a:path w="431165" h="19684">
                  <a:moveTo>
                    <a:pt x="324129" y="15608"/>
                  </a:moveTo>
                  <a:lnTo>
                    <a:pt x="318693" y="10883"/>
                  </a:lnTo>
                  <a:lnTo>
                    <a:pt x="318122" y="10731"/>
                  </a:lnTo>
                  <a:lnTo>
                    <a:pt x="317690" y="10541"/>
                  </a:lnTo>
                  <a:lnTo>
                    <a:pt x="317169" y="10007"/>
                  </a:lnTo>
                  <a:lnTo>
                    <a:pt x="317042" y="9664"/>
                  </a:lnTo>
                  <a:lnTo>
                    <a:pt x="317068" y="8661"/>
                  </a:lnTo>
                  <a:lnTo>
                    <a:pt x="317258" y="8267"/>
                  </a:lnTo>
                  <a:lnTo>
                    <a:pt x="318122" y="7607"/>
                  </a:lnTo>
                  <a:lnTo>
                    <a:pt x="318782" y="7442"/>
                  </a:lnTo>
                  <a:lnTo>
                    <a:pt x="320306" y="7442"/>
                  </a:lnTo>
                  <a:lnTo>
                    <a:pt x="320941" y="7556"/>
                  </a:lnTo>
                  <a:lnTo>
                    <a:pt x="322186" y="8013"/>
                  </a:lnTo>
                  <a:lnTo>
                    <a:pt x="322745" y="8331"/>
                  </a:lnTo>
                  <a:lnTo>
                    <a:pt x="323240" y="8750"/>
                  </a:lnTo>
                  <a:lnTo>
                    <a:pt x="323862" y="7442"/>
                  </a:lnTo>
                  <a:lnTo>
                    <a:pt x="320497" y="5664"/>
                  </a:lnTo>
                  <a:lnTo>
                    <a:pt x="318630" y="5664"/>
                  </a:lnTo>
                  <a:lnTo>
                    <a:pt x="314909" y="10541"/>
                  </a:lnTo>
                  <a:lnTo>
                    <a:pt x="315061" y="10909"/>
                  </a:lnTo>
                  <a:lnTo>
                    <a:pt x="316115" y="12001"/>
                  </a:lnTo>
                  <a:lnTo>
                    <a:pt x="316877" y="12382"/>
                  </a:lnTo>
                  <a:lnTo>
                    <a:pt x="320840" y="13182"/>
                  </a:lnTo>
                  <a:lnTo>
                    <a:pt x="321297" y="13373"/>
                  </a:lnTo>
                  <a:lnTo>
                    <a:pt x="321856" y="13893"/>
                  </a:lnTo>
                  <a:lnTo>
                    <a:pt x="321957" y="15240"/>
                  </a:lnTo>
                  <a:lnTo>
                    <a:pt x="321767" y="15608"/>
                  </a:lnTo>
                  <a:lnTo>
                    <a:pt x="320878" y="16230"/>
                  </a:lnTo>
                  <a:lnTo>
                    <a:pt x="320217" y="16383"/>
                  </a:lnTo>
                  <a:lnTo>
                    <a:pt x="318592" y="16383"/>
                  </a:lnTo>
                  <a:lnTo>
                    <a:pt x="317855" y="16268"/>
                  </a:lnTo>
                  <a:lnTo>
                    <a:pt x="316420" y="15824"/>
                  </a:lnTo>
                  <a:lnTo>
                    <a:pt x="315772" y="15494"/>
                  </a:lnTo>
                  <a:lnTo>
                    <a:pt x="315175" y="15049"/>
                  </a:lnTo>
                  <a:lnTo>
                    <a:pt x="314439" y="16700"/>
                  </a:lnTo>
                  <a:lnTo>
                    <a:pt x="314998" y="17157"/>
                  </a:lnTo>
                  <a:lnTo>
                    <a:pt x="315696" y="17513"/>
                  </a:lnTo>
                  <a:lnTo>
                    <a:pt x="317385" y="18021"/>
                  </a:lnTo>
                  <a:lnTo>
                    <a:pt x="318312" y="18148"/>
                  </a:lnTo>
                  <a:lnTo>
                    <a:pt x="320306" y="18148"/>
                  </a:lnTo>
                  <a:lnTo>
                    <a:pt x="321170" y="18008"/>
                  </a:lnTo>
                  <a:lnTo>
                    <a:pt x="322630" y="17437"/>
                  </a:lnTo>
                  <a:lnTo>
                    <a:pt x="323202" y="17018"/>
                  </a:lnTo>
                  <a:lnTo>
                    <a:pt x="323672" y="16383"/>
                  </a:lnTo>
                  <a:lnTo>
                    <a:pt x="324040" y="15900"/>
                  </a:lnTo>
                  <a:lnTo>
                    <a:pt x="324129" y="15608"/>
                  </a:lnTo>
                  <a:close/>
                </a:path>
                <a:path w="431165" h="19684">
                  <a:moveTo>
                    <a:pt x="336042" y="15608"/>
                  </a:moveTo>
                  <a:lnTo>
                    <a:pt x="330606" y="10883"/>
                  </a:lnTo>
                  <a:lnTo>
                    <a:pt x="330034" y="10731"/>
                  </a:lnTo>
                  <a:lnTo>
                    <a:pt x="329615" y="10541"/>
                  </a:lnTo>
                  <a:lnTo>
                    <a:pt x="329082" y="10007"/>
                  </a:lnTo>
                  <a:lnTo>
                    <a:pt x="328955" y="9664"/>
                  </a:lnTo>
                  <a:lnTo>
                    <a:pt x="328980" y="8661"/>
                  </a:lnTo>
                  <a:lnTo>
                    <a:pt x="329171" y="8267"/>
                  </a:lnTo>
                  <a:lnTo>
                    <a:pt x="330034" y="7607"/>
                  </a:lnTo>
                  <a:lnTo>
                    <a:pt x="330695" y="7442"/>
                  </a:lnTo>
                  <a:lnTo>
                    <a:pt x="332232" y="7442"/>
                  </a:lnTo>
                  <a:lnTo>
                    <a:pt x="332854" y="7556"/>
                  </a:lnTo>
                  <a:lnTo>
                    <a:pt x="334098" y="8013"/>
                  </a:lnTo>
                  <a:lnTo>
                    <a:pt x="334657" y="8331"/>
                  </a:lnTo>
                  <a:lnTo>
                    <a:pt x="335153" y="8750"/>
                  </a:lnTo>
                  <a:lnTo>
                    <a:pt x="335775" y="7442"/>
                  </a:lnTo>
                  <a:lnTo>
                    <a:pt x="332409" y="5664"/>
                  </a:lnTo>
                  <a:lnTo>
                    <a:pt x="330542" y="5664"/>
                  </a:lnTo>
                  <a:lnTo>
                    <a:pt x="326834" y="10541"/>
                  </a:lnTo>
                  <a:lnTo>
                    <a:pt x="326974" y="10909"/>
                  </a:lnTo>
                  <a:lnTo>
                    <a:pt x="328028" y="12001"/>
                  </a:lnTo>
                  <a:lnTo>
                    <a:pt x="328803" y="12382"/>
                  </a:lnTo>
                  <a:lnTo>
                    <a:pt x="332752" y="13182"/>
                  </a:lnTo>
                  <a:lnTo>
                    <a:pt x="333209" y="13373"/>
                  </a:lnTo>
                  <a:lnTo>
                    <a:pt x="333768" y="13893"/>
                  </a:lnTo>
                  <a:lnTo>
                    <a:pt x="333870" y="15240"/>
                  </a:lnTo>
                  <a:lnTo>
                    <a:pt x="333692" y="15608"/>
                  </a:lnTo>
                  <a:lnTo>
                    <a:pt x="332790" y="16230"/>
                  </a:lnTo>
                  <a:lnTo>
                    <a:pt x="332130" y="16383"/>
                  </a:lnTo>
                  <a:lnTo>
                    <a:pt x="330504" y="16383"/>
                  </a:lnTo>
                  <a:lnTo>
                    <a:pt x="329768" y="16268"/>
                  </a:lnTo>
                  <a:lnTo>
                    <a:pt x="328333" y="15824"/>
                  </a:lnTo>
                  <a:lnTo>
                    <a:pt x="327685" y="15494"/>
                  </a:lnTo>
                  <a:lnTo>
                    <a:pt x="327088" y="15049"/>
                  </a:lnTo>
                  <a:lnTo>
                    <a:pt x="326351" y="16700"/>
                  </a:lnTo>
                  <a:lnTo>
                    <a:pt x="326910" y="17157"/>
                  </a:lnTo>
                  <a:lnTo>
                    <a:pt x="327609" y="17513"/>
                  </a:lnTo>
                  <a:lnTo>
                    <a:pt x="329298" y="18021"/>
                  </a:lnTo>
                  <a:lnTo>
                    <a:pt x="330225" y="18148"/>
                  </a:lnTo>
                  <a:lnTo>
                    <a:pt x="332219" y="18148"/>
                  </a:lnTo>
                  <a:lnTo>
                    <a:pt x="335953" y="15900"/>
                  </a:lnTo>
                  <a:lnTo>
                    <a:pt x="336042" y="15608"/>
                  </a:lnTo>
                  <a:close/>
                </a:path>
                <a:path w="431165" h="19684">
                  <a:moveTo>
                    <a:pt x="341426" y="5880"/>
                  </a:moveTo>
                  <a:lnTo>
                    <a:pt x="339001" y="5880"/>
                  </a:lnTo>
                  <a:lnTo>
                    <a:pt x="339001" y="17932"/>
                  </a:lnTo>
                  <a:lnTo>
                    <a:pt x="341426" y="17932"/>
                  </a:lnTo>
                  <a:lnTo>
                    <a:pt x="341426" y="5880"/>
                  </a:lnTo>
                  <a:close/>
                </a:path>
                <a:path w="431165" h="19684">
                  <a:moveTo>
                    <a:pt x="341617" y="863"/>
                  </a:moveTo>
                  <a:lnTo>
                    <a:pt x="338810" y="863"/>
                  </a:lnTo>
                  <a:lnTo>
                    <a:pt x="338810" y="3365"/>
                  </a:lnTo>
                  <a:lnTo>
                    <a:pt x="341617" y="3365"/>
                  </a:lnTo>
                  <a:lnTo>
                    <a:pt x="341617" y="863"/>
                  </a:lnTo>
                  <a:close/>
                </a:path>
                <a:path w="431165" h="19684">
                  <a:moveTo>
                    <a:pt x="356006" y="10477"/>
                  </a:moveTo>
                  <a:lnTo>
                    <a:pt x="355790" y="9512"/>
                  </a:lnTo>
                  <a:lnTo>
                    <a:pt x="354825" y="7645"/>
                  </a:lnTo>
                  <a:lnTo>
                    <a:pt x="354139" y="6921"/>
                  </a:lnTo>
                  <a:lnTo>
                    <a:pt x="353580" y="6616"/>
                  </a:lnTo>
                  <a:lnTo>
                    <a:pt x="353580" y="10477"/>
                  </a:lnTo>
                  <a:lnTo>
                    <a:pt x="353580" y="13347"/>
                  </a:lnTo>
                  <a:lnTo>
                    <a:pt x="353263" y="14427"/>
                  </a:lnTo>
                  <a:lnTo>
                    <a:pt x="352018" y="15900"/>
                  </a:lnTo>
                  <a:lnTo>
                    <a:pt x="351180" y="16268"/>
                  </a:lnTo>
                  <a:lnTo>
                    <a:pt x="349084" y="16268"/>
                  </a:lnTo>
                  <a:lnTo>
                    <a:pt x="348246" y="15900"/>
                  </a:lnTo>
                  <a:lnTo>
                    <a:pt x="347014" y="14427"/>
                  </a:lnTo>
                  <a:lnTo>
                    <a:pt x="346710" y="13347"/>
                  </a:lnTo>
                  <a:lnTo>
                    <a:pt x="346710" y="10477"/>
                  </a:lnTo>
                  <a:lnTo>
                    <a:pt x="347014" y="9398"/>
                  </a:lnTo>
                  <a:lnTo>
                    <a:pt x="348259" y="7950"/>
                  </a:lnTo>
                  <a:lnTo>
                    <a:pt x="349097" y="7581"/>
                  </a:lnTo>
                  <a:lnTo>
                    <a:pt x="351180" y="7581"/>
                  </a:lnTo>
                  <a:lnTo>
                    <a:pt x="352018" y="7950"/>
                  </a:lnTo>
                  <a:lnTo>
                    <a:pt x="353263" y="9398"/>
                  </a:lnTo>
                  <a:lnTo>
                    <a:pt x="353580" y="10477"/>
                  </a:lnTo>
                  <a:lnTo>
                    <a:pt x="353580" y="6616"/>
                  </a:lnTo>
                  <a:lnTo>
                    <a:pt x="352361" y="5918"/>
                  </a:lnTo>
                  <a:lnTo>
                    <a:pt x="351332" y="5664"/>
                  </a:lnTo>
                  <a:lnTo>
                    <a:pt x="348932" y="5664"/>
                  </a:lnTo>
                  <a:lnTo>
                    <a:pt x="344297" y="10477"/>
                  </a:lnTo>
                  <a:lnTo>
                    <a:pt x="344297" y="13347"/>
                  </a:lnTo>
                  <a:lnTo>
                    <a:pt x="348932" y="18148"/>
                  </a:lnTo>
                  <a:lnTo>
                    <a:pt x="351332" y="18148"/>
                  </a:lnTo>
                  <a:lnTo>
                    <a:pt x="352361" y="17907"/>
                  </a:lnTo>
                  <a:lnTo>
                    <a:pt x="354139" y="16903"/>
                  </a:lnTo>
                  <a:lnTo>
                    <a:pt x="354736" y="16268"/>
                  </a:lnTo>
                  <a:lnTo>
                    <a:pt x="355790" y="14312"/>
                  </a:lnTo>
                  <a:lnTo>
                    <a:pt x="356006" y="13347"/>
                  </a:lnTo>
                  <a:lnTo>
                    <a:pt x="356006" y="10477"/>
                  </a:lnTo>
                  <a:close/>
                </a:path>
                <a:path w="431165" h="19684">
                  <a:moveTo>
                    <a:pt x="369608" y="17932"/>
                  </a:moveTo>
                  <a:lnTo>
                    <a:pt x="369481" y="8420"/>
                  </a:lnTo>
                  <a:lnTo>
                    <a:pt x="369227" y="7607"/>
                  </a:lnTo>
                  <a:lnTo>
                    <a:pt x="367792" y="6057"/>
                  </a:lnTo>
                  <a:lnTo>
                    <a:pt x="366725" y="5664"/>
                  </a:lnTo>
                  <a:lnTo>
                    <a:pt x="364299" y="5664"/>
                  </a:lnTo>
                  <a:lnTo>
                    <a:pt x="363410" y="5905"/>
                  </a:lnTo>
                  <a:lnTo>
                    <a:pt x="361873" y="6845"/>
                  </a:lnTo>
                  <a:lnTo>
                    <a:pt x="361315" y="7518"/>
                  </a:lnTo>
                  <a:lnTo>
                    <a:pt x="361238" y="8420"/>
                  </a:lnTo>
                  <a:lnTo>
                    <a:pt x="361188" y="7848"/>
                  </a:lnTo>
                  <a:lnTo>
                    <a:pt x="361022" y="5880"/>
                  </a:lnTo>
                  <a:lnTo>
                    <a:pt x="358673" y="5880"/>
                  </a:lnTo>
                  <a:lnTo>
                    <a:pt x="358749" y="6845"/>
                  </a:lnTo>
                  <a:lnTo>
                    <a:pt x="358863" y="17932"/>
                  </a:lnTo>
                  <a:lnTo>
                    <a:pt x="361276" y="17932"/>
                  </a:lnTo>
                  <a:lnTo>
                    <a:pt x="361276" y="10033"/>
                  </a:lnTo>
                  <a:lnTo>
                    <a:pt x="361581" y="9182"/>
                  </a:lnTo>
                  <a:lnTo>
                    <a:pt x="362318" y="8420"/>
                  </a:lnTo>
                  <a:lnTo>
                    <a:pt x="362800" y="7924"/>
                  </a:lnTo>
                  <a:lnTo>
                    <a:pt x="363613" y="7607"/>
                  </a:lnTo>
                  <a:lnTo>
                    <a:pt x="365493" y="7607"/>
                  </a:lnTo>
                  <a:lnTo>
                    <a:pt x="366102" y="7848"/>
                  </a:lnTo>
                  <a:lnTo>
                    <a:pt x="366979" y="8788"/>
                  </a:lnTo>
                  <a:lnTo>
                    <a:pt x="367080" y="9182"/>
                  </a:lnTo>
                  <a:lnTo>
                    <a:pt x="367195" y="17932"/>
                  </a:lnTo>
                  <a:lnTo>
                    <a:pt x="369608" y="17932"/>
                  </a:lnTo>
                  <a:close/>
                </a:path>
                <a:path w="431165" h="19684">
                  <a:moveTo>
                    <a:pt x="381990" y="15608"/>
                  </a:moveTo>
                  <a:lnTo>
                    <a:pt x="376567" y="10883"/>
                  </a:lnTo>
                  <a:lnTo>
                    <a:pt x="375983" y="10731"/>
                  </a:lnTo>
                  <a:lnTo>
                    <a:pt x="375564" y="10541"/>
                  </a:lnTo>
                  <a:lnTo>
                    <a:pt x="375043" y="10007"/>
                  </a:lnTo>
                  <a:lnTo>
                    <a:pt x="374916" y="9664"/>
                  </a:lnTo>
                  <a:lnTo>
                    <a:pt x="374929" y="8661"/>
                  </a:lnTo>
                  <a:lnTo>
                    <a:pt x="375132" y="8267"/>
                  </a:lnTo>
                  <a:lnTo>
                    <a:pt x="375983" y="7607"/>
                  </a:lnTo>
                  <a:lnTo>
                    <a:pt x="376643" y="7442"/>
                  </a:lnTo>
                  <a:lnTo>
                    <a:pt x="378180" y="7442"/>
                  </a:lnTo>
                  <a:lnTo>
                    <a:pt x="378815" y="7556"/>
                  </a:lnTo>
                  <a:lnTo>
                    <a:pt x="380060" y="8013"/>
                  </a:lnTo>
                  <a:lnTo>
                    <a:pt x="380619" y="8331"/>
                  </a:lnTo>
                  <a:lnTo>
                    <a:pt x="381101" y="8750"/>
                  </a:lnTo>
                  <a:lnTo>
                    <a:pt x="381736" y="7442"/>
                  </a:lnTo>
                  <a:lnTo>
                    <a:pt x="378358" y="5664"/>
                  </a:lnTo>
                  <a:lnTo>
                    <a:pt x="376504" y="5664"/>
                  </a:lnTo>
                  <a:lnTo>
                    <a:pt x="372783" y="10541"/>
                  </a:lnTo>
                  <a:lnTo>
                    <a:pt x="372922" y="10909"/>
                  </a:lnTo>
                  <a:lnTo>
                    <a:pt x="373976" y="12001"/>
                  </a:lnTo>
                  <a:lnTo>
                    <a:pt x="374751" y="12382"/>
                  </a:lnTo>
                  <a:lnTo>
                    <a:pt x="378701" y="13182"/>
                  </a:lnTo>
                  <a:lnTo>
                    <a:pt x="379158" y="13373"/>
                  </a:lnTo>
                  <a:lnTo>
                    <a:pt x="379717" y="13893"/>
                  </a:lnTo>
                  <a:lnTo>
                    <a:pt x="379831" y="15240"/>
                  </a:lnTo>
                  <a:lnTo>
                    <a:pt x="379641" y="15608"/>
                  </a:lnTo>
                  <a:lnTo>
                    <a:pt x="378752" y="16230"/>
                  </a:lnTo>
                  <a:lnTo>
                    <a:pt x="378079" y="16383"/>
                  </a:lnTo>
                  <a:lnTo>
                    <a:pt x="376453" y="16383"/>
                  </a:lnTo>
                  <a:lnTo>
                    <a:pt x="375729" y="16268"/>
                  </a:lnTo>
                  <a:lnTo>
                    <a:pt x="374294" y="15824"/>
                  </a:lnTo>
                  <a:lnTo>
                    <a:pt x="373634" y="15494"/>
                  </a:lnTo>
                  <a:lnTo>
                    <a:pt x="373049" y="15049"/>
                  </a:lnTo>
                  <a:lnTo>
                    <a:pt x="372300" y="16700"/>
                  </a:lnTo>
                  <a:lnTo>
                    <a:pt x="372859" y="17157"/>
                  </a:lnTo>
                  <a:lnTo>
                    <a:pt x="373557" y="17513"/>
                  </a:lnTo>
                  <a:lnTo>
                    <a:pt x="375259" y="18021"/>
                  </a:lnTo>
                  <a:lnTo>
                    <a:pt x="376174" y="18148"/>
                  </a:lnTo>
                  <a:lnTo>
                    <a:pt x="378167" y="18148"/>
                  </a:lnTo>
                  <a:lnTo>
                    <a:pt x="381901" y="15900"/>
                  </a:lnTo>
                  <a:lnTo>
                    <a:pt x="381990" y="15608"/>
                  </a:lnTo>
                  <a:close/>
                </a:path>
                <a:path w="431165" h="19684">
                  <a:moveTo>
                    <a:pt x="397294" y="0"/>
                  </a:moveTo>
                  <a:lnTo>
                    <a:pt x="395262" y="0"/>
                  </a:lnTo>
                  <a:lnTo>
                    <a:pt x="388988" y="19304"/>
                  </a:lnTo>
                  <a:lnTo>
                    <a:pt x="391033" y="19304"/>
                  </a:lnTo>
                  <a:lnTo>
                    <a:pt x="397294" y="0"/>
                  </a:lnTo>
                  <a:close/>
                </a:path>
                <a:path w="431165" h="19684">
                  <a:moveTo>
                    <a:pt x="416090" y="15862"/>
                  </a:moveTo>
                  <a:lnTo>
                    <a:pt x="412394" y="15862"/>
                  </a:lnTo>
                  <a:lnTo>
                    <a:pt x="412394" y="3175"/>
                  </a:lnTo>
                  <a:lnTo>
                    <a:pt x="412394" y="1066"/>
                  </a:lnTo>
                  <a:lnTo>
                    <a:pt x="410603" y="1066"/>
                  </a:lnTo>
                  <a:lnTo>
                    <a:pt x="406374" y="3708"/>
                  </a:lnTo>
                  <a:lnTo>
                    <a:pt x="406374" y="6096"/>
                  </a:lnTo>
                  <a:lnTo>
                    <a:pt x="409917" y="3937"/>
                  </a:lnTo>
                  <a:lnTo>
                    <a:pt x="409917" y="15862"/>
                  </a:lnTo>
                  <a:lnTo>
                    <a:pt x="405993" y="15862"/>
                  </a:lnTo>
                  <a:lnTo>
                    <a:pt x="405993" y="17932"/>
                  </a:lnTo>
                  <a:lnTo>
                    <a:pt x="416090" y="17932"/>
                  </a:lnTo>
                  <a:lnTo>
                    <a:pt x="416090" y="15862"/>
                  </a:lnTo>
                  <a:close/>
                </a:path>
                <a:path w="431165" h="19684">
                  <a:moveTo>
                    <a:pt x="430695" y="6642"/>
                  </a:moveTo>
                  <a:lnTo>
                    <a:pt x="430161" y="4495"/>
                  </a:lnTo>
                  <a:lnTo>
                    <a:pt x="429044" y="2921"/>
                  </a:lnTo>
                  <a:lnTo>
                    <a:pt x="428180" y="1701"/>
                  </a:lnTo>
                  <a:lnTo>
                    <a:pt x="428180" y="6642"/>
                  </a:lnTo>
                  <a:lnTo>
                    <a:pt x="428180" y="12280"/>
                  </a:lnTo>
                  <a:lnTo>
                    <a:pt x="427977" y="13398"/>
                  </a:lnTo>
                  <a:lnTo>
                    <a:pt x="426770" y="15544"/>
                  </a:lnTo>
                  <a:lnTo>
                    <a:pt x="425869" y="16078"/>
                  </a:lnTo>
                  <a:lnTo>
                    <a:pt x="423443" y="16078"/>
                  </a:lnTo>
                  <a:lnTo>
                    <a:pt x="422529" y="15544"/>
                  </a:lnTo>
                  <a:lnTo>
                    <a:pt x="421309" y="13398"/>
                  </a:lnTo>
                  <a:lnTo>
                    <a:pt x="421106" y="12280"/>
                  </a:lnTo>
                  <a:lnTo>
                    <a:pt x="421106" y="6642"/>
                  </a:lnTo>
                  <a:lnTo>
                    <a:pt x="421309" y="5524"/>
                  </a:lnTo>
                  <a:lnTo>
                    <a:pt x="422516" y="3441"/>
                  </a:lnTo>
                  <a:lnTo>
                    <a:pt x="423430" y="2921"/>
                  </a:lnTo>
                  <a:lnTo>
                    <a:pt x="425869" y="2921"/>
                  </a:lnTo>
                  <a:lnTo>
                    <a:pt x="426770" y="3441"/>
                  </a:lnTo>
                  <a:lnTo>
                    <a:pt x="427367" y="4508"/>
                  </a:lnTo>
                  <a:lnTo>
                    <a:pt x="427977" y="5524"/>
                  </a:lnTo>
                  <a:lnTo>
                    <a:pt x="428180" y="6642"/>
                  </a:lnTo>
                  <a:lnTo>
                    <a:pt x="428180" y="1701"/>
                  </a:lnTo>
                  <a:lnTo>
                    <a:pt x="426605" y="863"/>
                  </a:lnTo>
                  <a:lnTo>
                    <a:pt x="422694" y="863"/>
                  </a:lnTo>
                  <a:lnTo>
                    <a:pt x="421195" y="1587"/>
                  </a:lnTo>
                  <a:lnTo>
                    <a:pt x="419100" y="4508"/>
                  </a:lnTo>
                  <a:lnTo>
                    <a:pt x="418592" y="6642"/>
                  </a:lnTo>
                  <a:lnTo>
                    <a:pt x="418592" y="12280"/>
                  </a:lnTo>
                  <a:lnTo>
                    <a:pt x="419100" y="14427"/>
                  </a:lnTo>
                  <a:lnTo>
                    <a:pt x="421195" y="17411"/>
                  </a:lnTo>
                  <a:lnTo>
                    <a:pt x="422694" y="18148"/>
                  </a:lnTo>
                  <a:lnTo>
                    <a:pt x="426580" y="18148"/>
                  </a:lnTo>
                  <a:lnTo>
                    <a:pt x="428078" y="17411"/>
                  </a:lnTo>
                  <a:lnTo>
                    <a:pt x="429006" y="16078"/>
                  </a:lnTo>
                  <a:lnTo>
                    <a:pt x="430161" y="14427"/>
                  </a:lnTo>
                  <a:lnTo>
                    <a:pt x="430695" y="12280"/>
                  </a:lnTo>
                  <a:lnTo>
                    <a:pt x="430695" y="6642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7" name="object 18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28365" y="9442784"/>
              <a:ext cx="277911" cy="54681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1347266" y="8900591"/>
              <a:ext cx="539750" cy="629285"/>
            </a:xfrm>
            <a:custGeom>
              <a:avLst/>
              <a:gdLst/>
              <a:ahLst/>
              <a:cxnLst/>
              <a:rect l="l" t="t" r="r" b="b"/>
              <a:pathLst>
                <a:path w="539750" h="629284">
                  <a:moveTo>
                    <a:pt x="512356" y="0"/>
                  </a:moveTo>
                  <a:lnTo>
                    <a:pt x="27063" y="0"/>
                  </a:lnTo>
                  <a:lnTo>
                    <a:pt x="16528" y="2126"/>
                  </a:lnTo>
                  <a:lnTo>
                    <a:pt x="7926" y="7924"/>
                  </a:lnTo>
                  <a:lnTo>
                    <a:pt x="2126" y="16523"/>
                  </a:lnTo>
                  <a:lnTo>
                    <a:pt x="0" y="27050"/>
                  </a:lnTo>
                  <a:lnTo>
                    <a:pt x="0" y="601774"/>
                  </a:lnTo>
                  <a:lnTo>
                    <a:pt x="2126" y="612307"/>
                  </a:lnTo>
                  <a:lnTo>
                    <a:pt x="7926" y="620908"/>
                  </a:lnTo>
                  <a:lnTo>
                    <a:pt x="16528" y="626707"/>
                  </a:lnTo>
                  <a:lnTo>
                    <a:pt x="27063" y="628834"/>
                  </a:lnTo>
                  <a:lnTo>
                    <a:pt x="512356" y="628834"/>
                  </a:lnTo>
                  <a:lnTo>
                    <a:pt x="522883" y="626707"/>
                  </a:lnTo>
                  <a:lnTo>
                    <a:pt x="531482" y="620908"/>
                  </a:lnTo>
                  <a:lnTo>
                    <a:pt x="537280" y="612307"/>
                  </a:lnTo>
                  <a:lnTo>
                    <a:pt x="539407" y="601774"/>
                  </a:lnTo>
                  <a:lnTo>
                    <a:pt x="539407" y="27050"/>
                  </a:lnTo>
                  <a:lnTo>
                    <a:pt x="537280" y="16523"/>
                  </a:lnTo>
                  <a:lnTo>
                    <a:pt x="531482" y="7924"/>
                  </a:lnTo>
                  <a:lnTo>
                    <a:pt x="522883" y="2126"/>
                  </a:lnTo>
                  <a:lnTo>
                    <a:pt x="512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9" name="object 18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252550" y="8942143"/>
              <a:ext cx="592952" cy="410110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1298689" y="8902841"/>
              <a:ext cx="579755" cy="365760"/>
            </a:xfrm>
            <a:custGeom>
              <a:avLst/>
              <a:gdLst/>
              <a:ahLst/>
              <a:cxnLst/>
              <a:rect l="l" t="t" r="r" b="b"/>
              <a:pathLst>
                <a:path w="579755" h="365759">
                  <a:moveTo>
                    <a:pt x="579282" y="0"/>
                  </a:moveTo>
                  <a:lnTo>
                    <a:pt x="0" y="0"/>
                  </a:lnTo>
                  <a:lnTo>
                    <a:pt x="0" y="365682"/>
                  </a:lnTo>
                  <a:lnTo>
                    <a:pt x="579282" y="365682"/>
                  </a:lnTo>
                  <a:lnTo>
                    <a:pt x="579282" y="0"/>
                  </a:lnTo>
                  <a:close/>
                </a:path>
              </a:pathLst>
            </a:custGeom>
            <a:solidFill>
              <a:srgbClr val="FF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397101" y="9281642"/>
              <a:ext cx="283210" cy="18415"/>
            </a:xfrm>
            <a:custGeom>
              <a:avLst/>
              <a:gdLst/>
              <a:ahLst/>
              <a:cxnLst/>
              <a:rect l="l" t="t" r="r" b="b"/>
              <a:pathLst>
                <a:path w="283210" h="18415">
                  <a:moveTo>
                    <a:pt x="8953" y="1193"/>
                  </a:moveTo>
                  <a:lnTo>
                    <a:pt x="0" y="1193"/>
                  </a:lnTo>
                  <a:lnTo>
                    <a:pt x="0" y="18059"/>
                  </a:lnTo>
                  <a:lnTo>
                    <a:pt x="2489" y="18059"/>
                  </a:lnTo>
                  <a:lnTo>
                    <a:pt x="2489" y="11036"/>
                  </a:lnTo>
                  <a:lnTo>
                    <a:pt x="8953" y="11036"/>
                  </a:lnTo>
                  <a:lnTo>
                    <a:pt x="10337" y="10591"/>
                  </a:lnTo>
                  <a:lnTo>
                    <a:pt x="12044" y="9042"/>
                  </a:lnTo>
                  <a:lnTo>
                    <a:pt x="2489" y="9042"/>
                  </a:lnTo>
                  <a:lnTo>
                    <a:pt x="2489" y="3187"/>
                  </a:lnTo>
                  <a:lnTo>
                    <a:pt x="12052" y="3187"/>
                  </a:lnTo>
                  <a:lnTo>
                    <a:pt x="10337" y="1638"/>
                  </a:lnTo>
                  <a:lnTo>
                    <a:pt x="8953" y="1193"/>
                  </a:lnTo>
                  <a:close/>
                </a:path>
                <a:path w="283210" h="18415">
                  <a:moveTo>
                    <a:pt x="12052" y="3187"/>
                  </a:moveTo>
                  <a:lnTo>
                    <a:pt x="8026" y="3187"/>
                  </a:lnTo>
                  <a:lnTo>
                    <a:pt x="8877" y="3441"/>
                  </a:lnTo>
                  <a:lnTo>
                    <a:pt x="10020" y="4457"/>
                  </a:lnTo>
                  <a:lnTo>
                    <a:pt x="10312" y="5181"/>
                  </a:lnTo>
                  <a:lnTo>
                    <a:pt x="10312" y="7048"/>
                  </a:lnTo>
                  <a:lnTo>
                    <a:pt x="10020" y="7772"/>
                  </a:lnTo>
                  <a:lnTo>
                    <a:pt x="8877" y="8788"/>
                  </a:lnTo>
                  <a:lnTo>
                    <a:pt x="8026" y="9042"/>
                  </a:lnTo>
                  <a:lnTo>
                    <a:pt x="12044" y="9042"/>
                  </a:lnTo>
                  <a:lnTo>
                    <a:pt x="12268" y="8839"/>
                  </a:lnTo>
                  <a:lnTo>
                    <a:pt x="12694" y="7772"/>
                  </a:lnTo>
                  <a:lnTo>
                    <a:pt x="12704" y="4457"/>
                  </a:lnTo>
                  <a:lnTo>
                    <a:pt x="12268" y="3378"/>
                  </a:lnTo>
                  <a:lnTo>
                    <a:pt x="12052" y="3187"/>
                  </a:lnTo>
                  <a:close/>
                </a:path>
                <a:path w="283210" h="18415">
                  <a:moveTo>
                    <a:pt x="17449" y="6007"/>
                  </a:moveTo>
                  <a:lnTo>
                    <a:pt x="15100" y="6007"/>
                  </a:lnTo>
                  <a:lnTo>
                    <a:pt x="15139" y="6388"/>
                  </a:lnTo>
                  <a:lnTo>
                    <a:pt x="15252" y="18059"/>
                  </a:lnTo>
                  <a:lnTo>
                    <a:pt x="17691" y="18059"/>
                  </a:lnTo>
                  <a:lnTo>
                    <a:pt x="17691" y="10668"/>
                  </a:lnTo>
                  <a:lnTo>
                    <a:pt x="17818" y="10096"/>
                  </a:lnTo>
                  <a:lnTo>
                    <a:pt x="18289" y="9118"/>
                  </a:lnTo>
                  <a:lnTo>
                    <a:pt x="17322" y="9118"/>
                  </a:lnTo>
                  <a:lnTo>
                    <a:pt x="17487" y="8369"/>
                  </a:lnTo>
                  <a:lnTo>
                    <a:pt x="17613" y="8089"/>
                  </a:lnTo>
                  <a:lnTo>
                    <a:pt x="17449" y="6007"/>
                  </a:lnTo>
                  <a:close/>
                </a:path>
                <a:path w="283210" h="18415">
                  <a:moveTo>
                    <a:pt x="17625" y="8061"/>
                  </a:moveTo>
                  <a:lnTo>
                    <a:pt x="17487" y="8369"/>
                  </a:lnTo>
                  <a:lnTo>
                    <a:pt x="17322" y="9118"/>
                  </a:lnTo>
                  <a:lnTo>
                    <a:pt x="17716" y="9118"/>
                  </a:lnTo>
                  <a:lnTo>
                    <a:pt x="17625" y="8061"/>
                  </a:lnTo>
                  <a:close/>
                </a:path>
                <a:path w="283210" h="18415">
                  <a:moveTo>
                    <a:pt x="20675" y="5791"/>
                  </a:moveTo>
                  <a:lnTo>
                    <a:pt x="17716" y="9118"/>
                  </a:lnTo>
                  <a:lnTo>
                    <a:pt x="18289" y="9118"/>
                  </a:lnTo>
                  <a:lnTo>
                    <a:pt x="18707" y="8636"/>
                  </a:lnTo>
                  <a:lnTo>
                    <a:pt x="19685" y="8013"/>
                  </a:lnTo>
                  <a:lnTo>
                    <a:pt x="20294" y="7848"/>
                  </a:lnTo>
                  <a:lnTo>
                    <a:pt x="22431" y="7848"/>
                  </a:lnTo>
                  <a:lnTo>
                    <a:pt x="22382" y="5918"/>
                  </a:lnTo>
                  <a:lnTo>
                    <a:pt x="21742" y="5803"/>
                  </a:lnTo>
                  <a:lnTo>
                    <a:pt x="20675" y="5791"/>
                  </a:lnTo>
                  <a:close/>
                </a:path>
                <a:path w="283210" h="18415">
                  <a:moveTo>
                    <a:pt x="22431" y="7848"/>
                  </a:moveTo>
                  <a:lnTo>
                    <a:pt x="21272" y="7848"/>
                  </a:lnTo>
                  <a:lnTo>
                    <a:pt x="21513" y="7861"/>
                  </a:lnTo>
                  <a:lnTo>
                    <a:pt x="21704" y="7899"/>
                  </a:lnTo>
                  <a:lnTo>
                    <a:pt x="21920" y="7912"/>
                  </a:lnTo>
                  <a:lnTo>
                    <a:pt x="22428" y="8089"/>
                  </a:lnTo>
                  <a:lnTo>
                    <a:pt x="22431" y="7848"/>
                  </a:lnTo>
                  <a:close/>
                </a:path>
                <a:path w="283210" h="18415">
                  <a:moveTo>
                    <a:pt x="30518" y="5791"/>
                  </a:moveTo>
                  <a:lnTo>
                    <a:pt x="28117" y="5791"/>
                  </a:lnTo>
                  <a:lnTo>
                    <a:pt x="27089" y="6045"/>
                  </a:lnTo>
                  <a:lnTo>
                    <a:pt x="25336" y="7048"/>
                  </a:lnTo>
                  <a:lnTo>
                    <a:pt x="24650" y="7772"/>
                  </a:lnTo>
                  <a:lnTo>
                    <a:pt x="23698" y="9639"/>
                  </a:lnTo>
                  <a:lnTo>
                    <a:pt x="23487" y="10604"/>
                  </a:lnTo>
                  <a:lnTo>
                    <a:pt x="23487" y="13474"/>
                  </a:lnTo>
                  <a:lnTo>
                    <a:pt x="28117" y="18288"/>
                  </a:lnTo>
                  <a:lnTo>
                    <a:pt x="30518" y="18288"/>
                  </a:lnTo>
                  <a:lnTo>
                    <a:pt x="31546" y="18034"/>
                  </a:lnTo>
                  <a:lnTo>
                    <a:pt x="33324" y="17030"/>
                  </a:lnTo>
                  <a:lnTo>
                    <a:pt x="33926" y="16395"/>
                  </a:lnTo>
                  <a:lnTo>
                    <a:pt x="28270" y="16395"/>
                  </a:lnTo>
                  <a:lnTo>
                    <a:pt x="27432" y="16027"/>
                  </a:lnTo>
                  <a:lnTo>
                    <a:pt x="26200" y="14554"/>
                  </a:lnTo>
                  <a:lnTo>
                    <a:pt x="25895" y="13474"/>
                  </a:lnTo>
                  <a:lnTo>
                    <a:pt x="25895" y="10604"/>
                  </a:lnTo>
                  <a:lnTo>
                    <a:pt x="26212" y="9525"/>
                  </a:lnTo>
                  <a:lnTo>
                    <a:pt x="27457" y="8077"/>
                  </a:lnTo>
                  <a:lnTo>
                    <a:pt x="28282" y="7708"/>
                  </a:lnTo>
                  <a:lnTo>
                    <a:pt x="33950" y="7708"/>
                  </a:lnTo>
                  <a:lnTo>
                    <a:pt x="33324" y="7048"/>
                  </a:lnTo>
                  <a:lnTo>
                    <a:pt x="31546" y="6045"/>
                  </a:lnTo>
                  <a:lnTo>
                    <a:pt x="30518" y="5791"/>
                  </a:lnTo>
                  <a:close/>
                </a:path>
                <a:path w="283210" h="18415">
                  <a:moveTo>
                    <a:pt x="33950" y="7708"/>
                  </a:moveTo>
                  <a:lnTo>
                    <a:pt x="30365" y="7708"/>
                  </a:lnTo>
                  <a:lnTo>
                    <a:pt x="31203" y="8077"/>
                  </a:lnTo>
                  <a:lnTo>
                    <a:pt x="32448" y="9525"/>
                  </a:lnTo>
                  <a:lnTo>
                    <a:pt x="32765" y="10604"/>
                  </a:lnTo>
                  <a:lnTo>
                    <a:pt x="32765" y="13474"/>
                  </a:lnTo>
                  <a:lnTo>
                    <a:pt x="32448" y="14554"/>
                  </a:lnTo>
                  <a:lnTo>
                    <a:pt x="31203" y="16027"/>
                  </a:lnTo>
                  <a:lnTo>
                    <a:pt x="30365" y="16395"/>
                  </a:lnTo>
                  <a:lnTo>
                    <a:pt x="33926" y="16395"/>
                  </a:lnTo>
                  <a:lnTo>
                    <a:pt x="34975" y="14439"/>
                  </a:lnTo>
                  <a:lnTo>
                    <a:pt x="35197" y="13474"/>
                  </a:lnTo>
                  <a:lnTo>
                    <a:pt x="35197" y="10604"/>
                  </a:lnTo>
                  <a:lnTo>
                    <a:pt x="34975" y="9639"/>
                  </a:lnTo>
                  <a:lnTo>
                    <a:pt x="34480" y="8712"/>
                  </a:lnTo>
                  <a:lnTo>
                    <a:pt x="34010" y="7772"/>
                  </a:lnTo>
                  <a:close/>
                </a:path>
                <a:path w="283210" h="18415">
                  <a:moveTo>
                    <a:pt x="43700" y="5791"/>
                  </a:moveTo>
                  <a:lnTo>
                    <a:pt x="41617" y="5791"/>
                  </a:lnTo>
                  <a:lnTo>
                    <a:pt x="40657" y="6057"/>
                  </a:lnTo>
                  <a:lnTo>
                    <a:pt x="37387" y="10604"/>
                  </a:lnTo>
                  <a:lnTo>
                    <a:pt x="37390" y="13474"/>
                  </a:lnTo>
                  <a:lnTo>
                    <a:pt x="41617" y="18288"/>
                  </a:lnTo>
                  <a:lnTo>
                    <a:pt x="43726" y="18288"/>
                  </a:lnTo>
                  <a:lnTo>
                    <a:pt x="44640" y="18021"/>
                  </a:lnTo>
                  <a:lnTo>
                    <a:pt x="46202" y="16967"/>
                  </a:lnTo>
                  <a:lnTo>
                    <a:pt x="46613" y="16395"/>
                  </a:lnTo>
                  <a:lnTo>
                    <a:pt x="42214" y="16395"/>
                  </a:lnTo>
                  <a:lnTo>
                    <a:pt x="41363" y="16027"/>
                  </a:lnTo>
                  <a:lnTo>
                    <a:pt x="40106" y="14554"/>
                  </a:lnTo>
                  <a:lnTo>
                    <a:pt x="39801" y="13474"/>
                  </a:lnTo>
                  <a:lnTo>
                    <a:pt x="39801" y="10604"/>
                  </a:lnTo>
                  <a:lnTo>
                    <a:pt x="40106" y="9525"/>
                  </a:lnTo>
                  <a:lnTo>
                    <a:pt x="41363" y="8077"/>
                  </a:lnTo>
                  <a:lnTo>
                    <a:pt x="42214" y="7708"/>
                  </a:lnTo>
                  <a:lnTo>
                    <a:pt x="46655" y="7708"/>
                  </a:lnTo>
                  <a:lnTo>
                    <a:pt x="46189" y="7099"/>
                  </a:lnTo>
                  <a:lnTo>
                    <a:pt x="44615" y="6057"/>
                  </a:lnTo>
                  <a:lnTo>
                    <a:pt x="43700" y="5791"/>
                  </a:lnTo>
                  <a:close/>
                </a:path>
                <a:path w="283210" h="18415">
                  <a:moveTo>
                    <a:pt x="49098" y="15341"/>
                  </a:moveTo>
                  <a:lnTo>
                    <a:pt x="47002" y="15341"/>
                  </a:lnTo>
                  <a:lnTo>
                    <a:pt x="46790" y="16027"/>
                  </a:lnTo>
                  <a:lnTo>
                    <a:pt x="46710" y="18059"/>
                  </a:lnTo>
                  <a:lnTo>
                    <a:pt x="49098" y="18059"/>
                  </a:lnTo>
                  <a:lnTo>
                    <a:pt x="49098" y="15341"/>
                  </a:lnTo>
                  <a:close/>
                </a:path>
                <a:path w="283210" h="18415">
                  <a:moveTo>
                    <a:pt x="46655" y="7708"/>
                  </a:moveTo>
                  <a:lnTo>
                    <a:pt x="44297" y="7708"/>
                  </a:lnTo>
                  <a:lnTo>
                    <a:pt x="45135" y="8077"/>
                  </a:lnTo>
                  <a:lnTo>
                    <a:pt x="46418" y="9525"/>
                  </a:lnTo>
                  <a:lnTo>
                    <a:pt x="46736" y="10604"/>
                  </a:lnTo>
                  <a:lnTo>
                    <a:pt x="46736" y="13474"/>
                  </a:lnTo>
                  <a:lnTo>
                    <a:pt x="46418" y="14554"/>
                  </a:lnTo>
                  <a:lnTo>
                    <a:pt x="45135" y="16027"/>
                  </a:lnTo>
                  <a:lnTo>
                    <a:pt x="44297" y="16395"/>
                  </a:lnTo>
                  <a:lnTo>
                    <a:pt x="46613" y="16395"/>
                  </a:lnTo>
                  <a:lnTo>
                    <a:pt x="46710" y="15341"/>
                  </a:lnTo>
                  <a:lnTo>
                    <a:pt x="49098" y="15341"/>
                  </a:lnTo>
                  <a:lnTo>
                    <a:pt x="49098" y="8686"/>
                  </a:lnTo>
                  <a:lnTo>
                    <a:pt x="46685" y="8686"/>
                  </a:lnTo>
                  <a:lnTo>
                    <a:pt x="46655" y="7708"/>
                  </a:lnTo>
                  <a:close/>
                </a:path>
                <a:path w="283210" h="18415">
                  <a:moveTo>
                    <a:pt x="47002" y="15341"/>
                  </a:moveTo>
                  <a:lnTo>
                    <a:pt x="46710" y="15341"/>
                  </a:lnTo>
                  <a:lnTo>
                    <a:pt x="46710" y="16260"/>
                  </a:lnTo>
                  <a:lnTo>
                    <a:pt x="47002" y="15341"/>
                  </a:lnTo>
                  <a:close/>
                </a:path>
                <a:path w="283210" h="18415">
                  <a:moveTo>
                    <a:pt x="46685" y="7747"/>
                  </a:moveTo>
                  <a:lnTo>
                    <a:pt x="46685" y="8686"/>
                  </a:lnTo>
                  <a:lnTo>
                    <a:pt x="46977" y="8686"/>
                  </a:lnTo>
                  <a:lnTo>
                    <a:pt x="46803" y="8077"/>
                  </a:lnTo>
                  <a:lnTo>
                    <a:pt x="46685" y="7747"/>
                  </a:lnTo>
                  <a:close/>
                </a:path>
                <a:path w="283210" h="18415">
                  <a:moveTo>
                    <a:pt x="49098" y="457"/>
                  </a:moveTo>
                  <a:lnTo>
                    <a:pt x="46685" y="457"/>
                  </a:lnTo>
                  <a:lnTo>
                    <a:pt x="46803" y="8077"/>
                  </a:lnTo>
                  <a:lnTo>
                    <a:pt x="46977" y="8686"/>
                  </a:lnTo>
                  <a:lnTo>
                    <a:pt x="49098" y="8686"/>
                  </a:lnTo>
                  <a:lnTo>
                    <a:pt x="49098" y="457"/>
                  </a:lnTo>
                  <a:close/>
                </a:path>
                <a:path w="283210" h="18415">
                  <a:moveTo>
                    <a:pt x="54978" y="6007"/>
                  </a:moveTo>
                  <a:lnTo>
                    <a:pt x="52552" y="6007"/>
                  </a:lnTo>
                  <a:lnTo>
                    <a:pt x="52671" y="15481"/>
                  </a:lnTo>
                  <a:lnTo>
                    <a:pt x="55460" y="18288"/>
                  </a:lnTo>
                  <a:lnTo>
                    <a:pt x="57886" y="18288"/>
                  </a:lnTo>
                  <a:lnTo>
                    <a:pt x="58737" y="18046"/>
                  </a:lnTo>
                  <a:lnTo>
                    <a:pt x="60210" y="17068"/>
                  </a:lnTo>
                  <a:lnTo>
                    <a:pt x="60753" y="16344"/>
                  </a:lnTo>
                  <a:lnTo>
                    <a:pt x="56642" y="16344"/>
                  </a:lnTo>
                  <a:lnTo>
                    <a:pt x="56007" y="16103"/>
                  </a:lnTo>
                  <a:lnTo>
                    <a:pt x="55181" y="15151"/>
                  </a:lnTo>
                  <a:lnTo>
                    <a:pt x="55071" y="14744"/>
                  </a:lnTo>
                  <a:lnTo>
                    <a:pt x="54978" y="6007"/>
                  </a:lnTo>
                  <a:close/>
                </a:path>
                <a:path w="283210" h="18415">
                  <a:moveTo>
                    <a:pt x="63106" y="15481"/>
                  </a:moveTo>
                  <a:lnTo>
                    <a:pt x="61074" y="15481"/>
                  </a:lnTo>
                  <a:lnTo>
                    <a:pt x="60871" y="16027"/>
                  </a:lnTo>
                  <a:lnTo>
                    <a:pt x="60769" y="18059"/>
                  </a:lnTo>
                  <a:lnTo>
                    <a:pt x="63106" y="18059"/>
                  </a:lnTo>
                  <a:lnTo>
                    <a:pt x="63106" y="15481"/>
                  </a:lnTo>
                  <a:close/>
                </a:path>
                <a:path w="283210" h="18415">
                  <a:moveTo>
                    <a:pt x="63106" y="6007"/>
                  </a:moveTo>
                  <a:lnTo>
                    <a:pt x="60693" y="6007"/>
                  </a:lnTo>
                  <a:lnTo>
                    <a:pt x="60693" y="13906"/>
                  </a:lnTo>
                  <a:lnTo>
                    <a:pt x="60401" y="14744"/>
                  </a:lnTo>
                  <a:lnTo>
                    <a:pt x="59220" y="16027"/>
                  </a:lnTo>
                  <a:lnTo>
                    <a:pt x="58445" y="16344"/>
                  </a:lnTo>
                  <a:lnTo>
                    <a:pt x="60753" y="16344"/>
                  </a:lnTo>
                  <a:lnTo>
                    <a:pt x="60769" y="15481"/>
                  </a:lnTo>
                  <a:lnTo>
                    <a:pt x="63106" y="15481"/>
                  </a:lnTo>
                  <a:lnTo>
                    <a:pt x="63106" y="6007"/>
                  </a:lnTo>
                  <a:close/>
                </a:path>
                <a:path w="283210" h="18415">
                  <a:moveTo>
                    <a:pt x="61074" y="15481"/>
                  </a:moveTo>
                  <a:lnTo>
                    <a:pt x="60769" y="15481"/>
                  </a:lnTo>
                  <a:lnTo>
                    <a:pt x="60769" y="16301"/>
                  </a:lnTo>
                  <a:lnTo>
                    <a:pt x="61074" y="15481"/>
                  </a:lnTo>
                  <a:close/>
                </a:path>
                <a:path w="283210" h="18415">
                  <a:moveTo>
                    <a:pt x="72720" y="5791"/>
                  </a:moveTo>
                  <a:lnTo>
                    <a:pt x="70726" y="5791"/>
                  </a:lnTo>
                  <a:lnTo>
                    <a:pt x="69672" y="6045"/>
                  </a:lnTo>
                  <a:lnTo>
                    <a:pt x="67881" y="7010"/>
                  </a:lnTo>
                  <a:lnTo>
                    <a:pt x="67195" y="7708"/>
                  </a:lnTo>
                  <a:lnTo>
                    <a:pt x="66205" y="9563"/>
                  </a:lnTo>
                  <a:lnTo>
                    <a:pt x="65965" y="10604"/>
                  </a:lnTo>
                  <a:lnTo>
                    <a:pt x="65975" y="13385"/>
                  </a:lnTo>
                  <a:lnTo>
                    <a:pt x="70726" y="18288"/>
                  </a:lnTo>
                  <a:lnTo>
                    <a:pt x="72682" y="18288"/>
                  </a:lnTo>
                  <a:lnTo>
                    <a:pt x="73431" y="18148"/>
                  </a:lnTo>
                  <a:lnTo>
                    <a:pt x="74904" y="17627"/>
                  </a:lnTo>
                  <a:lnTo>
                    <a:pt x="75526" y="17246"/>
                  </a:lnTo>
                  <a:lnTo>
                    <a:pt x="76022" y="16776"/>
                  </a:lnTo>
                  <a:lnTo>
                    <a:pt x="75822" y="16344"/>
                  </a:lnTo>
                  <a:lnTo>
                    <a:pt x="70954" y="16344"/>
                  </a:lnTo>
                  <a:lnTo>
                    <a:pt x="70053" y="15963"/>
                  </a:lnTo>
                  <a:lnTo>
                    <a:pt x="68745" y="14465"/>
                  </a:lnTo>
                  <a:lnTo>
                    <a:pt x="68414" y="13385"/>
                  </a:lnTo>
                  <a:lnTo>
                    <a:pt x="68414" y="10604"/>
                  </a:lnTo>
                  <a:lnTo>
                    <a:pt x="68745" y="9537"/>
                  </a:lnTo>
                  <a:lnTo>
                    <a:pt x="70053" y="8077"/>
                  </a:lnTo>
                  <a:lnTo>
                    <a:pt x="70954" y="7708"/>
                  </a:lnTo>
                  <a:lnTo>
                    <a:pt x="75834" y="7708"/>
                  </a:lnTo>
                  <a:lnTo>
                    <a:pt x="76022" y="7302"/>
                  </a:lnTo>
                  <a:lnTo>
                    <a:pt x="75539" y="6819"/>
                  </a:lnTo>
                  <a:lnTo>
                    <a:pt x="74942" y="6451"/>
                  </a:lnTo>
                  <a:lnTo>
                    <a:pt x="73469" y="5930"/>
                  </a:lnTo>
                  <a:lnTo>
                    <a:pt x="72720" y="5791"/>
                  </a:lnTo>
                  <a:close/>
                </a:path>
                <a:path w="283210" h="18415">
                  <a:moveTo>
                    <a:pt x="75234" y="15074"/>
                  </a:moveTo>
                  <a:lnTo>
                    <a:pt x="74777" y="15519"/>
                  </a:lnTo>
                  <a:lnTo>
                    <a:pt x="74256" y="15849"/>
                  </a:lnTo>
                  <a:lnTo>
                    <a:pt x="73152" y="16243"/>
                  </a:lnTo>
                  <a:lnTo>
                    <a:pt x="72605" y="16344"/>
                  </a:lnTo>
                  <a:lnTo>
                    <a:pt x="75822" y="16344"/>
                  </a:lnTo>
                  <a:lnTo>
                    <a:pt x="75234" y="15074"/>
                  </a:lnTo>
                  <a:close/>
                </a:path>
                <a:path w="283210" h="18415">
                  <a:moveTo>
                    <a:pt x="75834" y="7708"/>
                  </a:moveTo>
                  <a:lnTo>
                    <a:pt x="72631" y="7708"/>
                  </a:lnTo>
                  <a:lnTo>
                    <a:pt x="73164" y="7823"/>
                  </a:lnTo>
                  <a:lnTo>
                    <a:pt x="74282" y="8242"/>
                  </a:lnTo>
                  <a:lnTo>
                    <a:pt x="74790" y="8572"/>
                  </a:lnTo>
                  <a:lnTo>
                    <a:pt x="75234" y="9004"/>
                  </a:lnTo>
                  <a:lnTo>
                    <a:pt x="75834" y="7708"/>
                  </a:lnTo>
                  <a:close/>
                </a:path>
                <a:path w="283210" h="18415">
                  <a:moveTo>
                    <a:pt x="81737" y="7874"/>
                  </a:moveTo>
                  <a:lnTo>
                    <a:pt x="79324" y="7874"/>
                  </a:lnTo>
                  <a:lnTo>
                    <a:pt x="79324" y="15443"/>
                  </a:lnTo>
                  <a:lnTo>
                    <a:pt x="79667" y="16510"/>
                  </a:lnTo>
                  <a:lnTo>
                    <a:pt x="80327" y="17233"/>
                  </a:lnTo>
                  <a:lnTo>
                    <a:pt x="81000" y="17932"/>
                  </a:lnTo>
                  <a:lnTo>
                    <a:pt x="81991" y="18288"/>
                  </a:lnTo>
                  <a:lnTo>
                    <a:pt x="83578" y="18288"/>
                  </a:lnTo>
                  <a:lnTo>
                    <a:pt x="84531" y="18135"/>
                  </a:lnTo>
                  <a:lnTo>
                    <a:pt x="84810" y="18059"/>
                  </a:lnTo>
                  <a:lnTo>
                    <a:pt x="85039" y="17970"/>
                  </a:lnTo>
                  <a:lnTo>
                    <a:pt x="85039" y="16294"/>
                  </a:lnTo>
                  <a:lnTo>
                    <a:pt x="83007" y="16294"/>
                  </a:lnTo>
                  <a:lnTo>
                    <a:pt x="82537" y="16103"/>
                  </a:lnTo>
                  <a:lnTo>
                    <a:pt x="81902" y="15341"/>
                  </a:lnTo>
                  <a:lnTo>
                    <a:pt x="81737" y="14693"/>
                  </a:lnTo>
                  <a:lnTo>
                    <a:pt x="81737" y="7874"/>
                  </a:lnTo>
                  <a:close/>
                </a:path>
                <a:path w="283210" h="18415">
                  <a:moveTo>
                    <a:pt x="85039" y="16002"/>
                  </a:moveTo>
                  <a:lnTo>
                    <a:pt x="84800" y="16103"/>
                  </a:lnTo>
                  <a:lnTo>
                    <a:pt x="84175" y="16268"/>
                  </a:lnTo>
                  <a:lnTo>
                    <a:pt x="83908" y="16294"/>
                  </a:lnTo>
                  <a:lnTo>
                    <a:pt x="85039" y="16294"/>
                  </a:lnTo>
                  <a:lnTo>
                    <a:pt x="85039" y="16002"/>
                  </a:lnTo>
                  <a:close/>
                </a:path>
                <a:path w="283210" h="18415">
                  <a:moveTo>
                    <a:pt x="85090" y="6007"/>
                  </a:moveTo>
                  <a:lnTo>
                    <a:pt x="76987" y="6007"/>
                  </a:lnTo>
                  <a:lnTo>
                    <a:pt x="76987" y="7874"/>
                  </a:lnTo>
                  <a:lnTo>
                    <a:pt x="85090" y="7874"/>
                  </a:lnTo>
                  <a:lnTo>
                    <a:pt x="85090" y="6007"/>
                  </a:lnTo>
                  <a:close/>
                </a:path>
                <a:path w="283210" h="18415">
                  <a:moveTo>
                    <a:pt x="81737" y="2184"/>
                  </a:moveTo>
                  <a:lnTo>
                    <a:pt x="79324" y="2832"/>
                  </a:lnTo>
                  <a:lnTo>
                    <a:pt x="79324" y="6007"/>
                  </a:lnTo>
                  <a:lnTo>
                    <a:pt x="81737" y="6007"/>
                  </a:lnTo>
                  <a:lnTo>
                    <a:pt x="81737" y="2184"/>
                  </a:lnTo>
                  <a:close/>
                </a:path>
                <a:path w="283210" h="18415">
                  <a:moveTo>
                    <a:pt x="89712" y="6007"/>
                  </a:moveTo>
                  <a:lnTo>
                    <a:pt x="87299" y="6007"/>
                  </a:lnTo>
                  <a:lnTo>
                    <a:pt x="87299" y="18059"/>
                  </a:lnTo>
                  <a:lnTo>
                    <a:pt x="89712" y="18059"/>
                  </a:lnTo>
                  <a:lnTo>
                    <a:pt x="89712" y="6007"/>
                  </a:lnTo>
                  <a:close/>
                </a:path>
                <a:path w="283210" h="18415">
                  <a:moveTo>
                    <a:pt x="89903" y="977"/>
                  </a:moveTo>
                  <a:lnTo>
                    <a:pt x="87109" y="977"/>
                  </a:lnTo>
                  <a:lnTo>
                    <a:pt x="87109" y="3492"/>
                  </a:lnTo>
                  <a:lnTo>
                    <a:pt x="89903" y="3492"/>
                  </a:lnTo>
                  <a:lnTo>
                    <a:pt x="89903" y="977"/>
                  </a:lnTo>
                  <a:close/>
                </a:path>
                <a:path w="283210" h="18415">
                  <a:moveTo>
                    <a:pt x="94208" y="6007"/>
                  </a:moveTo>
                  <a:lnTo>
                    <a:pt x="91630" y="6007"/>
                  </a:lnTo>
                  <a:lnTo>
                    <a:pt x="96799" y="18059"/>
                  </a:lnTo>
                  <a:lnTo>
                    <a:pt x="98996" y="18059"/>
                  </a:lnTo>
                  <a:lnTo>
                    <a:pt x="99850" y="16078"/>
                  </a:lnTo>
                  <a:lnTo>
                    <a:pt x="97586" y="16078"/>
                  </a:lnTo>
                  <a:lnTo>
                    <a:pt x="97938" y="15222"/>
                  </a:lnTo>
                  <a:lnTo>
                    <a:pt x="94208" y="6007"/>
                  </a:lnTo>
                  <a:close/>
                </a:path>
                <a:path w="283210" h="18415">
                  <a:moveTo>
                    <a:pt x="97938" y="15222"/>
                  </a:moveTo>
                  <a:lnTo>
                    <a:pt x="97586" y="16078"/>
                  </a:lnTo>
                  <a:lnTo>
                    <a:pt x="98285" y="16078"/>
                  </a:lnTo>
                  <a:lnTo>
                    <a:pt x="97938" y="15222"/>
                  </a:lnTo>
                  <a:close/>
                </a:path>
                <a:path w="283210" h="18415">
                  <a:moveTo>
                    <a:pt x="104190" y="6007"/>
                  </a:moveTo>
                  <a:lnTo>
                    <a:pt x="101727" y="6007"/>
                  </a:lnTo>
                  <a:lnTo>
                    <a:pt x="97938" y="15222"/>
                  </a:lnTo>
                  <a:lnTo>
                    <a:pt x="98285" y="16078"/>
                  </a:lnTo>
                  <a:lnTo>
                    <a:pt x="99850" y="16078"/>
                  </a:lnTo>
                  <a:lnTo>
                    <a:pt x="104190" y="6007"/>
                  </a:lnTo>
                  <a:close/>
                </a:path>
                <a:path w="283210" h="18415">
                  <a:moveTo>
                    <a:pt x="108521" y="6007"/>
                  </a:moveTo>
                  <a:lnTo>
                    <a:pt x="106108" y="6007"/>
                  </a:lnTo>
                  <a:lnTo>
                    <a:pt x="106108" y="18059"/>
                  </a:lnTo>
                  <a:lnTo>
                    <a:pt x="108521" y="18059"/>
                  </a:lnTo>
                  <a:lnTo>
                    <a:pt x="108521" y="6007"/>
                  </a:lnTo>
                  <a:close/>
                </a:path>
                <a:path w="283210" h="18415">
                  <a:moveTo>
                    <a:pt x="108712" y="977"/>
                  </a:moveTo>
                  <a:lnTo>
                    <a:pt x="105918" y="977"/>
                  </a:lnTo>
                  <a:lnTo>
                    <a:pt x="105918" y="3492"/>
                  </a:lnTo>
                  <a:lnTo>
                    <a:pt x="108712" y="3492"/>
                  </a:lnTo>
                  <a:lnTo>
                    <a:pt x="108712" y="977"/>
                  </a:lnTo>
                  <a:close/>
                </a:path>
                <a:path w="283210" h="18415">
                  <a:moveTo>
                    <a:pt x="115201" y="7874"/>
                  </a:moveTo>
                  <a:lnTo>
                    <a:pt x="112776" y="7874"/>
                  </a:lnTo>
                  <a:lnTo>
                    <a:pt x="112776" y="15443"/>
                  </a:lnTo>
                  <a:lnTo>
                    <a:pt x="113118" y="16510"/>
                  </a:lnTo>
                  <a:lnTo>
                    <a:pt x="114452" y="17932"/>
                  </a:lnTo>
                  <a:lnTo>
                    <a:pt x="115443" y="18288"/>
                  </a:lnTo>
                  <a:lnTo>
                    <a:pt x="117043" y="18288"/>
                  </a:lnTo>
                  <a:lnTo>
                    <a:pt x="117983" y="18135"/>
                  </a:lnTo>
                  <a:lnTo>
                    <a:pt x="118503" y="17970"/>
                  </a:lnTo>
                  <a:lnTo>
                    <a:pt x="118503" y="16294"/>
                  </a:lnTo>
                  <a:lnTo>
                    <a:pt x="116459" y="16294"/>
                  </a:lnTo>
                  <a:lnTo>
                    <a:pt x="116001" y="16103"/>
                  </a:lnTo>
                  <a:lnTo>
                    <a:pt x="115354" y="15341"/>
                  </a:lnTo>
                  <a:lnTo>
                    <a:pt x="115201" y="14693"/>
                  </a:lnTo>
                  <a:lnTo>
                    <a:pt x="115201" y="7874"/>
                  </a:lnTo>
                  <a:close/>
                </a:path>
                <a:path w="283210" h="18415">
                  <a:moveTo>
                    <a:pt x="118503" y="16002"/>
                  </a:moveTo>
                  <a:lnTo>
                    <a:pt x="118264" y="16103"/>
                  </a:lnTo>
                  <a:lnTo>
                    <a:pt x="117627" y="16268"/>
                  </a:lnTo>
                  <a:lnTo>
                    <a:pt x="117373" y="16294"/>
                  </a:lnTo>
                  <a:lnTo>
                    <a:pt x="118503" y="16294"/>
                  </a:lnTo>
                  <a:lnTo>
                    <a:pt x="118503" y="16002"/>
                  </a:lnTo>
                  <a:close/>
                </a:path>
                <a:path w="283210" h="18415">
                  <a:moveTo>
                    <a:pt x="118541" y="6007"/>
                  </a:moveTo>
                  <a:lnTo>
                    <a:pt x="110439" y="6007"/>
                  </a:lnTo>
                  <a:lnTo>
                    <a:pt x="110439" y="7874"/>
                  </a:lnTo>
                  <a:lnTo>
                    <a:pt x="118541" y="7874"/>
                  </a:lnTo>
                  <a:lnTo>
                    <a:pt x="118541" y="6007"/>
                  </a:lnTo>
                  <a:close/>
                </a:path>
                <a:path w="283210" h="18415">
                  <a:moveTo>
                    <a:pt x="115201" y="2184"/>
                  </a:moveTo>
                  <a:lnTo>
                    <a:pt x="112776" y="2832"/>
                  </a:lnTo>
                  <a:lnTo>
                    <a:pt x="112776" y="6007"/>
                  </a:lnTo>
                  <a:lnTo>
                    <a:pt x="115201" y="6007"/>
                  </a:lnTo>
                  <a:lnTo>
                    <a:pt x="115201" y="2184"/>
                  </a:lnTo>
                  <a:close/>
                </a:path>
                <a:path w="283210" h="18415">
                  <a:moveTo>
                    <a:pt x="126860" y="5791"/>
                  </a:moveTo>
                  <a:lnTo>
                    <a:pt x="124587" y="5791"/>
                  </a:lnTo>
                  <a:lnTo>
                    <a:pt x="123571" y="6057"/>
                  </a:lnTo>
                  <a:lnTo>
                    <a:pt x="119938" y="14008"/>
                  </a:lnTo>
                  <a:lnTo>
                    <a:pt x="120497" y="15532"/>
                  </a:lnTo>
                  <a:lnTo>
                    <a:pt x="122732" y="17729"/>
                  </a:lnTo>
                  <a:lnTo>
                    <a:pt x="124269" y="18288"/>
                  </a:lnTo>
                  <a:lnTo>
                    <a:pt x="127101" y="18288"/>
                  </a:lnTo>
                  <a:lnTo>
                    <a:pt x="127952" y="18148"/>
                  </a:lnTo>
                  <a:lnTo>
                    <a:pt x="129540" y="17627"/>
                  </a:lnTo>
                  <a:lnTo>
                    <a:pt x="130225" y="17246"/>
                  </a:lnTo>
                  <a:lnTo>
                    <a:pt x="130784" y="16751"/>
                  </a:lnTo>
                  <a:lnTo>
                    <a:pt x="130615" y="16395"/>
                  </a:lnTo>
                  <a:lnTo>
                    <a:pt x="124980" y="16395"/>
                  </a:lnTo>
                  <a:lnTo>
                    <a:pt x="123990" y="16027"/>
                  </a:lnTo>
                  <a:lnTo>
                    <a:pt x="122605" y="14592"/>
                  </a:lnTo>
                  <a:lnTo>
                    <a:pt x="122262" y="13525"/>
                  </a:lnTo>
                  <a:lnTo>
                    <a:pt x="122262" y="12369"/>
                  </a:lnTo>
                  <a:lnTo>
                    <a:pt x="121831" y="12369"/>
                  </a:lnTo>
                  <a:lnTo>
                    <a:pt x="121831" y="10985"/>
                  </a:lnTo>
                  <a:lnTo>
                    <a:pt x="122262" y="10985"/>
                  </a:lnTo>
                  <a:lnTo>
                    <a:pt x="122382" y="10096"/>
                  </a:lnTo>
                  <a:lnTo>
                    <a:pt x="122598" y="9410"/>
                  </a:lnTo>
                  <a:lnTo>
                    <a:pt x="123774" y="7899"/>
                  </a:lnTo>
                  <a:lnTo>
                    <a:pt x="124637" y="7518"/>
                  </a:lnTo>
                  <a:lnTo>
                    <a:pt x="129803" y="7518"/>
                  </a:lnTo>
                  <a:lnTo>
                    <a:pt x="129349" y="6985"/>
                  </a:lnTo>
                  <a:lnTo>
                    <a:pt x="127812" y="6032"/>
                  </a:lnTo>
                  <a:lnTo>
                    <a:pt x="126860" y="5791"/>
                  </a:lnTo>
                  <a:close/>
                </a:path>
                <a:path w="283210" h="18415">
                  <a:moveTo>
                    <a:pt x="129997" y="15100"/>
                  </a:moveTo>
                  <a:lnTo>
                    <a:pt x="129438" y="15557"/>
                  </a:lnTo>
                  <a:lnTo>
                    <a:pt x="128841" y="15900"/>
                  </a:lnTo>
                  <a:lnTo>
                    <a:pt x="127609" y="16294"/>
                  </a:lnTo>
                  <a:lnTo>
                    <a:pt x="126961" y="16395"/>
                  </a:lnTo>
                  <a:lnTo>
                    <a:pt x="130615" y="16395"/>
                  </a:lnTo>
                  <a:lnTo>
                    <a:pt x="129997" y="15100"/>
                  </a:lnTo>
                  <a:close/>
                </a:path>
                <a:path w="283210" h="18415">
                  <a:moveTo>
                    <a:pt x="122262" y="10985"/>
                  </a:moveTo>
                  <a:lnTo>
                    <a:pt x="121831" y="10985"/>
                  </a:lnTo>
                  <a:lnTo>
                    <a:pt x="121831" y="12369"/>
                  </a:lnTo>
                  <a:lnTo>
                    <a:pt x="122262" y="12369"/>
                  </a:lnTo>
                  <a:lnTo>
                    <a:pt x="122262" y="10985"/>
                  </a:lnTo>
                  <a:close/>
                </a:path>
                <a:path w="283210" h="18415">
                  <a:moveTo>
                    <a:pt x="128866" y="10985"/>
                  </a:moveTo>
                  <a:lnTo>
                    <a:pt x="122262" y="10985"/>
                  </a:lnTo>
                  <a:lnTo>
                    <a:pt x="122262" y="12369"/>
                  </a:lnTo>
                  <a:lnTo>
                    <a:pt x="130924" y="12369"/>
                  </a:lnTo>
                  <a:lnTo>
                    <a:pt x="130924" y="11290"/>
                  </a:lnTo>
                  <a:lnTo>
                    <a:pt x="128866" y="11290"/>
                  </a:lnTo>
                  <a:lnTo>
                    <a:pt x="128866" y="10985"/>
                  </a:lnTo>
                  <a:close/>
                </a:path>
                <a:path w="283210" h="18415">
                  <a:moveTo>
                    <a:pt x="129803" y="7518"/>
                  </a:moveTo>
                  <a:lnTo>
                    <a:pt x="126758" y="7518"/>
                  </a:lnTo>
                  <a:lnTo>
                    <a:pt x="127473" y="7823"/>
                  </a:lnTo>
                  <a:lnTo>
                    <a:pt x="128054" y="8521"/>
                  </a:lnTo>
                  <a:lnTo>
                    <a:pt x="128600" y="9169"/>
                  </a:lnTo>
                  <a:lnTo>
                    <a:pt x="128753" y="9702"/>
                  </a:lnTo>
                  <a:lnTo>
                    <a:pt x="128866" y="11290"/>
                  </a:lnTo>
                  <a:lnTo>
                    <a:pt x="129273" y="10985"/>
                  </a:lnTo>
                  <a:lnTo>
                    <a:pt x="130924" y="10985"/>
                  </a:lnTo>
                  <a:lnTo>
                    <a:pt x="130858" y="10096"/>
                  </a:lnTo>
                  <a:lnTo>
                    <a:pt x="130721" y="9410"/>
                  </a:lnTo>
                  <a:lnTo>
                    <a:pt x="129933" y="7670"/>
                  </a:lnTo>
                  <a:lnTo>
                    <a:pt x="129803" y="7518"/>
                  </a:lnTo>
                  <a:close/>
                </a:path>
                <a:path w="283210" h="18415">
                  <a:moveTo>
                    <a:pt x="130924" y="10985"/>
                  </a:moveTo>
                  <a:lnTo>
                    <a:pt x="129273" y="10985"/>
                  </a:lnTo>
                  <a:lnTo>
                    <a:pt x="128866" y="11290"/>
                  </a:lnTo>
                  <a:lnTo>
                    <a:pt x="130924" y="11290"/>
                  </a:lnTo>
                  <a:lnTo>
                    <a:pt x="130924" y="10985"/>
                  </a:lnTo>
                  <a:close/>
                </a:path>
                <a:path w="283210" h="18415">
                  <a:moveTo>
                    <a:pt x="129819" y="0"/>
                  </a:moveTo>
                  <a:lnTo>
                    <a:pt x="127355" y="0"/>
                  </a:lnTo>
                  <a:lnTo>
                    <a:pt x="124891" y="4838"/>
                  </a:lnTo>
                  <a:lnTo>
                    <a:pt x="126568" y="4838"/>
                  </a:lnTo>
                  <a:lnTo>
                    <a:pt x="129819" y="0"/>
                  </a:lnTo>
                  <a:close/>
                </a:path>
                <a:path w="283210" h="18415">
                  <a:moveTo>
                    <a:pt x="149072" y="977"/>
                  </a:moveTo>
                  <a:lnTo>
                    <a:pt x="146151" y="977"/>
                  </a:lnTo>
                  <a:lnTo>
                    <a:pt x="144691" y="1333"/>
                  </a:lnTo>
                  <a:lnTo>
                    <a:pt x="139770" y="11671"/>
                  </a:lnTo>
                  <a:lnTo>
                    <a:pt x="140030" y="12928"/>
                  </a:lnTo>
                  <a:lnTo>
                    <a:pt x="141325" y="15532"/>
                  </a:lnTo>
                  <a:lnTo>
                    <a:pt x="142265" y="16522"/>
                  </a:lnTo>
                  <a:lnTo>
                    <a:pt x="144691" y="17932"/>
                  </a:lnTo>
                  <a:lnTo>
                    <a:pt x="146151" y="18288"/>
                  </a:lnTo>
                  <a:lnTo>
                    <a:pt x="149072" y="18288"/>
                  </a:lnTo>
                  <a:lnTo>
                    <a:pt x="150139" y="18110"/>
                  </a:lnTo>
                  <a:lnTo>
                    <a:pt x="152019" y="17386"/>
                  </a:lnTo>
                  <a:lnTo>
                    <a:pt x="152844" y="16865"/>
                  </a:lnTo>
                  <a:lnTo>
                    <a:pt x="153543" y="16205"/>
                  </a:lnTo>
                  <a:lnTo>
                    <a:pt x="153487" y="16078"/>
                  </a:lnTo>
                  <a:lnTo>
                    <a:pt x="146100" y="16078"/>
                  </a:lnTo>
                  <a:lnTo>
                    <a:pt x="144716" y="15519"/>
                  </a:lnTo>
                  <a:lnTo>
                    <a:pt x="142798" y="13271"/>
                  </a:lnTo>
                  <a:lnTo>
                    <a:pt x="142328" y="11671"/>
                  </a:lnTo>
                  <a:lnTo>
                    <a:pt x="142328" y="7556"/>
                  </a:lnTo>
                  <a:lnTo>
                    <a:pt x="142798" y="5981"/>
                  </a:lnTo>
                  <a:lnTo>
                    <a:pt x="144716" y="3746"/>
                  </a:lnTo>
                  <a:lnTo>
                    <a:pt x="146100" y="3187"/>
                  </a:lnTo>
                  <a:lnTo>
                    <a:pt x="153482" y="3187"/>
                  </a:lnTo>
                  <a:lnTo>
                    <a:pt x="153543" y="3048"/>
                  </a:lnTo>
                  <a:lnTo>
                    <a:pt x="152844" y="2374"/>
                  </a:lnTo>
                  <a:lnTo>
                    <a:pt x="152019" y="1866"/>
                  </a:lnTo>
                  <a:lnTo>
                    <a:pt x="150139" y="1155"/>
                  </a:lnTo>
                  <a:lnTo>
                    <a:pt x="149072" y="977"/>
                  </a:lnTo>
                  <a:close/>
                </a:path>
                <a:path w="283210" h="18415">
                  <a:moveTo>
                    <a:pt x="152679" y="14211"/>
                  </a:moveTo>
                  <a:lnTo>
                    <a:pt x="151917" y="14884"/>
                  </a:lnTo>
                  <a:lnTo>
                    <a:pt x="151168" y="15367"/>
                  </a:lnTo>
                  <a:lnTo>
                    <a:pt x="149720" y="15938"/>
                  </a:lnTo>
                  <a:lnTo>
                    <a:pt x="148882" y="16078"/>
                  </a:lnTo>
                  <a:lnTo>
                    <a:pt x="153487" y="16078"/>
                  </a:lnTo>
                  <a:lnTo>
                    <a:pt x="152679" y="14211"/>
                  </a:lnTo>
                  <a:close/>
                </a:path>
                <a:path w="283210" h="18415">
                  <a:moveTo>
                    <a:pt x="153482" y="3187"/>
                  </a:moveTo>
                  <a:lnTo>
                    <a:pt x="148882" y="3187"/>
                  </a:lnTo>
                  <a:lnTo>
                    <a:pt x="149720" y="3327"/>
                  </a:lnTo>
                  <a:lnTo>
                    <a:pt x="151168" y="3898"/>
                  </a:lnTo>
                  <a:lnTo>
                    <a:pt x="151917" y="4368"/>
                  </a:lnTo>
                  <a:lnTo>
                    <a:pt x="152679" y="5029"/>
                  </a:lnTo>
                  <a:lnTo>
                    <a:pt x="153482" y="3187"/>
                  </a:lnTo>
                  <a:close/>
                </a:path>
                <a:path w="283210" h="18415">
                  <a:moveTo>
                    <a:pt x="161975" y="5791"/>
                  </a:moveTo>
                  <a:lnTo>
                    <a:pt x="159588" y="5791"/>
                  </a:lnTo>
                  <a:lnTo>
                    <a:pt x="158546" y="6045"/>
                  </a:lnTo>
                  <a:lnTo>
                    <a:pt x="156794" y="7048"/>
                  </a:lnTo>
                  <a:lnTo>
                    <a:pt x="156108" y="7772"/>
                  </a:lnTo>
                  <a:lnTo>
                    <a:pt x="155155" y="9639"/>
                  </a:lnTo>
                  <a:lnTo>
                    <a:pt x="154945" y="10604"/>
                  </a:lnTo>
                  <a:lnTo>
                    <a:pt x="154945" y="13474"/>
                  </a:lnTo>
                  <a:lnTo>
                    <a:pt x="159588" y="18288"/>
                  </a:lnTo>
                  <a:lnTo>
                    <a:pt x="161975" y="18288"/>
                  </a:lnTo>
                  <a:lnTo>
                    <a:pt x="163017" y="18034"/>
                  </a:lnTo>
                  <a:lnTo>
                    <a:pt x="164782" y="17030"/>
                  </a:lnTo>
                  <a:lnTo>
                    <a:pt x="165384" y="16395"/>
                  </a:lnTo>
                  <a:lnTo>
                    <a:pt x="159727" y="16395"/>
                  </a:lnTo>
                  <a:lnTo>
                    <a:pt x="158889" y="16027"/>
                  </a:lnTo>
                  <a:lnTo>
                    <a:pt x="157657" y="14554"/>
                  </a:lnTo>
                  <a:lnTo>
                    <a:pt x="157353" y="13474"/>
                  </a:lnTo>
                  <a:lnTo>
                    <a:pt x="157353" y="10604"/>
                  </a:lnTo>
                  <a:lnTo>
                    <a:pt x="157670" y="9525"/>
                  </a:lnTo>
                  <a:lnTo>
                    <a:pt x="158915" y="8077"/>
                  </a:lnTo>
                  <a:lnTo>
                    <a:pt x="159740" y="7708"/>
                  </a:lnTo>
                  <a:lnTo>
                    <a:pt x="165408" y="7708"/>
                  </a:lnTo>
                  <a:lnTo>
                    <a:pt x="164782" y="7048"/>
                  </a:lnTo>
                  <a:lnTo>
                    <a:pt x="163017" y="6045"/>
                  </a:lnTo>
                  <a:lnTo>
                    <a:pt x="161975" y="5791"/>
                  </a:lnTo>
                  <a:close/>
                </a:path>
                <a:path w="283210" h="18415">
                  <a:moveTo>
                    <a:pt x="165408" y="7708"/>
                  </a:moveTo>
                  <a:lnTo>
                    <a:pt x="161836" y="7708"/>
                  </a:lnTo>
                  <a:lnTo>
                    <a:pt x="162661" y="8077"/>
                  </a:lnTo>
                  <a:lnTo>
                    <a:pt x="163918" y="9525"/>
                  </a:lnTo>
                  <a:lnTo>
                    <a:pt x="164223" y="10604"/>
                  </a:lnTo>
                  <a:lnTo>
                    <a:pt x="164223" y="13474"/>
                  </a:lnTo>
                  <a:lnTo>
                    <a:pt x="163918" y="14554"/>
                  </a:lnTo>
                  <a:lnTo>
                    <a:pt x="162661" y="16027"/>
                  </a:lnTo>
                  <a:lnTo>
                    <a:pt x="161836" y="16395"/>
                  </a:lnTo>
                  <a:lnTo>
                    <a:pt x="165384" y="16395"/>
                  </a:lnTo>
                  <a:lnTo>
                    <a:pt x="166446" y="14439"/>
                  </a:lnTo>
                  <a:lnTo>
                    <a:pt x="166656" y="13474"/>
                  </a:lnTo>
                  <a:lnTo>
                    <a:pt x="166656" y="10604"/>
                  </a:lnTo>
                  <a:lnTo>
                    <a:pt x="166446" y="9639"/>
                  </a:lnTo>
                  <a:lnTo>
                    <a:pt x="165468" y="7772"/>
                  </a:lnTo>
                  <a:close/>
                </a:path>
                <a:path w="283210" h="18415">
                  <a:moveTo>
                    <a:pt x="171665" y="6007"/>
                  </a:moveTo>
                  <a:lnTo>
                    <a:pt x="169316" y="6007"/>
                  </a:lnTo>
                  <a:lnTo>
                    <a:pt x="169403" y="6972"/>
                  </a:lnTo>
                  <a:lnTo>
                    <a:pt x="169506" y="18059"/>
                  </a:lnTo>
                  <a:lnTo>
                    <a:pt x="171932" y="18059"/>
                  </a:lnTo>
                  <a:lnTo>
                    <a:pt x="171932" y="10185"/>
                  </a:lnTo>
                  <a:lnTo>
                    <a:pt x="172186" y="9321"/>
                  </a:lnTo>
                  <a:lnTo>
                    <a:pt x="172829" y="8547"/>
                  </a:lnTo>
                  <a:lnTo>
                    <a:pt x="171589" y="8547"/>
                  </a:lnTo>
                  <a:lnTo>
                    <a:pt x="171783" y="8051"/>
                  </a:lnTo>
                  <a:lnTo>
                    <a:pt x="171665" y="6007"/>
                  </a:lnTo>
                  <a:close/>
                </a:path>
                <a:path w="283210" h="18415">
                  <a:moveTo>
                    <a:pt x="179142" y="7734"/>
                  </a:moveTo>
                  <a:lnTo>
                    <a:pt x="175691" y="7734"/>
                  </a:lnTo>
                  <a:lnTo>
                    <a:pt x="176263" y="7975"/>
                  </a:lnTo>
                  <a:lnTo>
                    <a:pt x="176987" y="8915"/>
                  </a:lnTo>
                  <a:lnTo>
                    <a:pt x="177083" y="9321"/>
                  </a:lnTo>
                  <a:lnTo>
                    <a:pt x="177165" y="18059"/>
                  </a:lnTo>
                  <a:lnTo>
                    <a:pt x="179578" y="18059"/>
                  </a:lnTo>
                  <a:lnTo>
                    <a:pt x="179578" y="10185"/>
                  </a:lnTo>
                  <a:lnTo>
                    <a:pt x="179857" y="9321"/>
                  </a:lnTo>
                  <a:lnTo>
                    <a:pt x="180418" y="8661"/>
                  </a:lnTo>
                  <a:lnTo>
                    <a:pt x="178981" y="8661"/>
                  </a:lnTo>
                  <a:lnTo>
                    <a:pt x="179201" y="8051"/>
                  </a:lnTo>
                  <a:lnTo>
                    <a:pt x="179142" y="7734"/>
                  </a:lnTo>
                  <a:close/>
                </a:path>
                <a:path w="283210" h="18415">
                  <a:moveTo>
                    <a:pt x="186945" y="7734"/>
                  </a:moveTo>
                  <a:lnTo>
                    <a:pt x="183400" y="7734"/>
                  </a:lnTo>
                  <a:lnTo>
                    <a:pt x="183972" y="7975"/>
                  </a:lnTo>
                  <a:lnTo>
                    <a:pt x="184683" y="8915"/>
                  </a:lnTo>
                  <a:lnTo>
                    <a:pt x="184786" y="9321"/>
                  </a:lnTo>
                  <a:lnTo>
                    <a:pt x="184873" y="18059"/>
                  </a:lnTo>
                  <a:lnTo>
                    <a:pt x="187286" y="18059"/>
                  </a:lnTo>
                  <a:lnTo>
                    <a:pt x="187175" y="8547"/>
                  </a:lnTo>
                  <a:lnTo>
                    <a:pt x="186945" y="7734"/>
                  </a:lnTo>
                  <a:close/>
                </a:path>
                <a:path w="283210" h="18415">
                  <a:moveTo>
                    <a:pt x="179211" y="8025"/>
                  </a:moveTo>
                  <a:lnTo>
                    <a:pt x="178981" y="8661"/>
                  </a:lnTo>
                  <a:lnTo>
                    <a:pt x="179362" y="8661"/>
                  </a:lnTo>
                  <a:lnTo>
                    <a:pt x="179211" y="8025"/>
                  </a:lnTo>
                  <a:close/>
                </a:path>
                <a:path w="283210" h="18415">
                  <a:moveTo>
                    <a:pt x="184607" y="5791"/>
                  </a:moveTo>
                  <a:lnTo>
                    <a:pt x="182257" y="5791"/>
                  </a:lnTo>
                  <a:lnTo>
                    <a:pt x="181381" y="6057"/>
                  </a:lnTo>
                  <a:lnTo>
                    <a:pt x="179844" y="7099"/>
                  </a:lnTo>
                  <a:lnTo>
                    <a:pt x="179389" y="7670"/>
                  </a:lnTo>
                  <a:lnTo>
                    <a:pt x="179335" y="8547"/>
                  </a:lnTo>
                  <a:lnTo>
                    <a:pt x="180418" y="8661"/>
                  </a:lnTo>
                  <a:lnTo>
                    <a:pt x="180936" y="8051"/>
                  </a:lnTo>
                  <a:lnTo>
                    <a:pt x="181673" y="7734"/>
                  </a:lnTo>
                  <a:lnTo>
                    <a:pt x="186945" y="7734"/>
                  </a:lnTo>
                  <a:lnTo>
                    <a:pt x="185610" y="6184"/>
                  </a:lnTo>
                  <a:lnTo>
                    <a:pt x="184607" y="5791"/>
                  </a:lnTo>
                  <a:close/>
                </a:path>
                <a:path w="283210" h="18415">
                  <a:moveTo>
                    <a:pt x="171829" y="7933"/>
                  </a:moveTo>
                  <a:lnTo>
                    <a:pt x="171589" y="8547"/>
                  </a:lnTo>
                  <a:lnTo>
                    <a:pt x="171881" y="8547"/>
                  </a:lnTo>
                  <a:lnTo>
                    <a:pt x="171829" y="7933"/>
                  </a:lnTo>
                  <a:close/>
                </a:path>
                <a:path w="283210" h="18415">
                  <a:moveTo>
                    <a:pt x="176631" y="5791"/>
                  </a:moveTo>
                  <a:lnTo>
                    <a:pt x="174663" y="5791"/>
                  </a:lnTo>
                  <a:lnTo>
                    <a:pt x="173787" y="6057"/>
                  </a:lnTo>
                  <a:lnTo>
                    <a:pt x="172459" y="6972"/>
                  </a:lnTo>
                  <a:lnTo>
                    <a:pt x="171932" y="7670"/>
                  </a:lnTo>
                  <a:lnTo>
                    <a:pt x="171881" y="8547"/>
                  </a:lnTo>
                  <a:lnTo>
                    <a:pt x="172829" y="8547"/>
                  </a:lnTo>
                  <a:lnTo>
                    <a:pt x="173240" y="8051"/>
                  </a:lnTo>
                  <a:lnTo>
                    <a:pt x="173964" y="7734"/>
                  </a:lnTo>
                  <a:lnTo>
                    <a:pt x="179142" y="7734"/>
                  </a:lnTo>
                  <a:lnTo>
                    <a:pt x="178689" y="6972"/>
                  </a:lnTo>
                  <a:lnTo>
                    <a:pt x="178054" y="6515"/>
                  </a:lnTo>
                  <a:lnTo>
                    <a:pt x="177464" y="6057"/>
                  </a:lnTo>
                  <a:lnTo>
                    <a:pt x="176631" y="5791"/>
                  </a:lnTo>
                  <a:close/>
                </a:path>
                <a:path w="283210" h="18415">
                  <a:moveTo>
                    <a:pt x="192900" y="6007"/>
                  </a:moveTo>
                  <a:lnTo>
                    <a:pt x="190550" y="6007"/>
                  </a:lnTo>
                  <a:lnTo>
                    <a:pt x="190631" y="6972"/>
                  </a:lnTo>
                  <a:lnTo>
                    <a:pt x="190754" y="18059"/>
                  </a:lnTo>
                  <a:lnTo>
                    <a:pt x="193167" y="18059"/>
                  </a:lnTo>
                  <a:lnTo>
                    <a:pt x="193167" y="10185"/>
                  </a:lnTo>
                  <a:lnTo>
                    <a:pt x="193433" y="9321"/>
                  </a:lnTo>
                  <a:lnTo>
                    <a:pt x="194068" y="8547"/>
                  </a:lnTo>
                  <a:lnTo>
                    <a:pt x="192824" y="8547"/>
                  </a:lnTo>
                  <a:lnTo>
                    <a:pt x="193017" y="8051"/>
                  </a:lnTo>
                  <a:lnTo>
                    <a:pt x="192900" y="6007"/>
                  </a:lnTo>
                  <a:close/>
                </a:path>
                <a:path w="283210" h="18415">
                  <a:moveTo>
                    <a:pt x="200377" y="7734"/>
                  </a:moveTo>
                  <a:lnTo>
                    <a:pt x="196926" y="7734"/>
                  </a:lnTo>
                  <a:lnTo>
                    <a:pt x="197497" y="7975"/>
                  </a:lnTo>
                  <a:lnTo>
                    <a:pt x="198221" y="8915"/>
                  </a:lnTo>
                  <a:lnTo>
                    <a:pt x="198318" y="9321"/>
                  </a:lnTo>
                  <a:lnTo>
                    <a:pt x="198399" y="18059"/>
                  </a:lnTo>
                  <a:lnTo>
                    <a:pt x="200825" y="18059"/>
                  </a:lnTo>
                  <a:lnTo>
                    <a:pt x="200825" y="10185"/>
                  </a:lnTo>
                  <a:lnTo>
                    <a:pt x="201091" y="9321"/>
                  </a:lnTo>
                  <a:lnTo>
                    <a:pt x="201653" y="8661"/>
                  </a:lnTo>
                  <a:lnTo>
                    <a:pt x="200228" y="8661"/>
                  </a:lnTo>
                  <a:lnTo>
                    <a:pt x="200449" y="8051"/>
                  </a:lnTo>
                  <a:lnTo>
                    <a:pt x="200377" y="7734"/>
                  </a:lnTo>
                  <a:close/>
                </a:path>
                <a:path w="283210" h="18415">
                  <a:moveTo>
                    <a:pt x="208180" y="7734"/>
                  </a:moveTo>
                  <a:lnTo>
                    <a:pt x="204635" y="7734"/>
                  </a:lnTo>
                  <a:lnTo>
                    <a:pt x="205206" y="7975"/>
                  </a:lnTo>
                  <a:lnTo>
                    <a:pt x="205917" y="8915"/>
                  </a:lnTo>
                  <a:lnTo>
                    <a:pt x="206021" y="9321"/>
                  </a:lnTo>
                  <a:lnTo>
                    <a:pt x="206108" y="18059"/>
                  </a:lnTo>
                  <a:lnTo>
                    <a:pt x="208521" y="18059"/>
                  </a:lnTo>
                  <a:lnTo>
                    <a:pt x="208410" y="8547"/>
                  </a:lnTo>
                  <a:lnTo>
                    <a:pt x="208180" y="7734"/>
                  </a:lnTo>
                  <a:close/>
                </a:path>
                <a:path w="283210" h="18415">
                  <a:moveTo>
                    <a:pt x="200453" y="8039"/>
                  </a:moveTo>
                  <a:lnTo>
                    <a:pt x="200228" y="8661"/>
                  </a:lnTo>
                  <a:lnTo>
                    <a:pt x="200609" y="8661"/>
                  </a:lnTo>
                  <a:lnTo>
                    <a:pt x="200453" y="8039"/>
                  </a:lnTo>
                  <a:close/>
                </a:path>
                <a:path w="283210" h="18415">
                  <a:moveTo>
                    <a:pt x="205841" y="5791"/>
                  </a:moveTo>
                  <a:lnTo>
                    <a:pt x="203504" y="5791"/>
                  </a:lnTo>
                  <a:lnTo>
                    <a:pt x="202615" y="6057"/>
                  </a:lnTo>
                  <a:lnTo>
                    <a:pt x="201079" y="7099"/>
                  </a:lnTo>
                  <a:lnTo>
                    <a:pt x="200634" y="7670"/>
                  </a:lnTo>
                  <a:lnTo>
                    <a:pt x="200555" y="8445"/>
                  </a:lnTo>
                  <a:lnTo>
                    <a:pt x="200609" y="8661"/>
                  </a:lnTo>
                  <a:lnTo>
                    <a:pt x="201653" y="8661"/>
                  </a:lnTo>
                  <a:lnTo>
                    <a:pt x="202171" y="8051"/>
                  </a:lnTo>
                  <a:lnTo>
                    <a:pt x="202907" y="7734"/>
                  </a:lnTo>
                  <a:lnTo>
                    <a:pt x="208180" y="7734"/>
                  </a:lnTo>
                  <a:lnTo>
                    <a:pt x="206844" y="6184"/>
                  </a:lnTo>
                  <a:lnTo>
                    <a:pt x="205841" y="5791"/>
                  </a:lnTo>
                  <a:close/>
                </a:path>
                <a:path w="283210" h="18415">
                  <a:moveTo>
                    <a:pt x="193064" y="7933"/>
                  </a:moveTo>
                  <a:lnTo>
                    <a:pt x="192824" y="8547"/>
                  </a:lnTo>
                  <a:lnTo>
                    <a:pt x="193116" y="8547"/>
                  </a:lnTo>
                  <a:lnTo>
                    <a:pt x="193064" y="7933"/>
                  </a:lnTo>
                  <a:close/>
                </a:path>
                <a:path w="283210" h="18415">
                  <a:moveTo>
                    <a:pt x="197865" y="5791"/>
                  </a:moveTo>
                  <a:lnTo>
                    <a:pt x="195897" y="5791"/>
                  </a:lnTo>
                  <a:lnTo>
                    <a:pt x="195022" y="6057"/>
                  </a:lnTo>
                  <a:lnTo>
                    <a:pt x="193693" y="6972"/>
                  </a:lnTo>
                  <a:lnTo>
                    <a:pt x="193167" y="7670"/>
                  </a:lnTo>
                  <a:lnTo>
                    <a:pt x="193116" y="8547"/>
                  </a:lnTo>
                  <a:lnTo>
                    <a:pt x="194068" y="8547"/>
                  </a:lnTo>
                  <a:lnTo>
                    <a:pt x="194475" y="8051"/>
                  </a:lnTo>
                  <a:lnTo>
                    <a:pt x="195211" y="7734"/>
                  </a:lnTo>
                  <a:lnTo>
                    <a:pt x="200377" y="7734"/>
                  </a:lnTo>
                  <a:lnTo>
                    <a:pt x="199923" y="6972"/>
                  </a:lnTo>
                  <a:lnTo>
                    <a:pt x="199288" y="6515"/>
                  </a:lnTo>
                  <a:lnTo>
                    <a:pt x="198698" y="6057"/>
                  </a:lnTo>
                  <a:lnTo>
                    <a:pt x="197865" y="5791"/>
                  </a:lnTo>
                  <a:close/>
                </a:path>
                <a:path w="283210" h="18415">
                  <a:moveTo>
                    <a:pt x="218211" y="5791"/>
                  </a:moveTo>
                  <a:lnTo>
                    <a:pt x="215938" y="5791"/>
                  </a:lnTo>
                  <a:lnTo>
                    <a:pt x="214922" y="6057"/>
                  </a:lnTo>
                  <a:lnTo>
                    <a:pt x="211289" y="14008"/>
                  </a:lnTo>
                  <a:lnTo>
                    <a:pt x="211848" y="15532"/>
                  </a:lnTo>
                  <a:lnTo>
                    <a:pt x="214083" y="17729"/>
                  </a:lnTo>
                  <a:lnTo>
                    <a:pt x="215607" y="18288"/>
                  </a:lnTo>
                  <a:lnTo>
                    <a:pt x="218452" y="18288"/>
                  </a:lnTo>
                  <a:lnTo>
                    <a:pt x="219290" y="18148"/>
                  </a:lnTo>
                  <a:lnTo>
                    <a:pt x="220891" y="17627"/>
                  </a:lnTo>
                  <a:lnTo>
                    <a:pt x="221576" y="17246"/>
                  </a:lnTo>
                  <a:lnTo>
                    <a:pt x="222123" y="16751"/>
                  </a:lnTo>
                  <a:lnTo>
                    <a:pt x="221953" y="16395"/>
                  </a:lnTo>
                  <a:lnTo>
                    <a:pt x="216331" y="16395"/>
                  </a:lnTo>
                  <a:lnTo>
                    <a:pt x="215341" y="16027"/>
                  </a:lnTo>
                  <a:lnTo>
                    <a:pt x="213956" y="14592"/>
                  </a:lnTo>
                  <a:lnTo>
                    <a:pt x="213614" y="13525"/>
                  </a:lnTo>
                  <a:lnTo>
                    <a:pt x="213614" y="12369"/>
                  </a:lnTo>
                  <a:lnTo>
                    <a:pt x="213182" y="12369"/>
                  </a:lnTo>
                  <a:lnTo>
                    <a:pt x="213182" y="10985"/>
                  </a:lnTo>
                  <a:lnTo>
                    <a:pt x="213614" y="10985"/>
                  </a:lnTo>
                  <a:lnTo>
                    <a:pt x="213733" y="10096"/>
                  </a:lnTo>
                  <a:lnTo>
                    <a:pt x="213948" y="9410"/>
                  </a:lnTo>
                  <a:lnTo>
                    <a:pt x="215125" y="7899"/>
                  </a:lnTo>
                  <a:lnTo>
                    <a:pt x="215988" y="7518"/>
                  </a:lnTo>
                  <a:lnTo>
                    <a:pt x="221142" y="7518"/>
                  </a:lnTo>
                  <a:lnTo>
                    <a:pt x="220687" y="6985"/>
                  </a:lnTo>
                  <a:lnTo>
                    <a:pt x="219163" y="6032"/>
                  </a:lnTo>
                  <a:lnTo>
                    <a:pt x="218211" y="5791"/>
                  </a:lnTo>
                  <a:close/>
                </a:path>
                <a:path w="283210" h="18415">
                  <a:moveTo>
                    <a:pt x="221335" y="15100"/>
                  </a:moveTo>
                  <a:lnTo>
                    <a:pt x="220776" y="15557"/>
                  </a:lnTo>
                  <a:lnTo>
                    <a:pt x="220192" y="15900"/>
                  </a:lnTo>
                  <a:lnTo>
                    <a:pt x="218960" y="16294"/>
                  </a:lnTo>
                  <a:lnTo>
                    <a:pt x="218312" y="16395"/>
                  </a:lnTo>
                  <a:lnTo>
                    <a:pt x="221953" y="16395"/>
                  </a:lnTo>
                  <a:lnTo>
                    <a:pt x="221335" y="15100"/>
                  </a:lnTo>
                  <a:close/>
                </a:path>
                <a:path w="283210" h="18415">
                  <a:moveTo>
                    <a:pt x="213614" y="10985"/>
                  </a:moveTo>
                  <a:lnTo>
                    <a:pt x="213182" y="10985"/>
                  </a:lnTo>
                  <a:lnTo>
                    <a:pt x="213182" y="12369"/>
                  </a:lnTo>
                  <a:lnTo>
                    <a:pt x="213614" y="12369"/>
                  </a:lnTo>
                  <a:lnTo>
                    <a:pt x="213614" y="10985"/>
                  </a:lnTo>
                  <a:close/>
                </a:path>
                <a:path w="283210" h="18415">
                  <a:moveTo>
                    <a:pt x="220218" y="10985"/>
                  </a:moveTo>
                  <a:lnTo>
                    <a:pt x="213614" y="10985"/>
                  </a:lnTo>
                  <a:lnTo>
                    <a:pt x="213614" y="12369"/>
                  </a:lnTo>
                  <a:lnTo>
                    <a:pt x="222275" y="12369"/>
                  </a:lnTo>
                  <a:lnTo>
                    <a:pt x="222275" y="11290"/>
                  </a:lnTo>
                  <a:lnTo>
                    <a:pt x="220218" y="11290"/>
                  </a:lnTo>
                  <a:lnTo>
                    <a:pt x="220218" y="10985"/>
                  </a:lnTo>
                  <a:close/>
                </a:path>
                <a:path w="283210" h="18415">
                  <a:moveTo>
                    <a:pt x="221142" y="7518"/>
                  </a:moveTo>
                  <a:lnTo>
                    <a:pt x="218109" y="7518"/>
                  </a:lnTo>
                  <a:lnTo>
                    <a:pt x="218813" y="7823"/>
                  </a:lnTo>
                  <a:lnTo>
                    <a:pt x="219938" y="9169"/>
                  </a:lnTo>
                  <a:lnTo>
                    <a:pt x="220099" y="9702"/>
                  </a:lnTo>
                  <a:lnTo>
                    <a:pt x="220218" y="11290"/>
                  </a:lnTo>
                  <a:lnTo>
                    <a:pt x="220624" y="10985"/>
                  </a:lnTo>
                  <a:lnTo>
                    <a:pt x="222275" y="10985"/>
                  </a:lnTo>
                  <a:lnTo>
                    <a:pt x="222209" y="10096"/>
                  </a:lnTo>
                  <a:lnTo>
                    <a:pt x="222072" y="9410"/>
                  </a:lnTo>
                  <a:lnTo>
                    <a:pt x="221272" y="7670"/>
                  </a:lnTo>
                  <a:lnTo>
                    <a:pt x="221142" y="7518"/>
                  </a:lnTo>
                  <a:close/>
                </a:path>
                <a:path w="283210" h="18415">
                  <a:moveTo>
                    <a:pt x="222275" y="10985"/>
                  </a:moveTo>
                  <a:lnTo>
                    <a:pt x="220624" y="10985"/>
                  </a:lnTo>
                  <a:lnTo>
                    <a:pt x="220218" y="11290"/>
                  </a:lnTo>
                  <a:lnTo>
                    <a:pt x="222275" y="11290"/>
                  </a:lnTo>
                  <a:lnTo>
                    <a:pt x="222275" y="10985"/>
                  </a:lnTo>
                  <a:close/>
                </a:path>
                <a:path w="283210" h="18415">
                  <a:moveTo>
                    <a:pt x="227203" y="6007"/>
                  </a:moveTo>
                  <a:lnTo>
                    <a:pt x="224853" y="6007"/>
                  </a:lnTo>
                  <a:lnTo>
                    <a:pt x="224892" y="6388"/>
                  </a:lnTo>
                  <a:lnTo>
                    <a:pt x="224993" y="18059"/>
                  </a:lnTo>
                  <a:lnTo>
                    <a:pt x="227431" y="18059"/>
                  </a:lnTo>
                  <a:lnTo>
                    <a:pt x="227431" y="10668"/>
                  </a:lnTo>
                  <a:lnTo>
                    <a:pt x="227571" y="10096"/>
                  </a:lnTo>
                  <a:lnTo>
                    <a:pt x="228042" y="9118"/>
                  </a:lnTo>
                  <a:lnTo>
                    <a:pt x="227076" y="9118"/>
                  </a:lnTo>
                  <a:lnTo>
                    <a:pt x="227241" y="8369"/>
                  </a:lnTo>
                  <a:lnTo>
                    <a:pt x="227360" y="8089"/>
                  </a:lnTo>
                  <a:lnTo>
                    <a:pt x="227203" y="6007"/>
                  </a:lnTo>
                  <a:close/>
                </a:path>
                <a:path w="283210" h="18415">
                  <a:moveTo>
                    <a:pt x="227371" y="8066"/>
                  </a:moveTo>
                  <a:lnTo>
                    <a:pt x="227241" y="8369"/>
                  </a:lnTo>
                  <a:lnTo>
                    <a:pt x="227076" y="9118"/>
                  </a:lnTo>
                  <a:lnTo>
                    <a:pt x="227457" y="9118"/>
                  </a:lnTo>
                  <a:lnTo>
                    <a:pt x="227371" y="8066"/>
                  </a:lnTo>
                  <a:close/>
                </a:path>
                <a:path w="283210" h="18415">
                  <a:moveTo>
                    <a:pt x="230416" y="5791"/>
                  </a:moveTo>
                  <a:lnTo>
                    <a:pt x="227457" y="9118"/>
                  </a:lnTo>
                  <a:lnTo>
                    <a:pt x="228042" y="9118"/>
                  </a:lnTo>
                  <a:lnTo>
                    <a:pt x="228447" y="8636"/>
                  </a:lnTo>
                  <a:lnTo>
                    <a:pt x="229438" y="8013"/>
                  </a:lnTo>
                  <a:lnTo>
                    <a:pt x="230035" y="7848"/>
                  </a:lnTo>
                  <a:lnTo>
                    <a:pt x="232171" y="7848"/>
                  </a:lnTo>
                  <a:lnTo>
                    <a:pt x="232124" y="5918"/>
                  </a:lnTo>
                  <a:lnTo>
                    <a:pt x="231495" y="5803"/>
                  </a:lnTo>
                  <a:lnTo>
                    <a:pt x="230416" y="5791"/>
                  </a:lnTo>
                  <a:close/>
                </a:path>
                <a:path w="283210" h="18415">
                  <a:moveTo>
                    <a:pt x="232171" y="7848"/>
                  </a:moveTo>
                  <a:lnTo>
                    <a:pt x="231025" y="7848"/>
                  </a:lnTo>
                  <a:lnTo>
                    <a:pt x="231266" y="7861"/>
                  </a:lnTo>
                  <a:lnTo>
                    <a:pt x="231457" y="7899"/>
                  </a:lnTo>
                  <a:lnTo>
                    <a:pt x="231660" y="7912"/>
                  </a:lnTo>
                  <a:lnTo>
                    <a:pt x="232168" y="8089"/>
                  </a:lnTo>
                  <a:lnTo>
                    <a:pt x="232171" y="7848"/>
                  </a:lnTo>
                  <a:close/>
                </a:path>
                <a:path w="283210" h="18415">
                  <a:moveTo>
                    <a:pt x="239966" y="5791"/>
                  </a:moveTo>
                  <a:lnTo>
                    <a:pt x="237972" y="5791"/>
                  </a:lnTo>
                  <a:lnTo>
                    <a:pt x="236918" y="6045"/>
                  </a:lnTo>
                  <a:lnTo>
                    <a:pt x="235140" y="7010"/>
                  </a:lnTo>
                  <a:lnTo>
                    <a:pt x="234441" y="7708"/>
                  </a:lnTo>
                  <a:lnTo>
                    <a:pt x="233451" y="9563"/>
                  </a:lnTo>
                  <a:lnTo>
                    <a:pt x="233223" y="10604"/>
                  </a:lnTo>
                  <a:lnTo>
                    <a:pt x="233233" y="13385"/>
                  </a:lnTo>
                  <a:lnTo>
                    <a:pt x="237972" y="18288"/>
                  </a:lnTo>
                  <a:lnTo>
                    <a:pt x="239941" y="18288"/>
                  </a:lnTo>
                  <a:lnTo>
                    <a:pt x="240677" y="18148"/>
                  </a:lnTo>
                  <a:lnTo>
                    <a:pt x="242163" y="17627"/>
                  </a:lnTo>
                  <a:lnTo>
                    <a:pt x="242785" y="17246"/>
                  </a:lnTo>
                  <a:lnTo>
                    <a:pt x="243281" y="16776"/>
                  </a:lnTo>
                  <a:lnTo>
                    <a:pt x="243078" y="16344"/>
                  </a:lnTo>
                  <a:lnTo>
                    <a:pt x="238201" y="16344"/>
                  </a:lnTo>
                  <a:lnTo>
                    <a:pt x="237299" y="15963"/>
                  </a:lnTo>
                  <a:lnTo>
                    <a:pt x="235991" y="14465"/>
                  </a:lnTo>
                  <a:lnTo>
                    <a:pt x="235673" y="13385"/>
                  </a:lnTo>
                  <a:lnTo>
                    <a:pt x="235673" y="10604"/>
                  </a:lnTo>
                  <a:lnTo>
                    <a:pt x="235991" y="9537"/>
                  </a:lnTo>
                  <a:lnTo>
                    <a:pt x="237299" y="8077"/>
                  </a:lnTo>
                  <a:lnTo>
                    <a:pt x="238201" y="7708"/>
                  </a:lnTo>
                  <a:lnTo>
                    <a:pt x="243090" y="7708"/>
                  </a:lnTo>
                  <a:lnTo>
                    <a:pt x="243281" y="7302"/>
                  </a:lnTo>
                  <a:lnTo>
                    <a:pt x="242798" y="6819"/>
                  </a:lnTo>
                  <a:lnTo>
                    <a:pt x="242189" y="6451"/>
                  </a:lnTo>
                  <a:lnTo>
                    <a:pt x="240728" y="5930"/>
                  </a:lnTo>
                  <a:lnTo>
                    <a:pt x="239966" y="5791"/>
                  </a:lnTo>
                  <a:close/>
                </a:path>
                <a:path w="283210" h="18415">
                  <a:moveTo>
                    <a:pt x="242481" y="15074"/>
                  </a:moveTo>
                  <a:lnTo>
                    <a:pt x="242023" y="15519"/>
                  </a:lnTo>
                  <a:lnTo>
                    <a:pt x="241515" y="15849"/>
                  </a:lnTo>
                  <a:lnTo>
                    <a:pt x="240398" y="16243"/>
                  </a:lnTo>
                  <a:lnTo>
                    <a:pt x="239864" y="16344"/>
                  </a:lnTo>
                  <a:lnTo>
                    <a:pt x="243078" y="16344"/>
                  </a:lnTo>
                  <a:lnTo>
                    <a:pt x="242481" y="15074"/>
                  </a:lnTo>
                  <a:close/>
                </a:path>
                <a:path w="283210" h="18415">
                  <a:moveTo>
                    <a:pt x="243090" y="7708"/>
                  </a:moveTo>
                  <a:lnTo>
                    <a:pt x="239877" y="7708"/>
                  </a:lnTo>
                  <a:lnTo>
                    <a:pt x="240423" y="7823"/>
                  </a:lnTo>
                  <a:lnTo>
                    <a:pt x="241541" y="8242"/>
                  </a:lnTo>
                  <a:lnTo>
                    <a:pt x="242036" y="8572"/>
                  </a:lnTo>
                  <a:lnTo>
                    <a:pt x="242481" y="9004"/>
                  </a:lnTo>
                  <a:lnTo>
                    <a:pt x="243090" y="7708"/>
                  </a:lnTo>
                  <a:close/>
                </a:path>
                <a:path w="283210" h="18415">
                  <a:moveTo>
                    <a:pt x="248259" y="6007"/>
                  </a:moveTo>
                  <a:lnTo>
                    <a:pt x="245833" y="6007"/>
                  </a:lnTo>
                  <a:lnTo>
                    <a:pt x="245833" y="18059"/>
                  </a:lnTo>
                  <a:lnTo>
                    <a:pt x="248259" y="18059"/>
                  </a:lnTo>
                  <a:lnTo>
                    <a:pt x="248259" y="6007"/>
                  </a:lnTo>
                  <a:close/>
                </a:path>
                <a:path w="283210" h="18415">
                  <a:moveTo>
                    <a:pt x="248450" y="977"/>
                  </a:moveTo>
                  <a:lnTo>
                    <a:pt x="245643" y="977"/>
                  </a:lnTo>
                  <a:lnTo>
                    <a:pt x="245643" y="3492"/>
                  </a:lnTo>
                  <a:lnTo>
                    <a:pt x="248450" y="3492"/>
                  </a:lnTo>
                  <a:lnTo>
                    <a:pt x="248450" y="977"/>
                  </a:lnTo>
                  <a:close/>
                </a:path>
                <a:path w="283210" h="18415">
                  <a:moveTo>
                    <a:pt x="257467" y="5791"/>
                  </a:moveTo>
                  <a:lnTo>
                    <a:pt x="255346" y="5791"/>
                  </a:lnTo>
                  <a:lnTo>
                    <a:pt x="254386" y="6057"/>
                  </a:lnTo>
                  <a:lnTo>
                    <a:pt x="251128" y="10604"/>
                  </a:lnTo>
                  <a:lnTo>
                    <a:pt x="251131" y="13474"/>
                  </a:lnTo>
                  <a:lnTo>
                    <a:pt x="255346" y="18288"/>
                  </a:lnTo>
                  <a:lnTo>
                    <a:pt x="257428" y="18288"/>
                  </a:lnTo>
                  <a:lnTo>
                    <a:pt x="258330" y="18021"/>
                  </a:lnTo>
                  <a:lnTo>
                    <a:pt x="259905" y="16992"/>
                  </a:lnTo>
                  <a:lnTo>
                    <a:pt x="260353" y="16395"/>
                  </a:lnTo>
                  <a:lnTo>
                    <a:pt x="255943" y="16395"/>
                  </a:lnTo>
                  <a:lnTo>
                    <a:pt x="255092" y="16027"/>
                  </a:lnTo>
                  <a:lnTo>
                    <a:pt x="253847" y="14554"/>
                  </a:lnTo>
                  <a:lnTo>
                    <a:pt x="253542" y="13474"/>
                  </a:lnTo>
                  <a:lnTo>
                    <a:pt x="253542" y="10604"/>
                  </a:lnTo>
                  <a:lnTo>
                    <a:pt x="253847" y="9525"/>
                  </a:lnTo>
                  <a:lnTo>
                    <a:pt x="255104" y="8077"/>
                  </a:lnTo>
                  <a:lnTo>
                    <a:pt x="255955" y="7708"/>
                  </a:lnTo>
                  <a:lnTo>
                    <a:pt x="260380" y="7708"/>
                  </a:lnTo>
                  <a:lnTo>
                    <a:pt x="259943" y="7112"/>
                  </a:lnTo>
                  <a:lnTo>
                    <a:pt x="258381" y="6057"/>
                  </a:lnTo>
                  <a:lnTo>
                    <a:pt x="257467" y="5791"/>
                  </a:lnTo>
                  <a:close/>
                </a:path>
                <a:path w="283210" h="18415">
                  <a:moveTo>
                    <a:pt x="262851" y="15392"/>
                  </a:moveTo>
                  <a:lnTo>
                    <a:pt x="260692" y="15392"/>
                  </a:lnTo>
                  <a:lnTo>
                    <a:pt x="260511" y="16027"/>
                  </a:lnTo>
                  <a:lnTo>
                    <a:pt x="260426" y="18059"/>
                  </a:lnTo>
                  <a:lnTo>
                    <a:pt x="262851" y="18059"/>
                  </a:lnTo>
                  <a:lnTo>
                    <a:pt x="262851" y="15392"/>
                  </a:lnTo>
                  <a:close/>
                </a:path>
                <a:path w="283210" h="18415">
                  <a:moveTo>
                    <a:pt x="260380" y="7708"/>
                  </a:moveTo>
                  <a:lnTo>
                    <a:pt x="258051" y="7708"/>
                  </a:lnTo>
                  <a:lnTo>
                    <a:pt x="258876" y="8077"/>
                  </a:lnTo>
                  <a:lnTo>
                    <a:pt x="260134" y="9525"/>
                  </a:lnTo>
                  <a:lnTo>
                    <a:pt x="260451" y="10604"/>
                  </a:lnTo>
                  <a:lnTo>
                    <a:pt x="260451" y="13474"/>
                  </a:lnTo>
                  <a:lnTo>
                    <a:pt x="260134" y="14554"/>
                  </a:lnTo>
                  <a:lnTo>
                    <a:pt x="258876" y="16027"/>
                  </a:lnTo>
                  <a:lnTo>
                    <a:pt x="258051" y="16395"/>
                  </a:lnTo>
                  <a:lnTo>
                    <a:pt x="260353" y="16395"/>
                  </a:lnTo>
                  <a:lnTo>
                    <a:pt x="260426" y="15392"/>
                  </a:lnTo>
                  <a:lnTo>
                    <a:pt x="262851" y="15392"/>
                  </a:lnTo>
                  <a:lnTo>
                    <a:pt x="262851" y="8737"/>
                  </a:lnTo>
                  <a:lnTo>
                    <a:pt x="260451" y="8737"/>
                  </a:lnTo>
                  <a:lnTo>
                    <a:pt x="260380" y="7708"/>
                  </a:lnTo>
                  <a:close/>
                </a:path>
                <a:path w="283210" h="18415">
                  <a:moveTo>
                    <a:pt x="260692" y="15392"/>
                  </a:moveTo>
                  <a:lnTo>
                    <a:pt x="260426" y="15392"/>
                  </a:lnTo>
                  <a:lnTo>
                    <a:pt x="260426" y="16298"/>
                  </a:lnTo>
                  <a:lnTo>
                    <a:pt x="260692" y="15392"/>
                  </a:lnTo>
                  <a:close/>
                </a:path>
                <a:path w="283210" h="18415">
                  <a:moveTo>
                    <a:pt x="260515" y="8009"/>
                  </a:moveTo>
                  <a:lnTo>
                    <a:pt x="260451" y="8737"/>
                  </a:lnTo>
                  <a:lnTo>
                    <a:pt x="260718" y="8737"/>
                  </a:lnTo>
                  <a:lnTo>
                    <a:pt x="260515" y="8009"/>
                  </a:lnTo>
                  <a:close/>
                </a:path>
                <a:path w="283210" h="18415">
                  <a:moveTo>
                    <a:pt x="263042" y="6007"/>
                  </a:moveTo>
                  <a:lnTo>
                    <a:pt x="260692" y="6007"/>
                  </a:lnTo>
                  <a:lnTo>
                    <a:pt x="260637" y="8445"/>
                  </a:lnTo>
                  <a:lnTo>
                    <a:pt x="260718" y="8737"/>
                  </a:lnTo>
                  <a:lnTo>
                    <a:pt x="262851" y="8737"/>
                  </a:lnTo>
                  <a:lnTo>
                    <a:pt x="262935" y="7048"/>
                  </a:lnTo>
                  <a:lnTo>
                    <a:pt x="263042" y="6007"/>
                  </a:lnTo>
                  <a:close/>
                </a:path>
                <a:path w="283210" h="18415">
                  <a:moveTo>
                    <a:pt x="268782" y="457"/>
                  </a:moveTo>
                  <a:lnTo>
                    <a:pt x="266369" y="457"/>
                  </a:lnTo>
                  <a:lnTo>
                    <a:pt x="266369" y="18059"/>
                  </a:lnTo>
                  <a:lnTo>
                    <a:pt x="268782" y="18059"/>
                  </a:lnTo>
                  <a:lnTo>
                    <a:pt x="268782" y="457"/>
                  </a:lnTo>
                  <a:close/>
                </a:path>
                <a:path w="283210" h="18415">
                  <a:moveTo>
                    <a:pt x="278561" y="5791"/>
                  </a:moveTo>
                  <a:lnTo>
                    <a:pt x="276275" y="5791"/>
                  </a:lnTo>
                  <a:lnTo>
                    <a:pt x="275259" y="6057"/>
                  </a:lnTo>
                  <a:lnTo>
                    <a:pt x="271640" y="14008"/>
                  </a:lnTo>
                  <a:lnTo>
                    <a:pt x="272119" y="15316"/>
                  </a:lnTo>
                  <a:lnTo>
                    <a:pt x="272224" y="15557"/>
                  </a:lnTo>
                  <a:lnTo>
                    <a:pt x="274421" y="17729"/>
                  </a:lnTo>
                  <a:lnTo>
                    <a:pt x="275958" y="18288"/>
                  </a:lnTo>
                  <a:lnTo>
                    <a:pt x="278790" y="18288"/>
                  </a:lnTo>
                  <a:lnTo>
                    <a:pt x="279641" y="18148"/>
                  </a:lnTo>
                  <a:lnTo>
                    <a:pt x="281241" y="17627"/>
                  </a:lnTo>
                  <a:lnTo>
                    <a:pt x="281914" y="17246"/>
                  </a:lnTo>
                  <a:lnTo>
                    <a:pt x="282473" y="16751"/>
                  </a:lnTo>
                  <a:lnTo>
                    <a:pt x="282303" y="16395"/>
                  </a:lnTo>
                  <a:lnTo>
                    <a:pt x="276669" y="16395"/>
                  </a:lnTo>
                  <a:lnTo>
                    <a:pt x="275691" y="16027"/>
                  </a:lnTo>
                  <a:lnTo>
                    <a:pt x="274980" y="15316"/>
                  </a:lnTo>
                  <a:lnTo>
                    <a:pt x="274294" y="14592"/>
                  </a:lnTo>
                  <a:lnTo>
                    <a:pt x="273951" y="13525"/>
                  </a:lnTo>
                  <a:lnTo>
                    <a:pt x="273951" y="12369"/>
                  </a:lnTo>
                  <a:lnTo>
                    <a:pt x="273519" y="12369"/>
                  </a:lnTo>
                  <a:lnTo>
                    <a:pt x="273519" y="10985"/>
                  </a:lnTo>
                  <a:lnTo>
                    <a:pt x="273951" y="10985"/>
                  </a:lnTo>
                  <a:lnTo>
                    <a:pt x="274071" y="10096"/>
                  </a:lnTo>
                  <a:lnTo>
                    <a:pt x="274286" y="9410"/>
                  </a:lnTo>
                  <a:lnTo>
                    <a:pt x="275475" y="7899"/>
                  </a:lnTo>
                  <a:lnTo>
                    <a:pt x="276326" y="7518"/>
                  </a:lnTo>
                  <a:lnTo>
                    <a:pt x="281492" y="7518"/>
                  </a:lnTo>
                  <a:lnTo>
                    <a:pt x="281038" y="6985"/>
                  </a:lnTo>
                  <a:lnTo>
                    <a:pt x="279501" y="6032"/>
                  </a:lnTo>
                  <a:lnTo>
                    <a:pt x="278561" y="5791"/>
                  </a:lnTo>
                  <a:close/>
                </a:path>
                <a:path w="283210" h="18415">
                  <a:moveTo>
                    <a:pt x="281685" y="15100"/>
                  </a:moveTo>
                  <a:lnTo>
                    <a:pt x="281127" y="15557"/>
                  </a:lnTo>
                  <a:lnTo>
                    <a:pt x="280530" y="15900"/>
                  </a:lnTo>
                  <a:lnTo>
                    <a:pt x="279311" y="16294"/>
                  </a:lnTo>
                  <a:lnTo>
                    <a:pt x="278650" y="16395"/>
                  </a:lnTo>
                  <a:lnTo>
                    <a:pt x="282303" y="16395"/>
                  </a:lnTo>
                  <a:lnTo>
                    <a:pt x="281685" y="15100"/>
                  </a:lnTo>
                  <a:close/>
                </a:path>
                <a:path w="283210" h="18415">
                  <a:moveTo>
                    <a:pt x="273951" y="10985"/>
                  </a:moveTo>
                  <a:lnTo>
                    <a:pt x="273519" y="10985"/>
                  </a:lnTo>
                  <a:lnTo>
                    <a:pt x="273519" y="12369"/>
                  </a:lnTo>
                  <a:lnTo>
                    <a:pt x="273951" y="12369"/>
                  </a:lnTo>
                  <a:lnTo>
                    <a:pt x="273951" y="10985"/>
                  </a:lnTo>
                  <a:close/>
                </a:path>
                <a:path w="283210" h="18415">
                  <a:moveTo>
                    <a:pt x="280555" y="10985"/>
                  </a:moveTo>
                  <a:lnTo>
                    <a:pt x="273951" y="10985"/>
                  </a:lnTo>
                  <a:lnTo>
                    <a:pt x="273951" y="12369"/>
                  </a:lnTo>
                  <a:lnTo>
                    <a:pt x="282613" y="12369"/>
                  </a:lnTo>
                  <a:lnTo>
                    <a:pt x="282613" y="11290"/>
                  </a:lnTo>
                  <a:lnTo>
                    <a:pt x="280555" y="11290"/>
                  </a:lnTo>
                  <a:lnTo>
                    <a:pt x="280555" y="10985"/>
                  </a:lnTo>
                  <a:close/>
                </a:path>
                <a:path w="283210" h="18415">
                  <a:moveTo>
                    <a:pt x="281492" y="7518"/>
                  </a:moveTo>
                  <a:lnTo>
                    <a:pt x="278447" y="7518"/>
                  </a:lnTo>
                  <a:lnTo>
                    <a:pt x="279162" y="7823"/>
                  </a:lnTo>
                  <a:lnTo>
                    <a:pt x="279742" y="8521"/>
                  </a:lnTo>
                  <a:lnTo>
                    <a:pt x="280289" y="9169"/>
                  </a:lnTo>
                  <a:lnTo>
                    <a:pt x="280442" y="9702"/>
                  </a:lnTo>
                  <a:lnTo>
                    <a:pt x="280555" y="11290"/>
                  </a:lnTo>
                  <a:lnTo>
                    <a:pt x="280962" y="10985"/>
                  </a:lnTo>
                  <a:lnTo>
                    <a:pt x="282613" y="10985"/>
                  </a:lnTo>
                  <a:lnTo>
                    <a:pt x="282551" y="10096"/>
                  </a:lnTo>
                  <a:lnTo>
                    <a:pt x="282429" y="9448"/>
                  </a:lnTo>
                  <a:lnTo>
                    <a:pt x="281622" y="7670"/>
                  </a:lnTo>
                  <a:lnTo>
                    <a:pt x="281492" y="7518"/>
                  </a:lnTo>
                  <a:close/>
                </a:path>
                <a:path w="283210" h="18415">
                  <a:moveTo>
                    <a:pt x="282613" y="10985"/>
                  </a:moveTo>
                  <a:lnTo>
                    <a:pt x="280962" y="10985"/>
                  </a:lnTo>
                  <a:lnTo>
                    <a:pt x="280555" y="11290"/>
                  </a:lnTo>
                  <a:lnTo>
                    <a:pt x="282613" y="11290"/>
                  </a:lnTo>
                  <a:lnTo>
                    <a:pt x="282613" y="10985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395120" y="9339745"/>
              <a:ext cx="444500" cy="10795"/>
            </a:xfrm>
            <a:custGeom>
              <a:avLst/>
              <a:gdLst/>
              <a:ahLst/>
              <a:cxnLst/>
              <a:rect l="l" t="t" r="r" b="b"/>
              <a:pathLst>
                <a:path w="444500" h="10795">
                  <a:moveTo>
                    <a:pt x="441985" y="0"/>
                  </a:moveTo>
                  <a:lnTo>
                    <a:pt x="2285" y="0"/>
                  </a:lnTo>
                  <a:lnTo>
                    <a:pt x="0" y="2298"/>
                  </a:lnTo>
                  <a:lnTo>
                    <a:pt x="0" y="5130"/>
                  </a:lnTo>
                  <a:lnTo>
                    <a:pt x="0" y="7962"/>
                  </a:lnTo>
                  <a:lnTo>
                    <a:pt x="2285" y="10261"/>
                  </a:lnTo>
                  <a:lnTo>
                    <a:pt x="441985" y="10261"/>
                  </a:lnTo>
                  <a:lnTo>
                    <a:pt x="444284" y="7962"/>
                  </a:lnTo>
                  <a:lnTo>
                    <a:pt x="444284" y="2298"/>
                  </a:lnTo>
                  <a:lnTo>
                    <a:pt x="441985" y="0"/>
                  </a:lnTo>
                  <a:close/>
                </a:path>
              </a:pathLst>
            </a:custGeom>
            <a:solidFill>
              <a:srgbClr val="E6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395120" y="9339745"/>
              <a:ext cx="133350" cy="10795"/>
            </a:xfrm>
            <a:custGeom>
              <a:avLst/>
              <a:gdLst/>
              <a:ahLst/>
              <a:cxnLst/>
              <a:rect l="l" t="t" r="r" b="b"/>
              <a:pathLst>
                <a:path w="133350" h="10795">
                  <a:moveTo>
                    <a:pt x="130644" y="0"/>
                  </a:moveTo>
                  <a:lnTo>
                    <a:pt x="2285" y="0"/>
                  </a:lnTo>
                  <a:lnTo>
                    <a:pt x="0" y="2298"/>
                  </a:lnTo>
                  <a:lnTo>
                    <a:pt x="0" y="5130"/>
                  </a:lnTo>
                  <a:lnTo>
                    <a:pt x="0" y="7962"/>
                  </a:lnTo>
                  <a:lnTo>
                    <a:pt x="2285" y="10261"/>
                  </a:lnTo>
                  <a:lnTo>
                    <a:pt x="130644" y="10261"/>
                  </a:lnTo>
                  <a:lnTo>
                    <a:pt x="132943" y="7962"/>
                  </a:lnTo>
                  <a:lnTo>
                    <a:pt x="132943" y="2298"/>
                  </a:lnTo>
                  <a:lnTo>
                    <a:pt x="130644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396555" y="9371126"/>
              <a:ext cx="431165" cy="19685"/>
            </a:xfrm>
            <a:custGeom>
              <a:avLst/>
              <a:gdLst/>
              <a:ahLst/>
              <a:cxnLst/>
              <a:rect l="l" t="t" r="r" b="b"/>
              <a:pathLst>
                <a:path w="431164" h="19684">
                  <a:moveTo>
                    <a:pt x="11480" y="1079"/>
                  </a:moveTo>
                  <a:lnTo>
                    <a:pt x="0" y="1079"/>
                  </a:lnTo>
                  <a:lnTo>
                    <a:pt x="0" y="3187"/>
                  </a:lnTo>
                  <a:lnTo>
                    <a:pt x="8712" y="3187"/>
                  </a:lnTo>
                  <a:lnTo>
                    <a:pt x="952" y="17945"/>
                  </a:lnTo>
                  <a:lnTo>
                    <a:pt x="3683" y="17945"/>
                  </a:lnTo>
                  <a:lnTo>
                    <a:pt x="11341" y="3187"/>
                  </a:lnTo>
                  <a:lnTo>
                    <a:pt x="11480" y="2921"/>
                  </a:lnTo>
                  <a:lnTo>
                    <a:pt x="11480" y="2222"/>
                  </a:lnTo>
                  <a:lnTo>
                    <a:pt x="11480" y="1079"/>
                  </a:lnTo>
                  <a:close/>
                </a:path>
                <a:path w="431164" h="19684">
                  <a:moveTo>
                    <a:pt x="26136" y="6654"/>
                  </a:moveTo>
                  <a:lnTo>
                    <a:pt x="25615" y="4521"/>
                  </a:lnTo>
                  <a:lnTo>
                    <a:pt x="24472" y="2921"/>
                  </a:lnTo>
                  <a:lnTo>
                    <a:pt x="23622" y="1714"/>
                  </a:lnTo>
                  <a:lnTo>
                    <a:pt x="23622" y="6654"/>
                  </a:lnTo>
                  <a:lnTo>
                    <a:pt x="23622" y="12293"/>
                  </a:lnTo>
                  <a:lnTo>
                    <a:pt x="23418" y="13411"/>
                  </a:lnTo>
                  <a:lnTo>
                    <a:pt x="22212" y="15544"/>
                  </a:lnTo>
                  <a:lnTo>
                    <a:pt x="21310" y="16078"/>
                  </a:lnTo>
                  <a:lnTo>
                    <a:pt x="18884" y="16078"/>
                  </a:lnTo>
                  <a:lnTo>
                    <a:pt x="17970" y="15544"/>
                  </a:lnTo>
                  <a:lnTo>
                    <a:pt x="16751" y="13411"/>
                  </a:lnTo>
                  <a:lnTo>
                    <a:pt x="16548" y="12293"/>
                  </a:lnTo>
                  <a:lnTo>
                    <a:pt x="16535" y="6654"/>
                  </a:lnTo>
                  <a:lnTo>
                    <a:pt x="16751" y="5537"/>
                  </a:lnTo>
                  <a:lnTo>
                    <a:pt x="17957" y="3454"/>
                  </a:lnTo>
                  <a:lnTo>
                    <a:pt x="18872" y="2921"/>
                  </a:lnTo>
                  <a:lnTo>
                    <a:pt x="21310" y="2921"/>
                  </a:lnTo>
                  <a:lnTo>
                    <a:pt x="22212" y="3454"/>
                  </a:lnTo>
                  <a:lnTo>
                    <a:pt x="23418" y="5537"/>
                  </a:lnTo>
                  <a:lnTo>
                    <a:pt x="23622" y="6654"/>
                  </a:lnTo>
                  <a:lnTo>
                    <a:pt x="23622" y="1714"/>
                  </a:lnTo>
                  <a:lnTo>
                    <a:pt x="22047" y="863"/>
                  </a:lnTo>
                  <a:lnTo>
                    <a:pt x="18135" y="863"/>
                  </a:lnTo>
                  <a:lnTo>
                    <a:pt x="16637" y="1600"/>
                  </a:lnTo>
                  <a:lnTo>
                    <a:pt x="14541" y="4521"/>
                  </a:lnTo>
                  <a:lnTo>
                    <a:pt x="14033" y="6654"/>
                  </a:lnTo>
                  <a:lnTo>
                    <a:pt x="14033" y="12293"/>
                  </a:lnTo>
                  <a:lnTo>
                    <a:pt x="14541" y="14439"/>
                  </a:lnTo>
                  <a:lnTo>
                    <a:pt x="16637" y="17424"/>
                  </a:lnTo>
                  <a:lnTo>
                    <a:pt x="18135" y="18161"/>
                  </a:lnTo>
                  <a:lnTo>
                    <a:pt x="22021" y="18161"/>
                  </a:lnTo>
                  <a:lnTo>
                    <a:pt x="23520" y="17424"/>
                  </a:lnTo>
                  <a:lnTo>
                    <a:pt x="24447" y="16078"/>
                  </a:lnTo>
                  <a:lnTo>
                    <a:pt x="25603" y="14439"/>
                  </a:lnTo>
                  <a:lnTo>
                    <a:pt x="26123" y="12293"/>
                  </a:lnTo>
                  <a:lnTo>
                    <a:pt x="26136" y="6654"/>
                  </a:lnTo>
                  <a:close/>
                </a:path>
                <a:path w="431164" h="19684">
                  <a:moveTo>
                    <a:pt x="36830" y="4381"/>
                  </a:moveTo>
                  <a:lnTo>
                    <a:pt x="36461" y="3162"/>
                  </a:lnTo>
                  <a:lnTo>
                    <a:pt x="35902" y="2489"/>
                  </a:lnTo>
                  <a:lnTo>
                    <a:pt x="34963" y="1333"/>
                  </a:lnTo>
                  <a:lnTo>
                    <a:pt x="34709" y="1219"/>
                  </a:lnTo>
                  <a:lnTo>
                    <a:pt x="34709" y="7620"/>
                  </a:lnTo>
                  <a:lnTo>
                    <a:pt x="34594" y="8115"/>
                  </a:lnTo>
                  <a:lnTo>
                    <a:pt x="33832" y="9258"/>
                  </a:lnTo>
                  <a:lnTo>
                    <a:pt x="33299" y="9550"/>
                  </a:lnTo>
                  <a:lnTo>
                    <a:pt x="31915" y="9550"/>
                  </a:lnTo>
                  <a:lnTo>
                    <a:pt x="31381" y="9258"/>
                  </a:lnTo>
                  <a:lnTo>
                    <a:pt x="30594" y="8115"/>
                  </a:lnTo>
                  <a:lnTo>
                    <a:pt x="30480" y="7620"/>
                  </a:lnTo>
                  <a:lnTo>
                    <a:pt x="30594" y="3911"/>
                  </a:lnTo>
                  <a:lnTo>
                    <a:pt x="31381" y="2781"/>
                  </a:lnTo>
                  <a:lnTo>
                    <a:pt x="31915" y="2489"/>
                  </a:lnTo>
                  <a:lnTo>
                    <a:pt x="33299" y="2489"/>
                  </a:lnTo>
                  <a:lnTo>
                    <a:pt x="33832" y="2781"/>
                  </a:lnTo>
                  <a:lnTo>
                    <a:pt x="34607" y="3911"/>
                  </a:lnTo>
                  <a:lnTo>
                    <a:pt x="34709" y="7620"/>
                  </a:lnTo>
                  <a:lnTo>
                    <a:pt x="34709" y="1219"/>
                  </a:lnTo>
                  <a:lnTo>
                    <a:pt x="33934" y="863"/>
                  </a:lnTo>
                  <a:lnTo>
                    <a:pt x="31305" y="863"/>
                  </a:lnTo>
                  <a:lnTo>
                    <a:pt x="30251" y="1333"/>
                  </a:lnTo>
                  <a:lnTo>
                    <a:pt x="28727" y="3124"/>
                  </a:lnTo>
                  <a:lnTo>
                    <a:pt x="28486" y="3911"/>
                  </a:lnTo>
                  <a:lnTo>
                    <a:pt x="28409" y="7848"/>
                  </a:lnTo>
                  <a:lnTo>
                    <a:pt x="28727" y="8890"/>
                  </a:lnTo>
                  <a:lnTo>
                    <a:pt x="30238" y="10718"/>
                  </a:lnTo>
                  <a:lnTo>
                    <a:pt x="31280" y="11176"/>
                  </a:lnTo>
                  <a:lnTo>
                    <a:pt x="33934" y="11176"/>
                  </a:lnTo>
                  <a:lnTo>
                    <a:pt x="34963" y="10718"/>
                  </a:lnTo>
                  <a:lnTo>
                    <a:pt x="35915" y="9550"/>
                  </a:lnTo>
                  <a:lnTo>
                    <a:pt x="36461" y="8890"/>
                  </a:lnTo>
                  <a:lnTo>
                    <a:pt x="36766" y="7848"/>
                  </a:lnTo>
                  <a:lnTo>
                    <a:pt x="36830" y="4381"/>
                  </a:lnTo>
                  <a:close/>
                </a:path>
                <a:path w="431164" h="19684">
                  <a:moveTo>
                    <a:pt x="44589" y="1079"/>
                  </a:moveTo>
                  <a:lnTo>
                    <a:pt x="42494" y="1079"/>
                  </a:lnTo>
                  <a:lnTo>
                    <a:pt x="32486" y="17945"/>
                  </a:lnTo>
                  <a:lnTo>
                    <a:pt x="34594" y="17945"/>
                  </a:lnTo>
                  <a:lnTo>
                    <a:pt x="44589" y="1079"/>
                  </a:lnTo>
                  <a:close/>
                </a:path>
                <a:path w="431164" h="19684">
                  <a:moveTo>
                    <a:pt x="48704" y="14605"/>
                  </a:moveTo>
                  <a:lnTo>
                    <a:pt x="48628" y="11176"/>
                  </a:lnTo>
                  <a:lnTo>
                    <a:pt x="48336" y="10147"/>
                  </a:lnTo>
                  <a:lnTo>
                    <a:pt x="47777" y="9474"/>
                  </a:lnTo>
                  <a:lnTo>
                    <a:pt x="46837" y="8318"/>
                  </a:lnTo>
                  <a:lnTo>
                    <a:pt x="46570" y="8204"/>
                  </a:lnTo>
                  <a:lnTo>
                    <a:pt x="46570" y="14605"/>
                  </a:lnTo>
                  <a:lnTo>
                    <a:pt x="46469" y="15100"/>
                  </a:lnTo>
                  <a:lnTo>
                    <a:pt x="45694" y="16243"/>
                  </a:lnTo>
                  <a:lnTo>
                    <a:pt x="45161" y="16535"/>
                  </a:lnTo>
                  <a:lnTo>
                    <a:pt x="43789" y="16535"/>
                  </a:lnTo>
                  <a:lnTo>
                    <a:pt x="43243" y="16243"/>
                  </a:lnTo>
                  <a:lnTo>
                    <a:pt x="42468" y="15100"/>
                  </a:lnTo>
                  <a:lnTo>
                    <a:pt x="42354" y="14605"/>
                  </a:lnTo>
                  <a:lnTo>
                    <a:pt x="42468" y="10896"/>
                  </a:lnTo>
                  <a:lnTo>
                    <a:pt x="43243" y="9766"/>
                  </a:lnTo>
                  <a:lnTo>
                    <a:pt x="43789" y="9474"/>
                  </a:lnTo>
                  <a:lnTo>
                    <a:pt x="45161" y="9474"/>
                  </a:lnTo>
                  <a:lnTo>
                    <a:pt x="45694" y="9766"/>
                  </a:lnTo>
                  <a:lnTo>
                    <a:pt x="46469" y="10896"/>
                  </a:lnTo>
                  <a:lnTo>
                    <a:pt x="46570" y="14605"/>
                  </a:lnTo>
                  <a:lnTo>
                    <a:pt x="46570" y="8204"/>
                  </a:lnTo>
                  <a:lnTo>
                    <a:pt x="45796" y="7848"/>
                  </a:lnTo>
                  <a:lnTo>
                    <a:pt x="43167" y="7848"/>
                  </a:lnTo>
                  <a:lnTo>
                    <a:pt x="42113" y="8318"/>
                  </a:lnTo>
                  <a:lnTo>
                    <a:pt x="40614" y="10109"/>
                  </a:lnTo>
                  <a:lnTo>
                    <a:pt x="40284" y="11176"/>
                  </a:lnTo>
                  <a:lnTo>
                    <a:pt x="40233" y="14605"/>
                  </a:lnTo>
                  <a:lnTo>
                    <a:pt x="40614" y="15875"/>
                  </a:lnTo>
                  <a:lnTo>
                    <a:pt x="42113" y="17703"/>
                  </a:lnTo>
                  <a:lnTo>
                    <a:pt x="43154" y="18161"/>
                  </a:lnTo>
                  <a:lnTo>
                    <a:pt x="45796" y="18161"/>
                  </a:lnTo>
                  <a:lnTo>
                    <a:pt x="46837" y="17703"/>
                  </a:lnTo>
                  <a:lnTo>
                    <a:pt x="47790" y="16535"/>
                  </a:lnTo>
                  <a:lnTo>
                    <a:pt x="48336" y="15875"/>
                  </a:lnTo>
                  <a:lnTo>
                    <a:pt x="48704" y="14605"/>
                  </a:lnTo>
                  <a:close/>
                </a:path>
                <a:path w="431164" h="19684">
                  <a:moveTo>
                    <a:pt x="277393" y="1079"/>
                  </a:moveTo>
                  <a:lnTo>
                    <a:pt x="265899" y="1079"/>
                  </a:lnTo>
                  <a:lnTo>
                    <a:pt x="265899" y="3187"/>
                  </a:lnTo>
                  <a:lnTo>
                    <a:pt x="274624" y="3187"/>
                  </a:lnTo>
                  <a:lnTo>
                    <a:pt x="266865" y="17945"/>
                  </a:lnTo>
                  <a:lnTo>
                    <a:pt x="269595" y="17945"/>
                  </a:lnTo>
                  <a:lnTo>
                    <a:pt x="277253" y="3187"/>
                  </a:lnTo>
                  <a:lnTo>
                    <a:pt x="277393" y="2921"/>
                  </a:lnTo>
                  <a:lnTo>
                    <a:pt x="277393" y="2222"/>
                  </a:lnTo>
                  <a:lnTo>
                    <a:pt x="277393" y="1079"/>
                  </a:lnTo>
                  <a:close/>
                </a:path>
                <a:path w="431164" h="19684">
                  <a:moveTo>
                    <a:pt x="299262" y="12065"/>
                  </a:moveTo>
                  <a:lnTo>
                    <a:pt x="291947" y="8382"/>
                  </a:lnTo>
                  <a:lnTo>
                    <a:pt x="290931" y="8166"/>
                  </a:lnTo>
                  <a:lnTo>
                    <a:pt x="290195" y="7861"/>
                  </a:lnTo>
                  <a:lnTo>
                    <a:pt x="289318" y="7073"/>
                  </a:lnTo>
                  <a:lnTo>
                    <a:pt x="289102" y="6515"/>
                  </a:lnTo>
                  <a:lnTo>
                    <a:pt x="289166" y="4787"/>
                  </a:lnTo>
                  <a:lnTo>
                    <a:pt x="289445" y="4241"/>
                  </a:lnTo>
                  <a:lnTo>
                    <a:pt x="290830" y="3225"/>
                  </a:lnTo>
                  <a:lnTo>
                    <a:pt x="291795" y="2971"/>
                  </a:lnTo>
                  <a:lnTo>
                    <a:pt x="294055" y="2971"/>
                  </a:lnTo>
                  <a:lnTo>
                    <a:pt x="294982" y="3124"/>
                  </a:lnTo>
                  <a:lnTo>
                    <a:pt x="296608" y="3708"/>
                  </a:lnTo>
                  <a:lnTo>
                    <a:pt x="297383" y="4165"/>
                  </a:lnTo>
                  <a:lnTo>
                    <a:pt x="298094" y="4787"/>
                  </a:lnTo>
                  <a:lnTo>
                    <a:pt x="298869" y="2971"/>
                  </a:lnTo>
                  <a:lnTo>
                    <a:pt x="298221" y="2222"/>
                  </a:lnTo>
                  <a:lnTo>
                    <a:pt x="297383" y="1727"/>
                  </a:lnTo>
                  <a:lnTo>
                    <a:pt x="296367" y="1397"/>
                  </a:lnTo>
                  <a:lnTo>
                    <a:pt x="295363" y="1041"/>
                  </a:lnTo>
                  <a:lnTo>
                    <a:pt x="294271" y="863"/>
                  </a:lnTo>
                  <a:lnTo>
                    <a:pt x="291782" y="863"/>
                  </a:lnTo>
                  <a:lnTo>
                    <a:pt x="286613" y="7200"/>
                  </a:lnTo>
                  <a:lnTo>
                    <a:pt x="286981" y="8191"/>
                  </a:lnTo>
                  <a:lnTo>
                    <a:pt x="287731" y="8928"/>
                  </a:lnTo>
                  <a:lnTo>
                    <a:pt x="288505" y="9639"/>
                  </a:lnTo>
                  <a:lnTo>
                    <a:pt x="289661" y="10160"/>
                  </a:lnTo>
                  <a:lnTo>
                    <a:pt x="294906" y="11226"/>
                  </a:lnTo>
                  <a:lnTo>
                    <a:pt x="295681" y="11531"/>
                  </a:lnTo>
                  <a:lnTo>
                    <a:pt x="296557" y="12255"/>
                  </a:lnTo>
                  <a:lnTo>
                    <a:pt x="296773" y="12776"/>
                  </a:lnTo>
                  <a:lnTo>
                    <a:pt x="296760" y="14249"/>
                  </a:lnTo>
                  <a:lnTo>
                    <a:pt x="296456" y="14859"/>
                  </a:lnTo>
                  <a:lnTo>
                    <a:pt x="295198" y="15811"/>
                  </a:lnTo>
                  <a:lnTo>
                    <a:pt x="294220" y="16052"/>
                  </a:lnTo>
                  <a:lnTo>
                    <a:pt x="292100" y="16052"/>
                  </a:lnTo>
                  <a:lnTo>
                    <a:pt x="287159" y="14211"/>
                  </a:lnTo>
                  <a:lnTo>
                    <a:pt x="286321" y="16179"/>
                  </a:lnTo>
                  <a:lnTo>
                    <a:pt x="287134" y="16814"/>
                  </a:lnTo>
                  <a:lnTo>
                    <a:pt x="288099" y="17310"/>
                  </a:lnTo>
                  <a:lnTo>
                    <a:pt x="290296" y="17995"/>
                  </a:lnTo>
                  <a:lnTo>
                    <a:pt x="291528" y="18161"/>
                  </a:lnTo>
                  <a:lnTo>
                    <a:pt x="294182" y="18161"/>
                  </a:lnTo>
                  <a:lnTo>
                    <a:pt x="298323" y="16052"/>
                  </a:lnTo>
                  <a:lnTo>
                    <a:pt x="299008" y="15113"/>
                  </a:lnTo>
                  <a:lnTo>
                    <a:pt x="299148" y="14630"/>
                  </a:lnTo>
                  <a:lnTo>
                    <a:pt x="299262" y="12065"/>
                  </a:lnTo>
                  <a:close/>
                </a:path>
                <a:path w="431164" h="19684">
                  <a:moveTo>
                    <a:pt x="312394" y="10858"/>
                  </a:moveTo>
                  <a:lnTo>
                    <a:pt x="312318" y="9982"/>
                  </a:lnTo>
                  <a:lnTo>
                    <a:pt x="312191" y="9283"/>
                  </a:lnTo>
                  <a:lnTo>
                    <a:pt x="311404" y="7543"/>
                  </a:lnTo>
                  <a:lnTo>
                    <a:pt x="311264" y="7391"/>
                  </a:lnTo>
                  <a:lnTo>
                    <a:pt x="310819" y="6870"/>
                  </a:lnTo>
                  <a:lnTo>
                    <a:pt x="310311" y="6565"/>
                  </a:lnTo>
                  <a:lnTo>
                    <a:pt x="310311" y="10858"/>
                  </a:lnTo>
                  <a:lnTo>
                    <a:pt x="303733" y="10858"/>
                  </a:lnTo>
                  <a:lnTo>
                    <a:pt x="306108" y="7391"/>
                  </a:lnTo>
                  <a:lnTo>
                    <a:pt x="308229" y="7391"/>
                  </a:lnTo>
                  <a:lnTo>
                    <a:pt x="309003" y="7734"/>
                  </a:lnTo>
                  <a:lnTo>
                    <a:pt x="310070" y="9055"/>
                  </a:lnTo>
                  <a:lnTo>
                    <a:pt x="310210" y="9575"/>
                  </a:lnTo>
                  <a:lnTo>
                    <a:pt x="310311" y="10858"/>
                  </a:lnTo>
                  <a:lnTo>
                    <a:pt x="310311" y="6565"/>
                  </a:lnTo>
                  <a:lnTo>
                    <a:pt x="309283" y="5918"/>
                  </a:lnTo>
                  <a:lnTo>
                    <a:pt x="308343" y="5676"/>
                  </a:lnTo>
                  <a:lnTo>
                    <a:pt x="306057" y="5676"/>
                  </a:lnTo>
                  <a:lnTo>
                    <a:pt x="301409" y="13893"/>
                  </a:lnTo>
                  <a:lnTo>
                    <a:pt x="301967" y="15405"/>
                  </a:lnTo>
                  <a:lnTo>
                    <a:pt x="304203" y="17614"/>
                  </a:lnTo>
                  <a:lnTo>
                    <a:pt x="305739" y="18161"/>
                  </a:lnTo>
                  <a:lnTo>
                    <a:pt x="308571" y="18161"/>
                  </a:lnTo>
                  <a:lnTo>
                    <a:pt x="309422" y="18034"/>
                  </a:lnTo>
                  <a:lnTo>
                    <a:pt x="311010" y="17513"/>
                  </a:lnTo>
                  <a:lnTo>
                    <a:pt x="311696" y="17119"/>
                  </a:lnTo>
                  <a:lnTo>
                    <a:pt x="312254" y="16624"/>
                  </a:lnTo>
                  <a:lnTo>
                    <a:pt x="312077" y="16268"/>
                  </a:lnTo>
                  <a:lnTo>
                    <a:pt x="311467" y="14973"/>
                  </a:lnTo>
                  <a:lnTo>
                    <a:pt x="310908" y="15443"/>
                  </a:lnTo>
                  <a:lnTo>
                    <a:pt x="310311" y="15773"/>
                  </a:lnTo>
                  <a:lnTo>
                    <a:pt x="309092" y="16179"/>
                  </a:lnTo>
                  <a:lnTo>
                    <a:pt x="308432" y="16268"/>
                  </a:lnTo>
                  <a:lnTo>
                    <a:pt x="306451" y="16268"/>
                  </a:lnTo>
                  <a:lnTo>
                    <a:pt x="305460" y="15913"/>
                  </a:lnTo>
                  <a:lnTo>
                    <a:pt x="304076" y="14478"/>
                  </a:lnTo>
                  <a:lnTo>
                    <a:pt x="303733" y="13411"/>
                  </a:lnTo>
                  <a:lnTo>
                    <a:pt x="303733" y="12255"/>
                  </a:lnTo>
                  <a:lnTo>
                    <a:pt x="312394" y="12255"/>
                  </a:lnTo>
                  <a:lnTo>
                    <a:pt x="312394" y="11176"/>
                  </a:lnTo>
                  <a:lnTo>
                    <a:pt x="312394" y="10858"/>
                  </a:lnTo>
                  <a:close/>
                </a:path>
                <a:path w="431164" h="19684">
                  <a:moveTo>
                    <a:pt x="324104" y="15621"/>
                  </a:moveTo>
                  <a:lnTo>
                    <a:pt x="318681" y="10883"/>
                  </a:lnTo>
                  <a:lnTo>
                    <a:pt x="318109" y="10744"/>
                  </a:lnTo>
                  <a:lnTo>
                    <a:pt x="317690" y="10541"/>
                  </a:lnTo>
                  <a:lnTo>
                    <a:pt x="317169" y="10020"/>
                  </a:lnTo>
                  <a:lnTo>
                    <a:pt x="317030" y="9677"/>
                  </a:lnTo>
                  <a:lnTo>
                    <a:pt x="317055" y="8661"/>
                  </a:lnTo>
                  <a:lnTo>
                    <a:pt x="317246" y="8280"/>
                  </a:lnTo>
                  <a:lnTo>
                    <a:pt x="318109" y="7607"/>
                  </a:lnTo>
                  <a:lnTo>
                    <a:pt x="318770" y="7442"/>
                  </a:lnTo>
                  <a:lnTo>
                    <a:pt x="320306" y="7442"/>
                  </a:lnTo>
                  <a:lnTo>
                    <a:pt x="320929" y="7569"/>
                  </a:lnTo>
                  <a:lnTo>
                    <a:pt x="322173" y="8026"/>
                  </a:lnTo>
                  <a:lnTo>
                    <a:pt x="322732" y="8343"/>
                  </a:lnTo>
                  <a:lnTo>
                    <a:pt x="323227" y="8763"/>
                  </a:lnTo>
                  <a:lnTo>
                    <a:pt x="323862" y="7442"/>
                  </a:lnTo>
                  <a:lnTo>
                    <a:pt x="320484" y="5676"/>
                  </a:lnTo>
                  <a:lnTo>
                    <a:pt x="318617" y="5676"/>
                  </a:lnTo>
                  <a:lnTo>
                    <a:pt x="314896" y="10541"/>
                  </a:lnTo>
                  <a:lnTo>
                    <a:pt x="315048" y="10922"/>
                  </a:lnTo>
                  <a:lnTo>
                    <a:pt x="316103" y="12001"/>
                  </a:lnTo>
                  <a:lnTo>
                    <a:pt x="316877" y="12382"/>
                  </a:lnTo>
                  <a:lnTo>
                    <a:pt x="317893" y="12611"/>
                  </a:lnTo>
                  <a:lnTo>
                    <a:pt x="320827" y="13195"/>
                  </a:lnTo>
                  <a:lnTo>
                    <a:pt x="321284" y="13385"/>
                  </a:lnTo>
                  <a:lnTo>
                    <a:pt x="321843" y="13893"/>
                  </a:lnTo>
                  <a:lnTo>
                    <a:pt x="321945" y="15252"/>
                  </a:lnTo>
                  <a:lnTo>
                    <a:pt x="321767" y="15621"/>
                  </a:lnTo>
                  <a:lnTo>
                    <a:pt x="320865" y="16243"/>
                  </a:lnTo>
                  <a:lnTo>
                    <a:pt x="320205" y="16395"/>
                  </a:lnTo>
                  <a:lnTo>
                    <a:pt x="318579" y="16395"/>
                  </a:lnTo>
                  <a:lnTo>
                    <a:pt x="317855" y="16281"/>
                  </a:lnTo>
                  <a:lnTo>
                    <a:pt x="316407" y="15836"/>
                  </a:lnTo>
                  <a:lnTo>
                    <a:pt x="315760" y="15494"/>
                  </a:lnTo>
                  <a:lnTo>
                    <a:pt x="315175" y="15049"/>
                  </a:lnTo>
                  <a:lnTo>
                    <a:pt x="314426" y="16700"/>
                  </a:lnTo>
                  <a:lnTo>
                    <a:pt x="314985" y="17170"/>
                  </a:lnTo>
                  <a:lnTo>
                    <a:pt x="315683" y="17526"/>
                  </a:lnTo>
                  <a:lnTo>
                    <a:pt x="317373" y="18034"/>
                  </a:lnTo>
                  <a:lnTo>
                    <a:pt x="318300" y="18161"/>
                  </a:lnTo>
                  <a:lnTo>
                    <a:pt x="320294" y="18161"/>
                  </a:lnTo>
                  <a:lnTo>
                    <a:pt x="321157" y="18021"/>
                  </a:lnTo>
                  <a:lnTo>
                    <a:pt x="322630" y="17449"/>
                  </a:lnTo>
                  <a:lnTo>
                    <a:pt x="323202" y="17018"/>
                  </a:lnTo>
                  <a:lnTo>
                    <a:pt x="323659" y="16395"/>
                  </a:lnTo>
                  <a:lnTo>
                    <a:pt x="324027" y="15900"/>
                  </a:lnTo>
                  <a:lnTo>
                    <a:pt x="324104" y="15621"/>
                  </a:lnTo>
                  <a:close/>
                </a:path>
                <a:path w="431164" h="19684">
                  <a:moveTo>
                    <a:pt x="336029" y="15621"/>
                  </a:moveTo>
                  <a:lnTo>
                    <a:pt x="330606" y="10883"/>
                  </a:lnTo>
                  <a:lnTo>
                    <a:pt x="330022" y="10744"/>
                  </a:lnTo>
                  <a:lnTo>
                    <a:pt x="329603" y="10541"/>
                  </a:lnTo>
                  <a:lnTo>
                    <a:pt x="329082" y="10020"/>
                  </a:lnTo>
                  <a:lnTo>
                    <a:pt x="328955" y="9677"/>
                  </a:lnTo>
                  <a:lnTo>
                    <a:pt x="328980" y="8661"/>
                  </a:lnTo>
                  <a:lnTo>
                    <a:pt x="329171" y="8280"/>
                  </a:lnTo>
                  <a:lnTo>
                    <a:pt x="330022" y="7607"/>
                  </a:lnTo>
                  <a:lnTo>
                    <a:pt x="330682" y="7442"/>
                  </a:lnTo>
                  <a:lnTo>
                    <a:pt x="332219" y="7442"/>
                  </a:lnTo>
                  <a:lnTo>
                    <a:pt x="332854" y="7569"/>
                  </a:lnTo>
                  <a:lnTo>
                    <a:pt x="334098" y="8026"/>
                  </a:lnTo>
                  <a:lnTo>
                    <a:pt x="334645" y="8343"/>
                  </a:lnTo>
                  <a:lnTo>
                    <a:pt x="335153" y="8763"/>
                  </a:lnTo>
                  <a:lnTo>
                    <a:pt x="335775" y="7442"/>
                  </a:lnTo>
                  <a:lnTo>
                    <a:pt x="332397" y="5676"/>
                  </a:lnTo>
                  <a:lnTo>
                    <a:pt x="330542" y="5676"/>
                  </a:lnTo>
                  <a:lnTo>
                    <a:pt x="326809" y="10541"/>
                  </a:lnTo>
                  <a:lnTo>
                    <a:pt x="326961" y="10922"/>
                  </a:lnTo>
                  <a:lnTo>
                    <a:pt x="328015" y="12001"/>
                  </a:lnTo>
                  <a:lnTo>
                    <a:pt x="328790" y="12382"/>
                  </a:lnTo>
                  <a:lnTo>
                    <a:pt x="329806" y="12611"/>
                  </a:lnTo>
                  <a:lnTo>
                    <a:pt x="332740" y="13195"/>
                  </a:lnTo>
                  <a:lnTo>
                    <a:pt x="333197" y="13385"/>
                  </a:lnTo>
                  <a:lnTo>
                    <a:pt x="333756" y="13893"/>
                  </a:lnTo>
                  <a:lnTo>
                    <a:pt x="333857" y="15252"/>
                  </a:lnTo>
                  <a:lnTo>
                    <a:pt x="333679" y="15621"/>
                  </a:lnTo>
                  <a:lnTo>
                    <a:pt x="332790" y="16243"/>
                  </a:lnTo>
                  <a:lnTo>
                    <a:pt x="332117" y="16395"/>
                  </a:lnTo>
                  <a:lnTo>
                    <a:pt x="330492" y="16395"/>
                  </a:lnTo>
                  <a:lnTo>
                    <a:pt x="329768" y="16281"/>
                  </a:lnTo>
                  <a:lnTo>
                    <a:pt x="328333" y="15836"/>
                  </a:lnTo>
                  <a:lnTo>
                    <a:pt x="327672" y="15494"/>
                  </a:lnTo>
                  <a:lnTo>
                    <a:pt x="327088" y="15049"/>
                  </a:lnTo>
                  <a:lnTo>
                    <a:pt x="326339" y="16700"/>
                  </a:lnTo>
                  <a:lnTo>
                    <a:pt x="326898" y="17170"/>
                  </a:lnTo>
                  <a:lnTo>
                    <a:pt x="327596" y="17526"/>
                  </a:lnTo>
                  <a:lnTo>
                    <a:pt x="329298" y="18034"/>
                  </a:lnTo>
                  <a:lnTo>
                    <a:pt x="330212" y="18161"/>
                  </a:lnTo>
                  <a:lnTo>
                    <a:pt x="332206" y="18161"/>
                  </a:lnTo>
                  <a:lnTo>
                    <a:pt x="333070" y="18021"/>
                  </a:lnTo>
                  <a:lnTo>
                    <a:pt x="334543" y="17449"/>
                  </a:lnTo>
                  <a:lnTo>
                    <a:pt x="335114" y="17018"/>
                  </a:lnTo>
                  <a:lnTo>
                    <a:pt x="335572" y="16395"/>
                  </a:lnTo>
                  <a:lnTo>
                    <a:pt x="335940" y="15900"/>
                  </a:lnTo>
                  <a:lnTo>
                    <a:pt x="336029" y="15621"/>
                  </a:lnTo>
                  <a:close/>
                </a:path>
                <a:path w="431164" h="19684">
                  <a:moveTo>
                    <a:pt x="341414" y="5892"/>
                  </a:moveTo>
                  <a:lnTo>
                    <a:pt x="339001" y="5892"/>
                  </a:lnTo>
                  <a:lnTo>
                    <a:pt x="339001" y="17945"/>
                  </a:lnTo>
                  <a:lnTo>
                    <a:pt x="341414" y="17945"/>
                  </a:lnTo>
                  <a:lnTo>
                    <a:pt x="341414" y="5892"/>
                  </a:lnTo>
                  <a:close/>
                </a:path>
                <a:path w="431164" h="19684">
                  <a:moveTo>
                    <a:pt x="341604" y="863"/>
                  </a:moveTo>
                  <a:lnTo>
                    <a:pt x="338810" y="863"/>
                  </a:lnTo>
                  <a:lnTo>
                    <a:pt x="338810" y="3378"/>
                  </a:lnTo>
                  <a:lnTo>
                    <a:pt x="341604" y="3378"/>
                  </a:lnTo>
                  <a:lnTo>
                    <a:pt x="341604" y="863"/>
                  </a:lnTo>
                  <a:close/>
                </a:path>
                <a:path w="431164" h="19684">
                  <a:moveTo>
                    <a:pt x="355993" y="10477"/>
                  </a:moveTo>
                  <a:lnTo>
                    <a:pt x="355790" y="9512"/>
                  </a:lnTo>
                  <a:lnTo>
                    <a:pt x="355295" y="8597"/>
                  </a:lnTo>
                  <a:lnTo>
                    <a:pt x="354812" y="7645"/>
                  </a:lnTo>
                  <a:lnTo>
                    <a:pt x="354126" y="6934"/>
                  </a:lnTo>
                  <a:lnTo>
                    <a:pt x="353568" y="6616"/>
                  </a:lnTo>
                  <a:lnTo>
                    <a:pt x="353568" y="10477"/>
                  </a:lnTo>
                  <a:lnTo>
                    <a:pt x="353568" y="13347"/>
                  </a:lnTo>
                  <a:lnTo>
                    <a:pt x="353263" y="14439"/>
                  </a:lnTo>
                  <a:lnTo>
                    <a:pt x="352018" y="15900"/>
                  </a:lnTo>
                  <a:lnTo>
                    <a:pt x="351180" y="16268"/>
                  </a:lnTo>
                  <a:lnTo>
                    <a:pt x="349072" y="16268"/>
                  </a:lnTo>
                  <a:lnTo>
                    <a:pt x="348234" y="15900"/>
                  </a:lnTo>
                  <a:lnTo>
                    <a:pt x="347002" y="14439"/>
                  </a:lnTo>
                  <a:lnTo>
                    <a:pt x="346697" y="13347"/>
                  </a:lnTo>
                  <a:lnTo>
                    <a:pt x="346697" y="10477"/>
                  </a:lnTo>
                  <a:lnTo>
                    <a:pt x="347014" y="9410"/>
                  </a:lnTo>
                  <a:lnTo>
                    <a:pt x="348259" y="7950"/>
                  </a:lnTo>
                  <a:lnTo>
                    <a:pt x="349084" y="7581"/>
                  </a:lnTo>
                  <a:lnTo>
                    <a:pt x="351180" y="7581"/>
                  </a:lnTo>
                  <a:lnTo>
                    <a:pt x="352018" y="7950"/>
                  </a:lnTo>
                  <a:lnTo>
                    <a:pt x="353263" y="9410"/>
                  </a:lnTo>
                  <a:lnTo>
                    <a:pt x="353568" y="10477"/>
                  </a:lnTo>
                  <a:lnTo>
                    <a:pt x="353568" y="6616"/>
                  </a:lnTo>
                  <a:lnTo>
                    <a:pt x="352361" y="5930"/>
                  </a:lnTo>
                  <a:lnTo>
                    <a:pt x="351320" y="5676"/>
                  </a:lnTo>
                  <a:lnTo>
                    <a:pt x="348932" y="5676"/>
                  </a:lnTo>
                  <a:lnTo>
                    <a:pt x="347891" y="5930"/>
                  </a:lnTo>
                  <a:lnTo>
                    <a:pt x="346138" y="6934"/>
                  </a:lnTo>
                  <a:lnTo>
                    <a:pt x="345452" y="7645"/>
                  </a:lnTo>
                  <a:lnTo>
                    <a:pt x="344982" y="8597"/>
                  </a:lnTo>
                  <a:lnTo>
                    <a:pt x="344500" y="9512"/>
                  </a:lnTo>
                  <a:lnTo>
                    <a:pt x="344284" y="10477"/>
                  </a:lnTo>
                  <a:lnTo>
                    <a:pt x="344284" y="13347"/>
                  </a:lnTo>
                  <a:lnTo>
                    <a:pt x="348932" y="18161"/>
                  </a:lnTo>
                  <a:lnTo>
                    <a:pt x="351320" y="18161"/>
                  </a:lnTo>
                  <a:lnTo>
                    <a:pt x="352361" y="17919"/>
                  </a:lnTo>
                  <a:lnTo>
                    <a:pt x="354126" y="16903"/>
                  </a:lnTo>
                  <a:lnTo>
                    <a:pt x="354736" y="16268"/>
                  </a:lnTo>
                  <a:lnTo>
                    <a:pt x="355790" y="14325"/>
                  </a:lnTo>
                  <a:lnTo>
                    <a:pt x="355993" y="13347"/>
                  </a:lnTo>
                  <a:lnTo>
                    <a:pt x="355993" y="10477"/>
                  </a:lnTo>
                  <a:close/>
                </a:path>
                <a:path w="431164" h="19684">
                  <a:moveTo>
                    <a:pt x="369595" y="17945"/>
                  </a:moveTo>
                  <a:lnTo>
                    <a:pt x="369570" y="8788"/>
                  </a:lnTo>
                  <a:lnTo>
                    <a:pt x="369201" y="7607"/>
                  </a:lnTo>
                  <a:lnTo>
                    <a:pt x="367779" y="6070"/>
                  </a:lnTo>
                  <a:lnTo>
                    <a:pt x="366712" y="5676"/>
                  </a:lnTo>
                  <a:lnTo>
                    <a:pt x="364286" y="5676"/>
                  </a:lnTo>
                  <a:lnTo>
                    <a:pt x="363397" y="5918"/>
                  </a:lnTo>
                  <a:lnTo>
                    <a:pt x="361873" y="6858"/>
                  </a:lnTo>
                  <a:lnTo>
                    <a:pt x="361302" y="7531"/>
                  </a:lnTo>
                  <a:lnTo>
                    <a:pt x="361226" y="8420"/>
                  </a:lnTo>
                  <a:lnTo>
                    <a:pt x="361175" y="7835"/>
                  </a:lnTo>
                  <a:lnTo>
                    <a:pt x="361010" y="5892"/>
                  </a:lnTo>
                  <a:lnTo>
                    <a:pt x="358660" y="5892"/>
                  </a:lnTo>
                  <a:lnTo>
                    <a:pt x="358736" y="6858"/>
                  </a:lnTo>
                  <a:lnTo>
                    <a:pt x="358863" y="17945"/>
                  </a:lnTo>
                  <a:lnTo>
                    <a:pt x="361276" y="17945"/>
                  </a:lnTo>
                  <a:lnTo>
                    <a:pt x="361276" y="10033"/>
                  </a:lnTo>
                  <a:lnTo>
                    <a:pt x="361581" y="9194"/>
                  </a:lnTo>
                  <a:lnTo>
                    <a:pt x="362305" y="8420"/>
                  </a:lnTo>
                  <a:lnTo>
                    <a:pt x="362788" y="7924"/>
                  </a:lnTo>
                  <a:lnTo>
                    <a:pt x="363601" y="7607"/>
                  </a:lnTo>
                  <a:lnTo>
                    <a:pt x="365480" y="7607"/>
                  </a:lnTo>
                  <a:lnTo>
                    <a:pt x="367182" y="17945"/>
                  </a:lnTo>
                  <a:lnTo>
                    <a:pt x="369595" y="17945"/>
                  </a:lnTo>
                  <a:close/>
                </a:path>
                <a:path w="431164" h="19684">
                  <a:moveTo>
                    <a:pt x="381977" y="15621"/>
                  </a:moveTo>
                  <a:lnTo>
                    <a:pt x="376555" y="10883"/>
                  </a:lnTo>
                  <a:lnTo>
                    <a:pt x="375983" y="10744"/>
                  </a:lnTo>
                  <a:lnTo>
                    <a:pt x="375551" y="10541"/>
                  </a:lnTo>
                  <a:lnTo>
                    <a:pt x="375031" y="10020"/>
                  </a:lnTo>
                  <a:lnTo>
                    <a:pt x="374929" y="8661"/>
                  </a:lnTo>
                  <a:lnTo>
                    <a:pt x="375119" y="8280"/>
                  </a:lnTo>
                  <a:lnTo>
                    <a:pt x="375983" y="7607"/>
                  </a:lnTo>
                  <a:lnTo>
                    <a:pt x="376643" y="7442"/>
                  </a:lnTo>
                  <a:lnTo>
                    <a:pt x="378167" y="7442"/>
                  </a:lnTo>
                  <a:lnTo>
                    <a:pt x="378802" y="7569"/>
                  </a:lnTo>
                  <a:lnTo>
                    <a:pt x="380047" y="8026"/>
                  </a:lnTo>
                  <a:lnTo>
                    <a:pt x="380606" y="8343"/>
                  </a:lnTo>
                  <a:lnTo>
                    <a:pt x="381101" y="8763"/>
                  </a:lnTo>
                  <a:lnTo>
                    <a:pt x="381723" y="7442"/>
                  </a:lnTo>
                  <a:lnTo>
                    <a:pt x="378358" y="5676"/>
                  </a:lnTo>
                  <a:lnTo>
                    <a:pt x="376491" y="5676"/>
                  </a:lnTo>
                  <a:lnTo>
                    <a:pt x="372770" y="10541"/>
                  </a:lnTo>
                  <a:lnTo>
                    <a:pt x="372922" y="10922"/>
                  </a:lnTo>
                  <a:lnTo>
                    <a:pt x="373976" y="12001"/>
                  </a:lnTo>
                  <a:lnTo>
                    <a:pt x="374751" y="12382"/>
                  </a:lnTo>
                  <a:lnTo>
                    <a:pt x="375767" y="12611"/>
                  </a:lnTo>
                  <a:lnTo>
                    <a:pt x="378701" y="13195"/>
                  </a:lnTo>
                  <a:lnTo>
                    <a:pt x="379158" y="13385"/>
                  </a:lnTo>
                  <a:lnTo>
                    <a:pt x="379717" y="13893"/>
                  </a:lnTo>
                  <a:lnTo>
                    <a:pt x="379818" y="15252"/>
                  </a:lnTo>
                  <a:lnTo>
                    <a:pt x="379628" y="15621"/>
                  </a:lnTo>
                  <a:lnTo>
                    <a:pt x="378739" y="16243"/>
                  </a:lnTo>
                  <a:lnTo>
                    <a:pt x="378079" y="16395"/>
                  </a:lnTo>
                  <a:lnTo>
                    <a:pt x="376453" y="16395"/>
                  </a:lnTo>
                  <a:lnTo>
                    <a:pt x="375716" y="16281"/>
                  </a:lnTo>
                  <a:lnTo>
                    <a:pt x="374281" y="15836"/>
                  </a:lnTo>
                  <a:lnTo>
                    <a:pt x="373634" y="15494"/>
                  </a:lnTo>
                  <a:lnTo>
                    <a:pt x="373037" y="15049"/>
                  </a:lnTo>
                  <a:lnTo>
                    <a:pt x="372300" y="16700"/>
                  </a:lnTo>
                  <a:lnTo>
                    <a:pt x="372859" y="17170"/>
                  </a:lnTo>
                  <a:lnTo>
                    <a:pt x="373557" y="17526"/>
                  </a:lnTo>
                  <a:lnTo>
                    <a:pt x="375246" y="18034"/>
                  </a:lnTo>
                  <a:lnTo>
                    <a:pt x="376174" y="18161"/>
                  </a:lnTo>
                  <a:lnTo>
                    <a:pt x="378167" y="18161"/>
                  </a:lnTo>
                  <a:lnTo>
                    <a:pt x="379031" y="18021"/>
                  </a:lnTo>
                  <a:lnTo>
                    <a:pt x="380492" y="17449"/>
                  </a:lnTo>
                  <a:lnTo>
                    <a:pt x="381063" y="17018"/>
                  </a:lnTo>
                  <a:lnTo>
                    <a:pt x="381520" y="16395"/>
                  </a:lnTo>
                  <a:lnTo>
                    <a:pt x="381901" y="15900"/>
                  </a:lnTo>
                  <a:lnTo>
                    <a:pt x="381977" y="15621"/>
                  </a:lnTo>
                  <a:close/>
                </a:path>
                <a:path w="431164" h="19684">
                  <a:moveTo>
                    <a:pt x="397281" y="0"/>
                  </a:moveTo>
                  <a:lnTo>
                    <a:pt x="395249" y="0"/>
                  </a:lnTo>
                  <a:lnTo>
                    <a:pt x="388988" y="19316"/>
                  </a:lnTo>
                  <a:lnTo>
                    <a:pt x="391020" y="19316"/>
                  </a:lnTo>
                  <a:lnTo>
                    <a:pt x="397281" y="0"/>
                  </a:lnTo>
                  <a:close/>
                </a:path>
                <a:path w="431164" h="19684">
                  <a:moveTo>
                    <a:pt x="416077" y="15862"/>
                  </a:moveTo>
                  <a:lnTo>
                    <a:pt x="412394" y="15862"/>
                  </a:lnTo>
                  <a:lnTo>
                    <a:pt x="412394" y="3187"/>
                  </a:lnTo>
                  <a:lnTo>
                    <a:pt x="412394" y="1079"/>
                  </a:lnTo>
                  <a:lnTo>
                    <a:pt x="410603" y="1079"/>
                  </a:lnTo>
                  <a:lnTo>
                    <a:pt x="406361" y="3708"/>
                  </a:lnTo>
                  <a:lnTo>
                    <a:pt x="406361" y="6108"/>
                  </a:lnTo>
                  <a:lnTo>
                    <a:pt x="409905" y="3949"/>
                  </a:lnTo>
                  <a:lnTo>
                    <a:pt x="409905" y="15862"/>
                  </a:lnTo>
                  <a:lnTo>
                    <a:pt x="405980" y="15862"/>
                  </a:lnTo>
                  <a:lnTo>
                    <a:pt x="405980" y="17945"/>
                  </a:lnTo>
                  <a:lnTo>
                    <a:pt x="416077" y="17945"/>
                  </a:lnTo>
                  <a:lnTo>
                    <a:pt x="416077" y="15862"/>
                  </a:lnTo>
                  <a:close/>
                </a:path>
                <a:path w="431164" h="19684">
                  <a:moveTo>
                    <a:pt x="430682" y="6654"/>
                  </a:moveTo>
                  <a:lnTo>
                    <a:pt x="430161" y="4521"/>
                  </a:lnTo>
                  <a:lnTo>
                    <a:pt x="429018" y="2921"/>
                  </a:lnTo>
                  <a:lnTo>
                    <a:pt x="428167" y="1714"/>
                  </a:lnTo>
                  <a:lnTo>
                    <a:pt x="428167" y="6654"/>
                  </a:lnTo>
                  <a:lnTo>
                    <a:pt x="428167" y="12293"/>
                  </a:lnTo>
                  <a:lnTo>
                    <a:pt x="427964" y="13411"/>
                  </a:lnTo>
                  <a:lnTo>
                    <a:pt x="426770" y="15544"/>
                  </a:lnTo>
                  <a:lnTo>
                    <a:pt x="425856" y="16078"/>
                  </a:lnTo>
                  <a:lnTo>
                    <a:pt x="423430" y="16078"/>
                  </a:lnTo>
                  <a:lnTo>
                    <a:pt x="422529" y="15544"/>
                  </a:lnTo>
                  <a:lnTo>
                    <a:pt x="421297" y="13411"/>
                  </a:lnTo>
                  <a:lnTo>
                    <a:pt x="421093" y="12293"/>
                  </a:lnTo>
                  <a:lnTo>
                    <a:pt x="421081" y="6654"/>
                  </a:lnTo>
                  <a:lnTo>
                    <a:pt x="421297" y="5537"/>
                  </a:lnTo>
                  <a:lnTo>
                    <a:pt x="422516" y="3454"/>
                  </a:lnTo>
                  <a:lnTo>
                    <a:pt x="423418" y="2921"/>
                  </a:lnTo>
                  <a:lnTo>
                    <a:pt x="425856" y="2921"/>
                  </a:lnTo>
                  <a:lnTo>
                    <a:pt x="426770" y="3454"/>
                  </a:lnTo>
                  <a:lnTo>
                    <a:pt x="427964" y="5537"/>
                  </a:lnTo>
                  <a:lnTo>
                    <a:pt x="428167" y="6654"/>
                  </a:lnTo>
                  <a:lnTo>
                    <a:pt x="428167" y="1714"/>
                  </a:lnTo>
                  <a:lnTo>
                    <a:pt x="426593" y="863"/>
                  </a:lnTo>
                  <a:lnTo>
                    <a:pt x="422681" y="863"/>
                  </a:lnTo>
                  <a:lnTo>
                    <a:pt x="421182" y="1600"/>
                  </a:lnTo>
                  <a:lnTo>
                    <a:pt x="419100" y="4521"/>
                  </a:lnTo>
                  <a:lnTo>
                    <a:pt x="418579" y="6654"/>
                  </a:lnTo>
                  <a:lnTo>
                    <a:pt x="418579" y="12293"/>
                  </a:lnTo>
                  <a:lnTo>
                    <a:pt x="419100" y="14439"/>
                  </a:lnTo>
                  <a:lnTo>
                    <a:pt x="420217" y="16078"/>
                  </a:lnTo>
                  <a:lnTo>
                    <a:pt x="421182" y="17424"/>
                  </a:lnTo>
                  <a:lnTo>
                    <a:pt x="422681" y="18161"/>
                  </a:lnTo>
                  <a:lnTo>
                    <a:pt x="426580" y="18161"/>
                  </a:lnTo>
                  <a:lnTo>
                    <a:pt x="428066" y="17424"/>
                  </a:lnTo>
                  <a:lnTo>
                    <a:pt x="429006" y="16078"/>
                  </a:lnTo>
                  <a:lnTo>
                    <a:pt x="430161" y="14439"/>
                  </a:lnTo>
                  <a:lnTo>
                    <a:pt x="430669" y="12293"/>
                  </a:lnTo>
                  <a:lnTo>
                    <a:pt x="430682" y="6654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5" name="object 19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395120" y="9429113"/>
              <a:ext cx="277904" cy="54681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1914016" y="8914256"/>
              <a:ext cx="539750" cy="629285"/>
            </a:xfrm>
            <a:custGeom>
              <a:avLst/>
              <a:gdLst/>
              <a:ahLst/>
              <a:cxnLst/>
              <a:rect l="l" t="t" r="r" b="b"/>
              <a:pathLst>
                <a:path w="539750" h="629284">
                  <a:moveTo>
                    <a:pt x="512356" y="0"/>
                  </a:moveTo>
                  <a:lnTo>
                    <a:pt x="27063" y="0"/>
                  </a:lnTo>
                  <a:lnTo>
                    <a:pt x="16528" y="2126"/>
                  </a:lnTo>
                  <a:lnTo>
                    <a:pt x="7926" y="7926"/>
                  </a:lnTo>
                  <a:lnTo>
                    <a:pt x="2126" y="16528"/>
                  </a:lnTo>
                  <a:lnTo>
                    <a:pt x="0" y="27063"/>
                  </a:lnTo>
                  <a:lnTo>
                    <a:pt x="0" y="601780"/>
                  </a:lnTo>
                  <a:lnTo>
                    <a:pt x="2126" y="612313"/>
                  </a:lnTo>
                  <a:lnTo>
                    <a:pt x="7926" y="620913"/>
                  </a:lnTo>
                  <a:lnTo>
                    <a:pt x="16528" y="626712"/>
                  </a:lnTo>
                  <a:lnTo>
                    <a:pt x="27063" y="628839"/>
                  </a:lnTo>
                  <a:lnTo>
                    <a:pt x="512356" y="628839"/>
                  </a:lnTo>
                  <a:lnTo>
                    <a:pt x="522883" y="626712"/>
                  </a:lnTo>
                  <a:lnTo>
                    <a:pt x="531482" y="620913"/>
                  </a:lnTo>
                  <a:lnTo>
                    <a:pt x="537280" y="612313"/>
                  </a:lnTo>
                  <a:lnTo>
                    <a:pt x="539407" y="601780"/>
                  </a:lnTo>
                  <a:lnTo>
                    <a:pt x="539407" y="27063"/>
                  </a:lnTo>
                  <a:lnTo>
                    <a:pt x="537280" y="16528"/>
                  </a:lnTo>
                  <a:lnTo>
                    <a:pt x="531482" y="7926"/>
                  </a:lnTo>
                  <a:lnTo>
                    <a:pt x="522883" y="2126"/>
                  </a:lnTo>
                  <a:lnTo>
                    <a:pt x="512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958568" y="8954106"/>
              <a:ext cx="457958" cy="261446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1903463" y="8890889"/>
              <a:ext cx="610235" cy="384810"/>
            </a:xfrm>
            <a:custGeom>
              <a:avLst/>
              <a:gdLst/>
              <a:ahLst/>
              <a:cxnLst/>
              <a:rect l="l" t="t" r="r" b="b"/>
              <a:pathLst>
                <a:path w="610235" h="384809">
                  <a:moveTo>
                    <a:pt x="610040" y="0"/>
                  </a:moveTo>
                  <a:lnTo>
                    <a:pt x="0" y="0"/>
                  </a:lnTo>
                  <a:lnTo>
                    <a:pt x="0" y="384479"/>
                  </a:lnTo>
                  <a:lnTo>
                    <a:pt x="610040" y="384479"/>
                  </a:lnTo>
                  <a:lnTo>
                    <a:pt x="61004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963851" y="9296513"/>
              <a:ext cx="292100" cy="22860"/>
            </a:xfrm>
            <a:custGeom>
              <a:avLst/>
              <a:gdLst/>
              <a:ahLst/>
              <a:cxnLst/>
              <a:rect l="l" t="t" r="r" b="b"/>
              <a:pathLst>
                <a:path w="292100" h="22859">
                  <a:moveTo>
                    <a:pt x="2489" y="0"/>
                  </a:moveTo>
                  <a:lnTo>
                    <a:pt x="0" y="0"/>
                  </a:lnTo>
                  <a:lnTo>
                    <a:pt x="0" y="16865"/>
                  </a:lnTo>
                  <a:lnTo>
                    <a:pt x="2489" y="16865"/>
                  </a:lnTo>
                  <a:lnTo>
                    <a:pt x="2489" y="8991"/>
                  </a:lnTo>
                  <a:lnTo>
                    <a:pt x="5776" y="8991"/>
                  </a:lnTo>
                  <a:lnTo>
                    <a:pt x="5524" y="8750"/>
                  </a:lnTo>
                  <a:lnTo>
                    <a:pt x="4279" y="8750"/>
                  </a:lnTo>
                  <a:lnTo>
                    <a:pt x="4305" y="7581"/>
                  </a:lnTo>
                  <a:lnTo>
                    <a:pt x="2489" y="7581"/>
                  </a:lnTo>
                  <a:lnTo>
                    <a:pt x="2489" y="0"/>
                  </a:lnTo>
                  <a:close/>
                </a:path>
                <a:path w="292100" h="22859">
                  <a:moveTo>
                    <a:pt x="5776" y="8991"/>
                  </a:moveTo>
                  <a:lnTo>
                    <a:pt x="2540" y="8991"/>
                  </a:lnTo>
                  <a:lnTo>
                    <a:pt x="10807" y="16865"/>
                  </a:lnTo>
                  <a:lnTo>
                    <a:pt x="13995" y="16865"/>
                  </a:lnTo>
                  <a:lnTo>
                    <a:pt x="5776" y="8991"/>
                  </a:lnTo>
                  <a:close/>
                </a:path>
                <a:path w="292100" h="22859">
                  <a:moveTo>
                    <a:pt x="4305" y="7581"/>
                  </a:moveTo>
                  <a:lnTo>
                    <a:pt x="4279" y="8750"/>
                  </a:lnTo>
                  <a:lnTo>
                    <a:pt x="4901" y="8152"/>
                  </a:lnTo>
                  <a:lnTo>
                    <a:pt x="4305" y="7581"/>
                  </a:lnTo>
                  <a:close/>
                </a:path>
                <a:path w="292100" h="22859">
                  <a:moveTo>
                    <a:pt x="4901" y="8152"/>
                  </a:moveTo>
                  <a:lnTo>
                    <a:pt x="4279" y="8750"/>
                  </a:lnTo>
                  <a:lnTo>
                    <a:pt x="5524" y="8750"/>
                  </a:lnTo>
                  <a:lnTo>
                    <a:pt x="4901" y="8152"/>
                  </a:lnTo>
                  <a:close/>
                </a:path>
                <a:path w="292100" h="22859">
                  <a:moveTo>
                    <a:pt x="13373" y="0"/>
                  </a:moveTo>
                  <a:lnTo>
                    <a:pt x="10287" y="0"/>
                  </a:lnTo>
                  <a:lnTo>
                    <a:pt x="2540" y="7581"/>
                  </a:lnTo>
                  <a:lnTo>
                    <a:pt x="4305" y="7581"/>
                  </a:lnTo>
                  <a:lnTo>
                    <a:pt x="4901" y="8152"/>
                  </a:lnTo>
                  <a:lnTo>
                    <a:pt x="13373" y="0"/>
                  </a:lnTo>
                  <a:close/>
                </a:path>
                <a:path w="292100" h="22859">
                  <a:moveTo>
                    <a:pt x="21247" y="4597"/>
                  </a:moveTo>
                  <a:lnTo>
                    <a:pt x="18961" y="4597"/>
                  </a:lnTo>
                  <a:lnTo>
                    <a:pt x="17945" y="4851"/>
                  </a:lnTo>
                  <a:lnTo>
                    <a:pt x="14325" y="12801"/>
                  </a:lnTo>
                  <a:lnTo>
                    <a:pt x="14884" y="14325"/>
                  </a:lnTo>
                  <a:lnTo>
                    <a:pt x="17119" y="16535"/>
                  </a:lnTo>
                  <a:lnTo>
                    <a:pt x="18643" y="17081"/>
                  </a:lnTo>
                  <a:lnTo>
                    <a:pt x="21488" y="17081"/>
                  </a:lnTo>
                  <a:lnTo>
                    <a:pt x="22326" y="16954"/>
                  </a:lnTo>
                  <a:lnTo>
                    <a:pt x="23926" y="16421"/>
                  </a:lnTo>
                  <a:lnTo>
                    <a:pt x="24599" y="16040"/>
                  </a:lnTo>
                  <a:lnTo>
                    <a:pt x="25158" y="15544"/>
                  </a:lnTo>
                  <a:lnTo>
                    <a:pt x="24989" y="15189"/>
                  </a:lnTo>
                  <a:lnTo>
                    <a:pt x="19354" y="15189"/>
                  </a:lnTo>
                  <a:lnTo>
                    <a:pt x="18376" y="14833"/>
                  </a:lnTo>
                  <a:lnTo>
                    <a:pt x="16979" y="13398"/>
                  </a:lnTo>
                  <a:lnTo>
                    <a:pt x="16637" y="12331"/>
                  </a:lnTo>
                  <a:lnTo>
                    <a:pt x="16637" y="11175"/>
                  </a:lnTo>
                  <a:lnTo>
                    <a:pt x="16205" y="11175"/>
                  </a:lnTo>
                  <a:lnTo>
                    <a:pt x="16205" y="9778"/>
                  </a:lnTo>
                  <a:lnTo>
                    <a:pt x="16637" y="9778"/>
                  </a:lnTo>
                  <a:lnTo>
                    <a:pt x="16754" y="8902"/>
                  </a:lnTo>
                  <a:lnTo>
                    <a:pt x="16872" y="8496"/>
                  </a:lnTo>
                  <a:lnTo>
                    <a:pt x="16981" y="8204"/>
                  </a:lnTo>
                  <a:lnTo>
                    <a:pt x="18161" y="6705"/>
                  </a:lnTo>
                  <a:lnTo>
                    <a:pt x="19011" y="6311"/>
                  </a:lnTo>
                  <a:lnTo>
                    <a:pt x="24175" y="6311"/>
                  </a:lnTo>
                  <a:lnTo>
                    <a:pt x="23723" y="5791"/>
                  </a:lnTo>
                  <a:lnTo>
                    <a:pt x="22186" y="4825"/>
                  </a:lnTo>
                  <a:lnTo>
                    <a:pt x="21247" y="4597"/>
                  </a:lnTo>
                  <a:close/>
                </a:path>
                <a:path w="292100" h="22859">
                  <a:moveTo>
                    <a:pt x="24371" y="13893"/>
                  </a:moveTo>
                  <a:lnTo>
                    <a:pt x="23812" y="14363"/>
                  </a:lnTo>
                  <a:lnTo>
                    <a:pt x="23215" y="14693"/>
                  </a:lnTo>
                  <a:lnTo>
                    <a:pt x="21996" y="15087"/>
                  </a:lnTo>
                  <a:lnTo>
                    <a:pt x="21336" y="15189"/>
                  </a:lnTo>
                  <a:lnTo>
                    <a:pt x="24989" y="15189"/>
                  </a:lnTo>
                  <a:lnTo>
                    <a:pt x="24371" y="13893"/>
                  </a:lnTo>
                  <a:close/>
                </a:path>
                <a:path w="292100" h="22859">
                  <a:moveTo>
                    <a:pt x="16637" y="9778"/>
                  </a:moveTo>
                  <a:lnTo>
                    <a:pt x="16205" y="9778"/>
                  </a:lnTo>
                  <a:lnTo>
                    <a:pt x="16205" y="11175"/>
                  </a:lnTo>
                  <a:lnTo>
                    <a:pt x="16637" y="11175"/>
                  </a:lnTo>
                  <a:lnTo>
                    <a:pt x="16637" y="9778"/>
                  </a:lnTo>
                  <a:close/>
                </a:path>
                <a:path w="292100" h="22859">
                  <a:moveTo>
                    <a:pt x="23241" y="9778"/>
                  </a:moveTo>
                  <a:lnTo>
                    <a:pt x="16637" y="9778"/>
                  </a:lnTo>
                  <a:lnTo>
                    <a:pt x="16637" y="11175"/>
                  </a:lnTo>
                  <a:lnTo>
                    <a:pt x="25298" y="11175"/>
                  </a:lnTo>
                  <a:lnTo>
                    <a:pt x="25298" y="10096"/>
                  </a:lnTo>
                  <a:lnTo>
                    <a:pt x="23241" y="10096"/>
                  </a:lnTo>
                  <a:lnTo>
                    <a:pt x="23241" y="9778"/>
                  </a:lnTo>
                  <a:close/>
                </a:path>
                <a:path w="292100" h="22859">
                  <a:moveTo>
                    <a:pt x="24175" y="6311"/>
                  </a:moveTo>
                  <a:lnTo>
                    <a:pt x="21145" y="6311"/>
                  </a:lnTo>
                  <a:lnTo>
                    <a:pt x="21822" y="6616"/>
                  </a:lnTo>
                  <a:lnTo>
                    <a:pt x="22974" y="7975"/>
                  </a:lnTo>
                  <a:lnTo>
                    <a:pt x="23124" y="8496"/>
                  </a:lnTo>
                  <a:lnTo>
                    <a:pt x="23241" y="10096"/>
                  </a:lnTo>
                  <a:lnTo>
                    <a:pt x="23647" y="9778"/>
                  </a:lnTo>
                  <a:lnTo>
                    <a:pt x="25298" y="9778"/>
                  </a:lnTo>
                  <a:lnTo>
                    <a:pt x="25238" y="8902"/>
                  </a:lnTo>
                  <a:lnTo>
                    <a:pt x="25117" y="8254"/>
                  </a:lnTo>
                  <a:lnTo>
                    <a:pt x="24307" y="6464"/>
                  </a:lnTo>
                  <a:lnTo>
                    <a:pt x="24175" y="6311"/>
                  </a:lnTo>
                  <a:close/>
                </a:path>
                <a:path w="292100" h="22859">
                  <a:moveTo>
                    <a:pt x="25298" y="9778"/>
                  </a:moveTo>
                  <a:lnTo>
                    <a:pt x="23647" y="9778"/>
                  </a:lnTo>
                  <a:lnTo>
                    <a:pt x="23241" y="10096"/>
                  </a:lnTo>
                  <a:lnTo>
                    <a:pt x="25298" y="10096"/>
                  </a:lnTo>
                  <a:lnTo>
                    <a:pt x="25298" y="9778"/>
                  </a:lnTo>
                  <a:close/>
                </a:path>
                <a:path w="292100" h="22859">
                  <a:moveTo>
                    <a:pt x="31338" y="16652"/>
                  </a:moveTo>
                  <a:lnTo>
                    <a:pt x="27205" y="20281"/>
                  </a:lnTo>
                  <a:lnTo>
                    <a:pt x="27085" y="20713"/>
                  </a:lnTo>
                  <a:lnTo>
                    <a:pt x="27546" y="22301"/>
                  </a:lnTo>
                  <a:lnTo>
                    <a:pt x="28206" y="22186"/>
                  </a:lnTo>
                  <a:lnTo>
                    <a:pt x="28816" y="22034"/>
                  </a:lnTo>
                  <a:lnTo>
                    <a:pt x="33584" y="17081"/>
                  </a:lnTo>
                  <a:lnTo>
                    <a:pt x="31521" y="17081"/>
                  </a:lnTo>
                  <a:lnTo>
                    <a:pt x="31338" y="16652"/>
                  </a:lnTo>
                  <a:close/>
                </a:path>
                <a:path w="292100" h="22859">
                  <a:moveTo>
                    <a:pt x="31572" y="16103"/>
                  </a:moveTo>
                  <a:lnTo>
                    <a:pt x="31338" y="16652"/>
                  </a:lnTo>
                  <a:lnTo>
                    <a:pt x="31521" y="17081"/>
                  </a:lnTo>
                  <a:lnTo>
                    <a:pt x="31572" y="16103"/>
                  </a:lnTo>
                  <a:close/>
                </a:path>
                <a:path w="292100" h="22859">
                  <a:moveTo>
                    <a:pt x="34003" y="16103"/>
                  </a:moveTo>
                  <a:lnTo>
                    <a:pt x="31572" y="16103"/>
                  </a:lnTo>
                  <a:lnTo>
                    <a:pt x="31521" y="17081"/>
                  </a:lnTo>
                  <a:lnTo>
                    <a:pt x="33584" y="17081"/>
                  </a:lnTo>
                  <a:lnTo>
                    <a:pt x="34003" y="16103"/>
                  </a:lnTo>
                  <a:close/>
                </a:path>
                <a:path w="292100" h="22859">
                  <a:moveTo>
                    <a:pt x="28867" y="4800"/>
                  </a:moveTo>
                  <a:lnTo>
                    <a:pt x="26289" y="4800"/>
                  </a:lnTo>
                  <a:lnTo>
                    <a:pt x="31338" y="16652"/>
                  </a:lnTo>
                  <a:lnTo>
                    <a:pt x="31572" y="16103"/>
                  </a:lnTo>
                  <a:lnTo>
                    <a:pt x="34003" y="16103"/>
                  </a:lnTo>
                  <a:lnTo>
                    <a:pt x="34537" y="14858"/>
                  </a:lnTo>
                  <a:lnTo>
                    <a:pt x="32283" y="14858"/>
                  </a:lnTo>
                  <a:lnTo>
                    <a:pt x="32607" y="14058"/>
                  </a:lnTo>
                  <a:lnTo>
                    <a:pt x="28867" y="4800"/>
                  </a:lnTo>
                  <a:close/>
                </a:path>
                <a:path w="292100" h="22859">
                  <a:moveTo>
                    <a:pt x="32607" y="14058"/>
                  </a:moveTo>
                  <a:lnTo>
                    <a:pt x="32283" y="14858"/>
                  </a:lnTo>
                  <a:lnTo>
                    <a:pt x="32931" y="14858"/>
                  </a:lnTo>
                  <a:lnTo>
                    <a:pt x="32607" y="14058"/>
                  </a:lnTo>
                  <a:close/>
                </a:path>
                <a:path w="292100" h="22859">
                  <a:moveTo>
                    <a:pt x="38849" y="4800"/>
                  </a:moveTo>
                  <a:lnTo>
                    <a:pt x="36360" y="4800"/>
                  </a:lnTo>
                  <a:lnTo>
                    <a:pt x="32607" y="14058"/>
                  </a:lnTo>
                  <a:lnTo>
                    <a:pt x="32931" y="14858"/>
                  </a:lnTo>
                  <a:lnTo>
                    <a:pt x="34537" y="14858"/>
                  </a:lnTo>
                  <a:lnTo>
                    <a:pt x="38849" y="4800"/>
                  </a:lnTo>
                  <a:close/>
                </a:path>
                <a:path w="292100" h="22859">
                  <a:moveTo>
                    <a:pt x="55232" y="0"/>
                  </a:moveTo>
                  <a:lnTo>
                    <a:pt x="53098" y="0"/>
                  </a:lnTo>
                  <a:lnTo>
                    <a:pt x="45580" y="16865"/>
                  </a:lnTo>
                  <a:lnTo>
                    <a:pt x="48094" y="16865"/>
                  </a:lnTo>
                  <a:lnTo>
                    <a:pt x="49884" y="12750"/>
                  </a:lnTo>
                  <a:lnTo>
                    <a:pt x="49060" y="12750"/>
                  </a:lnTo>
                  <a:lnTo>
                    <a:pt x="50177" y="12077"/>
                  </a:lnTo>
                  <a:lnTo>
                    <a:pt x="60689" y="12077"/>
                  </a:lnTo>
                  <a:lnTo>
                    <a:pt x="60344" y="11315"/>
                  </a:lnTo>
                  <a:lnTo>
                    <a:pt x="50482" y="11315"/>
                  </a:lnTo>
                  <a:lnTo>
                    <a:pt x="49911" y="10769"/>
                  </a:lnTo>
                  <a:lnTo>
                    <a:pt x="50714" y="10769"/>
                  </a:lnTo>
                  <a:lnTo>
                    <a:pt x="54127" y="2730"/>
                  </a:lnTo>
                  <a:lnTo>
                    <a:pt x="56465" y="2730"/>
                  </a:lnTo>
                  <a:lnTo>
                    <a:pt x="55232" y="0"/>
                  </a:lnTo>
                  <a:close/>
                </a:path>
                <a:path w="292100" h="22859">
                  <a:moveTo>
                    <a:pt x="58216" y="12077"/>
                  </a:moveTo>
                  <a:lnTo>
                    <a:pt x="60299" y="16865"/>
                  </a:lnTo>
                  <a:lnTo>
                    <a:pt x="62852" y="16865"/>
                  </a:lnTo>
                  <a:lnTo>
                    <a:pt x="60993" y="12750"/>
                  </a:lnTo>
                  <a:lnTo>
                    <a:pt x="59270" y="12750"/>
                  </a:lnTo>
                  <a:lnTo>
                    <a:pt x="58216" y="12077"/>
                  </a:lnTo>
                  <a:close/>
                </a:path>
                <a:path w="292100" h="22859">
                  <a:moveTo>
                    <a:pt x="50177" y="12077"/>
                  </a:moveTo>
                  <a:lnTo>
                    <a:pt x="49060" y="12750"/>
                  </a:lnTo>
                  <a:lnTo>
                    <a:pt x="49884" y="12750"/>
                  </a:lnTo>
                  <a:lnTo>
                    <a:pt x="50177" y="12077"/>
                  </a:lnTo>
                  <a:close/>
                </a:path>
                <a:path w="292100" h="22859">
                  <a:moveTo>
                    <a:pt x="58216" y="12077"/>
                  </a:moveTo>
                  <a:lnTo>
                    <a:pt x="50177" y="12077"/>
                  </a:lnTo>
                  <a:lnTo>
                    <a:pt x="49884" y="12750"/>
                  </a:lnTo>
                  <a:lnTo>
                    <a:pt x="58509" y="12750"/>
                  </a:lnTo>
                  <a:lnTo>
                    <a:pt x="58216" y="12077"/>
                  </a:lnTo>
                  <a:close/>
                </a:path>
                <a:path w="292100" h="22859">
                  <a:moveTo>
                    <a:pt x="60689" y="12077"/>
                  </a:moveTo>
                  <a:lnTo>
                    <a:pt x="58216" y="12077"/>
                  </a:lnTo>
                  <a:lnTo>
                    <a:pt x="59270" y="12750"/>
                  </a:lnTo>
                  <a:lnTo>
                    <a:pt x="60993" y="12750"/>
                  </a:lnTo>
                  <a:lnTo>
                    <a:pt x="60689" y="12077"/>
                  </a:lnTo>
                  <a:close/>
                </a:path>
                <a:path w="292100" h="22859">
                  <a:moveTo>
                    <a:pt x="50714" y="10769"/>
                  </a:moveTo>
                  <a:lnTo>
                    <a:pt x="49911" y="10769"/>
                  </a:lnTo>
                  <a:lnTo>
                    <a:pt x="50482" y="11315"/>
                  </a:lnTo>
                  <a:lnTo>
                    <a:pt x="50714" y="10769"/>
                  </a:lnTo>
                  <a:close/>
                </a:path>
                <a:path w="292100" h="22859">
                  <a:moveTo>
                    <a:pt x="57688" y="10769"/>
                  </a:moveTo>
                  <a:lnTo>
                    <a:pt x="50714" y="10769"/>
                  </a:lnTo>
                  <a:lnTo>
                    <a:pt x="50482" y="11315"/>
                  </a:lnTo>
                  <a:lnTo>
                    <a:pt x="57924" y="11315"/>
                  </a:lnTo>
                  <a:lnTo>
                    <a:pt x="57688" y="10769"/>
                  </a:lnTo>
                  <a:close/>
                </a:path>
                <a:path w="292100" h="22859">
                  <a:moveTo>
                    <a:pt x="56465" y="2730"/>
                  </a:moveTo>
                  <a:lnTo>
                    <a:pt x="54216" y="2730"/>
                  </a:lnTo>
                  <a:lnTo>
                    <a:pt x="57924" y="11315"/>
                  </a:lnTo>
                  <a:lnTo>
                    <a:pt x="58407" y="10769"/>
                  </a:lnTo>
                  <a:lnTo>
                    <a:pt x="60098" y="10769"/>
                  </a:lnTo>
                  <a:lnTo>
                    <a:pt x="56465" y="2730"/>
                  </a:lnTo>
                  <a:close/>
                </a:path>
                <a:path w="292100" h="22859">
                  <a:moveTo>
                    <a:pt x="60098" y="10769"/>
                  </a:moveTo>
                  <a:lnTo>
                    <a:pt x="58407" y="10769"/>
                  </a:lnTo>
                  <a:lnTo>
                    <a:pt x="57924" y="11315"/>
                  </a:lnTo>
                  <a:lnTo>
                    <a:pt x="60344" y="11315"/>
                  </a:lnTo>
                  <a:lnTo>
                    <a:pt x="60098" y="10769"/>
                  </a:lnTo>
                  <a:close/>
                </a:path>
                <a:path w="292100" h="22859">
                  <a:moveTo>
                    <a:pt x="70827" y="4597"/>
                  </a:moveTo>
                  <a:lnTo>
                    <a:pt x="68834" y="4597"/>
                  </a:lnTo>
                  <a:lnTo>
                    <a:pt x="67779" y="4838"/>
                  </a:lnTo>
                  <a:lnTo>
                    <a:pt x="65989" y="5816"/>
                  </a:lnTo>
                  <a:lnTo>
                    <a:pt x="65303" y="6502"/>
                  </a:lnTo>
                  <a:lnTo>
                    <a:pt x="64312" y="8369"/>
                  </a:lnTo>
                  <a:lnTo>
                    <a:pt x="64076" y="9397"/>
                  </a:lnTo>
                  <a:lnTo>
                    <a:pt x="64085" y="12191"/>
                  </a:lnTo>
                  <a:lnTo>
                    <a:pt x="68834" y="17081"/>
                  </a:lnTo>
                  <a:lnTo>
                    <a:pt x="70789" y="17081"/>
                  </a:lnTo>
                  <a:lnTo>
                    <a:pt x="71526" y="16954"/>
                  </a:lnTo>
                  <a:lnTo>
                    <a:pt x="73012" y="16421"/>
                  </a:lnTo>
                  <a:lnTo>
                    <a:pt x="73634" y="16052"/>
                  </a:lnTo>
                  <a:lnTo>
                    <a:pt x="74129" y="15570"/>
                  </a:lnTo>
                  <a:lnTo>
                    <a:pt x="73930" y="15138"/>
                  </a:lnTo>
                  <a:lnTo>
                    <a:pt x="69062" y="15138"/>
                  </a:lnTo>
                  <a:lnTo>
                    <a:pt x="68160" y="14770"/>
                  </a:lnTo>
                  <a:lnTo>
                    <a:pt x="66852" y="13271"/>
                  </a:lnTo>
                  <a:lnTo>
                    <a:pt x="66522" y="12191"/>
                  </a:lnTo>
                  <a:lnTo>
                    <a:pt x="66522" y="9397"/>
                  </a:lnTo>
                  <a:lnTo>
                    <a:pt x="66852" y="8343"/>
                  </a:lnTo>
                  <a:lnTo>
                    <a:pt x="68160" y="6870"/>
                  </a:lnTo>
                  <a:lnTo>
                    <a:pt x="69062" y="6502"/>
                  </a:lnTo>
                  <a:lnTo>
                    <a:pt x="73941" y="6502"/>
                  </a:lnTo>
                  <a:lnTo>
                    <a:pt x="74129" y="6095"/>
                  </a:lnTo>
                  <a:lnTo>
                    <a:pt x="73647" y="5626"/>
                  </a:lnTo>
                  <a:lnTo>
                    <a:pt x="73050" y="5257"/>
                  </a:lnTo>
                  <a:lnTo>
                    <a:pt x="71577" y="4724"/>
                  </a:lnTo>
                  <a:lnTo>
                    <a:pt x="70827" y="4597"/>
                  </a:lnTo>
                  <a:close/>
                </a:path>
                <a:path w="292100" h="22859">
                  <a:moveTo>
                    <a:pt x="73342" y="13868"/>
                  </a:moveTo>
                  <a:lnTo>
                    <a:pt x="72885" y="14325"/>
                  </a:lnTo>
                  <a:lnTo>
                    <a:pt x="72364" y="14643"/>
                  </a:lnTo>
                  <a:lnTo>
                    <a:pt x="71247" y="15049"/>
                  </a:lnTo>
                  <a:lnTo>
                    <a:pt x="70713" y="15138"/>
                  </a:lnTo>
                  <a:lnTo>
                    <a:pt x="73930" y="15138"/>
                  </a:lnTo>
                  <a:lnTo>
                    <a:pt x="73342" y="13868"/>
                  </a:lnTo>
                  <a:close/>
                </a:path>
                <a:path w="292100" h="22859">
                  <a:moveTo>
                    <a:pt x="73941" y="6502"/>
                  </a:moveTo>
                  <a:lnTo>
                    <a:pt x="70739" y="6502"/>
                  </a:lnTo>
                  <a:lnTo>
                    <a:pt x="71272" y="6616"/>
                  </a:lnTo>
                  <a:lnTo>
                    <a:pt x="72390" y="7048"/>
                  </a:lnTo>
                  <a:lnTo>
                    <a:pt x="72898" y="7365"/>
                  </a:lnTo>
                  <a:lnTo>
                    <a:pt x="73342" y="7797"/>
                  </a:lnTo>
                  <a:lnTo>
                    <a:pt x="73941" y="6502"/>
                  </a:lnTo>
                  <a:close/>
                </a:path>
                <a:path w="292100" h="22859">
                  <a:moveTo>
                    <a:pt x="82524" y="4597"/>
                  </a:moveTo>
                  <a:lnTo>
                    <a:pt x="80530" y="4597"/>
                  </a:lnTo>
                  <a:lnTo>
                    <a:pt x="79476" y="4838"/>
                  </a:lnTo>
                  <a:lnTo>
                    <a:pt x="77698" y="5816"/>
                  </a:lnTo>
                  <a:lnTo>
                    <a:pt x="77012" y="6502"/>
                  </a:lnTo>
                  <a:lnTo>
                    <a:pt x="76009" y="8369"/>
                  </a:lnTo>
                  <a:lnTo>
                    <a:pt x="75784" y="9397"/>
                  </a:lnTo>
                  <a:lnTo>
                    <a:pt x="75795" y="12191"/>
                  </a:lnTo>
                  <a:lnTo>
                    <a:pt x="80530" y="17081"/>
                  </a:lnTo>
                  <a:lnTo>
                    <a:pt x="82499" y="17081"/>
                  </a:lnTo>
                  <a:lnTo>
                    <a:pt x="83235" y="16954"/>
                  </a:lnTo>
                  <a:lnTo>
                    <a:pt x="84721" y="16421"/>
                  </a:lnTo>
                  <a:lnTo>
                    <a:pt x="85344" y="16052"/>
                  </a:lnTo>
                  <a:lnTo>
                    <a:pt x="85839" y="15570"/>
                  </a:lnTo>
                  <a:lnTo>
                    <a:pt x="85639" y="15138"/>
                  </a:lnTo>
                  <a:lnTo>
                    <a:pt x="80759" y="15138"/>
                  </a:lnTo>
                  <a:lnTo>
                    <a:pt x="79870" y="14770"/>
                  </a:lnTo>
                  <a:lnTo>
                    <a:pt x="78549" y="13271"/>
                  </a:lnTo>
                  <a:lnTo>
                    <a:pt x="78232" y="12191"/>
                  </a:lnTo>
                  <a:lnTo>
                    <a:pt x="78232" y="9397"/>
                  </a:lnTo>
                  <a:lnTo>
                    <a:pt x="78549" y="8343"/>
                  </a:lnTo>
                  <a:lnTo>
                    <a:pt x="79870" y="6870"/>
                  </a:lnTo>
                  <a:lnTo>
                    <a:pt x="80759" y="6502"/>
                  </a:lnTo>
                  <a:lnTo>
                    <a:pt x="85651" y="6502"/>
                  </a:lnTo>
                  <a:lnTo>
                    <a:pt x="85839" y="6095"/>
                  </a:lnTo>
                  <a:lnTo>
                    <a:pt x="85356" y="5626"/>
                  </a:lnTo>
                  <a:lnTo>
                    <a:pt x="84747" y="5257"/>
                  </a:lnTo>
                  <a:lnTo>
                    <a:pt x="83286" y="4724"/>
                  </a:lnTo>
                  <a:lnTo>
                    <a:pt x="82524" y="4597"/>
                  </a:lnTo>
                  <a:close/>
                </a:path>
                <a:path w="292100" h="22859">
                  <a:moveTo>
                    <a:pt x="85051" y="13868"/>
                  </a:moveTo>
                  <a:lnTo>
                    <a:pt x="84582" y="14325"/>
                  </a:lnTo>
                  <a:lnTo>
                    <a:pt x="84074" y="14643"/>
                  </a:lnTo>
                  <a:lnTo>
                    <a:pt x="82956" y="15049"/>
                  </a:lnTo>
                  <a:lnTo>
                    <a:pt x="82423" y="15138"/>
                  </a:lnTo>
                  <a:lnTo>
                    <a:pt x="85639" y="15138"/>
                  </a:lnTo>
                  <a:lnTo>
                    <a:pt x="85051" y="13868"/>
                  </a:lnTo>
                  <a:close/>
                </a:path>
                <a:path w="292100" h="22859">
                  <a:moveTo>
                    <a:pt x="85651" y="6502"/>
                  </a:moveTo>
                  <a:lnTo>
                    <a:pt x="82435" y="6502"/>
                  </a:lnTo>
                  <a:lnTo>
                    <a:pt x="82981" y="6616"/>
                  </a:lnTo>
                  <a:lnTo>
                    <a:pt x="84099" y="7048"/>
                  </a:lnTo>
                  <a:lnTo>
                    <a:pt x="84594" y="7365"/>
                  </a:lnTo>
                  <a:lnTo>
                    <a:pt x="85051" y="7797"/>
                  </a:lnTo>
                  <a:lnTo>
                    <a:pt x="85651" y="6502"/>
                  </a:lnTo>
                  <a:close/>
                </a:path>
                <a:path w="292100" h="22859">
                  <a:moveTo>
                    <a:pt x="94526" y="4597"/>
                  </a:moveTo>
                  <a:lnTo>
                    <a:pt x="92138" y="4597"/>
                  </a:lnTo>
                  <a:lnTo>
                    <a:pt x="91097" y="4851"/>
                  </a:lnTo>
                  <a:lnTo>
                    <a:pt x="87495" y="12268"/>
                  </a:lnTo>
                  <a:lnTo>
                    <a:pt x="87706" y="13246"/>
                  </a:lnTo>
                  <a:lnTo>
                    <a:pt x="88671" y="15112"/>
                  </a:lnTo>
                  <a:lnTo>
                    <a:pt x="89344" y="15824"/>
                  </a:lnTo>
                  <a:lnTo>
                    <a:pt x="91097" y="16827"/>
                  </a:lnTo>
                  <a:lnTo>
                    <a:pt x="92138" y="17081"/>
                  </a:lnTo>
                  <a:lnTo>
                    <a:pt x="94526" y="17081"/>
                  </a:lnTo>
                  <a:lnTo>
                    <a:pt x="95567" y="16827"/>
                  </a:lnTo>
                  <a:lnTo>
                    <a:pt x="97332" y="15824"/>
                  </a:lnTo>
                  <a:lnTo>
                    <a:pt x="97945" y="15189"/>
                  </a:lnTo>
                  <a:lnTo>
                    <a:pt x="92278" y="15189"/>
                  </a:lnTo>
                  <a:lnTo>
                    <a:pt x="91440" y="14820"/>
                  </a:lnTo>
                  <a:lnTo>
                    <a:pt x="90208" y="13360"/>
                  </a:lnTo>
                  <a:lnTo>
                    <a:pt x="89903" y="12268"/>
                  </a:lnTo>
                  <a:lnTo>
                    <a:pt x="89903" y="9397"/>
                  </a:lnTo>
                  <a:lnTo>
                    <a:pt x="90220" y="8318"/>
                  </a:lnTo>
                  <a:lnTo>
                    <a:pt x="91465" y="6870"/>
                  </a:lnTo>
                  <a:lnTo>
                    <a:pt x="92290" y="6502"/>
                  </a:lnTo>
                  <a:lnTo>
                    <a:pt x="97957" y="6502"/>
                  </a:lnTo>
                  <a:lnTo>
                    <a:pt x="97332" y="5854"/>
                  </a:lnTo>
                  <a:lnTo>
                    <a:pt x="95567" y="4851"/>
                  </a:lnTo>
                  <a:lnTo>
                    <a:pt x="94526" y="4597"/>
                  </a:lnTo>
                  <a:close/>
                </a:path>
                <a:path w="292100" h="22859">
                  <a:moveTo>
                    <a:pt x="97957" y="6502"/>
                  </a:moveTo>
                  <a:lnTo>
                    <a:pt x="94386" y="6502"/>
                  </a:lnTo>
                  <a:lnTo>
                    <a:pt x="95224" y="6870"/>
                  </a:lnTo>
                  <a:lnTo>
                    <a:pt x="96469" y="8318"/>
                  </a:lnTo>
                  <a:lnTo>
                    <a:pt x="96774" y="9397"/>
                  </a:lnTo>
                  <a:lnTo>
                    <a:pt x="96774" y="12268"/>
                  </a:lnTo>
                  <a:lnTo>
                    <a:pt x="96469" y="13360"/>
                  </a:lnTo>
                  <a:lnTo>
                    <a:pt x="95224" y="14820"/>
                  </a:lnTo>
                  <a:lnTo>
                    <a:pt x="94386" y="15189"/>
                  </a:lnTo>
                  <a:lnTo>
                    <a:pt x="97945" y="15189"/>
                  </a:lnTo>
                  <a:lnTo>
                    <a:pt x="98996" y="13246"/>
                  </a:lnTo>
                  <a:lnTo>
                    <a:pt x="99207" y="12268"/>
                  </a:lnTo>
                  <a:lnTo>
                    <a:pt x="99207" y="9397"/>
                  </a:lnTo>
                  <a:lnTo>
                    <a:pt x="98996" y="8432"/>
                  </a:lnTo>
                  <a:lnTo>
                    <a:pt x="98018" y="6565"/>
                  </a:lnTo>
                  <a:close/>
                </a:path>
                <a:path w="292100" h="22859">
                  <a:moveTo>
                    <a:pt x="104406" y="4800"/>
                  </a:moveTo>
                  <a:lnTo>
                    <a:pt x="101993" y="4800"/>
                  </a:lnTo>
                  <a:lnTo>
                    <a:pt x="102104" y="14274"/>
                  </a:lnTo>
                  <a:lnTo>
                    <a:pt x="102286" y="14897"/>
                  </a:lnTo>
                  <a:lnTo>
                    <a:pt x="102407" y="15176"/>
                  </a:lnTo>
                  <a:lnTo>
                    <a:pt x="103797" y="16687"/>
                  </a:lnTo>
                  <a:lnTo>
                    <a:pt x="104889" y="17081"/>
                  </a:lnTo>
                  <a:lnTo>
                    <a:pt x="107315" y="17081"/>
                  </a:lnTo>
                  <a:lnTo>
                    <a:pt x="108178" y="16840"/>
                  </a:lnTo>
                  <a:lnTo>
                    <a:pt x="109639" y="15862"/>
                  </a:lnTo>
                  <a:lnTo>
                    <a:pt x="110186" y="15138"/>
                  </a:lnTo>
                  <a:lnTo>
                    <a:pt x="106070" y="15138"/>
                  </a:lnTo>
                  <a:lnTo>
                    <a:pt x="105448" y="14897"/>
                  </a:lnTo>
                  <a:lnTo>
                    <a:pt x="104609" y="13944"/>
                  </a:lnTo>
                  <a:lnTo>
                    <a:pt x="104501" y="13550"/>
                  </a:lnTo>
                  <a:lnTo>
                    <a:pt x="104406" y="4800"/>
                  </a:lnTo>
                  <a:close/>
                </a:path>
                <a:path w="292100" h="22859">
                  <a:moveTo>
                    <a:pt x="112547" y="14274"/>
                  </a:moveTo>
                  <a:lnTo>
                    <a:pt x="110502" y="14274"/>
                  </a:lnTo>
                  <a:lnTo>
                    <a:pt x="110302" y="14820"/>
                  </a:lnTo>
                  <a:lnTo>
                    <a:pt x="110197" y="16865"/>
                  </a:lnTo>
                  <a:lnTo>
                    <a:pt x="112547" y="16865"/>
                  </a:lnTo>
                  <a:lnTo>
                    <a:pt x="112547" y="14274"/>
                  </a:lnTo>
                  <a:close/>
                </a:path>
                <a:path w="292100" h="22859">
                  <a:moveTo>
                    <a:pt x="112547" y="4800"/>
                  </a:moveTo>
                  <a:lnTo>
                    <a:pt x="110121" y="4800"/>
                  </a:lnTo>
                  <a:lnTo>
                    <a:pt x="110121" y="12699"/>
                  </a:lnTo>
                  <a:lnTo>
                    <a:pt x="109829" y="13550"/>
                  </a:lnTo>
                  <a:lnTo>
                    <a:pt x="108648" y="14820"/>
                  </a:lnTo>
                  <a:lnTo>
                    <a:pt x="107873" y="15138"/>
                  </a:lnTo>
                  <a:lnTo>
                    <a:pt x="110186" y="15138"/>
                  </a:lnTo>
                  <a:lnTo>
                    <a:pt x="110197" y="14274"/>
                  </a:lnTo>
                  <a:lnTo>
                    <a:pt x="112547" y="14274"/>
                  </a:lnTo>
                  <a:lnTo>
                    <a:pt x="112547" y="4800"/>
                  </a:lnTo>
                  <a:close/>
                </a:path>
                <a:path w="292100" h="22859">
                  <a:moveTo>
                    <a:pt x="110502" y="14274"/>
                  </a:moveTo>
                  <a:lnTo>
                    <a:pt x="110197" y="14274"/>
                  </a:lnTo>
                  <a:lnTo>
                    <a:pt x="110197" y="15107"/>
                  </a:lnTo>
                  <a:lnTo>
                    <a:pt x="110502" y="14274"/>
                  </a:lnTo>
                  <a:close/>
                </a:path>
                <a:path w="292100" h="22859">
                  <a:moveTo>
                    <a:pt x="118237" y="4800"/>
                  </a:moveTo>
                  <a:lnTo>
                    <a:pt x="115887" y="4800"/>
                  </a:lnTo>
                  <a:lnTo>
                    <a:pt x="115962" y="5765"/>
                  </a:lnTo>
                  <a:lnTo>
                    <a:pt x="116078" y="16865"/>
                  </a:lnTo>
                  <a:lnTo>
                    <a:pt x="118491" y="16865"/>
                  </a:lnTo>
                  <a:lnTo>
                    <a:pt x="118491" y="8953"/>
                  </a:lnTo>
                  <a:lnTo>
                    <a:pt x="118795" y="8115"/>
                  </a:lnTo>
                  <a:lnTo>
                    <a:pt x="119539" y="7340"/>
                  </a:lnTo>
                  <a:lnTo>
                    <a:pt x="118160" y="7340"/>
                  </a:lnTo>
                  <a:lnTo>
                    <a:pt x="118365" y="6845"/>
                  </a:lnTo>
                  <a:lnTo>
                    <a:pt x="118237" y="4800"/>
                  </a:lnTo>
                  <a:close/>
                </a:path>
                <a:path w="292100" h="22859">
                  <a:moveTo>
                    <a:pt x="126441" y="6527"/>
                  </a:moveTo>
                  <a:lnTo>
                    <a:pt x="122707" y="6527"/>
                  </a:lnTo>
                  <a:lnTo>
                    <a:pt x="123306" y="6755"/>
                  </a:lnTo>
                  <a:lnTo>
                    <a:pt x="124193" y="7708"/>
                  </a:lnTo>
                  <a:lnTo>
                    <a:pt x="124308" y="8115"/>
                  </a:lnTo>
                  <a:lnTo>
                    <a:pt x="124409" y="16865"/>
                  </a:lnTo>
                  <a:lnTo>
                    <a:pt x="126822" y="16865"/>
                  </a:lnTo>
                  <a:lnTo>
                    <a:pt x="126695" y="7340"/>
                  </a:lnTo>
                  <a:lnTo>
                    <a:pt x="126441" y="6527"/>
                  </a:lnTo>
                  <a:close/>
                </a:path>
                <a:path w="292100" h="22859">
                  <a:moveTo>
                    <a:pt x="118403" y="6755"/>
                  </a:moveTo>
                  <a:lnTo>
                    <a:pt x="118160" y="7340"/>
                  </a:lnTo>
                  <a:lnTo>
                    <a:pt x="118452" y="7340"/>
                  </a:lnTo>
                  <a:lnTo>
                    <a:pt x="118403" y="6755"/>
                  </a:lnTo>
                  <a:close/>
                </a:path>
                <a:path w="292100" h="22859">
                  <a:moveTo>
                    <a:pt x="123939" y="4597"/>
                  </a:moveTo>
                  <a:lnTo>
                    <a:pt x="121513" y="4597"/>
                  </a:lnTo>
                  <a:lnTo>
                    <a:pt x="120624" y="4825"/>
                  </a:lnTo>
                  <a:lnTo>
                    <a:pt x="119100" y="5765"/>
                  </a:lnTo>
                  <a:lnTo>
                    <a:pt x="118529" y="6451"/>
                  </a:lnTo>
                  <a:lnTo>
                    <a:pt x="118452" y="7340"/>
                  </a:lnTo>
                  <a:lnTo>
                    <a:pt x="119539" y="7340"/>
                  </a:lnTo>
                  <a:lnTo>
                    <a:pt x="120015" y="6845"/>
                  </a:lnTo>
                  <a:lnTo>
                    <a:pt x="120827" y="6527"/>
                  </a:lnTo>
                  <a:lnTo>
                    <a:pt x="126441" y="6527"/>
                  </a:lnTo>
                  <a:lnTo>
                    <a:pt x="125717" y="5765"/>
                  </a:lnTo>
                  <a:lnTo>
                    <a:pt x="125006" y="4978"/>
                  </a:lnTo>
                  <a:lnTo>
                    <a:pt x="123939" y="4597"/>
                  </a:lnTo>
                  <a:close/>
                </a:path>
                <a:path w="292100" h="22859">
                  <a:moveTo>
                    <a:pt x="133400" y="6667"/>
                  </a:moveTo>
                  <a:lnTo>
                    <a:pt x="130975" y="6667"/>
                  </a:lnTo>
                  <a:lnTo>
                    <a:pt x="130975" y="14236"/>
                  </a:lnTo>
                  <a:lnTo>
                    <a:pt x="131318" y="15303"/>
                  </a:lnTo>
                  <a:lnTo>
                    <a:pt x="132651" y="16725"/>
                  </a:lnTo>
                  <a:lnTo>
                    <a:pt x="133642" y="17081"/>
                  </a:lnTo>
                  <a:lnTo>
                    <a:pt x="135242" y="17081"/>
                  </a:lnTo>
                  <a:lnTo>
                    <a:pt x="136182" y="16941"/>
                  </a:lnTo>
                  <a:lnTo>
                    <a:pt x="136461" y="16865"/>
                  </a:lnTo>
                  <a:lnTo>
                    <a:pt x="136702" y="16763"/>
                  </a:lnTo>
                  <a:lnTo>
                    <a:pt x="136702" y="15087"/>
                  </a:lnTo>
                  <a:lnTo>
                    <a:pt x="134626" y="15074"/>
                  </a:lnTo>
                  <a:lnTo>
                    <a:pt x="134188" y="14897"/>
                  </a:lnTo>
                  <a:lnTo>
                    <a:pt x="133553" y="14135"/>
                  </a:lnTo>
                  <a:lnTo>
                    <a:pt x="133400" y="13500"/>
                  </a:lnTo>
                  <a:lnTo>
                    <a:pt x="133400" y="6667"/>
                  </a:lnTo>
                  <a:close/>
                </a:path>
                <a:path w="292100" h="22859">
                  <a:moveTo>
                    <a:pt x="136702" y="14808"/>
                  </a:moveTo>
                  <a:lnTo>
                    <a:pt x="136296" y="14960"/>
                  </a:lnTo>
                  <a:lnTo>
                    <a:pt x="135826" y="15074"/>
                  </a:lnTo>
                  <a:lnTo>
                    <a:pt x="134658" y="15087"/>
                  </a:lnTo>
                  <a:lnTo>
                    <a:pt x="136702" y="15087"/>
                  </a:lnTo>
                  <a:lnTo>
                    <a:pt x="136702" y="14808"/>
                  </a:lnTo>
                  <a:close/>
                </a:path>
                <a:path w="292100" h="22859">
                  <a:moveTo>
                    <a:pt x="136740" y="4800"/>
                  </a:moveTo>
                  <a:lnTo>
                    <a:pt x="128638" y="4800"/>
                  </a:lnTo>
                  <a:lnTo>
                    <a:pt x="128638" y="6667"/>
                  </a:lnTo>
                  <a:lnTo>
                    <a:pt x="136740" y="6667"/>
                  </a:lnTo>
                  <a:lnTo>
                    <a:pt x="136740" y="4800"/>
                  </a:lnTo>
                  <a:close/>
                </a:path>
                <a:path w="292100" h="22859">
                  <a:moveTo>
                    <a:pt x="133400" y="977"/>
                  </a:moveTo>
                  <a:lnTo>
                    <a:pt x="130975" y="1625"/>
                  </a:lnTo>
                  <a:lnTo>
                    <a:pt x="130975" y="4800"/>
                  </a:lnTo>
                  <a:lnTo>
                    <a:pt x="133400" y="4800"/>
                  </a:lnTo>
                  <a:lnTo>
                    <a:pt x="133400" y="977"/>
                  </a:lnTo>
                  <a:close/>
                </a:path>
                <a:path w="292100" h="22859">
                  <a:moveTo>
                    <a:pt x="147751" y="0"/>
                  </a:moveTo>
                  <a:lnTo>
                    <a:pt x="145567" y="0"/>
                  </a:lnTo>
                  <a:lnTo>
                    <a:pt x="145567" y="16865"/>
                  </a:lnTo>
                  <a:lnTo>
                    <a:pt x="147840" y="16865"/>
                  </a:lnTo>
                  <a:lnTo>
                    <a:pt x="147816" y="5127"/>
                  </a:lnTo>
                  <a:lnTo>
                    <a:pt x="147027" y="3378"/>
                  </a:lnTo>
                  <a:lnTo>
                    <a:pt x="149249" y="3378"/>
                  </a:lnTo>
                  <a:lnTo>
                    <a:pt x="147751" y="0"/>
                  </a:lnTo>
                  <a:close/>
                </a:path>
                <a:path w="292100" h="22859">
                  <a:moveTo>
                    <a:pt x="149249" y="3378"/>
                  </a:moveTo>
                  <a:lnTo>
                    <a:pt x="147840" y="3378"/>
                  </a:lnTo>
                  <a:lnTo>
                    <a:pt x="147840" y="5180"/>
                  </a:lnTo>
                  <a:lnTo>
                    <a:pt x="153111" y="16865"/>
                  </a:lnTo>
                  <a:lnTo>
                    <a:pt x="154660" y="16865"/>
                  </a:lnTo>
                  <a:lnTo>
                    <a:pt x="155649" y="14668"/>
                  </a:lnTo>
                  <a:lnTo>
                    <a:pt x="153530" y="14668"/>
                  </a:lnTo>
                  <a:lnTo>
                    <a:pt x="153892" y="13852"/>
                  </a:lnTo>
                  <a:lnTo>
                    <a:pt x="149249" y="3378"/>
                  </a:lnTo>
                  <a:close/>
                </a:path>
                <a:path w="292100" h="22859">
                  <a:moveTo>
                    <a:pt x="162191" y="3378"/>
                  </a:moveTo>
                  <a:lnTo>
                    <a:pt x="160731" y="3378"/>
                  </a:lnTo>
                  <a:lnTo>
                    <a:pt x="159943" y="5127"/>
                  </a:lnTo>
                  <a:lnTo>
                    <a:pt x="159943" y="16865"/>
                  </a:lnTo>
                  <a:lnTo>
                    <a:pt x="162191" y="16865"/>
                  </a:lnTo>
                  <a:lnTo>
                    <a:pt x="162191" y="3378"/>
                  </a:lnTo>
                  <a:close/>
                </a:path>
                <a:path w="292100" h="22859">
                  <a:moveTo>
                    <a:pt x="153892" y="13852"/>
                  </a:moveTo>
                  <a:lnTo>
                    <a:pt x="153530" y="14668"/>
                  </a:lnTo>
                  <a:lnTo>
                    <a:pt x="154254" y="14668"/>
                  </a:lnTo>
                  <a:lnTo>
                    <a:pt x="153892" y="13852"/>
                  </a:lnTo>
                  <a:close/>
                </a:path>
                <a:path w="292100" h="22859">
                  <a:moveTo>
                    <a:pt x="162191" y="0"/>
                  </a:moveTo>
                  <a:lnTo>
                    <a:pt x="160045" y="0"/>
                  </a:lnTo>
                  <a:lnTo>
                    <a:pt x="153892" y="13852"/>
                  </a:lnTo>
                  <a:lnTo>
                    <a:pt x="154254" y="14668"/>
                  </a:lnTo>
                  <a:lnTo>
                    <a:pt x="155649" y="14668"/>
                  </a:lnTo>
                  <a:lnTo>
                    <a:pt x="159920" y="5180"/>
                  </a:lnTo>
                  <a:lnTo>
                    <a:pt x="159943" y="3378"/>
                  </a:lnTo>
                  <a:lnTo>
                    <a:pt x="162191" y="3378"/>
                  </a:lnTo>
                  <a:lnTo>
                    <a:pt x="162191" y="0"/>
                  </a:lnTo>
                  <a:close/>
                </a:path>
                <a:path w="292100" h="22859">
                  <a:moveTo>
                    <a:pt x="147840" y="3378"/>
                  </a:moveTo>
                  <a:lnTo>
                    <a:pt x="147027" y="3378"/>
                  </a:lnTo>
                  <a:lnTo>
                    <a:pt x="147840" y="5180"/>
                  </a:lnTo>
                  <a:lnTo>
                    <a:pt x="147840" y="3378"/>
                  </a:lnTo>
                  <a:close/>
                </a:path>
                <a:path w="292100" h="22859">
                  <a:moveTo>
                    <a:pt x="160731" y="3378"/>
                  </a:moveTo>
                  <a:lnTo>
                    <a:pt x="159943" y="3378"/>
                  </a:lnTo>
                  <a:lnTo>
                    <a:pt x="159943" y="5127"/>
                  </a:lnTo>
                  <a:lnTo>
                    <a:pt x="160731" y="3378"/>
                  </a:lnTo>
                  <a:close/>
                </a:path>
                <a:path w="292100" h="22859">
                  <a:moveTo>
                    <a:pt x="171678" y="4597"/>
                  </a:moveTo>
                  <a:lnTo>
                    <a:pt x="169557" y="4597"/>
                  </a:lnTo>
                  <a:lnTo>
                    <a:pt x="168617" y="4851"/>
                  </a:lnTo>
                  <a:lnTo>
                    <a:pt x="165340" y="9397"/>
                  </a:lnTo>
                  <a:lnTo>
                    <a:pt x="165342" y="12268"/>
                  </a:lnTo>
                  <a:lnTo>
                    <a:pt x="169557" y="17081"/>
                  </a:lnTo>
                  <a:lnTo>
                    <a:pt x="171640" y="17081"/>
                  </a:lnTo>
                  <a:lnTo>
                    <a:pt x="172542" y="16827"/>
                  </a:lnTo>
                  <a:lnTo>
                    <a:pt x="174129" y="15786"/>
                  </a:lnTo>
                  <a:lnTo>
                    <a:pt x="174566" y="15189"/>
                  </a:lnTo>
                  <a:lnTo>
                    <a:pt x="170154" y="15189"/>
                  </a:lnTo>
                  <a:lnTo>
                    <a:pt x="169303" y="14820"/>
                  </a:lnTo>
                  <a:lnTo>
                    <a:pt x="168059" y="13360"/>
                  </a:lnTo>
                  <a:lnTo>
                    <a:pt x="167754" y="12268"/>
                  </a:lnTo>
                  <a:lnTo>
                    <a:pt x="167754" y="9397"/>
                  </a:lnTo>
                  <a:lnTo>
                    <a:pt x="168059" y="8318"/>
                  </a:lnTo>
                  <a:lnTo>
                    <a:pt x="169329" y="6870"/>
                  </a:lnTo>
                  <a:lnTo>
                    <a:pt x="170167" y="6502"/>
                  </a:lnTo>
                  <a:lnTo>
                    <a:pt x="174584" y="6502"/>
                  </a:lnTo>
                  <a:lnTo>
                    <a:pt x="174155" y="5905"/>
                  </a:lnTo>
                  <a:lnTo>
                    <a:pt x="172593" y="4851"/>
                  </a:lnTo>
                  <a:lnTo>
                    <a:pt x="171678" y="4597"/>
                  </a:lnTo>
                  <a:close/>
                </a:path>
                <a:path w="292100" h="22859">
                  <a:moveTo>
                    <a:pt x="177063" y="14185"/>
                  </a:moveTo>
                  <a:lnTo>
                    <a:pt x="174904" y="14185"/>
                  </a:lnTo>
                  <a:lnTo>
                    <a:pt x="174722" y="14820"/>
                  </a:lnTo>
                  <a:lnTo>
                    <a:pt x="174650" y="16865"/>
                  </a:lnTo>
                  <a:lnTo>
                    <a:pt x="177063" y="16865"/>
                  </a:lnTo>
                  <a:lnTo>
                    <a:pt x="177063" y="14185"/>
                  </a:lnTo>
                  <a:close/>
                </a:path>
                <a:path w="292100" h="22859">
                  <a:moveTo>
                    <a:pt x="174584" y="6502"/>
                  </a:moveTo>
                  <a:lnTo>
                    <a:pt x="172262" y="6502"/>
                  </a:lnTo>
                  <a:lnTo>
                    <a:pt x="173088" y="6870"/>
                  </a:lnTo>
                  <a:lnTo>
                    <a:pt x="173710" y="7607"/>
                  </a:lnTo>
                  <a:lnTo>
                    <a:pt x="174345" y="8318"/>
                  </a:lnTo>
                  <a:lnTo>
                    <a:pt x="174663" y="9397"/>
                  </a:lnTo>
                  <a:lnTo>
                    <a:pt x="174663" y="12268"/>
                  </a:lnTo>
                  <a:lnTo>
                    <a:pt x="174345" y="13360"/>
                  </a:lnTo>
                  <a:lnTo>
                    <a:pt x="173088" y="14820"/>
                  </a:lnTo>
                  <a:lnTo>
                    <a:pt x="172262" y="15189"/>
                  </a:lnTo>
                  <a:lnTo>
                    <a:pt x="174566" y="15189"/>
                  </a:lnTo>
                  <a:lnTo>
                    <a:pt x="174650" y="14185"/>
                  </a:lnTo>
                  <a:lnTo>
                    <a:pt x="177063" y="14185"/>
                  </a:lnTo>
                  <a:lnTo>
                    <a:pt x="177063" y="7531"/>
                  </a:lnTo>
                  <a:lnTo>
                    <a:pt x="174663" y="7531"/>
                  </a:lnTo>
                  <a:lnTo>
                    <a:pt x="174584" y="6502"/>
                  </a:lnTo>
                  <a:close/>
                </a:path>
                <a:path w="292100" h="22859">
                  <a:moveTo>
                    <a:pt x="174904" y="14185"/>
                  </a:moveTo>
                  <a:lnTo>
                    <a:pt x="174650" y="14185"/>
                  </a:lnTo>
                  <a:lnTo>
                    <a:pt x="174650" y="15074"/>
                  </a:lnTo>
                  <a:lnTo>
                    <a:pt x="174904" y="14185"/>
                  </a:lnTo>
                  <a:close/>
                </a:path>
                <a:path w="292100" h="22859">
                  <a:moveTo>
                    <a:pt x="174726" y="6810"/>
                  </a:moveTo>
                  <a:lnTo>
                    <a:pt x="174663" y="7531"/>
                  </a:lnTo>
                  <a:lnTo>
                    <a:pt x="174929" y="7531"/>
                  </a:lnTo>
                  <a:lnTo>
                    <a:pt x="174726" y="6810"/>
                  </a:lnTo>
                  <a:close/>
                </a:path>
                <a:path w="292100" h="22859">
                  <a:moveTo>
                    <a:pt x="177253" y="4800"/>
                  </a:moveTo>
                  <a:lnTo>
                    <a:pt x="174904" y="4800"/>
                  </a:lnTo>
                  <a:lnTo>
                    <a:pt x="174847" y="7238"/>
                  </a:lnTo>
                  <a:lnTo>
                    <a:pt x="174929" y="7531"/>
                  </a:lnTo>
                  <a:lnTo>
                    <a:pt x="177063" y="7531"/>
                  </a:lnTo>
                  <a:lnTo>
                    <a:pt x="177145" y="5854"/>
                  </a:lnTo>
                  <a:lnTo>
                    <a:pt x="177253" y="4800"/>
                  </a:lnTo>
                  <a:close/>
                </a:path>
                <a:path w="292100" h="22859">
                  <a:moveTo>
                    <a:pt x="182740" y="4800"/>
                  </a:moveTo>
                  <a:lnTo>
                    <a:pt x="180390" y="4800"/>
                  </a:lnTo>
                  <a:lnTo>
                    <a:pt x="180466" y="5765"/>
                  </a:lnTo>
                  <a:lnTo>
                    <a:pt x="180581" y="16865"/>
                  </a:lnTo>
                  <a:lnTo>
                    <a:pt x="183007" y="16865"/>
                  </a:lnTo>
                  <a:lnTo>
                    <a:pt x="183007" y="8953"/>
                  </a:lnTo>
                  <a:lnTo>
                    <a:pt x="183299" y="8115"/>
                  </a:lnTo>
                  <a:lnTo>
                    <a:pt x="184042" y="7340"/>
                  </a:lnTo>
                  <a:lnTo>
                    <a:pt x="182664" y="7340"/>
                  </a:lnTo>
                  <a:lnTo>
                    <a:pt x="182869" y="6845"/>
                  </a:lnTo>
                  <a:lnTo>
                    <a:pt x="182740" y="4800"/>
                  </a:lnTo>
                  <a:close/>
                </a:path>
                <a:path w="292100" h="22859">
                  <a:moveTo>
                    <a:pt x="190945" y="6527"/>
                  </a:moveTo>
                  <a:lnTo>
                    <a:pt x="187210" y="6527"/>
                  </a:lnTo>
                  <a:lnTo>
                    <a:pt x="187810" y="6755"/>
                  </a:lnTo>
                  <a:lnTo>
                    <a:pt x="188696" y="7708"/>
                  </a:lnTo>
                  <a:lnTo>
                    <a:pt x="188811" y="8115"/>
                  </a:lnTo>
                  <a:lnTo>
                    <a:pt x="188912" y="16865"/>
                  </a:lnTo>
                  <a:lnTo>
                    <a:pt x="191325" y="16865"/>
                  </a:lnTo>
                  <a:lnTo>
                    <a:pt x="191198" y="7340"/>
                  </a:lnTo>
                  <a:lnTo>
                    <a:pt x="190945" y="6527"/>
                  </a:lnTo>
                  <a:close/>
                </a:path>
                <a:path w="292100" h="22859">
                  <a:moveTo>
                    <a:pt x="182906" y="6755"/>
                  </a:moveTo>
                  <a:lnTo>
                    <a:pt x="182664" y="7340"/>
                  </a:lnTo>
                  <a:lnTo>
                    <a:pt x="182956" y="7340"/>
                  </a:lnTo>
                  <a:lnTo>
                    <a:pt x="182906" y="6755"/>
                  </a:lnTo>
                  <a:close/>
                </a:path>
                <a:path w="292100" h="22859">
                  <a:moveTo>
                    <a:pt x="188442" y="4597"/>
                  </a:moveTo>
                  <a:lnTo>
                    <a:pt x="186016" y="4597"/>
                  </a:lnTo>
                  <a:lnTo>
                    <a:pt x="185127" y="4825"/>
                  </a:lnTo>
                  <a:lnTo>
                    <a:pt x="183603" y="5765"/>
                  </a:lnTo>
                  <a:lnTo>
                    <a:pt x="183032" y="6451"/>
                  </a:lnTo>
                  <a:lnTo>
                    <a:pt x="182956" y="7340"/>
                  </a:lnTo>
                  <a:lnTo>
                    <a:pt x="184042" y="7340"/>
                  </a:lnTo>
                  <a:lnTo>
                    <a:pt x="184518" y="6845"/>
                  </a:lnTo>
                  <a:lnTo>
                    <a:pt x="185331" y="6527"/>
                  </a:lnTo>
                  <a:lnTo>
                    <a:pt x="190945" y="6527"/>
                  </a:lnTo>
                  <a:lnTo>
                    <a:pt x="190220" y="5765"/>
                  </a:lnTo>
                  <a:lnTo>
                    <a:pt x="189509" y="4978"/>
                  </a:lnTo>
                  <a:lnTo>
                    <a:pt x="188442" y="4597"/>
                  </a:lnTo>
                  <a:close/>
                </a:path>
                <a:path w="292100" h="22859">
                  <a:moveTo>
                    <a:pt x="200431" y="4597"/>
                  </a:moveTo>
                  <a:lnTo>
                    <a:pt x="198310" y="4597"/>
                  </a:lnTo>
                  <a:lnTo>
                    <a:pt x="197383" y="4851"/>
                  </a:lnTo>
                  <a:lnTo>
                    <a:pt x="194093" y="9397"/>
                  </a:lnTo>
                  <a:lnTo>
                    <a:pt x="194095" y="12268"/>
                  </a:lnTo>
                  <a:lnTo>
                    <a:pt x="198310" y="17081"/>
                  </a:lnTo>
                  <a:lnTo>
                    <a:pt x="200406" y="17081"/>
                  </a:lnTo>
                  <a:lnTo>
                    <a:pt x="201307" y="16827"/>
                  </a:lnTo>
                  <a:lnTo>
                    <a:pt x="202882" y="15786"/>
                  </a:lnTo>
                  <a:lnTo>
                    <a:pt x="203330" y="15189"/>
                  </a:lnTo>
                  <a:lnTo>
                    <a:pt x="198907" y="15189"/>
                  </a:lnTo>
                  <a:lnTo>
                    <a:pt x="198069" y="14820"/>
                  </a:lnTo>
                  <a:lnTo>
                    <a:pt x="196824" y="13360"/>
                  </a:lnTo>
                  <a:lnTo>
                    <a:pt x="196507" y="12268"/>
                  </a:lnTo>
                  <a:lnTo>
                    <a:pt x="196507" y="9397"/>
                  </a:lnTo>
                  <a:lnTo>
                    <a:pt x="196824" y="8318"/>
                  </a:lnTo>
                  <a:lnTo>
                    <a:pt x="198081" y="6870"/>
                  </a:lnTo>
                  <a:lnTo>
                    <a:pt x="198932" y="6502"/>
                  </a:lnTo>
                  <a:lnTo>
                    <a:pt x="203349" y="6502"/>
                  </a:lnTo>
                  <a:lnTo>
                    <a:pt x="202920" y="5905"/>
                  </a:lnTo>
                  <a:lnTo>
                    <a:pt x="201358" y="4851"/>
                  </a:lnTo>
                  <a:lnTo>
                    <a:pt x="200431" y="4597"/>
                  </a:lnTo>
                  <a:close/>
                </a:path>
                <a:path w="292100" h="22859">
                  <a:moveTo>
                    <a:pt x="205816" y="14185"/>
                  </a:moveTo>
                  <a:lnTo>
                    <a:pt x="203669" y="14185"/>
                  </a:lnTo>
                  <a:lnTo>
                    <a:pt x="203488" y="14820"/>
                  </a:lnTo>
                  <a:lnTo>
                    <a:pt x="203403" y="16865"/>
                  </a:lnTo>
                  <a:lnTo>
                    <a:pt x="205816" y="16865"/>
                  </a:lnTo>
                  <a:lnTo>
                    <a:pt x="205816" y="14185"/>
                  </a:lnTo>
                  <a:close/>
                </a:path>
                <a:path w="292100" h="22859">
                  <a:moveTo>
                    <a:pt x="203349" y="6502"/>
                  </a:moveTo>
                  <a:lnTo>
                    <a:pt x="201015" y="6502"/>
                  </a:lnTo>
                  <a:lnTo>
                    <a:pt x="201853" y="6870"/>
                  </a:lnTo>
                  <a:lnTo>
                    <a:pt x="202463" y="7607"/>
                  </a:lnTo>
                  <a:lnTo>
                    <a:pt x="203111" y="8318"/>
                  </a:lnTo>
                  <a:lnTo>
                    <a:pt x="203428" y="9397"/>
                  </a:lnTo>
                  <a:lnTo>
                    <a:pt x="203428" y="12268"/>
                  </a:lnTo>
                  <a:lnTo>
                    <a:pt x="203111" y="13360"/>
                  </a:lnTo>
                  <a:lnTo>
                    <a:pt x="202379" y="14185"/>
                  </a:lnTo>
                  <a:lnTo>
                    <a:pt x="201853" y="14820"/>
                  </a:lnTo>
                  <a:lnTo>
                    <a:pt x="201015" y="15189"/>
                  </a:lnTo>
                  <a:lnTo>
                    <a:pt x="203330" y="15189"/>
                  </a:lnTo>
                  <a:lnTo>
                    <a:pt x="203403" y="14185"/>
                  </a:lnTo>
                  <a:lnTo>
                    <a:pt x="205816" y="14185"/>
                  </a:lnTo>
                  <a:lnTo>
                    <a:pt x="205816" y="7531"/>
                  </a:lnTo>
                  <a:lnTo>
                    <a:pt x="203428" y="7531"/>
                  </a:lnTo>
                  <a:lnTo>
                    <a:pt x="203349" y="6502"/>
                  </a:lnTo>
                  <a:close/>
                </a:path>
                <a:path w="292100" h="22859">
                  <a:moveTo>
                    <a:pt x="203669" y="14185"/>
                  </a:moveTo>
                  <a:lnTo>
                    <a:pt x="203403" y="14185"/>
                  </a:lnTo>
                  <a:lnTo>
                    <a:pt x="203403" y="15091"/>
                  </a:lnTo>
                  <a:lnTo>
                    <a:pt x="203669" y="14185"/>
                  </a:lnTo>
                  <a:close/>
                </a:path>
                <a:path w="292100" h="22859">
                  <a:moveTo>
                    <a:pt x="203492" y="6810"/>
                  </a:moveTo>
                  <a:lnTo>
                    <a:pt x="203428" y="7531"/>
                  </a:lnTo>
                  <a:lnTo>
                    <a:pt x="203695" y="7531"/>
                  </a:lnTo>
                  <a:lnTo>
                    <a:pt x="203492" y="6810"/>
                  </a:lnTo>
                  <a:close/>
                </a:path>
                <a:path w="292100" h="22859">
                  <a:moveTo>
                    <a:pt x="206006" y="4800"/>
                  </a:moveTo>
                  <a:lnTo>
                    <a:pt x="203669" y="4800"/>
                  </a:lnTo>
                  <a:lnTo>
                    <a:pt x="203613" y="7238"/>
                  </a:lnTo>
                  <a:lnTo>
                    <a:pt x="203695" y="7531"/>
                  </a:lnTo>
                  <a:lnTo>
                    <a:pt x="205816" y="7531"/>
                  </a:lnTo>
                  <a:lnTo>
                    <a:pt x="205907" y="5854"/>
                  </a:lnTo>
                  <a:lnTo>
                    <a:pt x="206006" y="4800"/>
                  </a:lnTo>
                  <a:close/>
                </a:path>
                <a:path w="292100" h="22859">
                  <a:moveTo>
                    <a:pt x="210045" y="18922"/>
                  </a:moveTo>
                  <a:lnTo>
                    <a:pt x="213690" y="22224"/>
                  </a:lnTo>
                  <a:lnTo>
                    <a:pt x="216636" y="22224"/>
                  </a:lnTo>
                  <a:lnTo>
                    <a:pt x="218046" y="21742"/>
                  </a:lnTo>
                  <a:lnTo>
                    <a:pt x="219490" y="20307"/>
                  </a:lnTo>
                  <a:lnTo>
                    <a:pt x="214071" y="20307"/>
                  </a:lnTo>
                  <a:lnTo>
                    <a:pt x="213537" y="20256"/>
                  </a:lnTo>
                  <a:lnTo>
                    <a:pt x="212483" y="20065"/>
                  </a:lnTo>
                  <a:lnTo>
                    <a:pt x="211975" y="19913"/>
                  </a:lnTo>
                  <a:lnTo>
                    <a:pt x="211023" y="19519"/>
                  </a:lnTo>
                  <a:lnTo>
                    <a:pt x="210527" y="19253"/>
                  </a:lnTo>
                  <a:lnTo>
                    <a:pt x="210045" y="18922"/>
                  </a:lnTo>
                  <a:close/>
                </a:path>
                <a:path w="292100" h="22859">
                  <a:moveTo>
                    <a:pt x="220472" y="13677"/>
                  </a:moveTo>
                  <a:lnTo>
                    <a:pt x="218338" y="13677"/>
                  </a:lnTo>
                  <a:lnTo>
                    <a:pt x="218155" y="14325"/>
                  </a:lnTo>
                  <a:lnTo>
                    <a:pt x="218097" y="18008"/>
                  </a:lnTo>
                  <a:lnTo>
                    <a:pt x="217805" y="18846"/>
                  </a:lnTo>
                  <a:lnTo>
                    <a:pt x="216636" y="20015"/>
                  </a:lnTo>
                  <a:lnTo>
                    <a:pt x="215773" y="20307"/>
                  </a:lnTo>
                  <a:lnTo>
                    <a:pt x="219490" y="20307"/>
                  </a:lnTo>
                  <a:lnTo>
                    <a:pt x="219976" y="19824"/>
                  </a:lnTo>
                  <a:lnTo>
                    <a:pt x="220472" y="18440"/>
                  </a:lnTo>
                  <a:lnTo>
                    <a:pt x="220472" y="13677"/>
                  </a:lnTo>
                  <a:close/>
                </a:path>
                <a:path w="292100" h="22859">
                  <a:moveTo>
                    <a:pt x="215087" y="4597"/>
                  </a:moveTo>
                  <a:lnTo>
                    <a:pt x="212928" y="4597"/>
                  </a:lnTo>
                  <a:lnTo>
                    <a:pt x="211954" y="4851"/>
                  </a:lnTo>
                  <a:lnTo>
                    <a:pt x="210404" y="5791"/>
                  </a:lnTo>
                  <a:lnTo>
                    <a:pt x="209740" y="6502"/>
                  </a:lnTo>
                  <a:lnTo>
                    <a:pt x="208864" y="8280"/>
                  </a:lnTo>
                  <a:lnTo>
                    <a:pt x="208666" y="9258"/>
                  </a:lnTo>
                  <a:lnTo>
                    <a:pt x="208666" y="11887"/>
                  </a:lnTo>
                  <a:lnTo>
                    <a:pt x="212928" y="16573"/>
                  </a:lnTo>
                  <a:lnTo>
                    <a:pt x="215074" y="16573"/>
                  </a:lnTo>
                  <a:lnTo>
                    <a:pt x="215976" y="16319"/>
                  </a:lnTo>
                  <a:lnTo>
                    <a:pt x="217563" y="15290"/>
                  </a:lnTo>
                  <a:lnTo>
                    <a:pt x="218010" y="14681"/>
                  </a:lnTo>
                  <a:lnTo>
                    <a:pt x="213494" y="14668"/>
                  </a:lnTo>
                  <a:lnTo>
                    <a:pt x="212661" y="14325"/>
                  </a:lnTo>
                  <a:lnTo>
                    <a:pt x="211396" y="12865"/>
                  </a:lnTo>
                  <a:lnTo>
                    <a:pt x="211086" y="11887"/>
                  </a:lnTo>
                  <a:lnTo>
                    <a:pt x="211086" y="9258"/>
                  </a:lnTo>
                  <a:lnTo>
                    <a:pt x="211404" y="8254"/>
                  </a:lnTo>
                  <a:lnTo>
                    <a:pt x="212665" y="6856"/>
                  </a:lnTo>
                  <a:lnTo>
                    <a:pt x="213525" y="6502"/>
                  </a:lnTo>
                  <a:lnTo>
                    <a:pt x="217992" y="6502"/>
                  </a:lnTo>
                  <a:lnTo>
                    <a:pt x="217538" y="5892"/>
                  </a:lnTo>
                  <a:lnTo>
                    <a:pt x="215988" y="4851"/>
                  </a:lnTo>
                  <a:lnTo>
                    <a:pt x="215087" y="4597"/>
                  </a:lnTo>
                  <a:close/>
                </a:path>
                <a:path w="292100" h="22859">
                  <a:moveTo>
                    <a:pt x="217992" y="6502"/>
                  </a:moveTo>
                  <a:lnTo>
                    <a:pt x="215658" y="6502"/>
                  </a:lnTo>
                  <a:lnTo>
                    <a:pt x="216496" y="6857"/>
                  </a:lnTo>
                  <a:lnTo>
                    <a:pt x="217762" y="8280"/>
                  </a:lnTo>
                  <a:lnTo>
                    <a:pt x="218071" y="9258"/>
                  </a:lnTo>
                  <a:lnTo>
                    <a:pt x="218071" y="11887"/>
                  </a:lnTo>
                  <a:lnTo>
                    <a:pt x="217754" y="12890"/>
                  </a:lnTo>
                  <a:lnTo>
                    <a:pt x="216496" y="14325"/>
                  </a:lnTo>
                  <a:lnTo>
                    <a:pt x="215658" y="14681"/>
                  </a:lnTo>
                  <a:lnTo>
                    <a:pt x="218010" y="14681"/>
                  </a:lnTo>
                  <a:lnTo>
                    <a:pt x="218097" y="13677"/>
                  </a:lnTo>
                  <a:lnTo>
                    <a:pt x="220472" y="13677"/>
                  </a:lnTo>
                  <a:lnTo>
                    <a:pt x="220472" y="7480"/>
                  </a:lnTo>
                  <a:lnTo>
                    <a:pt x="218313" y="7480"/>
                  </a:lnTo>
                  <a:lnTo>
                    <a:pt x="218097" y="7289"/>
                  </a:lnTo>
                  <a:lnTo>
                    <a:pt x="217992" y="6502"/>
                  </a:lnTo>
                  <a:close/>
                </a:path>
                <a:path w="292100" h="22859">
                  <a:moveTo>
                    <a:pt x="218338" y="13677"/>
                  </a:moveTo>
                  <a:lnTo>
                    <a:pt x="218097" y="13677"/>
                  </a:lnTo>
                  <a:lnTo>
                    <a:pt x="218097" y="14534"/>
                  </a:lnTo>
                  <a:lnTo>
                    <a:pt x="218338" y="13677"/>
                  </a:lnTo>
                  <a:close/>
                </a:path>
                <a:path w="292100" h="22859">
                  <a:moveTo>
                    <a:pt x="218134" y="6856"/>
                  </a:moveTo>
                  <a:lnTo>
                    <a:pt x="218097" y="7289"/>
                  </a:lnTo>
                  <a:lnTo>
                    <a:pt x="218313" y="7480"/>
                  </a:lnTo>
                  <a:lnTo>
                    <a:pt x="218134" y="6856"/>
                  </a:lnTo>
                  <a:close/>
                </a:path>
                <a:path w="292100" h="22859">
                  <a:moveTo>
                    <a:pt x="220662" y="4800"/>
                  </a:moveTo>
                  <a:lnTo>
                    <a:pt x="218313" y="4800"/>
                  </a:lnTo>
                  <a:lnTo>
                    <a:pt x="218244" y="7238"/>
                  </a:lnTo>
                  <a:lnTo>
                    <a:pt x="218313" y="7480"/>
                  </a:lnTo>
                  <a:lnTo>
                    <a:pt x="220472" y="7480"/>
                  </a:lnTo>
                  <a:lnTo>
                    <a:pt x="220548" y="5791"/>
                  </a:lnTo>
                  <a:lnTo>
                    <a:pt x="220662" y="4800"/>
                  </a:lnTo>
                  <a:close/>
                </a:path>
                <a:path w="292100" h="22859">
                  <a:moveTo>
                    <a:pt x="230225" y="4597"/>
                  </a:moveTo>
                  <a:lnTo>
                    <a:pt x="227939" y="4597"/>
                  </a:lnTo>
                  <a:lnTo>
                    <a:pt x="226923" y="4851"/>
                  </a:lnTo>
                  <a:lnTo>
                    <a:pt x="223304" y="12801"/>
                  </a:lnTo>
                  <a:lnTo>
                    <a:pt x="223862" y="14325"/>
                  </a:lnTo>
                  <a:lnTo>
                    <a:pt x="226085" y="16535"/>
                  </a:lnTo>
                  <a:lnTo>
                    <a:pt x="227622" y="17081"/>
                  </a:lnTo>
                  <a:lnTo>
                    <a:pt x="230454" y="17081"/>
                  </a:lnTo>
                  <a:lnTo>
                    <a:pt x="231305" y="16954"/>
                  </a:lnTo>
                  <a:lnTo>
                    <a:pt x="232905" y="16421"/>
                  </a:lnTo>
                  <a:lnTo>
                    <a:pt x="233578" y="16040"/>
                  </a:lnTo>
                  <a:lnTo>
                    <a:pt x="234137" y="15544"/>
                  </a:lnTo>
                  <a:lnTo>
                    <a:pt x="233967" y="15189"/>
                  </a:lnTo>
                  <a:lnTo>
                    <a:pt x="228333" y="15189"/>
                  </a:lnTo>
                  <a:lnTo>
                    <a:pt x="227355" y="14833"/>
                  </a:lnTo>
                  <a:lnTo>
                    <a:pt x="225958" y="13398"/>
                  </a:lnTo>
                  <a:lnTo>
                    <a:pt x="225615" y="12331"/>
                  </a:lnTo>
                  <a:lnTo>
                    <a:pt x="225615" y="11175"/>
                  </a:lnTo>
                  <a:lnTo>
                    <a:pt x="225183" y="11175"/>
                  </a:lnTo>
                  <a:lnTo>
                    <a:pt x="225183" y="9778"/>
                  </a:lnTo>
                  <a:lnTo>
                    <a:pt x="225615" y="9778"/>
                  </a:lnTo>
                  <a:lnTo>
                    <a:pt x="225733" y="8902"/>
                  </a:lnTo>
                  <a:lnTo>
                    <a:pt x="225850" y="8496"/>
                  </a:lnTo>
                  <a:lnTo>
                    <a:pt x="225960" y="8204"/>
                  </a:lnTo>
                  <a:lnTo>
                    <a:pt x="227139" y="6705"/>
                  </a:lnTo>
                  <a:lnTo>
                    <a:pt x="227990" y="6311"/>
                  </a:lnTo>
                  <a:lnTo>
                    <a:pt x="233154" y="6311"/>
                  </a:lnTo>
                  <a:lnTo>
                    <a:pt x="232702" y="5791"/>
                  </a:lnTo>
                  <a:lnTo>
                    <a:pt x="231165" y="4825"/>
                  </a:lnTo>
                  <a:lnTo>
                    <a:pt x="230225" y="4597"/>
                  </a:lnTo>
                  <a:close/>
                </a:path>
                <a:path w="292100" h="22859">
                  <a:moveTo>
                    <a:pt x="233349" y="13893"/>
                  </a:moveTo>
                  <a:lnTo>
                    <a:pt x="232791" y="14363"/>
                  </a:lnTo>
                  <a:lnTo>
                    <a:pt x="232194" y="14693"/>
                  </a:lnTo>
                  <a:lnTo>
                    <a:pt x="230974" y="15087"/>
                  </a:lnTo>
                  <a:lnTo>
                    <a:pt x="230314" y="15189"/>
                  </a:lnTo>
                  <a:lnTo>
                    <a:pt x="233967" y="15189"/>
                  </a:lnTo>
                  <a:lnTo>
                    <a:pt x="233349" y="13893"/>
                  </a:lnTo>
                  <a:close/>
                </a:path>
                <a:path w="292100" h="22859">
                  <a:moveTo>
                    <a:pt x="225615" y="9778"/>
                  </a:moveTo>
                  <a:lnTo>
                    <a:pt x="225183" y="9778"/>
                  </a:lnTo>
                  <a:lnTo>
                    <a:pt x="225183" y="11175"/>
                  </a:lnTo>
                  <a:lnTo>
                    <a:pt x="225615" y="11175"/>
                  </a:lnTo>
                  <a:lnTo>
                    <a:pt x="225615" y="9778"/>
                  </a:lnTo>
                  <a:close/>
                </a:path>
                <a:path w="292100" h="22859">
                  <a:moveTo>
                    <a:pt x="232219" y="9778"/>
                  </a:moveTo>
                  <a:lnTo>
                    <a:pt x="225615" y="9778"/>
                  </a:lnTo>
                  <a:lnTo>
                    <a:pt x="225615" y="11175"/>
                  </a:lnTo>
                  <a:lnTo>
                    <a:pt x="234276" y="11175"/>
                  </a:lnTo>
                  <a:lnTo>
                    <a:pt x="234276" y="10096"/>
                  </a:lnTo>
                  <a:lnTo>
                    <a:pt x="232219" y="10096"/>
                  </a:lnTo>
                  <a:lnTo>
                    <a:pt x="232219" y="9778"/>
                  </a:lnTo>
                  <a:close/>
                </a:path>
                <a:path w="292100" h="22859">
                  <a:moveTo>
                    <a:pt x="233154" y="6311"/>
                  </a:moveTo>
                  <a:lnTo>
                    <a:pt x="230111" y="6311"/>
                  </a:lnTo>
                  <a:lnTo>
                    <a:pt x="230886" y="6654"/>
                  </a:lnTo>
                  <a:lnTo>
                    <a:pt x="231952" y="7975"/>
                  </a:lnTo>
                  <a:lnTo>
                    <a:pt x="232102" y="8496"/>
                  </a:lnTo>
                  <a:lnTo>
                    <a:pt x="232219" y="10096"/>
                  </a:lnTo>
                  <a:lnTo>
                    <a:pt x="232625" y="9778"/>
                  </a:lnTo>
                  <a:lnTo>
                    <a:pt x="234276" y="9778"/>
                  </a:lnTo>
                  <a:lnTo>
                    <a:pt x="234213" y="8902"/>
                  </a:lnTo>
                  <a:lnTo>
                    <a:pt x="234073" y="8204"/>
                  </a:lnTo>
                  <a:lnTo>
                    <a:pt x="233286" y="6464"/>
                  </a:lnTo>
                  <a:lnTo>
                    <a:pt x="233154" y="6311"/>
                  </a:lnTo>
                  <a:close/>
                </a:path>
                <a:path w="292100" h="22859">
                  <a:moveTo>
                    <a:pt x="234276" y="9778"/>
                  </a:moveTo>
                  <a:lnTo>
                    <a:pt x="232625" y="9778"/>
                  </a:lnTo>
                  <a:lnTo>
                    <a:pt x="232219" y="10096"/>
                  </a:lnTo>
                  <a:lnTo>
                    <a:pt x="234276" y="10096"/>
                  </a:lnTo>
                  <a:lnTo>
                    <a:pt x="234276" y="9778"/>
                  </a:lnTo>
                  <a:close/>
                </a:path>
                <a:path w="292100" h="22859">
                  <a:moveTo>
                    <a:pt x="239204" y="4800"/>
                  </a:moveTo>
                  <a:lnTo>
                    <a:pt x="236855" y="4800"/>
                  </a:lnTo>
                  <a:lnTo>
                    <a:pt x="236935" y="5765"/>
                  </a:lnTo>
                  <a:lnTo>
                    <a:pt x="237058" y="16865"/>
                  </a:lnTo>
                  <a:lnTo>
                    <a:pt x="239471" y="16865"/>
                  </a:lnTo>
                  <a:lnTo>
                    <a:pt x="239471" y="8978"/>
                  </a:lnTo>
                  <a:lnTo>
                    <a:pt x="239725" y="8127"/>
                  </a:lnTo>
                  <a:lnTo>
                    <a:pt x="240372" y="7340"/>
                  </a:lnTo>
                  <a:lnTo>
                    <a:pt x="239128" y="7340"/>
                  </a:lnTo>
                  <a:lnTo>
                    <a:pt x="239322" y="6845"/>
                  </a:lnTo>
                  <a:lnTo>
                    <a:pt x="239204" y="4800"/>
                  </a:lnTo>
                  <a:close/>
                </a:path>
                <a:path w="292100" h="22859">
                  <a:moveTo>
                    <a:pt x="246681" y="6527"/>
                  </a:moveTo>
                  <a:lnTo>
                    <a:pt x="243230" y="6527"/>
                  </a:lnTo>
                  <a:lnTo>
                    <a:pt x="243801" y="6769"/>
                  </a:lnTo>
                  <a:lnTo>
                    <a:pt x="244525" y="7708"/>
                  </a:lnTo>
                  <a:lnTo>
                    <a:pt x="244623" y="8127"/>
                  </a:lnTo>
                  <a:lnTo>
                    <a:pt x="244703" y="16865"/>
                  </a:lnTo>
                  <a:lnTo>
                    <a:pt x="247129" y="16865"/>
                  </a:lnTo>
                  <a:lnTo>
                    <a:pt x="247129" y="8978"/>
                  </a:lnTo>
                  <a:lnTo>
                    <a:pt x="247396" y="8127"/>
                  </a:lnTo>
                  <a:lnTo>
                    <a:pt x="247951" y="7467"/>
                  </a:lnTo>
                  <a:lnTo>
                    <a:pt x="246519" y="7467"/>
                  </a:lnTo>
                  <a:lnTo>
                    <a:pt x="246754" y="6845"/>
                  </a:lnTo>
                  <a:lnTo>
                    <a:pt x="246681" y="6527"/>
                  </a:lnTo>
                  <a:close/>
                </a:path>
                <a:path w="292100" h="22859">
                  <a:moveTo>
                    <a:pt x="254484" y="6527"/>
                  </a:moveTo>
                  <a:lnTo>
                    <a:pt x="250939" y="6527"/>
                  </a:lnTo>
                  <a:lnTo>
                    <a:pt x="251510" y="6769"/>
                  </a:lnTo>
                  <a:lnTo>
                    <a:pt x="252234" y="7708"/>
                  </a:lnTo>
                  <a:lnTo>
                    <a:pt x="252332" y="8127"/>
                  </a:lnTo>
                  <a:lnTo>
                    <a:pt x="252412" y="16865"/>
                  </a:lnTo>
                  <a:lnTo>
                    <a:pt x="254825" y="16865"/>
                  </a:lnTo>
                  <a:lnTo>
                    <a:pt x="254711" y="7340"/>
                  </a:lnTo>
                  <a:lnTo>
                    <a:pt x="254484" y="6527"/>
                  </a:lnTo>
                  <a:close/>
                </a:path>
                <a:path w="292100" h="22859">
                  <a:moveTo>
                    <a:pt x="246757" y="6836"/>
                  </a:moveTo>
                  <a:lnTo>
                    <a:pt x="246519" y="7467"/>
                  </a:lnTo>
                  <a:lnTo>
                    <a:pt x="246913" y="7467"/>
                  </a:lnTo>
                  <a:lnTo>
                    <a:pt x="246757" y="6836"/>
                  </a:lnTo>
                  <a:close/>
                </a:path>
                <a:path w="292100" h="22859">
                  <a:moveTo>
                    <a:pt x="252145" y="4597"/>
                  </a:moveTo>
                  <a:lnTo>
                    <a:pt x="249809" y="4597"/>
                  </a:lnTo>
                  <a:lnTo>
                    <a:pt x="248920" y="4851"/>
                  </a:lnTo>
                  <a:lnTo>
                    <a:pt x="247383" y="5892"/>
                  </a:lnTo>
                  <a:lnTo>
                    <a:pt x="246946" y="6464"/>
                  </a:lnTo>
                  <a:lnTo>
                    <a:pt x="246856" y="7238"/>
                  </a:lnTo>
                  <a:lnTo>
                    <a:pt x="246913" y="7467"/>
                  </a:lnTo>
                  <a:lnTo>
                    <a:pt x="247951" y="7467"/>
                  </a:lnTo>
                  <a:lnTo>
                    <a:pt x="248496" y="6836"/>
                  </a:lnTo>
                  <a:lnTo>
                    <a:pt x="249212" y="6527"/>
                  </a:lnTo>
                  <a:lnTo>
                    <a:pt x="254484" y="6527"/>
                  </a:lnTo>
                  <a:lnTo>
                    <a:pt x="253149" y="4978"/>
                  </a:lnTo>
                  <a:lnTo>
                    <a:pt x="252145" y="4597"/>
                  </a:lnTo>
                  <a:close/>
                </a:path>
                <a:path w="292100" h="22859">
                  <a:moveTo>
                    <a:pt x="239368" y="6727"/>
                  </a:moveTo>
                  <a:lnTo>
                    <a:pt x="239128" y="7340"/>
                  </a:lnTo>
                  <a:lnTo>
                    <a:pt x="239420" y="7340"/>
                  </a:lnTo>
                  <a:lnTo>
                    <a:pt x="239368" y="6727"/>
                  </a:lnTo>
                  <a:close/>
                </a:path>
                <a:path w="292100" h="22859">
                  <a:moveTo>
                    <a:pt x="244170" y="4597"/>
                  </a:moveTo>
                  <a:lnTo>
                    <a:pt x="242201" y="4597"/>
                  </a:lnTo>
                  <a:lnTo>
                    <a:pt x="241363" y="4825"/>
                  </a:lnTo>
                  <a:lnTo>
                    <a:pt x="240015" y="5765"/>
                  </a:lnTo>
                  <a:lnTo>
                    <a:pt x="239471" y="6464"/>
                  </a:lnTo>
                  <a:lnTo>
                    <a:pt x="239420" y="7340"/>
                  </a:lnTo>
                  <a:lnTo>
                    <a:pt x="240372" y="7340"/>
                  </a:lnTo>
                  <a:lnTo>
                    <a:pt x="240800" y="6836"/>
                  </a:lnTo>
                  <a:lnTo>
                    <a:pt x="241515" y="6527"/>
                  </a:lnTo>
                  <a:lnTo>
                    <a:pt x="246681" y="6527"/>
                  </a:lnTo>
                  <a:lnTo>
                    <a:pt x="246227" y="5765"/>
                  </a:lnTo>
                  <a:lnTo>
                    <a:pt x="245592" y="5308"/>
                  </a:lnTo>
                  <a:lnTo>
                    <a:pt x="245003" y="4851"/>
                  </a:lnTo>
                  <a:lnTo>
                    <a:pt x="244170" y="4597"/>
                  </a:lnTo>
                  <a:close/>
                </a:path>
                <a:path w="292100" h="22859">
                  <a:moveTo>
                    <a:pt x="264515" y="4597"/>
                  </a:moveTo>
                  <a:lnTo>
                    <a:pt x="262242" y="4597"/>
                  </a:lnTo>
                  <a:lnTo>
                    <a:pt x="261226" y="4851"/>
                  </a:lnTo>
                  <a:lnTo>
                    <a:pt x="257594" y="12801"/>
                  </a:lnTo>
                  <a:lnTo>
                    <a:pt x="258152" y="14325"/>
                  </a:lnTo>
                  <a:lnTo>
                    <a:pt x="260388" y="16535"/>
                  </a:lnTo>
                  <a:lnTo>
                    <a:pt x="261912" y="17081"/>
                  </a:lnTo>
                  <a:lnTo>
                    <a:pt x="264756" y="17081"/>
                  </a:lnTo>
                  <a:lnTo>
                    <a:pt x="265595" y="16954"/>
                  </a:lnTo>
                  <a:lnTo>
                    <a:pt x="267195" y="16421"/>
                  </a:lnTo>
                  <a:lnTo>
                    <a:pt x="267868" y="16040"/>
                  </a:lnTo>
                  <a:lnTo>
                    <a:pt x="268427" y="15544"/>
                  </a:lnTo>
                  <a:lnTo>
                    <a:pt x="268257" y="15189"/>
                  </a:lnTo>
                  <a:lnTo>
                    <a:pt x="262636" y="15189"/>
                  </a:lnTo>
                  <a:lnTo>
                    <a:pt x="261645" y="14833"/>
                  </a:lnTo>
                  <a:lnTo>
                    <a:pt x="260261" y="13398"/>
                  </a:lnTo>
                  <a:lnTo>
                    <a:pt x="259918" y="12331"/>
                  </a:lnTo>
                  <a:lnTo>
                    <a:pt x="259918" y="11175"/>
                  </a:lnTo>
                  <a:lnTo>
                    <a:pt x="259486" y="11175"/>
                  </a:lnTo>
                  <a:lnTo>
                    <a:pt x="259486" y="9778"/>
                  </a:lnTo>
                  <a:lnTo>
                    <a:pt x="259918" y="9778"/>
                  </a:lnTo>
                  <a:lnTo>
                    <a:pt x="260035" y="8902"/>
                  </a:lnTo>
                  <a:lnTo>
                    <a:pt x="260153" y="8496"/>
                  </a:lnTo>
                  <a:lnTo>
                    <a:pt x="260262" y="8204"/>
                  </a:lnTo>
                  <a:lnTo>
                    <a:pt x="261429" y="6705"/>
                  </a:lnTo>
                  <a:lnTo>
                    <a:pt x="262293" y="6311"/>
                  </a:lnTo>
                  <a:lnTo>
                    <a:pt x="267444" y="6311"/>
                  </a:lnTo>
                  <a:lnTo>
                    <a:pt x="266992" y="5791"/>
                  </a:lnTo>
                  <a:lnTo>
                    <a:pt x="265468" y="4825"/>
                  </a:lnTo>
                  <a:lnTo>
                    <a:pt x="264515" y="4597"/>
                  </a:lnTo>
                  <a:close/>
                </a:path>
                <a:path w="292100" h="22859">
                  <a:moveTo>
                    <a:pt x="267639" y="13893"/>
                  </a:moveTo>
                  <a:lnTo>
                    <a:pt x="267081" y="14363"/>
                  </a:lnTo>
                  <a:lnTo>
                    <a:pt x="266496" y="14693"/>
                  </a:lnTo>
                  <a:lnTo>
                    <a:pt x="265264" y="15087"/>
                  </a:lnTo>
                  <a:lnTo>
                    <a:pt x="264617" y="15189"/>
                  </a:lnTo>
                  <a:lnTo>
                    <a:pt x="268257" y="15189"/>
                  </a:lnTo>
                  <a:lnTo>
                    <a:pt x="267639" y="13893"/>
                  </a:lnTo>
                  <a:close/>
                </a:path>
                <a:path w="292100" h="22859">
                  <a:moveTo>
                    <a:pt x="259918" y="9778"/>
                  </a:moveTo>
                  <a:lnTo>
                    <a:pt x="259486" y="9778"/>
                  </a:lnTo>
                  <a:lnTo>
                    <a:pt x="259486" y="11175"/>
                  </a:lnTo>
                  <a:lnTo>
                    <a:pt x="259918" y="11175"/>
                  </a:lnTo>
                  <a:lnTo>
                    <a:pt x="259918" y="9778"/>
                  </a:lnTo>
                  <a:close/>
                </a:path>
                <a:path w="292100" h="22859">
                  <a:moveTo>
                    <a:pt x="266522" y="9778"/>
                  </a:moveTo>
                  <a:lnTo>
                    <a:pt x="259918" y="9778"/>
                  </a:lnTo>
                  <a:lnTo>
                    <a:pt x="259918" y="11175"/>
                  </a:lnTo>
                  <a:lnTo>
                    <a:pt x="268579" y="11175"/>
                  </a:lnTo>
                  <a:lnTo>
                    <a:pt x="268579" y="10096"/>
                  </a:lnTo>
                  <a:lnTo>
                    <a:pt x="266522" y="10096"/>
                  </a:lnTo>
                  <a:lnTo>
                    <a:pt x="266522" y="9778"/>
                  </a:lnTo>
                  <a:close/>
                </a:path>
                <a:path w="292100" h="22859">
                  <a:moveTo>
                    <a:pt x="267444" y="6311"/>
                  </a:moveTo>
                  <a:lnTo>
                    <a:pt x="264414" y="6311"/>
                  </a:lnTo>
                  <a:lnTo>
                    <a:pt x="265091" y="6616"/>
                  </a:lnTo>
                  <a:lnTo>
                    <a:pt x="266242" y="7975"/>
                  </a:lnTo>
                  <a:lnTo>
                    <a:pt x="266399" y="8496"/>
                  </a:lnTo>
                  <a:lnTo>
                    <a:pt x="266522" y="10096"/>
                  </a:lnTo>
                  <a:lnTo>
                    <a:pt x="266928" y="9778"/>
                  </a:lnTo>
                  <a:lnTo>
                    <a:pt x="268579" y="9778"/>
                  </a:lnTo>
                  <a:lnTo>
                    <a:pt x="268516" y="8902"/>
                  </a:lnTo>
                  <a:lnTo>
                    <a:pt x="268376" y="8204"/>
                  </a:lnTo>
                  <a:lnTo>
                    <a:pt x="267576" y="6464"/>
                  </a:lnTo>
                  <a:lnTo>
                    <a:pt x="267444" y="6311"/>
                  </a:lnTo>
                  <a:close/>
                </a:path>
                <a:path w="292100" h="22859">
                  <a:moveTo>
                    <a:pt x="268579" y="9778"/>
                  </a:moveTo>
                  <a:lnTo>
                    <a:pt x="266928" y="9778"/>
                  </a:lnTo>
                  <a:lnTo>
                    <a:pt x="266522" y="10096"/>
                  </a:lnTo>
                  <a:lnTo>
                    <a:pt x="268579" y="10096"/>
                  </a:lnTo>
                  <a:lnTo>
                    <a:pt x="268579" y="9778"/>
                  </a:lnTo>
                  <a:close/>
                </a:path>
                <a:path w="292100" h="22859">
                  <a:moveTo>
                    <a:pt x="273507" y="4800"/>
                  </a:moveTo>
                  <a:lnTo>
                    <a:pt x="271157" y="4800"/>
                  </a:lnTo>
                  <a:lnTo>
                    <a:pt x="271233" y="5765"/>
                  </a:lnTo>
                  <a:lnTo>
                    <a:pt x="271348" y="16865"/>
                  </a:lnTo>
                  <a:lnTo>
                    <a:pt x="273761" y="16865"/>
                  </a:lnTo>
                  <a:lnTo>
                    <a:pt x="273761" y="8953"/>
                  </a:lnTo>
                  <a:lnTo>
                    <a:pt x="274066" y="8115"/>
                  </a:lnTo>
                  <a:lnTo>
                    <a:pt x="274809" y="7340"/>
                  </a:lnTo>
                  <a:lnTo>
                    <a:pt x="273431" y="7340"/>
                  </a:lnTo>
                  <a:lnTo>
                    <a:pt x="273636" y="6845"/>
                  </a:lnTo>
                  <a:lnTo>
                    <a:pt x="273507" y="4800"/>
                  </a:lnTo>
                  <a:close/>
                </a:path>
                <a:path w="292100" h="22859">
                  <a:moveTo>
                    <a:pt x="281712" y="6527"/>
                  </a:moveTo>
                  <a:lnTo>
                    <a:pt x="277977" y="6527"/>
                  </a:lnTo>
                  <a:lnTo>
                    <a:pt x="278576" y="6755"/>
                  </a:lnTo>
                  <a:lnTo>
                    <a:pt x="279463" y="7708"/>
                  </a:lnTo>
                  <a:lnTo>
                    <a:pt x="279578" y="8115"/>
                  </a:lnTo>
                  <a:lnTo>
                    <a:pt x="279679" y="16865"/>
                  </a:lnTo>
                  <a:lnTo>
                    <a:pt x="282092" y="16865"/>
                  </a:lnTo>
                  <a:lnTo>
                    <a:pt x="281965" y="7340"/>
                  </a:lnTo>
                  <a:lnTo>
                    <a:pt x="281712" y="6527"/>
                  </a:lnTo>
                  <a:close/>
                </a:path>
                <a:path w="292100" h="22859">
                  <a:moveTo>
                    <a:pt x="273673" y="6755"/>
                  </a:moveTo>
                  <a:lnTo>
                    <a:pt x="273431" y="7340"/>
                  </a:lnTo>
                  <a:lnTo>
                    <a:pt x="273723" y="7340"/>
                  </a:lnTo>
                  <a:lnTo>
                    <a:pt x="273673" y="6755"/>
                  </a:lnTo>
                  <a:close/>
                </a:path>
                <a:path w="292100" h="22859">
                  <a:moveTo>
                    <a:pt x="279196" y="4597"/>
                  </a:moveTo>
                  <a:lnTo>
                    <a:pt x="276783" y="4597"/>
                  </a:lnTo>
                  <a:lnTo>
                    <a:pt x="275894" y="4825"/>
                  </a:lnTo>
                  <a:lnTo>
                    <a:pt x="275132" y="5308"/>
                  </a:lnTo>
                  <a:lnTo>
                    <a:pt x="274358" y="5765"/>
                  </a:lnTo>
                  <a:lnTo>
                    <a:pt x="273799" y="6451"/>
                  </a:lnTo>
                  <a:lnTo>
                    <a:pt x="273723" y="7340"/>
                  </a:lnTo>
                  <a:lnTo>
                    <a:pt x="274809" y="7340"/>
                  </a:lnTo>
                  <a:lnTo>
                    <a:pt x="275285" y="6845"/>
                  </a:lnTo>
                  <a:lnTo>
                    <a:pt x="276098" y="6527"/>
                  </a:lnTo>
                  <a:lnTo>
                    <a:pt x="281712" y="6527"/>
                  </a:lnTo>
                  <a:lnTo>
                    <a:pt x="280987" y="5765"/>
                  </a:lnTo>
                  <a:lnTo>
                    <a:pt x="280276" y="4978"/>
                  </a:lnTo>
                  <a:lnTo>
                    <a:pt x="279196" y="4597"/>
                  </a:lnTo>
                  <a:close/>
                </a:path>
                <a:path w="292100" h="22859">
                  <a:moveTo>
                    <a:pt x="288658" y="6667"/>
                  </a:moveTo>
                  <a:lnTo>
                    <a:pt x="286245" y="6667"/>
                  </a:lnTo>
                  <a:lnTo>
                    <a:pt x="286245" y="14236"/>
                  </a:lnTo>
                  <a:lnTo>
                    <a:pt x="286575" y="15303"/>
                  </a:lnTo>
                  <a:lnTo>
                    <a:pt x="287921" y="16725"/>
                  </a:lnTo>
                  <a:lnTo>
                    <a:pt x="288912" y="17081"/>
                  </a:lnTo>
                  <a:lnTo>
                    <a:pt x="290512" y="17081"/>
                  </a:lnTo>
                  <a:lnTo>
                    <a:pt x="291452" y="16941"/>
                  </a:lnTo>
                  <a:lnTo>
                    <a:pt x="291719" y="16865"/>
                  </a:lnTo>
                  <a:lnTo>
                    <a:pt x="291960" y="16763"/>
                  </a:lnTo>
                  <a:lnTo>
                    <a:pt x="291960" y="15087"/>
                  </a:lnTo>
                  <a:lnTo>
                    <a:pt x="289896" y="15074"/>
                  </a:lnTo>
                  <a:lnTo>
                    <a:pt x="289458" y="14897"/>
                  </a:lnTo>
                  <a:lnTo>
                    <a:pt x="288823" y="14135"/>
                  </a:lnTo>
                  <a:lnTo>
                    <a:pt x="288658" y="13500"/>
                  </a:lnTo>
                  <a:lnTo>
                    <a:pt x="288658" y="6667"/>
                  </a:lnTo>
                  <a:close/>
                </a:path>
                <a:path w="292100" h="22859">
                  <a:moveTo>
                    <a:pt x="291960" y="14808"/>
                  </a:moveTo>
                  <a:lnTo>
                    <a:pt x="291553" y="14960"/>
                  </a:lnTo>
                  <a:lnTo>
                    <a:pt x="291096" y="15074"/>
                  </a:lnTo>
                  <a:lnTo>
                    <a:pt x="289928" y="15087"/>
                  </a:lnTo>
                  <a:lnTo>
                    <a:pt x="291960" y="15087"/>
                  </a:lnTo>
                  <a:lnTo>
                    <a:pt x="291960" y="14808"/>
                  </a:lnTo>
                  <a:close/>
                </a:path>
                <a:path w="292100" h="22859">
                  <a:moveTo>
                    <a:pt x="292011" y="4800"/>
                  </a:moveTo>
                  <a:lnTo>
                    <a:pt x="283908" y="4800"/>
                  </a:lnTo>
                  <a:lnTo>
                    <a:pt x="283908" y="6667"/>
                  </a:lnTo>
                  <a:lnTo>
                    <a:pt x="292011" y="6667"/>
                  </a:lnTo>
                  <a:lnTo>
                    <a:pt x="292011" y="4800"/>
                  </a:lnTo>
                  <a:close/>
                </a:path>
                <a:path w="292100" h="22859">
                  <a:moveTo>
                    <a:pt x="288658" y="977"/>
                  </a:moveTo>
                  <a:lnTo>
                    <a:pt x="286245" y="1625"/>
                  </a:lnTo>
                  <a:lnTo>
                    <a:pt x="286245" y="4800"/>
                  </a:lnTo>
                  <a:lnTo>
                    <a:pt x="288658" y="4800"/>
                  </a:lnTo>
                  <a:lnTo>
                    <a:pt x="288658" y="977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961870" y="9353422"/>
              <a:ext cx="444500" cy="10795"/>
            </a:xfrm>
            <a:custGeom>
              <a:avLst/>
              <a:gdLst/>
              <a:ahLst/>
              <a:cxnLst/>
              <a:rect l="l" t="t" r="r" b="b"/>
              <a:pathLst>
                <a:path w="444500" h="10795">
                  <a:moveTo>
                    <a:pt x="441985" y="0"/>
                  </a:moveTo>
                  <a:lnTo>
                    <a:pt x="2285" y="0"/>
                  </a:lnTo>
                  <a:lnTo>
                    <a:pt x="0" y="2298"/>
                  </a:lnTo>
                  <a:lnTo>
                    <a:pt x="0" y="5118"/>
                  </a:lnTo>
                  <a:lnTo>
                    <a:pt x="0" y="7950"/>
                  </a:lnTo>
                  <a:lnTo>
                    <a:pt x="2285" y="10248"/>
                  </a:lnTo>
                  <a:lnTo>
                    <a:pt x="441985" y="10248"/>
                  </a:lnTo>
                  <a:lnTo>
                    <a:pt x="444284" y="7950"/>
                  </a:lnTo>
                  <a:lnTo>
                    <a:pt x="444284" y="2298"/>
                  </a:lnTo>
                  <a:lnTo>
                    <a:pt x="441985" y="0"/>
                  </a:lnTo>
                  <a:close/>
                </a:path>
              </a:pathLst>
            </a:custGeom>
            <a:solidFill>
              <a:srgbClr val="E6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961870" y="9353422"/>
              <a:ext cx="133350" cy="10795"/>
            </a:xfrm>
            <a:custGeom>
              <a:avLst/>
              <a:gdLst/>
              <a:ahLst/>
              <a:cxnLst/>
              <a:rect l="l" t="t" r="r" b="b"/>
              <a:pathLst>
                <a:path w="133350" h="10795">
                  <a:moveTo>
                    <a:pt x="130644" y="0"/>
                  </a:moveTo>
                  <a:lnTo>
                    <a:pt x="2285" y="0"/>
                  </a:lnTo>
                  <a:lnTo>
                    <a:pt x="0" y="2298"/>
                  </a:lnTo>
                  <a:lnTo>
                    <a:pt x="0" y="5118"/>
                  </a:lnTo>
                  <a:lnTo>
                    <a:pt x="0" y="7950"/>
                  </a:lnTo>
                  <a:lnTo>
                    <a:pt x="2285" y="10248"/>
                  </a:lnTo>
                  <a:lnTo>
                    <a:pt x="130644" y="10248"/>
                  </a:lnTo>
                  <a:lnTo>
                    <a:pt x="132943" y="7950"/>
                  </a:lnTo>
                  <a:lnTo>
                    <a:pt x="132943" y="2298"/>
                  </a:lnTo>
                  <a:lnTo>
                    <a:pt x="130644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963305" y="9384804"/>
              <a:ext cx="431165" cy="19685"/>
            </a:xfrm>
            <a:custGeom>
              <a:avLst/>
              <a:gdLst/>
              <a:ahLst/>
              <a:cxnLst/>
              <a:rect l="l" t="t" r="r" b="b"/>
              <a:pathLst>
                <a:path w="431164" h="19684">
                  <a:moveTo>
                    <a:pt x="11480" y="1066"/>
                  </a:moveTo>
                  <a:lnTo>
                    <a:pt x="0" y="1066"/>
                  </a:lnTo>
                  <a:lnTo>
                    <a:pt x="0" y="3175"/>
                  </a:lnTo>
                  <a:lnTo>
                    <a:pt x="8724" y="3175"/>
                  </a:lnTo>
                  <a:lnTo>
                    <a:pt x="952" y="17932"/>
                  </a:lnTo>
                  <a:lnTo>
                    <a:pt x="3683" y="17932"/>
                  </a:lnTo>
                  <a:lnTo>
                    <a:pt x="11341" y="3175"/>
                  </a:lnTo>
                  <a:lnTo>
                    <a:pt x="11480" y="2921"/>
                  </a:lnTo>
                  <a:lnTo>
                    <a:pt x="11480" y="2222"/>
                  </a:lnTo>
                  <a:lnTo>
                    <a:pt x="11480" y="1066"/>
                  </a:lnTo>
                  <a:close/>
                </a:path>
                <a:path w="431164" h="19684">
                  <a:moveTo>
                    <a:pt x="26136" y="6642"/>
                  </a:moveTo>
                  <a:lnTo>
                    <a:pt x="25615" y="4508"/>
                  </a:lnTo>
                  <a:lnTo>
                    <a:pt x="24485" y="2921"/>
                  </a:lnTo>
                  <a:lnTo>
                    <a:pt x="23622" y="1701"/>
                  </a:lnTo>
                  <a:lnTo>
                    <a:pt x="23622" y="6642"/>
                  </a:lnTo>
                  <a:lnTo>
                    <a:pt x="23622" y="12280"/>
                  </a:lnTo>
                  <a:lnTo>
                    <a:pt x="23418" y="13398"/>
                  </a:lnTo>
                  <a:lnTo>
                    <a:pt x="22212" y="15544"/>
                  </a:lnTo>
                  <a:lnTo>
                    <a:pt x="21310" y="16078"/>
                  </a:lnTo>
                  <a:lnTo>
                    <a:pt x="18884" y="16078"/>
                  </a:lnTo>
                  <a:lnTo>
                    <a:pt x="17970" y="15544"/>
                  </a:lnTo>
                  <a:lnTo>
                    <a:pt x="16751" y="13398"/>
                  </a:lnTo>
                  <a:lnTo>
                    <a:pt x="16548" y="12280"/>
                  </a:lnTo>
                  <a:lnTo>
                    <a:pt x="16535" y="6642"/>
                  </a:lnTo>
                  <a:lnTo>
                    <a:pt x="16751" y="5524"/>
                  </a:lnTo>
                  <a:lnTo>
                    <a:pt x="17957" y="3441"/>
                  </a:lnTo>
                  <a:lnTo>
                    <a:pt x="18872" y="2921"/>
                  </a:lnTo>
                  <a:lnTo>
                    <a:pt x="21310" y="2921"/>
                  </a:lnTo>
                  <a:lnTo>
                    <a:pt x="22212" y="3441"/>
                  </a:lnTo>
                  <a:lnTo>
                    <a:pt x="23418" y="5524"/>
                  </a:lnTo>
                  <a:lnTo>
                    <a:pt x="23622" y="6642"/>
                  </a:lnTo>
                  <a:lnTo>
                    <a:pt x="23622" y="1701"/>
                  </a:lnTo>
                  <a:lnTo>
                    <a:pt x="22047" y="863"/>
                  </a:lnTo>
                  <a:lnTo>
                    <a:pt x="18135" y="863"/>
                  </a:lnTo>
                  <a:lnTo>
                    <a:pt x="16637" y="1587"/>
                  </a:lnTo>
                  <a:lnTo>
                    <a:pt x="14541" y="4508"/>
                  </a:lnTo>
                  <a:lnTo>
                    <a:pt x="14033" y="6642"/>
                  </a:lnTo>
                  <a:lnTo>
                    <a:pt x="14033" y="12280"/>
                  </a:lnTo>
                  <a:lnTo>
                    <a:pt x="14541" y="14427"/>
                  </a:lnTo>
                  <a:lnTo>
                    <a:pt x="16637" y="17411"/>
                  </a:lnTo>
                  <a:lnTo>
                    <a:pt x="18135" y="18148"/>
                  </a:lnTo>
                  <a:lnTo>
                    <a:pt x="22021" y="18148"/>
                  </a:lnTo>
                  <a:lnTo>
                    <a:pt x="23520" y="17411"/>
                  </a:lnTo>
                  <a:lnTo>
                    <a:pt x="24447" y="16078"/>
                  </a:lnTo>
                  <a:lnTo>
                    <a:pt x="25603" y="14427"/>
                  </a:lnTo>
                  <a:lnTo>
                    <a:pt x="26136" y="12280"/>
                  </a:lnTo>
                  <a:lnTo>
                    <a:pt x="26136" y="6642"/>
                  </a:lnTo>
                  <a:close/>
                </a:path>
                <a:path w="431164" h="19684">
                  <a:moveTo>
                    <a:pt x="36830" y="4368"/>
                  </a:moveTo>
                  <a:lnTo>
                    <a:pt x="36461" y="3149"/>
                  </a:lnTo>
                  <a:lnTo>
                    <a:pt x="35915" y="2489"/>
                  </a:lnTo>
                  <a:lnTo>
                    <a:pt x="34963" y="1320"/>
                  </a:lnTo>
                  <a:lnTo>
                    <a:pt x="34709" y="1219"/>
                  </a:lnTo>
                  <a:lnTo>
                    <a:pt x="34709" y="7607"/>
                  </a:lnTo>
                  <a:lnTo>
                    <a:pt x="34594" y="8102"/>
                  </a:lnTo>
                  <a:lnTo>
                    <a:pt x="33820" y="9258"/>
                  </a:lnTo>
                  <a:lnTo>
                    <a:pt x="33286" y="9537"/>
                  </a:lnTo>
                  <a:lnTo>
                    <a:pt x="31915" y="9537"/>
                  </a:lnTo>
                  <a:lnTo>
                    <a:pt x="31381" y="9258"/>
                  </a:lnTo>
                  <a:lnTo>
                    <a:pt x="30594" y="8102"/>
                  </a:lnTo>
                  <a:lnTo>
                    <a:pt x="30480" y="7607"/>
                  </a:lnTo>
                  <a:lnTo>
                    <a:pt x="30594" y="3898"/>
                  </a:lnTo>
                  <a:lnTo>
                    <a:pt x="31381" y="2768"/>
                  </a:lnTo>
                  <a:lnTo>
                    <a:pt x="31915" y="2489"/>
                  </a:lnTo>
                  <a:lnTo>
                    <a:pt x="33286" y="2489"/>
                  </a:lnTo>
                  <a:lnTo>
                    <a:pt x="33820" y="2768"/>
                  </a:lnTo>
                  <a:lnTo>
                    <a:pt x="34607" y="3898"/>
                  </a:lnTo>
                  <a:lnTo>
                    <a:pt x="34709" y="7607"/>
                  </a:lnTo>
                  <a:lnTo>
                    <a:pt x="34709" y="1219"/>
                  </a:lnTo>
                  <a:lnTo>
                    <a:pt x="33934" y="863"/>
                  </a:lnTo>
                  <a:lnTo>
                    <a:pt x="31292" y="863"/>
                  </a:lnTo>
                  <a:lnTo>
                    <a:pt x="30251" y="1320"/>
                  </a:lnTo>
                  <a:lnTo>
                    <a:pt x="29502" y="2222"/>
                  </a:lnTo>
                  <a:lnTo>
                    <a:pt x="28727" y="3111"/>
                  </a:lnTo>
                  <a:lnTo>
                    <a:pt x="28486" y="3898"/>
                  </a:lnTo>
                  <a:lnTo>
                    <a:pt x="28409" y="7848"/>
                  </a:lnTo>
                  <a:lnTo>
                    <a:pt x="28727" y="8877"/>
                  </a:lnTo>
                  <a:lnTo>
                    <a:pt x="30238" y="10718"/>
                  </a:lnTo>
                  <a:lnTo>
                    <a:pt x="31280" y="11163"/>
                  </a:lnTo>
                  <a:lnTo>
                    <a:pt x="33934" y="11163"/>
                  </a:lnTo>
                  <a:lnTo>
                    <a:pt x="34963" y="10718"/>
                  </a:lnTo>
                  <a:lnTo>
                    <a:pt x="35915" y="9537"/>
                  </a:lnTo>
                  <a:lnTo>
                    <a:pt x="36461" y="8877"/>
                  </a:lnTo>
                  <a:lnTo>
                    <a:pt x="36766" y="7848"/>
                  </a:lnTo>
                  <a:lnTo>
                    <a:pt x="36830" y="4368"/>
                  </a:lnTo>
                  <a:close/>
                </a:path>
                <a:path w="431164" h="19684">
                  <a:moveTo>
                    <a:pt x="44589" y="1066"/>
                  </a:moveTo>
                  <a:lnTo>
                    <a:pt x="42481" y="1066"/>
                  </a:lnTo>
                  <a:lnTo>
                    <a:pt x="32486" y="17932"/>
                  </a:lnTo>
                  <a:lnTo>
                    <a:pt x="34594" y="17932"/>
                  </a:lnTo>
                  <a:lnTo>
                    <a:pt x="44589" y="1066"/>
                  </a:lnTo>
                  <a:close/>
                </a:path>
                <a:path w="431164" h="19684">
                  <a:moveTo>
                    <a:pt x="48704" y="14592"/>
                  </a:moveTo>
                  <a:lnTo>
                    <a:pt x="48628" y="11163"/>
                  </a:lnTo>
                  <a:lnTo>
                    <a:pt x="48336" y="10134"/>
                  </a:lnTo>
                  <a:lnTo>
                    <a:pt x="47790" y="9474"/>
                  </a:lnTo>
                  <a:lnTo>
                    <a:pt x="46837" y="8305"/>
                  </a:lnTo>
                  <a:lnTo>
                    <a:pt x="46570" y="8191"/>
                  </a:lnTo>
                  <a:lnTo>
                    <a:pt x="46570" y="14592"/>
                  </a:lnTo>
                  <a:lnTo>
                    <a:pt x="46469" y="15087"/>
                  </a:lnTo>
                  <a:lnTo>
                    <a:pt x="45694" y="16243"/>
                  </a:lnTo>
                  <a:lnTo>
                    <a:pt x="45161" y="16522"/>
                  </a:lnTo>
                  <a:lnTo>
                    <a:pt x="43789" y="16522"/>
                  </a:lnTo>
                  <a:lnTo>
                    <a:pt x="43243" y="16243"/>
                  </a:lnTo>
                  <a:lnTo>
                    <a:pt x="42468" y="15087"/>
                  </a:lnTo>
                  <a:lnTo>
                    <a:pt x="42354" y="14592"/>
                  </a:lnTo>
                  <a:lnTo>
                    <a:pt x="42468" y="10896"/>
                  </a:lnTo>
                  <a:lnTo>
                    <a:pt x="43243" y="9753"/>
                  </a:lnTo>
                  <a:lnTo>
                    <a:pt x="43789" y="9474"/>
                  </a:lnTo>
                  <a:lnTo>
                    <a:pt x="45161" y="9474"/>
                  </a:lnTo>
                  <a:lnTo>
                    <a:pt x="45694" y="9753"/>
                  </a:lnTo>
                  <a:lnTo>
                    <a:pt x="46469" y="10896"/>
                  </a:lnTo>
                  <a:lnTo>
                    <a:pt x="46570" y="14592"/>
                  </a:lnTo>
                  <a:lnTo>
                    <a:pt x="46570" y="8191"/>
                  </a:lnTo>
                  <a:lnTo>
                    <a:pt x="45796" y="7848"/>
                  </a:lnTo>
                  <a:lnTo>
                    <a:pt x="43167" y="7848"/>
                  </a:lnTo>
                  <a:lnTo>
                    <a:pt x="42113" y="8305"/>
                  </a:lnTo>
                  <a:lnTo>
                    <a:pt x="40614" y="10096"/>
                  </a:lnTo>
                  <a:lnTo>
                    <a:pt x="40284" y="11163"/>
                  </a:lnTo>
                  <a:lnTo>
                    <a:pt x="40233" y="14592"/>
                  </a:lnTo>
                  <a:lnTo>
                    <a:pt x="40614" y="15862"/>
                  </a:lnTo>
                  <a:lnTo>
                    <a:pt x="42113" y="17703"/>
                  </a:lnTo>
                  <a:lnTo>
                    <a:pt x="43154" y="18148"/>
                  </a:lnTo>
                  <a:lnTo>
                    <a:pt x="45796" y="18148"/>
                  </a:lnTo>
                  <a:lnTo>
                    <a:pt x="46837" y="17703"/>
                  </a:lnTo>
                  <a:lnTo>
                    <a:pt x="47790" y="16522"/>
                  </a:lnTo>
                  <a:lnTo>
                    <a:pt x="48336" y="15862"/>
                  </a:lnTo>
                  <a:lnTo>
                    <a:pt x="48704" y="14592"/>
                  </a:lnTo>
                  <a:close/>
                </a:path>
                <a:path w="431164" h="19684">
                  <a:moveTo>
                    <a:pt x="277393" y="1066"/>
                  </a:moveTo>
                  <a:lnTo>
                    <a:pt x="265912" y="1066"/>
                  </a:lnTo>
                  <a:lnTo>
                    <a:pt x="265912" y="3175"/>
                  </a:lnTo>
                  <a:lnTo>
                    <a:pt x="274637" y="3175"/>
                  </a:lnTo>
                  <a:lnTo>
                    <a:pt x="266865" y="17932"/>
                  </a:lnTo>
                  <a:lnTo>
                    <a:pt x="269595" y="17932"/>
                  </a:lnTo>
                  <a:lnTo>
                    <a:pt x="277253" y="3175"/>
                  </a:lnTo>
                  <a:lnTo>
                    <a:pt x="277393" y="2921"/>
                  </a:lnTo>
                  <a:lnTo>
                    <a:pt x="277393" y="2222"/>
                  </a:lnTo>
                  <a:lnTo>
                    <a:pt x="277393" y="1066"/>
                  </a:lnTo>
                  <a:close/>
                </a:path>
                <a:path w="431164" h="19684">
                  <a:moveTo>
                    <a:pt x="299262" y="12065"/>
                  </a:moveTo>
                  <a:lnTo>
                    <a:pt x="298881" y="11112"/>
                  </a:lnTo>
                  <a:lnTo>
                    <a:pt x="297357" y="9728"/>
                  </a:lnTo>
                  <a:lnTo>
                    <a:pt x="296164" y="9207"/>
                  </a:lnTo>
                  <a:lnTo>
                    <a:pt x="290931" y="8166"/>
                  </a:lnTo>
                  <a:lnTo>
                    <a:pt x="290195" y="7861"/>
                  </a:lnTo>
                  <a:lnTo>
                    <a:pt x="289318" y="7061"/>
                  </a:lnTo>
                  <a:lnTo>
                    <a:pt x="289102" y="6515"/>
                  </a:lnTo>
                  <a:lnTo>
                    <a:pt x="289166" y="4787"/>
                  </a:lnTo>
                  <a:lnTo>
                    <a:pt x="289445" y="4241"/>
                  </a:lnTo>
                  <a:lnTo>
                    <a:pt x="290830" y="3213"/>
                  </a:lnTo>
                  <a:lnTo>
                    <a:pt x="291795" y="2959"/>
                  </a:lnTo>
                  <a:lnTo>
                    <a:pt x="294055" y="2959"/>
                  </a:lnTo>
                  <a:lnTo>
                    <a:pt x="294982" y="3111"/>
                  </a:lnTo>
                  <a:lnTo>
                    <a:pt x="296608" y="3708"/>
                  </a:lnTo>
                  <a:lnTo>
                    <a:pt x="297370" y="4152"/>
                  </a:lnTo>
                  <a:lnTo>
                    <a:pt x="298094" y="4787"/>
                  </a:lnTo>
                  <a:lnTo>
                    <a:pt x="298869" y="2959"/>
                  </a:lnTo>
                  <a:lnTo>
                    <a:pt x="294271" y="863"/>
                  </a:lnTo>
                  <a:lnTo>
                    <a:pt x="291782" y="863"/>
                  </a:lnTo>
                  <a:lnTo>
                    <a:pt x="286613" y="7188"/>
                  </a:lnTo>
                  <a:lnTo>
                    <a:pt x="286981" y="8191"/>
                  </a:lnTo>
                  <a:lnTo>
                    <a:pt x="288505" y="9639"/>
                  </a:lnTo>
                  <a:lnTo>
                    <a:pt x="289661" y="10160"/>
                  </a:lnTo>
                  <a:lnTo>
                    <a:pt x="294906" y="11226"/>
                  </a:lnTo>
                  <a:lnTo>
                    <a:pt x="295681" y="11518"/>
                  </a:lnTo>
                  <a:lnTo>
                    <a:pt x="296557" y="12255"/>
                  </a:lnTo>
                  <a:lnTo>
                    <a:pt x="296773" y="12776"/>
                  </a:lnTo>
                  <a:lnTo>
                    <a:pt x="296748" y="14249"/>
                  </a:lnTo>
                  <a:lnTo>
                    <a:pt x="296456" y="14846"/>
                  </a:lnTo>
                  <a:lnTo>
                    <a:pt x="295198" y="15811"/>
                  </a:lnTo>
                  <a:lnTo>
                    <a:pt x="294220" y="16052"/>
                  </a:lnTo>
                  <a:lnTo>
                    <a:pt x="292100" y="16052"/>
                  </a:lnTo>
                  <a:lnTo>
                    <a:pt x="287159" y="14211"/>
                  </a:lnTo>
                  <a:lnTo>
                    <a:pt x="286321" y="16167"/>
                  </a:lnTo>
                  <a:lnTo>
                    <a:pt x="291528" y="18148"/>
                  </a:lnTo>
                  <a:lnTo>
                    <a:pt x="294182" y="18148"/>
                  </a:lnTo>
                  <a:lnTo>
                    <a:pt x="295313" y="17957"/>
                  </a:lnTo>
                  <a:lnTo>
                    <a:pt x="297230" y="17145"/>
                  </a:lnTo>
                  <a:lnTo>
                    <a:pt x="297967" y="16560"/>
                  </a:lnTo>
                  <a:lnTo>
                    <a:pt x="298323" y="16052"/>
                  </a:lnTo>
                  <a:lnTo>
                    <a:pt x="299008" y="15100"/>
                  </a:lnTo>
                  <a:lnTo>
                    <a:pt x="299148" y="14617"/>
                  </a:lnTo>
                  <a:lnTo>
                    <a:pt x="299262" y="12065"/>
                  </a:lnTo>
                  <a:close/>
                </a:path>
                <a:path w="431164" h="19684">
                  <a:moveTo>
                    <a:pt x="312394" y="10858"/>
                  </a:moveTo>
                  <a:lnTo>
                    <a:pt x="312318" y="9969"/>
                  </a:lnTo>
                  <a:lnTo>
                    <a:pt x="312191" y="9283"/>
                  </a:lnTo>
                  <a:lnTo>
                    <a:pt x="311404" y="7543"/>
                  </a:lnTo>
                  <a:lnTo>
                    <a:pt x="311264" y="7391"/>
                  </a:lnTo>
                  <a:lnTo>
                    <a:pt x="310819" y="6858"/>
                  </a:lnTo>
                  <a:lnTo>
                    <a:pt x="310311" y="6553"/>
                  </a:lnTo>
                  <a:lnTo>
                    <a:pt x="310311" y="10858"/>
                  </a:lnTo>
                  <a:lnTo>
                    <a:pt x="303733" y="10858"/>
                  </a:lnTo>
                  <a:lnTo>
                    <a:pt x="303847" y="9969"/>
                  </a:lnTo>
                  <a:lnTo>
                    <a:pt x="304063" y="9283"/>
                  </a:lnTo>
                  <a:lnTo>
                    <a:pt x="305257" y="7785"/>
                  </a:lnTo>
                  <a:lnTo>
                    <a:pt x="306108" y="7391"/>
                  </a:lnTo>
                  <a:lnTo>
                    <a:pt x="308229" y="7391"/>
                  </a:lnTo>
                  <a:lnTo>
                    <a:pt x="308940" y="7696"/>
                  </a:lnTo>
                  <a:lnTo>
                    <a:pt x="309524" y="8394"/>
                  </a:lnTo>
                  <a:lnTo>
                    <a:pt x="310070" y="9042"/>
                  </a:lnTo>
                  <a:lnTo>
                    <a:pt x="310222" y="9575"/>
                  </a:lnTo>
                  <a:lnTo>
                    <a:pt x="310311" y="10858"/>
                  </a:lnTo>
                  <a:lnTo>
                    <a:pt x="310311" y="6553"/>
                  </a:lnTo>
                  <a:lnTo>
                    <a:pt x="309283" y="5905"/>
                  </a:lnTo>
                  <a:lnTo>
                    <a:pt x="308330" y="5664"/>
                  </a:lnTo>
                  <a:lnTo>
                    <a:pt x="306057" y="5664"/>
                  </a:lnTo>
                  <a:lnTo>
                    <a:pt x="301409" y="13881"/>
                  </a:lnTo>
                  <a:lnTo>
                    <a:pt x="301980" y="15405"/>
                  </a:lnTo>
                  <a:lnTo>
                    <a:pt x="304203" y="17602"/>
                  </a:lnTo>
                  <a:lnTo>
                    <a:pt x="305739" y="18148"/>
                  </a:lnTo>
                  <a:lnTo>
                    <a:pt x="308571" y="18148"/>
                  </a:lnTo>
                  <a:lnTo>
                    <a:pt x="309422" y="18021"/>
                  </a:lnTo>
                  <a:lnTo>
                    <a:pt x="311023" y="17500"/>
                  </a:lnTo>
                  <a:lnTo>
                    <a:pt x="311696" y="17119"/>
                  </a:lnTo>
                  <a:lnTo>
                    <a:pt x="312254" y="16624"/>
                  </a:lnTo>
                  <a:lnTo>
                    <a:pt x="312077" y="16268"/>
                  </a:lnTo>
                  <a:lnTo>
                    <a:pt x="311467" y="14973"/>
                  </a:lnTo>
                  <a:lnTo>
                    <a:pt x="310908" y="15430"/>
                  </a:lnTo>
                  <a:lnTo>
                    <a:pt x="310311" y="15773"/>
                  </a:lnTo>
                  <a:lnTo>
                    <a:pt x="309092" y="16167"/>
                  </a:lnTo>
                  <a:lnTo>
                    <a:pt x="308432" y="16268"/>
                  </a:lnTo>
                  <a:lnTo>
                    <a:pt x="306451" y="16268"/>
                  </a:lnTo>
                  <a:lnTo>
                    <a:pt x="305460" y="15900"/>
                  </a:lnTo>
                  <a:lnTo>
                    <a:pt x="304076" y="14465"/>
                  </a:lnTo>
                  <a:lnTo>
                    <a:pt x="303733" y="13398"/>
                  </a:lnTo>
                  <a:lnTo>
                    <a:pt x="303733" y="12242"/>
                  </a:lnTo>
                  <a:lnTo>
                    <a:pt x="312394" y="12242"/>
                  </a:lnTo>
                  <a:lnTo>
                    <a:pt x="312394" y="11163"/>
                  </a:lnTo>
                  <a:lnTo>
                    <a:pt x="312394" y="10858"/>
                  </a:lnTo>
                  <a:close/>
                </a:path>
                <a:path w="431164" h="19684">
                  <a:moveTo>
                    <a:pt x="324142" y="15494"/>
                  </a:moveTo>
                  <a:lnTo>
                    <a:pt x="318681" y="10883"/>
                  </a:lnTo>
                  <a:lnTo>
                    <a:pt x="318109" y="10731"/>
                  </a:lnTo>
                  <a:lnTo>
                    <a:pt x="317690" y="10541"/>
                  </a:lnTo>
                  <a:lnTo>
                    <a:pt x="317347" y="10223"/>
                  </a:lnTo>
                  <a:lnTo>
                    <a:pt x="317157" y="10007"/>
                  </a:lnTo>
                  <a:lnTo>
                    <a:pt x="317042" y="8661"/>
                  </a:lnTo>
                  <a:lnTo>
                    <a:pt x="317246" y="8267"/>
                  </a:lnTo>
                  <a:lnTo>
                    <a:pt x="318109" y="7607"/>
                  </a:lnTo>
                  <a:lnTo>
                    <a:pt x="318770" y="7442"/>
                  </a:lnTo>
                  <a:lnTo>
                    <a:pt x="320306" y="7442"/>
                  </a:lnTo>
                  <a:lnTo>
                    <a:pt x="320929" y="7556"/>
                  </a:lnTo>
                  <a:lnTo>
                    <a:pt x="322173" y="8013"/>
                  </a:lnTo>
                  <a:lnTo>
                    <a:pt x="322732" y="8331"/>
                  </a:lnTo>
                  <a:lnTo>
                    <a:pt x="323227" y="8750"/>
                  </a:lnTo>
                  <a:lnTo>
                    <a:pt x="323850" y="7442"/>
                  </a:lnTo>
                  <a:lnTo>
                    <a:pt x="320484" y="5664"/>
                  </a:lnTo>
                  <a:lnTo>
                    <a:pt x="318617" y="5664"/>
                  </a:lnTo>
                  <a:lnTo>
                    <a:pt x="314896" y="10541"/>
                  </a:lnTo>
                  <a:lnTo>
                    <a:pt x="315048" y="10909"/>
                  </a:lnTo>
                  <a:lnTo>
                    <a:pt x="316103" y="12001"/>
                  </a:lnTo>
                  <a:lnTo>
                    <a:pt x="316877" y="12382"/>
                  </a:lnTo>
                  <a:lnTo>
                    <a:pt x="320827" y="13182"/>
                  </a:lnTo>
                  <a:lnTo>
                    <a:pt x="321284" y="13373"/>
                  </a:lnTo>
                  <a:lnTo>
                    <a:pt x="321843" y="13893"/>
                  </a:lnTo>
                  <a:lnTo>
                    <a:pt x="321945" y="15240"/>
                  </a:lnTo>
                  <a:lnTo>
                    <a:pt x="321767" y="15608"/>
                  </a:lnTo>
                  <a:lnTo>
                    <a:pt x="320865" y="16230"/>
                  </a:lnTo>
                  <a:lnTo>
                    <a:pt x="320205" y="16383"/>
                  </a:lnTo>
                  <a:lnTo>
                    <a:pt x="318579" y="16383"/>
                  </a:lnTo>
                  <a:lnTo>
                    <a:pt x="317842" y="16268"/>
                  </a:lnTo>
                  <a:lnTo>
                    <a:pt x="316407" y="15824"/>
                  </a:lnTo>
                  <a:lnTo>
                    <a:pt x="315760" y="15494"/>
                  </a:lnTo>
                  <a:lnTo>
                    <a:pt x="315175" y="15049"/>
                  </a:lnTo>
                  <a:lnTo>
                    <a:pt x="314426" y="16700"/>
                  </a:lnTo>
                  <a:lnTo>
                    <a:pt x="314985" y="17157"/>
                  </a:lnTo>
                  <a:lnTo>
                    <a:pt x="315683" y="17513"/>
                  </a:lnTo>
                  <a:lnTo>
                    <a:pt x="317373" y="18021"/>
                  </a:lnTo>
                  <a:lnTo>
                    <a:pt x="318300" y="18148"/>
                  </a:lnTo>
                  <a:lnTo>
                    <a:pt x="320294" y="18148"/>
                  </a:lnTo>
                  <a:lnTo>
                    <a:pt x="321157" y="18008"/>
                  </a:lnTo>
                  <a:lnTo>
                    <a:pt x="322630" y="17437"/>
                  </a:lnTo>
                  <a:lnTo>
                    <a:pt x="323202" y="17018"/>
                  </a:lnTo>
                  <a:lnTo>
                    <a:pt x="323659" y="16383"/>
                  </a:lnTo>
                  <a:lnTo>
                    <a:pt x="324027" y="15900"/>
                  </a:lnTo>
                  <a:lnTo>
                    <a:pt x="324142" y="15494"/>
                  </a:lnTo>
                  <a:close/>
                </a:path>
                <a:path w="431164" h="19684">
                  <a:moveTo>
                    <a:pt x="336029" y="15608"/>
                  </a:moveTo>
                  <a:lnTo>
                    <a:pt x="330606" y="10883"/>
                  </a:lnTo>
                  <a:lnTo>
                    <a:pt x="330022" y="10731"/>
                  </a:lnTo>
                  <a:lnTo>
                    <a:pt x="329603" y="10541"/>
                  </a:lnTo>
                  <a:lnTo>
                    <a:pt x="329082" y="10007"/>
                  </a:lnTo>
                  <a:lnTo>
                    <a:pt x="328968" y="8661"/>
                  </a:lnTo>
                  <a:lnTo>
                    <a:pt x="329158" y="8267"/>
                  </a:lnTo>
                  <a:lnTo>
                    <a:pt x="330022" y="7607"/>
                  </a:lnTo>
                  <a:lnTo>
                    <a:pt x="330682" y="7442"/>
                  </a:lnTo>
                  <a:lnTo>
                    <a:pt x="332219" y="7442"/>
                  </a:lnTo>
                  <a:lnTo>
                    <a:pt x="332854" y="7556"/>
                  </a:lnTo>
                  <a:lnTo>
                    <a:pt x="334098" y="8013"/>
                  </a:lnTo>
                  <a:lnTo>
                    <a:pt x="334657" y="8331"/>
                  </a:lnTo>
                  <a:lnTo>
                    <a:pt x="335140" y="8750"/>
                  </a:lnTo>
                  <a:lnTo>
                    <a:pt x="335762" y="7442"/>
                  </a:lnTo>
                  <a:lnTo>
                    <a:pt x="332397" y="5664"/>
                  </a:lnTo>
                  <a:lnTo>
                    <a:pt x="330530" y="5664"/>
                  </a:lnTo>
                  <a:lnTo>
                    <a:pt x="326809" y="10541"/>
                  </a:lnTo>
                  <a:lnTo>
                    <a:pt x="326961" y="10909"/>
                  </a:lnTo>
                  <a:lnTo>
                    <a:pt x="328015" y="12001"/>
                  </a:lnTo>
                  <a:lnTo>
                    <a:pt x="328790" y="12382"/>
                  </a:lnTo>
                  <a:lnTo>
                    <a:pt x="332740" y="13182"/>
                  </a:lnTo>
                  <a:lnTo>
                    <a:pt x="333197" y="13373"/>
                  </a:lnTo>
                  <a:lnTo>
                    <a:pt x="333756" y="13893"/>
                  </a:lnTo>
                  <a:lnTo>
                    <a:pt x="333870" y="15240"/>
                  </a:lnTo>
                  <a:lnTo>
                    <a:pt x="333679" y="15608"/>
                  </a:lnTo>
                  <a:lnTo>
                    <a:pt x="332790" y="16230"/>
                  </a:lnTo>
                  <a:lnTo>
                    <a:pt x="332117" y="16383"/>
                  </a:lnTo>
                  <a:lnTo>
                    <a:pt x="330492" y="16383"/>
                  </a:lnTo>
                  <a:lnTo>
                    <a:pt x="329768" y="16268"/>
                  </a:lnTo>
                  <a:lnTo>
                    <a:pt x="328333" y="15824"/>
                  </a:lnTo>
                  <a:lnTo>
                    <a:pt x="327672" y="15494"/>
                  </a:lnTo>
                  <a:lnTo>
                    <a:pt x="327088" y="15049"/>
                  </a:lnTo>
                  <a:lnTo>
                    <a:pt x="326339" y="16700"/>
                  </a:lnTo>
                  <a:lnTo>
                    <a:pt x="326898" y="17157"/>
                  </a:lnTo>
                  <a:lnTo>
                    <a:pt x="327609" y="17513"/>
                  </a:lnTo>
                  <a:lnTo>
                    <a:pt x="329298" y="18021"/>
                  </a:lnTo>
                  <a:lnTo>
                    <a:pt x="330212" y="18148"/>
                  </a:lnTo>
                  <a:lnTo>
                    <a:pt x="332206" y="18148"/>
                  </a:lnTo>
                  <a:lnTo>
                    <a:pt x="333070" y="18008"/>
                  </a:lnTo>
                  <a:lnTo>
                    <a:pt x="334543" y="17437"/>
                  </a:lnTo>
                  <a:lnTo>
                    <a:pt x="335114" y="17018"/>
                  </a:lnTo>
                  <a:lnTo>
                    <a:pt x="335572" y="16383"/>
                  </a:lnTo>
                  <a:lnTo>
                    <a:pt x="335940" y="15900"/>
                  </a:lnTo>
                  <a:lnTo>
                    <a:pt x="336029" y="15608"/>
                  </a:lnTo>
                  <a:close/>
                </a:path>
                <a:path w="431164" h="19684">
                  <a:moveTo>
                    <a:pt x="341414" y="5880"/>
                  </a:moveTo>
                  <a:lnTo>
                    <a:pt x="339001" y="5880"/>
                  </a:lnTo>
                  <a:lnTo>
                    <a:pt x="339001" y="17932"/>
                  </a:lnTo>
                  <a:lnTo>
                    <a:pt x="341414" y="17932"/>
                  </a:lnTo>
                  <a:lnTo>
                    <a:pt x="341414" y="5880"/>
                  </a:lnTo>
                  <a:close/>
                </a:path>
                <a:path w="431164" h="19684">
                  <a:moveTo>
                    <a:pt x="341604" y="863"/>
                  </a:moveTo>
                  <a:lnTo>
                    <a:pt x="338810" y="863"/>
                  </a:lnTo>
                  <a:lnTo>
                    <a:pt x="338810" y="3365"/>
                  </a:lnTo>
                  <a:lnTo>
                    <a:pt x="341604" y="3365"/>
                  </a:lnTo>
                  <a:lnTo>
                    <a:pt x="341604" y="863"/>
                  </a:lnTo>
                  <a:close/>
                </a:path>
                <a:path w="431164" h="19684">
                  <a:moveTo>
                    <a:pt x="355993" y="10477"/>
                  </a:moveTo>
                  <a:lnTo>
                    <a:pt x="355790" y="9512"/>
                  </a:lnTo>
                  <a:lnTo>
                    <a:pt x="354812" y="7645"/>
                  </a:lnTo>
                  <a:lnTo>
                    <a:pt x="354126" y="6921"/>
                  </a:lnTo>
                  <a:lnTo>
                    <a:pt x="353568" y="6604"/>
                  </a:lnTo>
                  <a:lnTo>
                    <a:pt x="353568" y="10477"/>
                  </a:lnTo>
                  <a:lnTo>
                    <a:pt x="353568" y="13347"/>
                  </a:lnTo>
                  <a:lnTo>
                    <a:pt x="353263" y="14427"/>
                  </a:lnTo>
                  <a:lnTo>
                    <a:pt x="352018" y="15900"/>
                  </a:lnTo>
                  <a:lnTo>
                    <a:pt x="351180" y="16268"/>
                  </a:lnTo>
                  <a:lnTo>
                    <a:pt x="349072" y="16268"/>
                  </a:lnTo>
                  <a:lnTo>
                    <a:pt x="348234" y="15900"/>
                  </a:lnTo>
                  <a:lnTo>
                    <a:pt x="347002" y="14427"/>
                  </a:lnTo>
                  <a:lnTo>
                    <a:pt x="346697" y="13347"/>
                  </a:lnTo>
                  <a:lnTo>
                    <a:pt x="346697" y="10477"/>
                  </a:lnTo>
                  <a:lnTo>
                    <a:pt x="347014" y="9398"/>
                  </a:lnTo>
                  <a:lnTo>
                    <a:pt x="348259" y="7950"/>
                  </a:lnTo>
                  <a:lnTo>
                    <a:pt x="349084" y="7581"/>
                  </a:lnTo>
                  <a:lnTo>
                    <a:pt x="351180" y="7581"/>
                  </a:lnTo>
                  <a:lnTo>
                    <a:pt x="352018" y="7950"/>
                  </a:lnTo>
                  <a:lnTo>
                    <a:pt x="353263" y="9398"/>
                  </a:lnTo>
                  <a:lnTo>
                    <a:pt x="353568" y="10477"/>
                  </a:lnTo>
                  <a:lnTo>
                    <a:pt x="353568" y="6604"/>
                  </a:lnTo>
                  <a:lnTo>
                    <a:pt x="352361" y="5918"/>
                  </a:lnTo>
                  <a:lnTo>
                    <a:pt x="351320" y="5664"/>
                  </a:lnTo>
                  <a:lnTo>
                    <a:pt x="348932" y="5664"/>
                  </a:lnTo>
                  <a:lnTo>
                    <a:pt x="344284" y="10477"/>
                  </a:lnTo>
                  <a:lnTo>
                    <a:pt x="344284" y="13347"/>
                  </a:lnTo>
                  <a:lnTo>
                    <a:pt x="348932" y="18148"/>
                  </a:lnTo>
                  <a:lnTo>
                    <a:pt x="351320" y="18148"/>
                  </a:lnTo>
                  <a:lnTo>
                    <a:pt x="352361" y="17907"/>
                  </a:lnTo>
                  <a:lnTo>
                    <a:pt x="354126" y="16903"/>
                  </a:lnTo>
                  <a:lnTo>
                    <a:pt x="354723" y="16268"/>
                  </a:lnTo>
                  <a:lnTo>
                    <a:pt x="355790" y="14312"/>
                  </a:lnTo>
                  <a:lnTo>
                    <a:pt x="355993" y="13347"/>
                  </a:lnTo>
                  <a:lnTo>
                    <a:pt x="355993" y="10477"/>
                  </a:lnTo>
                  <a:close/>
                </a:path>
                <a:path w="431164" h="19684">
                  <a:moveTo>
                    <a:pt x="369595" y="17932"/>
                  </a:moveTo>
                  <a:lnTo>
                    <a:pt x="369468" y="8420"/>
                  </a:lnTo>
                  <a:lnTo>
                    <a:pt x="369214" y="7607"/>
                  </a:lnTo>
                  <a:lnTo>
                    <a:pt x="367779" y="6057"/>
                  </a:lnTo>
                  <a:lnTo>
                    <a:pt x="366712" y="5664"/>
                  </a:lnTo>
                  <a:lnTo>
                    <a:pt x="364286" y="5664"/>
                  </a:lnTo>
                  <a:lnTo>
                    <a:pt x="363397" y="5905"/>
                  </a:lnTo>
                  <a:lnTo>
                    <a:pt x="361873" y="6845"/>
                  </a:lnTo>
                  <a:lnTo>
                    <a:pt x="361302" y="7518"/>
                  </a:lnTo>
                  <a:lnTo>
                    <a:pt x="361226" y="8420"/>
                  </a:lnTo>
                  <a:lnTo>
                    <a:pt x="361175" y="7835"/>
                  </a:lnTo>
                  <a:lnTo>
                    <a:pt x="360934" y="8420"/>
                  </a:lnTo>
                  <a:lnTo>
                    <a:pt x="361124" y="7924"/>
                  </a:lnTo>
                  <a:lnTo>
                    <a:pt x="361010" y="5880"/>
                  </a:lnTo>
                  <a:lnTo>
                    <a:pt x="358660" y="5880"/>
                  </a:lnTo>
                  <a:lnTo>
                    <a:pt x="358736" y="6845"/>
                  </a:lnTo>
                  <a:lnTo>
                    <a:pt x="358851" y="17932"/>
                  </a:lnTo>
                  <a:lnTo>
                    <a:pt x="361276" y="17932"/>
                  </a:lnTo>
                  <a:lnTo>
                    <a:pt x="361276" y="10033"/>
                  </a:lnTo>
                  <a:lnTo>
                    <a:pt x="361581" y="9182"/>
                  </a:lnTo>
                  <a:lnTo>
                    <a:pt x="362305" y="8420"/>
                  </a:lnTo>
                  <a:lnTo>
                    <a:pt x="362788" y="7924"/>
                  </a:lnTo>
                  <a:lnTo>
                    <a:pt x="363601" y="7607"/>
                  </a:lnTo>
                  <a:lnTo>
                    <a:pt x="365480" y="7607"/>
                  </a:lnTo>
                  <a:lnTo>
                    <a:pt x="367182" y="17932"/>
                  </a:lnTo>
                  <a:lnTo>
                    <a:pt x="369595" y="17932"/>
                  </a:lnTo>
                  <a:close/>
                </a:path>
                <a:path w="431164" h="19684">
                  <a:moveTo>
                    <a:pt x="382016" y="15494"/>
                  </a:moveTo>
                  <a:lnTo>
                    <a:pt x="376555" y="10883"/>
                  </a:lnTo>
                  <a:lnTo>
                    <a:pt x="375983" y="10731"/>
                  </a:lnTo>
                  <a:lnTo>
                    <a:pt x="375551" y="10541"/>
                  </a:lnTo>
                  <a:lnTo>
                    <a:pt x="375031" y="10007"/>
                  </a:lnTo>
                  <a:lnTo>
                    <a:pt x="374904" y="9664"/>
                  </a:lnTo>
                  <a:lnTo>
                    <a:pt x="374916" y="8661"/>
                  </a:lnTo>
                  <a:lnTo>
                    <a:pt x="375119" y="8267"/>
                  </a:lnTo>
                  <a:lnTo>
                    <a:pt x="375983" y="7607"/>
                  </a:lnTo>
                  <a:lnTo>
                    <a:pt x="376643" y="7442"/>
                  </a:lnTo>
                  <a:lnTo>
                    <a:pt x="378167" y="7442"/>
                  </a:lnTo>
                  <a:lnTo>
                    <a:pt x="378802" y="7556"/>
                  </a:lnTo>
                  <a:lnTo>
                    <a:pt x="380047" y="8013"/>
                  </a:lnTo>
                  <a:lnTo>
                    <a:pt x="380606" y="8331"/>
                  </a:lnTo>
                  <a:lnTo>
                    <a:pt x="381101" y="8750"/>
                  </a:lnTo>
                  <a:lnTo>
                    <a:pt x="381723" y="7442"/>
                  </a:lnTo>
                  <a:lnTo>
                    <a:pt x="378358" y="5664"/>
                  </a:lnTo>
                  <a:lnTo>
                    <a:pt x="376491" y="5664"/>
                  </a:lnTo>
                  <a:lnTo>
                    <a:pt x="372770" y="10541"/>
                  </a:lnTo>
                  <a:lnTo>
                    <a:pt x="372922" y="10909"/>
                  </a:lnTo>
                  <a:lnTo>
                    <a:pt x="373964" y="12001"/>
                  </a:lnTo>
                  <a:lnTo>
                    <a:pt x="374738" y="12382"/>
                  </a:lnTo>
                  <a:lnTo>
                    <a:pt x="378701" y="13182"/>
                  </a:lnTo>
                  <a:lnTo>
                    <a:pt x="379158" y="13373"/>
                  </a:lnTo>
                  <a:lnTo>
                    <a:pt x="379717" y="13893"/>
                  </a:lnTo>
                  <a:lnTo>
                    <a:pt x="379818" y="15240"/>
                  </a:lnTo>
                  <a:lnTo>
                    <a:pt x="379628" y="15608"/>
                  </a:lnTo>
                  <a:lnTo>
                    <a:pt x="378739" y="16230"/>
                  </a:lnTo>
                  <a:lnTo>
                    <a:pt x="378079" y="16383"/>
                  </a:lnTo>
                  <a:lnTo>
                    <a:pt x="376453" y="16383"/>
                  </a:lnTo>
                  <a:lnTo>
                    <a:pt x="375716" y="16268"/>
                  </a:lnTo>
                  <a:lnTo>
                    <a:pt x="374281" y="15824"/>
                  </a:lnTo>
                  <a:lnTo>
                    <a:pt x="373621" y="15494"/>
                  </a:lnTo>
                  <a:lnTo>
                    <a:pt x="373037" y="15049"/>
                  </a:lnTo>
                  <a:lnTo>
                    <a:pt x="372300" y="16700"/>
                  </a:lnTo>
                  <a:lnTo>
                    <a:pt x="372859" y="17157"/>
                  </a:lnTo>
                  <a:lnTo>
                    <a:pt x="373557" y="17513"/>
                  </a:lnTo>
                  <a:lnTo>
                    <a:pt x="375246" y="18021"/>
                  </a:lnTo>
                  <a:lnTo>
                    <a:pt x="376174" y="18148"/>
                  </a:lnTo>
                  <a:lnTo>
                    <a:pt x="378167" y="18148"/>
                  </a:lnTo>
                  <a:lnTo>
                    <a:pt x="379031" y="18008"/>
                  </a:lnTo>
                  <a:lnTo>
                    <a:pt x="380492" y="17437"/>
                  </a:lnTo>
                  <a:lnTo>
                    <a:pt x="381063" y="17018"/>
                  </a:lnTo>
                  <a:lnTo>
                    <a:pt x="381533" y="16383"/>
                  </a:lnTo>
                  <a:lnTo>
                    <a:pt x="381901" y="15900"/>
                  </a:lnTo>
                  <a:lnTo>
                    <a:pt x="382016" y="15494"/>
                  </a:lnTo>
                  <a:close/>
                </a:path>
                <a:path w="431164" h="19684">
                  <a:moveTo>
                    <a:pt x="397281" y="0"/>
                  </a:moveTo>
                  <a:lnTo>
                    <a:pt x="395249" y="0"/>
                  </a:lnTo>
                  <a:lnTo>
                    <a:pt x="388988" y="19304"/>
                  </a:lnTo>
                  <a:lnTo>
                    <a:pt x="391020" y="19304"/>
                  </a:lnTo>
                  <a:lnTo>
                    <a:pt x="397281" y="0"/>
                  </a:lnTo>
                  <a:close/>
                </a:path>
                <a:path w="431164" h="19684">
                  <a:moveTo>
                    <a:pt x="416077" y="15862"/>
                  </a:moveTo>
                  <a:lnTo>
                    <a:pt x="412394" y="15862"/>
                  </a:lnTo>
                  <a:lnTo>
                    <a:pt x="412394" y="3175"/>
                  </a:lnTo>
                  <a:lnTo>
                    <a:pt x="412394" y="1066"/>
                  </a:lnTo>
                  <a:lnTo>
                    <a:pt x="410603" y="1066"/>
                  </a:lnTo>
                  <a:lnTo>
                    <a:pt x="406361" y="3708"/>
                  </a:lnTo>
                  <a:lnTo>
                    <a:pt x="406361" y="6096"/>
                  </a:lnTo>
                  <a:lnTo>
                    <a:pt x="409905" y="3937"/>
                  </a:lnTo>
                  <a:lnTo>
                    <a:pt x="409905" y="15862"/>
                  </a:lnTo>
                  <a:lnTo>
                    <a:pt x="405980" y="15862"/>
                  </a:lnTo>
                  <a:lnTo>
                    <a:pt x="405980" y="17932"/>
                  </a:lnTo>
                  <a:lnTo>
                    <a:pt x="416077" y="17932"/>
                  </a:lnTo>
                  <a:lnTo>
                    <a:pt x="416077" y="15862"/>
                  </a:lnTo>
                  <a:close/>
                </a:path>
                <a:path w="431164" h="19684">
                  <a:moveTo>
                    <a:pt x="430682" y="6642"/>
                  </a:moveTo>
                  <a:lnTo>
                    <a:pt x="430149" y="4495"/>
                  </a:lnTo>
                  <a:lnTo>
                    <a:pt x="429031" y="2921"/>
                  </a:lnTo>
                  <a:lnTo>
                    <a:pt x="428167" y="1701"/>
                  </a:lnTo>
                  <a:lnTo>
                    <a:pt x="428167" y="6642"/>
                  </a:lnTo>
                  <a:lnTo>
                    <a:pt x="428167" y="12280"/>
                  </a:lnTo>
                  <a:lnTo>
                    <a:pt x="427964" y="13398"/>
                  </a:lnTo>
                  <a:lnTo>
                    <a:pt x="427355" y="14465"/>
                  </a:lnTo>
                  <a:lnTo>
                    <a:pt x="426770" y="15544"/>
                  </a:lnTo>
                  <a:lnTo>
                    <a:pt x="425856" y="16078"/>
                  </a:lnTo>
                  <a:lnTo>
                    <a:pt x="423430" y="16078"/>
                  </a:lnTo>
                  <a:lnTo>
                    <a:pt x="422529" y="15544"/>
                  </a:lnTo>
                  <a:lnTo>
                    <a:pt x="421297" y="13398"/>
                  </a:lnTo>
                  <a:lnTo>
                    <a:pt x="421093" y="12280"/>
                  </a:lnTo>
                  <a:lnTo>
                    <a:pt x="421081" y="6642"/>
                  </a:lnTo>
                  <a:lnTo>
                    <a:pt x="421297" y="5524"/>
                  </a:lnTo>
                  <a:lnTo>
                    <a:pt x="422516" y="3441"/>
                  </a:lnTo>
                  <a:lnTo>
                    <a:pt x="423418" y="2921"/>
                  </a:lnTo>
                  <a:lnTo>
                    <a:pt x="425856" y="2921"/>
                  </a:lnTo>
                  <a:lnTo>
                    <a:pt x="426770" y="3441"/>
                  </a:lnTo>
                  <a:lnTo>
                    <a:pt x="427355" y="4508"/>
                  </a:lnTo>
                  <a:lnTo>
                    <a:pt x="427964" y="5524"/>
                  </a:lnTo>
                  <a:lnTo>
                    <a:pt x="428167" y="6642"/>
                  </a:lnTo>
                  <a:lnTo>
                    <a:pt x="428167" y="1701"/>
                  </a:lnTo>
                  <a:lnTo>
                    <a:pt x="426593" y="863"/>
                  </a:lnTo>
                  <a:lnTo>
                    <a:pt x="422681" y="863"/>
                  </a:lnTo>
                  <a:lnTo>
                    <a:pt x="421182" y="1587"/>
                  </a:lnTo>
                  <a:lnTo>
                    <a:pt x="419100" y="4508"/>
                  </a:lnTo>
                  <a:lnTo>
                    <a:pt x="418579" y="6642"/>
                  </a:lnTo>
                  <a:lnTo>
                    <a:pt x="418579" y="12280"/>
                  </a:lnTo>
                  <a:lnTo>
                    <a:pt x="419100" y="14427"/>
                  </a:lnTo>
                  <a:lnTo>
                    <a:pt x="421182" y="17411"/>
                  </a:lnTo>
                  <a:lnTo>
                    <a:pt x="422681" y="18148"/>
                  </a:lnTo>
                  <a:lnTo>
                    <a:pt x="426580" y="18148"/>
                  </a:lnTo>
                  <a:lnTo>
                    <a:pt x="428066" y="17411"/>
                  </a:lnTo>
                  <a:lnTo>
                    <a:pt x="428993" y="16078"/>
                  </a:lnTo>
                  <a:lnTo>
                    <a:pt x="430161" y="14427"/>
                  </a:lnTo>
                  <a:lnTo>
                    <a:pt x="430682" y="12280"/>
                  </a:lnTo>
                  <a:lnTo>
                    <a:pt x="430682" y="6642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961870" y="9442784"/>
              <a:ext cx="277904" cy="54681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828939" y="9455094"/>
              <a:ext cx="37641" cy="42719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1834105" y="9458593"/>
              <a:ext cx="27305" cy="32384"/>
            </a:xfrm>
            <a:custGeom>
              <a:avLst/>
              <a:gdLst/>
              <a:ahLst/>
              <a:cxnLst/>
              <a:rect l="l" t="t" r="r" b="b"/>
              <a:pathLst>
                <a:path w="27305" h="32384">
                  <a:moveTo>
                    <a:pt x="10226" y="29082"/>
                  </a:moveTo>
                  <a:lnTo>
                    <a:pt x="8512" y="29082"/>
                  </a:lnTo>
                  <a:lnTo>
                    <a:pt x="8601" y="29463"/>
                  </a:lnTo>
                  <a:lnTo>
                    <a:pt x="8512" y="32384"/>
                  </a:lnTo>
                  <a:lnTo>
                    <a:pt x="10226" y="32384"/>
                  </a:lnTo>
                  <a:lnTo>
                    <a:pt x="10226" y="29082"/>
                  </a:lnTo>
                  <a:close/>
                </a:path>
                <a:path w="27305" h="32384">
                  <a:moveTo>
                    <a:pt x="11928" y="29082"/>
                  </a:moveTo>
                  <a:lnTo>
                    <a:pt x="10226" y="29082"/>
                  </a:lnTo>
                  <a:lnTo>
                    <a:pt x="10226" y="32384"/>
                  </a:lnTo>
                  <a:lnTo>
                    <a:pt x="17059" y="32384"/>
                  </a:lnTo>
                  <a:lnTo>
                    <a:pt x="17059" y="30733"/>
                  </a:lnTo>
                  <a:lnTo>
                    <a:pt x="11928" y="30733"/>
                  </a:lnTo>
                  <a:lnTo>
                    <a:pt x="11928" y="29082"/>
                  </a:lnTo>
                  <a:close/>
                </a:path>
                <a:path w="27305" h="32384">
                  <a:moveTo>
                    <a:pt x="17059" y="30733"/>
                  </a:moveTo>
                  <a:lnTo>
                    <a:pt x="17059" y="32384"/>
                  </a:lnTo>
                  <a:lnTo>
                    <a:pt x="18113" y="32384"/>
                  </a:lnTo>
                  <a:lnTo>
                    <a:pt x="18583" y="31495"/>
                  </a:lnTo>
                  <a:lnTo>
                    <a:pt x="17059" y="30733"/>
                  </a:lnTo>
                  <a:close/>
                </a:path>
                <a:path w="27305" h="32384">
                  <a:moveTo>
                    <a:pt x="20475" y="30733"/>
                  </a:moveTo>
                  <a:lnTo>
                    <a:pt x="18951" y="31495"/>
                  </a:lnTo>
                  <a:lnTo>
                    <a:pt x="19421" y="32384"/>
                  </a:lnTo>
                  <a:lnTo>
                    <a:pt x="20475" y="32384"/>
                  </a:lnTo>
                  <a:lnTo>
                    <a:pt x="20475" y="30733"/>
                  </a:lnTo>
                  <a:close/>
                </a:path>
                <a:path w="27305" h="32384">
                  <a:moveTo>
                    <a:pt x="22215" y="24561"/>
                  </a:moveTo>
                  <a:lnTo>
                    <a:pt x="21232" y="26542"/>
                  </a:lnTo>
                  <a:lnTo>
                    <a:pt x="20894" y="27303"/>
                  </a:lnTo>
                  <a:lnTo>
                    <a:pt x="20802" y="27558"/>
                  </a:lnTo>
                  <a:lnTo>
                    <a:pt x="21999" y="29971"/>
                  </a:lnTo>
                  <a:lnTo>
                    <a:pt x="20475" y="30733"/>
                  </a:lnTo>
                  <a:lnTo>
                    <a:pt x="20475" y="32384"/>
                  </a:lnTo>
                  <a:lnTo>
                    <a:pt x="22190" y="32384"/>
                  </a:lnTo>
                  <a:lnTo>
                    <a:pt x="22190" y="29082"/>
                  </a:lnTo>
                  <a:lnTo>
                    <a:pt x="23892" y="29082"/>
                  </a:lnTo>
                  <a:lnTo>
                    <a:pt x="24374" y="27812"/>
                  </a:lnTo>
                  <a:lnTo>
                    <a:pt x="24667" y="27303"/>
                  </a:lnTo>
                  <a:lnTo>
                    <a:pt x="25527" y="25653"/>
                  </a:lnTo>
                  <a:lnTo>
                    <a:pt x="22215" y="25653"/>
                  </a:lnTo>
                  <a:lnTo>
                    <a:pt x="22215" y="24561"/>
                  </a:lnTo>
                  <a:close/>
                </a:path>
                <a:path w="27305" h="32384">
                  <a:moveTo>
                    <a:pt x="23892" y="29082"/>
                  </a:moveTo>
                  <a:lnTo>
                    <a:pt x="22190" y="29082"/>
                  </a:lnTo>
                  <a:lnTo>
                    <a:pt x="22190" y="32384"/>
                  </a:lnTo>
                  <a:lnTo>
                    <a:pt x="23892" y="32384"/>
                  </a:lnTo>
                  <a:lnTo>
                    <a:pt x="23892" y="29082"/>
                  </a:lnTo>
                  <a:close/>
                </a:path>
                <a:path w="27305" h="32384">
                  <a:moveTo>
                    <a:pt x="17745" y="29082"/>
                  </a:moveTo>
                  <a:lnTo>
                    <a:pt x="17059" y="29082"/>
                  </a:lnTo>
                  <a:lnTo>
                    <a:pt x="17059" y="30733"/>
                  </a:lnTo>
                  <a:lnTo>
                    <a:pt x="18583" y="31495"/>
                  </a:lnTo>
                  <a:lnTo>
                    <a:pt x="18767" y="31127"/>
                  </a:lnTo>
                  <a:lnTo>
                    <a:pt x="17745" y="29082"/>
                  </a:lnTo>
                  <a:close/>
                </a:path>
                <a:path w="27305" h="32384">
                  <a:moveTo>
                    <a:pt x="20298" y="26542"/>
                  </a:moveTo>
                  <a:lnTo>
                    <a:pt x="18774" y="27304"/>
                  </a:lnTo>
                  <a:lnTo>
                    <a:pt x="20298" y="28066"/>
                  </a:lnTo>
                  <a:lnTo>
                    <a:pt x="18767" y="31127"/>
                  </a:lnTo>
                  <a:lnTo>
                    <a:pt x="18951" y="31495"/>
                  </a:lnTo>
                  <a:lnTo>
                    <a:pt x="20475" y="30733"/>
                  </a:lnTo>
                  <a:lnTo>
                    <a:pt x="20577" y="28066"/>
                  </a:lnTo>
                  <a:lnTo>
                    <a:pt x="20679" y="27812"/>
                  </a:lnTo>
                  <a:lnTo>
                    <a:pt x="20675" y="27303"/>
                  </a:lnTo>
                  <a:lnTo>
                    <a:pt x="20298" y="26542"/>
                  </a:lnTo>
                  <a:close/>
                </a:path>
                <a:path w="27305" h="32384">
                  <a:moveTo>
                    <a:pt x="18767" y="27304"/>
                  </a:moveTo>
                  <a:lnTo>
                    <a:pt x="17237" y="28066"/>
                  </a:lnTo>
                  <a:lnTo>
                    <a:pt x="18767" y="31127"/>
                  </a:lnTo>
                  <a:lnTo>
                    <a:pt x="20298" y="28066"/>
                  </a:lnTo>
                  <a:lnTo>
                    <a:pt x="18767" y="27304"/>
                  </a:lnTo>
                  <a:close/>
                </a:path>
                <a:path w="27305" h="32384">
                  <a:moveTo>
                    <a:pt x="15976" y="29082"/>
                  </a:moveTo>
                  <a:lnTo>
                    <a:pt x="11928" y="29082"/>
                  </a:lnTo>
                  <a:lnTo>
                    <a:pt x="11928" y="30733"/>
                  </a:lnTo>
                  <a:lnTo>
                    <a:pt x="17059" y="30733"/>
                  </a:lnTo>
                  <a:lnTo>
                    <a:pt x="15535" y="29971"/>
                  </a:lnTo>
                  <a:lnTo>
                    <a:pt x="15976" y="29082"/>
                  </a:lnTo>
                  <a:close/>
                </a:path>
                <a:path w="27305" h="32384">
                  <a:moveTo>
                    <a:pt x="17237" y="26542"/>
                  </a:moveTo>
                  <a:lnTo>
                    <a:pt x="15535" y="29971"/>
                  </a:lnTo>
                  <a:lnTo>
                    <a:pt x="17059" y="30733"/>
                  </a:lnTo>
                  <a:lnTo>
                    <a:pt x="17059" y="29082"/>
                  </a:lnTo>
                  <a:lnTo>
                    <a:pt x="17745" y="29082"/>
                  </a:lnTo>
                  <a:lnTo>
                    <a:pt x="17237" y="28066"/>
                  </a:lnTo>
                  <a:lnTo>
                    <a:pt x="18767" y="27304"/>
                  </a:lnTo>
                  <a:lnTo>
                    <a:pt x="17237" y="26542"/>
                  </a:lnTo>
                  <a:close/>
                </a:path>
                <a:path w="27305" h="32384">
                  <a:moveTo>
                    <a:pt x="20790" y="27535"/>
                  </a:moveTo>
                  <a:lnTo>
                    <a:pt x="20577" y="28066"/>
                  </a:lnTo>
                  <a:lnTo>
                    <a:pt x="20475" y="30733"/>
                  </a:lnTo>
                  <a:lnTo>
                    <a:pt x="21999" y="29971"/>
                  </a:lnTo>
                  <a:lnTo>
                    <a:pt x="20790" y="27535"/>
                  </a:lnTo>
                  <a:close/>
                </a:path>
                <a:path w="27305" h="32384">
                  <a:moveTo>
                    <a:pt x="8512" y="29336"/>
                  </a:moveTo>
                  <a:close/>
                </a:path>
                <a:path w="27305" h="32384">
                  <a:moveTo>
                    <a:pt x="7117" y="22999"/>
                  </a:moveTo>
                  <a:lnTo>
                    <a:pt x="5772" y="24561"/>
                  </a:lnTo>
                  <a:lnTo>
                    <a:pt x="4918" y="25653"/>
                  </a:lnTo>
                  <a:lnTo>
                    <a:pt x="5921" y="26415"/>
                  </a:lnTo>
                  <a:lnTo>
                    <a:pt x="7890" y="28447"/>
                  </a:lnTo>
                  <a:lnTo>
                    <a:pt x="8474" y="29209"/>
                  </a:lnTo>
                  <a:lnTo>
                    <a:pt x="8512" y="29082"/>
                  </a:lnTo>
                  <a:lnTo>
                    <a:pt x="11928" y="29082"/>
                  </a:lnTo>
                  <a:lnTo>
                    <a:pt x="11861" y="28320"/>
                  </a:lnTo>
                  <a:lnTo>
                    <a:pt x="11381" y="27303"/>
                  </a:lnTo>
                  <a:lnTo>
                    <a:pt x="11154" y="27050"/>
                  </a:lnTo>
                  <a:lnTo>
                    <a:pt x="10455" y="26161"/>
                  </a:lnTo>
                  <a:lnTo>
                    <a:pt x="8753" y="24383"/>
                  </a:lnTo>
                  <a:lnTo>
                    <a:pt x="7117" y="22999"/>
                  </a:lnTo>
                  <a:close/>
                </a:path>
                <a:path w="27305" h="32384">
                  <a:moveTo>
                    <a:pt x="18770" y="27303"/>
                  </a:moveTo>
                  <a:close/>
                </a:path>
                <a:path w="27305" h="32384">
                  <a:moveTo>
                    <a:pt x="18774" y="23494"/>
                  </a:moveTo>
                  <a:lnTo>
                    <a:pt x="17237" y="26542"/>
                  </a:lnTo>
                  <a:lnTo>
                    <a:pt x="18770" y="27303"/>
                  </a:lnTo>
                  <a:lnTo>
                    <a:pt x="20298" y="26542"/>
                  </a:lnTo>
                  <a:lnTo>
                    <a:pt x="19853" y="25653"/>
                  </a:lnTo>
                  <a:lnTo>
                    <a:pt x="18799" y="25653"/>
                  </a:lnTo>
                  <a:lnTo>
                    <a:pt x="18774" y="23494"/>
                  </a:lnTo>
                  <a:close/>
                </a:path>
                <a:path w="27305" h="32384">
                  <a:moveTo>
                    <a:pt x="5017" y="25526"/>
                  </a:moveTo>
                  <a:lnTo>
                    <a:pt x="4880" y="25526"/>
                  </a:lnTo>
                  <a:lnTo>
                    <a:pt x="4918" y="25653"/>
                  </a:lnTo>
                  <a:lnTo>
                    <a:pt x="5017" y="25526"/>
                  </a:lnTo>
                  <a:close/>
                </a:path>
                <a:path w="27305" h="32384">
                  <a:moveTo>
                    <a:pt x="13668" y="17017"/>
                  </a:moveTo>
                  <a:lnTo>
                    <a:pt x="11966" y="17017"/>
                  </a:lnTo>
                  <a:lnTo>
                    <a:pt x="11966" y="25653"/>
                  </a:lnTo>
                  <a:lnTo>
                    <a:pt x="13668" y="25653"/>
                  </a:lnTo>
                  <a:lnTo>
                    <a:pt x="13668" y="17017"/>
                  </a:lnTo>
                  <a:close/>
                </a:path>
                <a:path w="27305" h="32384">
                  <a:moveTo>
                    <a:pt x="15383" y="15366"/>
                  </a:moveTo>
                  <a:lnTo>
                    <a:pt x="13668" y="15366"/>
                  </a:lnTo>
                  <a:lnTo>
                    <a:pt x="13668" y="25653"/>
                  </a:lnTo>
                  <a:lnTo>
                    <a:pt x="15383" y="25653"/>
                  </a:lnTo>
                  <a:lnTo>
                    <a:pt x="15383" y="15366"/>
                  </a:lnTo>
                  <a:close/>
                </a:path>
                <a:path w="27305" h="32384">
                  <a:moveTo>
                    <a:pt x="17084" y="15366"/>
                  </a:moveTo>
                  <a:lnTo>
                    <a:pt x="15383" y="15366"/>
                  </a:lnTo>
                  <a:lnTo>
                    <a:pt x="15383" y="25653"/>
                  </a:lnTo>
                  <a:lnTo>
                    <a:pt x="17084" y="25653"/>
                  </a:lnTo>
                  <a:lnTo>
                    <a:pt x="17084" y="15366"/>
                  </a:lnTo>
                  <a:close/>
                </a:path>
                <a:path w="27305" h="32384">
                  <a:moveTo>
                    <a:pt x="18799" y="15366"/>
                  </a:moveTo>
                  <a:lnTo>
                    <a:pt x="17084" y="15366"/>
                  </a:lnTo>
                  <a:lnTo>
                    <a:pt x="17084" y="25653"/>
                  </a:lnTo>
                  <a:lnTo>
                    <a:pt x="17685" y="25653"/>
                  </a:lnTo>
                  <a:lnTo>
                    <a:pt x="18710" y="23621"/>
                  </a:lnTo>
                  <a:lnTo>
                    <a:pt x="18799" y="23494"/>
                  </a:lnTo>
                  <a:lnTo>
                    <a:pt x="18799" y="15366"/>
                  </a:lnTo>
                  <a:close/>
                </a:path>
                <a:path w="27305" h="32384">
                  <a:moveTo>
                    <a:pt x="18799" y="23545"/>
                  </a:moveTo>
                  <a:lnTo>
                    <a:pt x="18799" y="25653"/>
                  </a:lnTo>
                  <a:lnTo>
                    <a:pt x="19853" y="25653"/>
                  </a:lnTo>
                  <a:lnTo>
                    <a:pt x="18799" y="23545"/>
                  </a:lnTo>
                  <a:close/>
                </a:path>
                <a:path w="27305" h="32384">
                  <a:moveTo>
                    <a:pt x="20513" y="15366"/>
                  </a:moveTo>
                  <a:lnTo>
                    <a:pt x="18799" y="15366"/>
                  </a:lnTo>
                  <a:lnTo>
                    <a:pt x="18837" y="23621"/>
                  </a:lnTo>
                  <a:lnTo>
                    <a:pt x="19853" y="25653"/>
                  </a:lnTo>
                  <a:lnTo>
                    <a:pt x="20513" y="25653"/>
                  </a:lnTo>
                  <a:lnTo>
                    <a:pt x="20513" y="15366"/>
                  </a:lnTo>
                  <a:close/>
                </a:path>
                <a:path w="27305" h="32384">
                  <a:moveTo>
                    <a:pt x="22215" y="15366"/>
                  </a:moveTo>
                  <a:lnTo>
                    <a:pt x="20513" y="15366"/>
                  </a:lnTo>
                  <a:lnTo>
                    <a:pt x="20513" y="25653"/>
                  </a:lnTo>
                  <a:lnTo>
                    <a:pt x="21669" y="25653"/>
                  </a:lnTo>
                  <a:lnTo>
                    <a:pt x="22114" y="24764"/>
                  </a:lnTo>
                  <a:lnTo>
                    <a:pt x="22215" y="15366"/>
                  </a:lnTo>
                  <a:close/>
                </a:path>
                <a:path w="27305" h="32384">
                  <a:moveTo>
                    <a:pt x="23304" y="22738"/>
                  </a:moveTo>
                  <a:lnTo>
                    <a:pt x="22304" y="24383"/>
                  </a:lnTo>
                  <a:lnTo>
                    <a:pt x="22215" y="25653"/>
                  </a:lnTo>
                  <a:lnTo>
                    <a:pt x="23930" y="25653"/>
                  </a:lnTo>
                  <a:lnTo>
                    <a:pt x="23922" y="23113"/>
                  </a:lnTo>
                  <a:lnTo>
                    <a:pt x="23304" y="22738"/>
                  </a:lnTo>
                  <a:close/>
                </a:path>
                <a:path w="27305" h="32384">
                  <a:moveTo>
                    <a:pt x="23930" y="23117"/>
                  </a:moveTo>
                  <a:lnTo>
                    <a:pt x="23930" y="25653"/>
                  </a:lnTo>
                  <a:lnTo>
                    <a:pt x="25527" y="25653"/>
                  </a:lnTo>
                  <a:lnTo>
                    <a:pt x="26216" y="24511"/>
                  </a:lnTo>
                  <a:lnTo>
                    <a:pt x="23930" y="23117"/>
                  </a:lnTo>
                  <a:close/>
                </a:path>
                <a:path w="27305" h="32384">
                  <a:moveTo>
                    <a:pt x="4885" y="25520"/>
                  </a:moveTo>
                  <a:close/>
                </a:path>
                <a:path w="27305" h="32384">
                  <a:moveTo>
                    <a:pt x="6010" y="24257"/>
                  </a:moveTo>
                  <a:lnTo>
                    <a:pt x="4892" y="25526"/>
                  </a:lnTo>
                  <a:lnTo>
                    <a:pt x="5022" y="25520"/>
                  </a:lnTo>
                  <a:lnTo>
                    <a:pt x="6010" y="24257"/>
                  </a:lnTo>
                  <a:close/>
                </a:path>
                <a:path w="27305" h="32384">
                  <a:moveTo>
                    <a:pt x="5718" y="20954"/>
                  </a:moveTo>
                  <a:lnTo>
                    <a:pt x="2530" y="22224"/>
                  </a:lnTo>
                  <a:lnTo>
                    <a:pt x="2962" y="23367"/>
                  </a:lnTo>
                  <a:lnTo>
                    <a:pt x="3965" y="24764"/>
                  </a:lnTo>
                  <a:lnTo>
                    <a:pt x="4885" y="25520"/>
                  </a:lnTo>
                  <a:lnTo>
                    <a:pt x="7102" y="22986"/>
                  </a:lnTo>
                  <a:lnTo>
                    <a:pt x="6632" y="22605"/>
                  </a:lnTo>
                  <a:lnTo>
                    <a:pt x="5947" y="21589"/>
                  </a:lnTo>
                  <a:lnTo>
                    <a:pt x="5718" y="20954"/>
                  </a:lnTo>
                  <a:close/>
                </a:path>
                <a:path w="27305" h="32384">
                  <a:moveTo>
                    <a:pt x="23930" y="15366"/>
                  </a:moveTo>
                  <a:lnTo>
                    <a:pt x="22215" y="15366"/>
                  </a:lnTo>
                  <a:lnTo>
                    <a:pt x="22215" y="24561"/>
                  </a:lnTo>
                  <a:lnTo>
                    <a:pt x="23295" y="22732"/>
                  </a:lnTo>
                  <a:lnTo>
                    <a:pt x="23434" y="22605"/>
                  </a:lnTo>
                  <a:lnTo>
                    <a:pt x="23866" y="21208"/>
                  </a:lnTo>
                  <a:lnTo>
                    <a:pt x="23930" y="15366"/>
                  </a:lnTo>
                  <a:close/>
                </a:path>
                <a:path w="27305" h="32384">
                  <a:moveTo>
                    <a:pt x="10226" y="0"/>
                  </a:moveTo>
                  <a:lnTo>
                    <a:pt x="8321" y="0"/>
                  </a:lnTo>
                  <a:lnTo>
                    <a:pt x="6936" y="1396"/>
                  </a:lnTo>
                  <a:lnTo>
                    <a:pt x="6912" y="13207"/>
                  </a:lnTo>
                  <a:lnTo>
                    <a:pt x="9947" y="17779"/>
                  </a:lnTo>
                  <a:lnTo>
                    <a:pt x="8423" y="18795"/>
                  </a:lnTo>
                  <a:lnTo>
                    <a:pt x="7090" y="19684"/>
                  </a:lnTo>
                  <a:lnTo>
                    <a:pt x="10226" y="24511"/>
                  </a:lnTo>
                  <a:lnTo>
                    <a:pt x="10226" y="0"/>
                  </a:lnTo>
                  <a:close/>
                </a:path>
                <a:path w="27305" h="32384">
                  <a:moveTo>
                    <a:pt x="25251" y="23918"/>
                  </a:moveTo>
                  <a:lnTo>
                    <a:pt x="26216" y="24511"/>
                  </a:lnTo>
                  <a:lnTo>
                    <a:pt x="25251" y="23918"/>
                  </a:lnTo>
                  <a:close/>
                </a:path>
                <a:path w="27305" h="32384">
                  <a:moveTo>
                    <a:pt x="26705" y="23621"/>
                  </a:moveTo>
                  <a:lnTo>
                    <a:pt x="24768" y="23621"/>
                  </a:lnTo>
                  <a:lnTo>
                    <a:pt x="26228" y="24511"/>
                  </a:lnTo>
                  <a:lnTo>
                    <a:pt x="26571" y="24002"/>
                  </a:lnTo>
                  <a:lnTo>
                    <a:pt x="26705" y="23621"/>
                  </a:lnTo>
                  <a:close/>
                </a:path>
                <a:path w="27305" h="32384">
                  <a:moveTo>
                    <a:pt x="7102" y="22986"/>
                  </a:moveTo>
                  <a:lnTo>
                    <a:pt x="6010" y="24256"/>
                  </a:lnTo>
                  <a:lnTo>
                    <a:pt x="7016" y="23113"/>
                  </a:lnTo>
                  <a:close/>
                </a:path>
                <a:path w="27305" h="32384">
                  <a:moveTo>
                    <a:pt x="25187" y="9143"/>
                  </a:moveTo>
                  <a:lnTo>
                    <a:pt x="22711" y="9143"/>
                  </a:lnTo>
                  <a:lnTo>
                    <a:pt x="22731" y="10064"/>
                  </a:lnTo>
                  <a:lnTo>
                    <a:pt x="22929" y="10253"/>
                  </a:lnTo>
                  <a:lnTo>
                    <a:pt x="22965" y="12572"/>
                  </a:lnTo>
                  <a:lnTo>
                    <a:pt x="23434" y="12572"/>
                  </a:lnTo>
                  <a:lnTo>
                    <a:pt x="23917" y="13080"/>
                  </a:lnTo>
                  <a:lnTo>
                    <a:pt x="23937" y="23117"/>
                  </a:lnTo>
                  <a:lnTo>
                    <a:pt x="25251" y="23918"/>
                  </a:lnTo>
                  <a:lnTo>
                    <a:pt x="24768" y="23621"/>
                  </a:lnTo>
                  <a:lnTo>
                    <a:pt x="26705" y="23621"/>
                  </a:lnTo>
                  <a:lnTo>
                    <a:pt x="27206" y="21970"/>
                  </a:lnTo>
                  <a:lnTo>
                    <a:pt x="27276" y="21589"/>
                  </a:lnTo>
                  <a:lnTo>
                    <a:pt x="27155" y="10921"/>
                  </a:lnTo>
                  <a:lnTo>
                    <a:pt x="25187" y="9143"/>
                  </a:lnTo>
                  <a:close/>
                </a:path>
                <a:path w="27305" h="32384">
                  <a:moveTo>
                    <a:pt x="18799" y="23494"/>
                  </a:moveTo>
                  <a:close/>
                </a:path>
                <a:path w="27305" h="32384">
                  <a:moveTo>
                    <a:pt x="23930" y="22732"/>
                  </a:moveTo>
                  <a:lnTo>
                    <a:pt x="23307" y="22732"/>
                  </a:lnTo>
                  <a:lnTo>
                    <a:pt x="23930" y="23113"/>
                  </a:lnTo>
                  <a:lnTo>
                    <a:pt x="23930" y="22732"/>
                  </a:lnTo>
                  <a:close/>
                </a:path>
                <a:path w="27305" h="32384">
                  <a:moveTo>
                    <a:pt x="23930" y="20700"/>
                  </a:moveTo>
                  <a:lnTo>
                    <a:pt x="23866" y="21208"/>
                  </a:lnTo>
                  <a:lnTo>
                    <a:pt x="23434" y="22605"/>
                  </a:lnTo>
                  <a:lnTo>
                    <a:pt x="23295" y="22732"/>
                  </a:lnTo>
                  <a:lnTo>
                    <a:pt x="23930" y="22732"/>
                  </a:lnTo>
                  <a:lnTo>
                    <a:pt x="23930" y="20700"/>
                  </a:lnTo>
                  <a:close/>
                </a:path>
                <a:path w="27305" h="32384">
                  <a:moveTo>
                    <a:pt x="2503" y="15939"/>
                  </a:moveTo>
                  <a:lnTo>
                    <a:pt x="435" y="16763"/>
                  </a:lnTo>
                  <a:lnTo>
                    <a:pt x="2530" y="22224"/>
                  </a:lnTo>
                  <a:lnTo>
                    <a:pt x="4124" y="21589"/>
                  </a:lnTo>
                  <a:lnTo>
                    <a:pt x="5718" y="20954"/>
                  </a:lnTo>
                  <a:lnTo>
                    <a:pt x="4061" y="16636"/>
                  </a:lnTo>
                  <a:lnTo>
                    <a:pt x="2860" y="16636"/>
                  </a:lnTo>
                  <a:lnTo>
                    <a:pt x="2503" y="15939"/>
                  </a:lnTo>
                  <a:close/>
                </a:path>
                <a:path w="27305" h="32384">
                  <a:moveTo>
                    <a:pt x="6810" y="16577"/>
                  </a:moveTo>
                  <a:lnTo>
                    <a:pt x="5578" y="17398"/>
                  </a:lnTo>
                  <a:lnTo>
                    <a:pt x="7090" y="19684"/>
                  </a:lnTo>
                  <a:lnTo>
                    <a:pt x="8423" y="18795"/>
                  </a:lnTo>
                  <a:lnTo>
                    <a:pt x="6810" y="18795"/>
                  </a:lnTo>
                  <a:lnTo>
                    <a:pt x="6810" y="16577"/>
                  </a:lnTo>
                  <a:close/>
                </a:path>
                <a:path w="27305" h="32384">
                  <a:moveTo>
                    <a:pt x="8436" y="15493"/>
                  </a:moveTo>
                  <a:lnTo>
                    <a:pt x="7001" y="16509"/>
                  </a:lnTo>
                  <a:lnTo>
                    <a:pt x="6810" y="18795"/>
                  </a:lnTo>
                  <a:lnTo>
                    <a:pt x="8423" y="18795"/>
                  </a:lnTo>
                  <a:lnTo>
                    <a:pt x="9947" y="17779"/>
                  </a:lnTo>
                  <a:lnTo>
                    <a:pt x="8436" y="15493"/>
                  </a:lnTo>
                  <a:close/>
                </a:path>
                <a:path w="27305" h="32384">
                  <a:moveTo>
                    <a:pt x="6810" y="15493"/>
                  </a:moveTo>
                  <a:lnTo>
                    <a:pt x="3622" y="15493"/>
                  </a:lnTo>
                  <a:lnTo>
                    <a:pt x="3927" y="16286"/>
                  </a:lnTo>
                  <a:lnTo>
                    <a:pt x="5019" y="16509"/>
                  </a:lnTo>
                  <a:lnTo>
                    <a:pt x="5578" y="17398"/>
                  </a:lnTo>
                  <a:lnTo>
                    <a:pt x="6721" y="16636"/>
                  </a:lnTo>
                  <a:lnTo>
                    <a:pt x="6810" y="15493"/>
                  </a:lnTo>
                  <a:close/>
                </a:path>
                <a:path w="27305" h="32384">
                  <a:moveTo>
                    <a:pt x="1330" y="13650"/>
                  </a:moveTo>
                  <a:lnTo>
                    <a:pt x="473" y="14096"/>
                  </a:lnTo>
                  <a:lnTo>
                    <a:pt x="0" y="15366"/>
                  </a:lnTo>
                  <a:lnTo>
                    <a:pt x="49" y="15747"/>
                  </a:lnTo>
                  <a:lnTo>
                    <a:pt x="435" y="16763"/>
                  </a:lnTo>
                  <a:lnTo>
                    <a:pt x="2503" y="15939"/>
                  </a:lnTo>
                  <a:lnTo>
                    <a:pt x="1330" y="13650"/>
                  </a:lnTo>
                  <a:close/>
                </a:path>
                <a:path w="27305" h="32384">
                  <a:moveTo>
                    <a:pt x="2884" y="15788"/>
                  </a:moveTo>
                  <a:lnTo>
                    <a:pt x="2503" y="15939"/>
                  </a:lnTo>
                  <a:lnTo>
                    <a:pt x="2860" y="16636"/>
                  </a:lnTo>
                  <a:lnTo>
                    <a:pt x="3165" y="16509"/>
                  </a:lnTo>
                  <a:lnTo>
                    <a:pt x="3059" y="16128"/>
                  </a:lnTo>
                  <a:lnTo>
                    <a:pt x="2884" y="15788"/>
                  </a:lnTo>
                  <a:close/>
                </a:path>
                <a:path w="27305" h="32384">
                  <a:moveTo>
                    <a:pt x="3239" y="16479"/>
                  </a:moveTo>
                  <a:lnTo>
                    <a:pt x="2860" y="16636"/>
                  </a:lnTo>
                  <a:lnTo>
                    <a:pt x="3254" y="16509"/>
                  </a:lnTo>
                  <a:close/>
                </a:path>
                <a:path w="27305" h="32384">
                  <a:moveTo>
                    <a:pt x="3775" y="16255"/>
                  </a:moveTo>
                  <a:lnTo>
                    <a:pt x="3432" y="16398"/>
                  </a:lnTo>
                  <a:lnTo>
                    <a:pt x="3254" y="16509"/>
                  </a:lnTo>
                  <a:lnTo>
                    <a:pt x="2860" y="16636"/>
                  </a:lnTo>
                  <a:lnTo>
                    <a:pt x="4061" y="16636"/>
                  </a:lnTo>
                  <a:lnTo>
                    <a:pt x="3927" y="16286"/>
                  </a:lnTo>
                  <a:lnTo>
                    <a:pt x="3775" y="16255"/>
                  </a:lnTo>
                  <a:close/>
                </a:path>
                <a:path w="27305" h="32384">
                  <a:moveTo>
                    <a:pt x="6810" y="13183"/>
                  </a:moveTo>
                  <a:lnTo>
                    <a:pt x="6810" y="16577"/>
                  </a:lnTo>
                  <a:lnTo>
                    <a:pt x="8436" y="15493"/>
                  </a:lnTo>
                  <a:lnTo>
                    <a:pt x="6912" y="13207"/>
                  </a:lnTo>
                  <a:close/>
                </a:path>
                <a:path w="27305" h="32384">
                  <a:moveTo>
                    <a:pt x="8436" y="15493"/>
                  </a:moveTo>
                  <a:lnTo>
                    <a:pt x="6912" y="16509"/>
                  </a:lnTo>
                  <a:lnTo>
                    <a:pt x="8436" y="15493"/>
                  </a:lnTo>
                  <a:close/>
                </a:path>
                <a:path w="27305" h="32384">
                  <a:moveTo>
                    <a:pt x="3622" y="15493"/>
                  </a:moveTo>
                  <a:lnTo>
                    <a:pt x="2985" y="15747"/>
                  </a:lnTo>
                  <a:lnTo>
                    <a:pt x="2962" y="15939"/>
                  </a:lnTo>
                  <a:lnTo>
                    <a:pt x="3239" y="16479"/>
                  </a:lnTo>
                  <a:lnTo>
                    <a:pt x="3432" y="16398"/>
                  </a:lnTo>
                  <a:lnTo>
                    <a:pt x="3622" y="16128"/>
                  </a:lnTo>
                  <a:lnTo>
                    <a:pt x="3622" y="15493"/>
                  </a:lnTo>
                  <a:close/>
                </a:path>
                <a:path w="27305" h="32384">
                  <a:moveTo>
                    <a:pt x="3622" y="15493"/>
                  </a:moveTo>
                  <a:lnTo>
                    <a:pt x="3622" y="16128"/>
                  </a:lnTo>
                  <a:lnTo>
                    <a:pt x="3544" y="16286"/>
                  </a:lnTo>
                  <a:lnTo>
                    <a:pt x="3775" y="16255"/>
                  </a:lnTo>
                  <a:lnTo>
                    <a:pt x="3915" y="16255"/>
                  </a:lnTo>
                  <a:lnTo>
                    <a:pt x="3622" y="15493"/>
                  </a:lnTo>
                  <a:close/>
                </a:path>
                <a:path w="27305" h="32384">
                  <a:moveTo>
                    <a:pt x="3915" y="16255"/>
                  </a:moveTo>
                  <a:lnTo>
                    <a:pt x="3775" y="16255"/>
                  </a:lnTo>
                  <a:lnTo>
                    <a:pt x="3927" y="16286"/>
                  </a:lnTo>
                  <a:close/>
                </a:path>
                <a:path w="27305" h="32384">
                  <a:moveTo>
                    <a:pt x="1692" y="13461"/>
                  </a:moveTo>
                  <a:lnTo>
                    <a:pt x="1330" y="13650"/>
                  </a:lnTo>
                  <a:lnTo>
                    <a:pt x="2503" y="15939"/>
                  </a:lnTo>
                  <a:lnTo>
                    <a:pt x="2884" y="15788"/>
                  </a:lnTo>
                  <a:lnTo>
                    <a:pt x="1692" y="13461"/>
                  </a:lnTo>
                  <a:close/>
                </a:path>
                <a:path w="27305" h="32384">
                  <a:moveTo>
                    <a:pt x="6810" y="13461"/>
                  </a:moveTo>
                  <a:lnTo>
                    <a:pt x="1692" y="13461"/>
                  </a:lnTo>
                  <a:lnTo>
                    <a:pt x="2884" y="15788"/>
                  </a:lnTo>
                  <a:lnTo>
                    <a:pt x="3622" y="15493"/>
                  </a:lnTo>
                  <a:lnTo>
                    <a:pt x="6810" y="15493"/>
                  </a:lnTo>
                  <a:lnTo>
                    <a:pt x="6810" y="13461"/>
                  </a:lnTo>
                  <a:close/>
                </a:path>
                <a:path w="27305" h="32384">
                  <a:moveTo>
                    <a:pt x="1692" y="13461"/>
                  </a:moveTo>
                  <a:lnTo>
                    <a:pt x="1298" y="13588"/>
                  </a:lnTo>
                  <a:lnTo>
                    <a:pt x="1692" y="13461"/>
                  </a:lnTo>
                  <a:close/>
                </a:path>
                <a:path w="27305" h="32384">
                  <a:moveTo>
                    <a:pt x="3749" y="12445"/>
                  </a:moveTo>
                  <a:lnTo>
                    <a:pt x="1298" y="13588"/>
                  </a:lnTo>
                  <a:lnTo>
                    <a:pt x="1692" y="13461"/>
                  </a:lnTo>
                  <a:lnTo>
                    <a:pt x="6810" y="13461"/>
                  </a:lnTo>
                  <a:lnTo>
                    <a:pt x="6810" y="13183"/>
                  </a:lnTo>
                  <a:lnTo>
                    <a:pt x="3749" y="12445"/>
                  </a:lnTo>
                  <a:close/>
                </a:path>
                <a:path w="27305" h="32384">
                  <a:moveTo>
                    <a:pt x="21764" y="9143"/>
                  </a:moveTo>
                  <a:lnTo>
                    <a:pt x="21034" y="9143"/>
                  </a:lnTo>
                  <a:lnTo>
                    <a:pt x="19548" y="10413"/>
                  </a:lnTo>
                  <a:lnTo>
                    <a:pt x="19548" y="12826"/>
                  </a:lnTo>
                  <a:lnTo>
                    <a:pt x="22965" y="12826"/>
                  </a:lnTo>
                  <a:lnTo>
                    <a:pt x="22965" y="12572"/>
                  </a:lnTo>
                  <a:lnTo>
                    <a:pt x="22711" y="12572"/>
                  </a:lnTo>
                  <a:lnTo>
                    <a:pt x="22698" y="10032"/>
                  </a:lnTo>
                  <a:lnTo>
                    <a:pt x="21764" y="9143"/>
                  </a:lnTo>
                  <a:close/>
                </a:path>
                <a:path w="27305" h="32384">
                  <a:moveTo>
                    <a:pt x="22711" y="10045"/>
                  </a:moveTo>
                  <a:lnTo>
                    <a:pt x="22711" y="12572"/>
                  </a:lnTo>
                  <a:lnTo>
                    <a:pt x="22888" y="12445"/>
                  </a:lnTo>
                  <a:lnTo>
                    <a:pt x="22929" y="10253"/>
                  </a:lnTo>
                  <a:lnTo>
                    <a:pt x="22711" y="10045"/>
                  </a:lnTo>
                  <a:close/>
                </a:path>
                <a:path w="27305" h="32384">
                  <a:moveTo>
                    <a:pt x="22965" y="12318"/>
                  </a:moveTo>
                  <a:lnTo>
                    <a:pt x="22812" y="12572"/>
                  </a:lnTo>
                  <a:lnTo>
                    <a:pt x="22965" y="12572"/>
                  </a:lnTo>
                  <a:lnTo>
                    <a:pt x="22965" y="12318"/>
                  </a:lnTo>
                  <a:close/>
                </a:path>
                <a:path w="27305" h="32384">
                  <a:moveTo>
                    <a:pt x="20831" y="8254"/>
                  </a:moveTo>
                  <a:lnTo>
                    <a:pt x="18354" y="8254"/>
                  </a:lnTo>
                  <a:lnTo>
                    <a:pt x="18354" y="9161"/>
                  </a:lnTo>
                  <a:lnTo>
                    <a:pt x="18621" y="9397"/>
                  </a:lnTo>
                  <a:lnTo>
                    <a:pt x="18621" y="11683"/>
                  </a:lnTo>
                  <a:lnTo>
                    <a:pt x="19091" y="11683"/>
                  </a:lnTo>
                  <a:lnTo>
                    <a:pt x="19548" y="12318"/>
                  </a:lnTo>
                  <a:lnTo>
                    <a:pt x="19548" y="10413"/>
                  </a:lnTo>
                  <a:lnTo>
                    <a:pt x="21034" y="9143"/>
                  </a:lnTo>
                  <a:lnTo>
                    <a:pt x="21764" y="9143"/>
                  </a:lnTo>
                  <a:lnTo>
                    <a:pt x="20831" y="8254"/>
                  </a:lnTo>
                  <a:close/>
                </a:path>
                <a:path w="27305" h="32384">
                  <a:moveTo>
                    <a:pt x="17333" y="8254"/>
                  </a:moveTo>
                  <a:lnTo>
                    <a:pt x="16691" y="8254"/>
                  </a:lnTo>
                  <a:lnTo>
                    <a:pt x="15192" y="9651"/>
                  </a:lnTo>
                  <a:lnTo>
                    <a:pt x="15192" y="11937"/>
                  </a:lnTo>
                  <a:lnTo>
                    <a:pt x="18621" y="11937"/>
                  </a:lnTo>
                  <a:lnTo>
                    <a:pt x="18621" y="11683"/>
                  </a:lnTo>
                  <a:lnTo>
                    <a:pt x="18354" y="11683"/>
                  </a:lnTo>
                  <a:lnTo>
                    <a:pt x="18335" y="9143"/>
                  </a:lnTo>
                  <a:lnTo>
                    <a:pt x="17333" y="8254"/>
                  </a:lnTo>
                  <a:close/>
                </a:path>
                <a:path w="27305" h="32384">
                  <a:moveTo>
                    <a:pt x="18354" y="9161"/>
                  </a:moveTo>
                  <a:lnTo>
                    <a:pt x="18354" y="11683"/>
                  </a:lnTo>
                  <a:lnTo>
                    <a:pt x="18621" y="11556"/>
                  </a:lnTo>
                  <a:lnTo>
                    <a:pt x="18621" y="9397"/>
                  </a:lnTo>
                  <a:lnTo>
                    <a:pt x="18354" y="9161"/>
                  </a:lnTo>
                  <a:close/>
                </a:path>
                <a:path w="27305" h="32384">
                  <a:moveTo>
                    <a:pt x="18621" y="11556"/>
                  </a:moveTo>
                  <a:lnTo>
                    <a:pt x="18456" y="11683"/>
                  </a:lnTo>
                  <a:lnTo>
                    <a:pt x="18621" y="11683"/>
                  </a:lnTo>
                  <a:lnTo>
                    <a:pt x="18621" y="11556"/>
                  </a:lnTo>
                  <a:close/>
                </a:path>
                <a:path w="27305" h="32384">
                  <a:moveTo>
                    <a:pt x="15192" y="10540"/>
                  </a:moveTo>
                  <a:lnTo>
                    <a:pt x="14265" y="10540"/>
                  </a:lnTo>
                  <a:lnTo>
                    <a:pt x="14265" y="10921"/>
                  </a:lnTo>
                  <a:lnTo>
                    <a:pt x="14748" y="10921"/>
                  </a:lnTo>
                  <a:lnTo>
                    <a:pt x="15192" y="11429"/>
                  </a:lnTo>
                  <a:lnTo>
                    <a:pt x="15192" y="10540"/>
                  </a:lnTo>
                  <a:close/>
                </a:path>
                <a:path w="27305" h="32384">
                  <a:moveTo>
                    <a:pt x="14011" y="10427"/>
                  </a:moveTo>
                  <a:lnTo>
                    <a:pt x="12487" y="10540"/>
                  </a:lnTo>
                  <a:lnTo>
                    <a:pt x="10861" y="11048"/>
                  </a:lnTo>
                  <a:lnTo>
                    <a:pt x="10849" y="11175"/>
                  </a:lnTo>
                  <a:lnTo>
                    <a:pt x="14265" y="11175"/>
                  </a:lnTo>
                  <a:lnTo>
                    <a:pt x="14265" y="10921"/>
                  </a:lnTo>
                  <a:lnTo>
                    <a:pt x="14011" y="10921"/>
                  </a:lnTo>
                  <a:lnTo>
                    <a:pt x="14011" y="10427"/>
                  </a:lnTo>
                  <a:close/>
                </a:path>
                <a:path w="27305" h="32384">
                  <a:moveTo>
                    <a:pt x="10849" y="11006"/>
                  </a:moveTo>
                  <a:close/>
                </a:path>
                <a:path w="27305" h="32384">
                  <a:moveTo>
                    <a:pt x="12487" y="10540"/>
                  </a:moveTo>
                  <a:lnTo>
                    <a:pt x="10849" y="10662"/>
                  </a:lnTo>
                  <a:lnTo>
                    <a:pt x="10861" y="11048"/>
                  </a:lnTo>
                  <a:lnTo>
                    <a:pt x="12487" y="10540"/>
                  </a:lnTo>
                  <a:close/>
                </a:path>
                <a:path w="27305" h="32384">
                  <a:moveTo>
                    <a:pt x="14179" y="10253"/>
                  </a:moveTo>
                  <a:lnTo>
                    <a:pt x="14189" y="10413"/>
                  </a:lnTo>
                  <a:lnTo>
                    <a:pt x="14011" y="10427"/>
                  </a:lnTo>
                  <a:lnTo>
                    <a:pt x="14011" y="10921"/>
                  </a:lnTo>
                  <a:lnTo>
                    <a:pt x="14189" y="10794"/>
                  </a:lnTo>
                  <a:lnTo>
                    <a:pt x="14179" y="10253"/>
                  </a:lnTo>
                  <a:close/>
                </a:path>
                <a:path w="27305" h="32384">
                  <a:moveTo>
                    <a:pt x="14254" y="10686"/>
                  </a:moveTo>
                  <a:lnTo>
                    <a:pt x="14113" y="10921"/>
                  </a:lnTo>
                  <a:lnTo>
                    <a:pt x="14265" y="10921"/>
                  </a:lnTo>
                  <a:lnTo>
                    <a:pt x="14254" y="10686"/>
                  </a:lnTo>
                  <a:close/>
                </a:path>
                <a:path w="27305" h="32384">
                  <a:moveTo>
                    <a:pt x="16475" y="7492"/>
                  </a:moveTo>
                  <a:lnTo>
                    <a:pt x="14011" y="7492"/>
                  </a:lnTo>
                  <a:lnTo>
                    <a:pt x="14141" y="9651"/>
                  </a:lnTo>
                  <a:lnTo>
                    <a:pt x="14254" y="10686"/>
                  </a:lnTo>
                  <a:lnTo>
                    <a:pt x="14265" y="10540"/>
                  </a:lnTo>
                  <a:lnTo>
                    <a:pt x="15192" y="10540"/>
                  </a:lnTo>
                  <a:lnTo>
                    <a:pt x="15192" y="9651"/>
                  </a:lnTo>
                  <a:lnTo>
                    <a:pt x="16691" y="8254"/>
                  </a:lnTo>
                  <a:lnTo>
                    <a:pt x="17333" y="8254"/>
                  </a:lnTo>
                  <a:lnTo>
                    <a:pt x="16475" y="7492"/>
                  </a:lnTo>
                  <a:close/>
                </a:path>
                <a:path w="27305" h="32384">
                  <a:moveTo>
                    <a:pt x="13752" y="3428"/>
                  </a:moveTo>
                  <a:lnTo>
                    <a:pt x="12043" y="3428"/>
                  </a:lnTo>
                  <a:lnTo>
                    <a:pt x="10328" y="3555"/>
                  </a:lnTo>
                  <a:lnTo>
                    <a:pt x="10773" y="10667"/>
                  </a:lnTo>
                  <a:lnTo>
                    <a:pt x="10849" y="8762"/>
                  </a:lnTo>
                  <a:lnTo>
                    <a:pt x="12347" y="7492"/>
                  </a:lnTo>
                  <a:lnTo>
                    <a:pt x="14006" y="7492"/>
                  </a:lnTo>
                  <a:lnTo>
                    <a:pt x="13752" y="3428"/>
                  </a:lnTo>
                  <a:close/>
                </a:path>
                <a:path w="27305" h="32384">
                  <a:moveTo>
                    <a:pt x="14006" y="7492"/>
                  </a:moveTo>
                  <a:lnTo>
                    <a:pt x="12347" y="7492"/>
                  </a:lnTo>
                  <a:lnTo>
                    <a:pt x="10849" y="8762"/>
                  </a:lnTo>
                  <a:lnTo>
                    <a:pt x="10849" y="10662"/>
                  </a:lnTo>
                  <a:lnTo>
                    <a:pt x="12489" y="10540"/>
                  </a:lnTo>
                  <a:lnTo>
                    <a:pt x="14011" y="10064"/>
                  </a:lnTo>
                  <a:lnTo>
                    <a:pt x="14006" y="7492"/>
                  </a:lnTo>
                  <a:close/>
                </a:path>
                <a:path w="27305" h="32384">
                  <a:moveTo>
                    <a:pt x="14011" y="10064"/>
                  </a:moveTo>
                  <a:lnTo>
                    <a:pt x="12489" y="10540"/>
                  </a:lnTo>
                  <a:lnTo>
                    <a:pt x="14011" y="10427"/>
                  </a:lnTo>
                  <a:lnTo>
                    <a:pt x="14011" y="10064"/>
                  </a:lnTo>
                  <a:close/>
                </a:path>
                <a:path w="27305" h="32384">
                  <a:moveTo>
                    <a:pt x="14113" y="10032"/>
                  </a:moveTo>
                  <a:lnTo>
                    <a:pt x="14011" y="10427"/>
                  </a:lnTo>
                  <a:lnTo>
                    <a:pt x="14189" y="10413"/>
                  </a:lnTo>
                  <a:lnTo>
                    <a:pt x="14113" y="10032"/>
                  </a:lnTo>
                  <a:close/>
                </a:path>
                <a:path w="27305" h="32384">
                  <a:moveTo>
                    <a:pt x="14165" y="10032"/>
                  </a:moveTo>
                  <a:lnTo>
                    <a:pt x="14179" y="10253"/>
                  </a:lnTo>
                  <a:lnTo>
                    <a:pt x="14165" y="10032"/>
                  </a:lnTo>
                  <a:close/>
                </a:path>
                <a:path w="27305" h="32384">
                  <a:moveTo>
                    <a:pt x="14011" y="7569"/>
                  </a:moveTo>
                  <a:lnTo>
                    <a:pt x="14011" y="10064"/>
                  </a:lnTo>
                  <a:lnTo>
                    <a:pt x="14165" y="10032"/>
                  </a:lnTo>
                  <a:lnTo>
                    <a:pt x="14011" y="7569"/>
                  </a:lnTo>
                  <a:close/>
                </a:path>
                <a:path w="27305" h="32384">
                  <a:moveTo>
                    <a:pt x="22711" y="9143"/>
                  </a:moveTo>
                  <a:lnTo>
                    <a:pt x="21764" y="9143"/>
                  </a:lnTo>
                  <a:lnTo>
                    <a:pt x="22711" y="10045"/>
                  </a:lnTo>
                  <a:lnTo>
                    <a:pt x="22711" y="9143"/>
                  </a:lnTo>
                  <a:close/>
                </a:path>
                <a:path w="27305" h="32384">
                  <a:moveTo>
                    <a:pt x="18354" y="8254"/>
                  </a:moveTo>
                  <a:lnTo>
                    <a:pt x="17333" y="8254"/>
                  </a:lnTo>
                  <a:lnTo>
                    <a:pt x="18354" y="9161"/>
                  </a:lnTo>
                  <a:lnTo>
                    <a:pt x="18354" y="8254"/>
                  </a:lnTo>
                  <a:close/>
                </a:path>
                <a:path w="27305" h="32384">
                  <a:moveTo>
                    <a:pt x="12068" y="0"/>
                  </a:moveTo>
                  <a:lnTo>
                    <a:pt x="10226" y="0"/>
                  </a:lnTo>
                  <a:lnTo>
                    <a:pt x="10226" y="3428"/>
                  </a:lnTo>
                  <a:lnTo>
                    <a:pt x="10328" y="3555"/>
                  </a:lnTo>
                  <a:lnTo>
                    <a:pt x="13744" y="3301"/>
                  </a:lnTo>
                  <a:lnTo>
                    <a:pt x="13630" y="1396"/>
                  </a:lnTo>
                  <a:lnTo>
                    <a:pt x="12068" y="0"/>
                  </a:lnTo>
                  <a:close/>
                </a:path>
                <a:path w="27305" h="32384">
                  <a:moveTo>
                    <a:pt x="13744" y="3301"/>
                  </a:moveTo>
                  <a:lnTo>
                    <a:pt x="10328" y="3555"/>
                  </a:lnTo>
                  <a:lnTo>
                    <a:pt x="12043" y="3428"/>
                  </a:lnTo>
                  <a:lnTo>
                    <a:pt x="13752" y="3428"/>
                  </a:lnTo>
                  <a:lnTo>
                    <a:pt x="13744" y="3301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835962" y="9460221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30" h="29209">
                  <a:moveTo>
                    <a:pt x="1905" y="12616"/>
                  </a:moveTo>
                  <a:lnTo>
                    <a:pt x="190" y="13495"/>
                  </a:lnTo>
                  <a:lnTo>
                    <a:pt x="0" y="14030"/>
                  </a:lnTo>
                  <a:lnTo>
                    <a:pt x="2590" y="20763"/>
                  </a:lnTo>
                  <a:lnTo>
                    <a:pt x="3441" y="21979"/>
                  </a:lnTo>
                  <a:lnTo>
                    <a:pt x="4152" y="22590"/>
                  </a:lnTo>
                  <a:lnTo>
                    <a:pt x="8369" y="26083"/>
                  </a:lnTo>
                  <a:lnTo>
                    <a:pt x="8369" y="29049"/>
                  </a:lnTo>
                  <a:lnTo>
                    <a:pt x="15201" y="29049"/>
                  </a:lnTo>
                  <a:lnTo>
                    <a:pt x="16916" y="25632"/>
                  </a:lnTo>
                  <a:lnTo>
                    <a:pt x="20614" y="25632"/>
                  </a:lnTo>
                  <a:lnTo>
                    <a:pt x="22751" y="22214"/>
                  </a:lnTo>
                  <a:lnTo>
                    <a:pt x="11811" y="22214"/>
                  </a:lnTo>
                  <a:lnTo>
                    <a:pt x="11811" y="17087"/>
                  </a:lnTo>
                  <a:lnTo>
                    <a:pt x="6654" y="17087"/>
                  </a:lnTo>
                  <a:lnTo>
                    <a:pt x="4114" y="13192"/>
                  </a:lnTo>
                  <a:lnTo>
                    <a:pt x="1905" y="12616"/>
                  </a:lnTo>
                  <a:close/>
                </a:path>
                <a:path w="24130" h="29209">
                  <a:moveTo>
                    <a:pt x="20614" y="25632"/>
                  </a:moveTo>
                  <a:lnTo>
                    <a:pt x="16916" y="25632"/>
                  </a:lnTo>
                  <a:lnTo>
                    <a:pt x="18618" y="29049"/>
                  </a:lnTo>
                  <a:lnTo>
                    <a:pt x="20332" y="29049"/>
                  </a:lnTo>
                  <a:lnTo>
                    <a:pt x="20332" y="26083"/>
                  </a:lnTo>
                  <a:lnTo>
                    <a:pt x="20614" y="25632"/>
                  </a:lnTo>
                  <a:close/>
                </a:path>
                <a:path w="24130" h="29209">
                  <a:moveTo>
                    <a:pt x="15227" y="15379"/>
                  </a:moveTo>
                  <a:lnTo>
                    <a:pt x="13525" y="15379"/>
                  </a:lnTo>
                  <a:lnTo>
                    <a:pt x="13525" y="22214"/>
                  </a:lnTo>
                  <a:lnTo>
                    <a:pt x="15227" y="22214"/>
                  </a:lnTo>
                  <a:lnTo>
                    <a:pt x="15227" y="15379"/>
                  </a:lnTo>
                  <a:close/>
                </a:path>
                <a:path w="24130" h="29209">
                  <a:moveTo>
                    <a:pt x="18656" y="15379"/>
                  </a:moveTo>
                  <a:lnTo>
                    <a:pt x="16941" y="15379"/>
                  </a:lnTo>
                  <a:lnTo>
                    <a:pt x="16941" y="22214"/>
                  </a:lnTo>
                  <a:lnTo>
                    <a:pt x="18656" y="22214"/>
                  </a:lnTo>
                  <a:lnTo>
                    <a:pt x="18656" y="15379"/>
                  </a:lnTo>
                  <a:close/>
                </a:path>
                <a:path w="24130" h="29209">
                  <a:moveTo>
                    <a:pt x="23774" y="15379"/>
                  </a:moveTo>
                  <a:lnTo>
                    <a:pt x="20358" y="15379"/>
                  </a:lnTo>
                  <a:lnTo>
                    <a:pt x="20358" y="22214"/>
                  </a:lnTo>
                  <a:lnTo>
                    <a:pt x="22751" y="22214"/>
                  </a:lnTo>
                  <a:lnTo>
                    <a:pt x="23380" y="21156"/>
                  </a:lnTo>
                  <a:lnTo>
                    <a:pt x="23774" y="19745"/>
                  </a:lnTo>
                  <a:lnTo>
                    <a:pt x="23774" y="15379"/>
                  </a:lnTo>
                  <a:close/>
                </a:path>
                <a:path w="24130" h="29209">
                  <a:moveTo>
                    <a:pt x="9309" y="0"/>
                  </a:moveTo>
                  <a:lnTo>
                    <a:pt x="7416" y="0"/>
                  </a:lnTo>
                  <a:lnTo>
                    <a:pt x="6671" y="748"/>
                  </a:lnTo>
                  <a:lnTo>
                    <a:pt x="6654" y="17087"/>
                  </a:lnTo>
                  <a:lnTo>
                    <a:pt x="11811" y="17087"/>
                  </a:lnTo>
                  <a:lnTo>
                    <a:pt x="11811" y="15379"/>
                  </a:lnTo>
                  <a:lnTo>
                    <a:pt x="23774" y="15379"/>
                  </a:lnTo>
                  <a:lnTo>
                    <a:pt x="23760" y="11084"/>
                  </a:lnTo>
                  <a:lnTo>
                    <a:pt x="19392" y="11084"/>
                  </a:lnTo>
                  <a:lnTo>
                    <a:pt x="19392" y="10255"/>
                  </a:lnTo>
                  <a:lnTo>
                    <a:pt x="15049" y="10255"/>
                  </a:lnTo>
                  <a:lnTo>
                    <a:pt x="15049" y="9425"/>
                  </a:lnTo>
                  <a:lnTo>
                    <a:pt x="10706" y="9425"/>
                  </a:lnTo>
                  <a:lnTo>
                    <a:pt x="10545" y="7491"/>
                  </a:lnTo>
                  <a:lnTo>
                    <a:pt x="10121" y="748"/>
                  </a:lnTo>
                  <a:lnTo>
                    <a:pt x="9309" y="0"/>
                  </a:lnTo>
                  <a:close/>
                </a:path>
                <a:path w="24130" h="29209">
                  <a:moveTo>
                    <a:pt x="22453" y="9149"/>
                  </a:moveTo>
                  <a:lnTo>
                    <a:pt x="20040" y="9149"/>
                  </a:lnTo>
                  <a:lnTo>
                    <a:pt x="19392" y="9768"/>
                  </a:lnTo>
                  <a:lnTo>
                    <a:pt x="19392" y="11084"/>
                  </a:lnTo>
                  <a:lnTo>
                    <a:pt x="23760" y="11084"/>
                  </a:lnTo>
                  <a:lnTo>
                    <a:pt x="23749" y="10387"/>
                  </a:lnTo>
                  <a:lnTo>
                    <a:pt x="22453" y="9149"/>
                  </a:lnTo>
                  <a:close/>
                </a:path>
                <a:path w="24130" h="29209">
                  <a:moveTo>
                    <a:pt x="18097" y="8321"/>
                  </a:moveTo>
                  <a:lnTo>
                    <a:pt x="15697" y="8321"/>
                  </a:lnTo>
                  <a:lnTo>
                    <a:pt x="15162" y="8831"/>
                  </a:lnTo>
                  <a:lnTo>
                    <a:pt x="15049" y="10255"/>
                  </a:lnTo>
                  <a:lnTo>
                    <a:pt x="19392" y="10255"/>
                  </a:lnTo>
                  <a:lnTo>
                    <a:pt x="19392" y="9558"/>
                  </a:lnTo>
                  <a:lnTo>
                    <a:pt x="18097" y="8321"/>
                  </a:lnTo>
                  <a:close/>
                </a:path>
                <a:path w="24130" h="29209">
                  <a:moveTo>
                    <a:pt x="13754" y="7491"/>
                  </a:moveTo>
                  <a:lnTo>
                    <a:pt x="11353" y="7491"/>
                  </a:lnTo>
                  <a:lnTo>
                    <a:pt x="10706" y="8110"/>
                  </a:lnTo>
                  <a:lnTo>
                    <a:pt x="10706" y="9425"/>
                  </a:lnTo>
                  <a:lnTo>
                    <a:pt x="15049" y="9425"/>
                  </a:lnTo>
                  <a:lnTo>
                    <a:pt x="15049" y="8728"/>
                  </a:lnTo>
                  <a:lnTo>
                    <a:pt x="13754" y="74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7" name="object 20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35466" y="8102605"/>
              <a:ext cx="746744" cy="1522514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3136694" y="9266377"/>
              <a:ext cx="27305" cy="32384"/>
            </a:xfrm>
            <a:custGeom>
              <a:avLst/>
              <a:gdLst/>
              <a:ahLst/>
              <a:cxnLst/>
              <a:rect l="l" t="t" r="r" b="b"/>
              <a:pathLst>
                <a:path w="27305" h="32384">
                  <a:moveTo>
                    <a:pt x="10225" y="29083"/>
                  </a:moveTo>
                  <a:lnTo>
                    <a:pt x="8524" y="29083"/>
                  </a:lnTo>
                  <a:lnTo>
                    <a:pt x="8600" y="29464"/>
                  </a:lnTo>
                  <a:lnTo>
                    <a:pt x="8524" y="32385"/>
                  </a:lnTo>
                  <a:lnTo>
                    <a:pt x="10225" y="32385"/>
                  </a:lnTo>
                  <a:lnTo>
                    <a:pt x="10225" y="29083"/>
                  </a:lnTo>
                  <a:close/>
                </a:path>
                <a:path w="27305" h="32384">
                  <a:moveTo>
                    <a:pt x="11940" y="29083"/>
                  </a:moveTo>
                  <a:lnTo>
                    <a:pt x="10225" y="29083"/>
                  </a:lnTo>
                  <a:lnTo>
                    <a:pt x="10225" y="32385"/>
                  </a:lnTo>
                  <a:lnTo>
                    <a:pt x="17071" y="32385"/>
                  </a:lnTo>
                  <a:lnTo>
                    <a:pt x="17064" y="30734"/>
                  </a:lnTo>
                  <a:lnTo>
                    <a:pt x="11940" y="30734"/>
                  </a:lnTo>
                  <a:lnTo>
                    <a:pt x="11940" y="29083"/>
                  </a:lnTo>
                  <a:close/>
                </a:path>
                <a:path w="27305" h="32384">
                  <a:moveTo>
                    <a:pt x="17071" y="30737"/>
                  </a:moveTo>
                  <a:lnTo>
                    <a:pt x="17071" y="32385"/>
                  </a:lnTo>
                  <a:lnTo>
                    <a:pt x="18125" y="32385"/>
                  </a:lnTo>
                  <a:lnTo>
                    <a:pt x="18595" y="31496"/>
                  </a:lnTo>
                  <a:lnTo>
                    <a:pt x="17071" y="30737"/>
                  </a:lnTo>
                  <a:close/>
                </a:path>
                <a:path w="27305" h="32384">
                  <a:moveTo>
                    <a:pt x="20487" y="30734"/>
                  </a:moveTo>
                  <a:lnTo>
                    <a:pt x="18950" y="31496"/>
                  </a:lnTo>
                  <a:lnTo>
                    <a:pt x="19420" y="32385"/>
                  </a:lnTo>
                  <a:lnTo>
                    <a:pt x="20487" y="32385"/>
                  </a:lnTo>
                  <a:lnTo>
                    <a:pt x="20487" y="30734"/>
                  </a:lnTo>
                  <a:close/>
                </a:path>
                <a:path w="27305" h="32384">
                  <a:moveTo>
                    <a:pt x="22227" y="24559"/>
                  </a:moveTo>
                  <a:lnTo>
                    <a:pt x="21231" y="26543"/>
                  </a:lnTo>
                  <a:lnTo>
                    <a:pt x="20892" y="27305"/>
                  </a:lnTo>
                  <a:lnTo>
                    <a:pt x="20804" y="27559"/>
                  </a:lnTo>
                  <a:lnTo>
                    <a:pt x="22011" y="29972"/>
                  </a:lnTo>
                  <a:lnTo>
                    <a:pt x="20487" y="30730"/>
                  </a:lnTo>
                  <a:lnTo>
                    <a:pt x="20487" y="32385"/>
                  </a:lnTo>
                  <a:lnTo>
                    <a:pt x="22189" y="32385"/>
                  </a:lnTo>
                  <a:lnTo>
                    <a:pt x="22189" y="29083"/>
                  </a:lnTo>
                  <a:lnTo>
                    <a:pt x="23903" y="29083"/>
                  </a:lnTo>
                  <a:lnTo>
                    <a:pt x="24373" y="27813"/>
                  </a:lnTo>
                  <a:lnTo>
                    <a:pt x="25569" y="25654"/>
                  </a:lnTo>
                  <a:lnTo>
                    <a:pt x="22227" y="25654"/>
                  </a:lnTo>
                  <a:lnTo>
                    <a:pt x="22227" y="24559"/>
                  </a:lnTo>
                  <a:close/>
                </a:path>
                <a:path w="27305" h="32384">
                  <a:moveTo>
                    <a:pt x="23903" y="29083"/>
                  </a:moveTo>
                  <a:lnTo>
                    <a:pt x="22189" y="29083"/>
                  </a:lnTo>
                  <a:lnTo>
                    <a:pt x="22189" y="32385"/>
                  </a:lnTo>
                  <a:lnTo>
                    <a:pt x="23903" y="32385"/>
                  </a:lnTo>
                  <a:lnTo>
                    <a:pt x="23903" y="29083"/>
                  </a:lnTo>
                  <a:close/>
                </a:path>
                <a:path w="27305" h="32384">
                  <a:moveTo>
                    <a:pt x="17753" y="29083"/>
                  </a:moveTo>
                  <a:lnTo>
                    <a:pt x="17071" y="29083"/>
                  </a:lnTo>
                  <a:lnTo>
                    <a:pt x="17077" y="30737"/>
                  </a:lnTo>
                  <a:lnTo>
                    <a:pt x="18595" y="31496"/>
                  </a:lnTo>
                  <a:lnTo>
                    <a:pt x="18772" y="31137"/>
                  </a:lnTo>
                  <a:lnTo>
                    <a:pt x="17753" y="29083"/>
                  </a:lnTo>
                  <a:close/>
                </a:path>
                <a:path w="27305" h="32384">
                  <a:moveTo>
                    <a:pt x="20296" y="26543"/>
                  </a:moveTo>
                  <a:lnTo>
                    <a:pt x="18772" y="27305"/>
                  </a:lnTo>
                  <a:lnTo>
                    <a:pt x="20296" y="28067"/>
                  </a:lnTo>
                  <a:lnTo>
                    <a:pt x="18772" y="31137"/>
                  </a:lnTo>
                  <a:lnTo>
                    <a:pt x="18950" y="31496"/>
                  </a:lnTo>
                  <a:lnTo>
                    <a:pt x="20474" y="30737"/>
                  </a:lnTo>
                  <a:lnTo>
                    <a:pt x="20584" y="28067"/>
                  </a:lnTo>
                  <a:lnTo>
                    <a:pt x="20682" y="27813"/>
                  </a:lnTo>
                  <a:lnTo>
                    <a:pt x="20677" y="27305"/>
                  </a:lnTo>
                  <a:lnTo>
                    <a:pt x="20296" y="26543"/>
                  </a:lnTo>
                  <a:close/>
                </a:path>
                <a:path w="27305" h="32384">
                  <a:moveTo>
                    <a:pt x="18772" y="27305"/>
                  </a:moveTo>
                  <a:lnTo>
                    <a:pt x="17248" y="28067"/>
                  </a:lnTo>
                  <a:lnTo>
                    <a:pt x="18772" y="31137"/>
                  </a:lnTo>
                  <a:lnTo>
                    <a:pt x="20296" y="28067"/>
                  </a:lnTo>
                  <a:lnTo>
                    <a:pt x="18772" y="27305"/>
                  </a:lnTo>
                  <a:close/>
                </a:path>
                <a:path w="27305" h="32384">
                  <a:moveTo>
                    <a:pt x="17248" y="26543"/>
                  </a:moveTo>
                  <a:lnTo>
                    <a:pt x="15534" y="29972"/>
                  </a:lnTo>
                  <a:lnTo>
                    <a:pt x="17071" y="30737"/>
                  </a:lnTo>
                  <a:lnTo>
                    <a:pt x="17071" y="29083"/>
                  </a:lnTo>
                  <a:lnTo>
                    <a:pt x="17753" y="29083"/>
                  </a:lnTo>
                  <a:lnTo>
                    <a:pt x="17248" y="28067"/>
                  </a:lnTo>
                  <a:lnTo>
                    <a:pt x="18772" y="27305"/>
                  </a:lnTo>
                  <a:lnTo>
                    <a:pt x="17248" y="26543"/>
                  </a:lnTo>
                  <a:close/>
                </a:path>
                <a:path w="27305" h="32384">
                  <a:moveTo>
                    <a:pt x="15978" y="29083"/>
                  </a:moveTo>
                  <a:lnTo>
                    <a:pt x="11940" y="29083"/>
                  </a:lnTo>
                  <a:lnTo>
                    <a:pt x="11940" y="30734"/>
                  </a:lnTo>
                  <a:lnTo>
                    <a:pt x="17064" y="30734"/>
                  </a:lnTo>
                  <a:lnTo>
                    <a:pt x="15534" y="29972"/>
                  </a:lnTo>
                  <a:lnTo>
                    <a:pt x="15978" y="29083"/>
                  </a:lnTo>
                  <a:close/>
                </a:path>
                <a:path w="27305" h="32384">
                  <a:moveTo>
                    <a:pt x="20791" y="27532"/>
                  </a:moveTo>
                  <a:lnTo>
                    <a:pt x="20584" y="28067"/>
                  </a:lnTo>
                  <a:lnTo>
                    <a:pt x="20487" y="30730"/>
                  </a:lnTo>
                  <a:lnTo>
                    <a:pt x="22011" y="29972"/>
                  </a:lnTo>
                  <a:lnTo>
                    <a:pt x="20791" y="27532"/>
                  </a:lnTo>
                  <a:close/>
                </a:path>
                <a:path w="27305" h="32384">
                  <a:moveTo>
                    <a:pt x="8524" y="29337"/>
                  </a:moveTo>
                  <a:close/>
                </a:path>
                <a:path w="27305" h="32384">
                  <a:moveTo>
                    <a:pt x="7116" y="22999"/>
                  </a:moveTo>
                  <a:lnTo>
                    <a:pt x="4917" y="25527"/>
                  </a:lnTo>
                  <a:lnTo>
                    <a:pt x="6428" y="26924"/>
                  </a:lnTo>
                  <a:lnTo>
                    <a:pt x="7889" y="28448"/>
                  </a:lnTo>
                  <a:lnTo>
                    <a:pt x="8485" y="29210"/>
                  </a:lnTo>
                  <a:lnTo>
                    <a:pt x="8524" y="29083"/>
                  </a:lnTo>
                  <a:lnTo>
                    <a:pt x="11940" y="29083"/>
                  </a:lnTo>
                  <a:lnTo>
                    <a:pt x="11868" y="28321"/>
                  </a:lnTo>
                  <a:lnTo>
                    <a:pt x="11724" y="28067"/>
                  </a:lnTo>
                  <a:lnTo>
                    <a:pt x="11381" y="27305"/>
                  </a:lnTo>
                  <a:lnTo>
                    <a:pt x="10454" y="26162"/>
                  </a:lnTo>
                  <a:lnTo>
                    <a:pt x="9870" y="25527"/>
                  </a:lnTo>
                  <a:lnTo>
                    <a:pt x="8765" y="24384"/>
                  </a:lnTo>
                  <a:lnTo>
                    <a:pt x="7116" y="22999"/>
                  </a:lnTo>
                  <a:close/>
                </a:path>
                <a:path w="27305" h="32384">
                  <a:moveTo>
                    <a:pt x="18772" y="23495"/>
                  </a:moveTo>
                  <a:lnTo>
                    <a:pt x="17248" y="26543"/>
                  </a:lnTo>
                  <a:lnTo>
                    <a:pt x="18772" y="27305"/>
                  </a:lnTo>
                  <a:lnTo>
                    <a:pt x="20296" y="26543"/>
                  </a:lnTo>
                  <a:lnTo>
                    <a:pt x="19852" y="25654"/>
                  </a:lnTo>
                  <a:lnTo>
                    <a:pt x="18798" y="25654"/>
                  </a:lnTo>
                  <a:lnTo>
                    <a:pt x="18772" y="23495"/>
                  </a:lnTo>
                  <a:close/>
                </a:path>
                <a:path w="27305" h="32384">
                  <a:moveTo>
                    <a:pt x="13680" y="17018"/>
                  </a:moveTo>
                  <a:lnTo>
                    <a:pt x="11965" y="17018"/>
                  </a:lnTo>
                  <a:lnTo>
                    <a:pt x="11965" y="25654"/>
                  </a:lnTo>
                  <a:lnTo>
                    <a:pt x="13680" y="25654"/>
                  </a:lnTo>
                  <a:lnTo>
                    <a:pt x="13680" y="17018"/>
                  </a:lnTo>
                  <a:close/>
                </a:path>
                <a:path w="27305" h="32384">
                  <a:moveTo>
                    <a:pt x="15382" y="15367"/>
                  </a:moveTo>
                  <a:lnTo>
                    <a:pt x="13680" y="15367"/>
                  </a:lnTo>
                  <a:lnTo>
                    <a:pt x="13680" y="25654"/>
                  </a:lnTo>
                  <a:lnTo>
                    <a:pt x="15382" y="25654"/>
                  </a:lnTo>
                  <a:lnTo>
                    <a:pt x="15382" y="15367"/>
                  </a:lnTo>
                  <a:close/>
                </a:path>
                <a:path w="27305" h="32384">
                  <a:moveTo>
                    <a:pt x="17096" y="15367"/>
                  </a:moveTo>
                  <a:lnTo>
                    <a:pt x="15382" y="15367"/>
                  </a:lnTo>
                  <a:lnTo>
                    <a:pt x="15382" y="25654"/>
                  </a:lnTo>
                  <a:lnTo>
                    <a:pt x="17096" y="25654"/>
                  </a:lnTo>
                  <a:lnTo>
                    <a:pt x="17096" y="15367"/>
                  </a:lnTo>
                  <a:close/>
                </a:path>
                <a:path w="27305" h="32384">
                  <a:moveTo>
                    <a:pt x="18798" y="15367"/>
                  </a:moveTo>
                  <a:lnTo>
                    <a:pt x="17096" y="15367"/>
                  </a:lnTo>
                  <a:lnTo>
                    <a:pt x="17096" y="25654"/>
                  </a:lnTo>
                  <a:lnTo>
                    <a:pt x="17693" y="25654"/>
                  </a:lnTo>
                  <a:lnTo>
                    <a:pt x="18709" y="23622"/>
                  </a:lnTo>
                  <a:lnTo>
                    <a:pt x="18798" y="23495"/>
                  </a:lnTo>
                  <a:lnTo>
                    <a:pt x="18798" y="15367"/>
                  </a:lnTo>
                  <a:close/>
                </a:path>
                <a:path w="27305" h="32384">
                  <a:moveTo>
                    <a:pt x="18798" y="23545"/>
                  </a:moveTo>
                  <a:lnTo>
                    <a:pt x="18798" y="25654"/>
                  </a:lnTo>
                  <a:lnTo>
                    <a:pt x="19852" y="25654"/>
                  </a:lnTo>
                  <a:lnTo>
                    <a:pt x="18798" y="23545"/>
                  </a:lnTo>
                  <a:close/>
                </a:path>
                <a:path w="27305" h="32384">
                  <a:moveTo>
                    <a:pt x="20512" y="15367"/>
                  </a:moveTo>
                  <a:lnTo>
                    <a:pt x="18798" y="15367"/>
                  </a:lnTo>
                  <a:lnTo>
                    <a:pt x="18836" y="23622"/>
                  </a:lnTo>
                  <a:lnTo>
                    <a:pt x="19852" y="25654"/>
                  </a:lnTo>
                  <a:lnTo>
                    <a:pt x="20512" y="25654"/>
                  </a:lnTo>
                  <a:lnTo>
                    <a:pt x="20512" y="15367"/>
                  </a:lnTo>
                  <a:close/>
                </a:path>
                <a:path w="27305" h="32384">
                  <a:moveTo>
                    <a:pt x="22227" y="15367"/>
                  </a:moveTo>
                  <a:lnTo>
                    <a:pt x="20512" y="15367"/>
                  </a:lnTo>
                  <a:lnTo>
                    <a:pt x="20512" y="25654"/>
                  </a:lnTo>
                  <a:lnTo>
                    <a:pt x="21673" y="25654"/>
                  </a:lnTo>
                  <a:lnTo>
                    <a:pt x="22123" y="24765"/>
                  </a:lnTo>
                  <a:lnTo>
                    <a:pt x="22227" y="15367"/>
                  </a:lnTo>
                  <a:close/>
                </a:path>
                <a:path w="27305" h="32384">
                  <a:moveTo>
                    <a:pt x="23312" y="22744"/>
                  </a:moveTo>
                  <a:lnTo>
                    <a:pt x="22316" y="24384"/>
                  </a:lnTo>
                  <a:lnTo>
                    <a:pt x="22227" y="25654"/>
                  </a:lnTo>
                  <a:lnTo>
                    <a:pt x="23929" y="25654"/>
                  </a:lnTo>
                  <a:lnTo>
                    <a:pt x="23914" y="23107"/>
                  </a:lnTo>
                  <a:lnTo>
                    <a:pt x="23312" y="22744"/>
                  </a:lnTo>
                  <a:close/>
                </a:path>
                <a:path w="27305" h="32384">
                  <a:moveTo>
                    <a:pt x="23929" y="23116"/>
                  </a:moveTo>
                  <a:lnTo>
                    <a:pt x="23929" y="25654"/>
                  </a:lnTo>
                  <a:lnTo>
                    <a:pt x="25569" y="25654"/>
                  </a:lnTo>
                  <a:lnTo>
                    <a:pt x="26215" y="24511"/>
                  </a:lnTo>
                  <a:lnTo>
                    <a:pt x="23929" y="23116"/>
                  </a:lnTo>
                  <a:close/>
                </a:path>
                <a:path w="27305" h="32384">
                  <a:moveTo>
                    <a:pt x="5717" y="20955"/>
                  </a:moveTo>
                  <a:lnTo>
                    <a:pt x="2529" y="22225"/>
                  </a:lnTo>
                  <a:lnTo>
                    <a:pt x="2961" y="23368"/>
                  </a:lnTo>
                  <a:lnTo>
                    <a:pt x="3977" y="24765"/>
                  </a:lnTo>
                  <a:lnTo>
                    <a:pt x="4891" y="25527"/>
                  </a:lnTo>
                  <a:lnTo>
                    <a:pt x="7101" y="22987"/>
                  </a:lnTo>
                  <a:lnTo>
                    <a:pt x="6644" y="22606"/>
                  </a:lnTo>
                  <a:lnTo>
                    <a:pt x="5958" y="21590"/>
                  </a:lnTo>
                  <a:lnTo>
                    <a:pt x="5717" y="20955"/>
                  </a:lnTo>
                  <a:close/>
                </a:path>
                <a:path w="27305" h="32384">
                  <a:moveTo>
                    <a:pt x="6009" y="24257"/>
                  </a:moveTo>
                  <a:lnTo>
                    <a:pt x="4891" y="25527"/>
                  </a:lnTo>
                  <a:lnTo>
                    <a:pt x="6009" y="24257"/>
                  </a:lnTo>
                  <a:close/>
                </a:path>
                <a:path w="27305" h="32384">
                  <a:moveTo>
                    <a:pt x="23929" y="15367"/>
                  </a:moveTo>
                  <a:lnTo>
                    <a:pt x="22227" y="15367"/>
                  </a:lnTo>
                  <a:lnTo>
                    <a:pt x="22227" y="24559"/>
                  </a:lnTo>
                  <a:lnTo>
                    <a:pt x="23312" y="22744"/>
                  </a:lnTo>
                  <a:lnTo>
                    <a:pt x="23637" y="21971"/>
                  </a:lnTo>
                  <a:lnTo>
                    <a:pt x="23865" y="21209"/>
                  </a:lnTo>
                  <a:lnTo>
                    <a:pt x="23929" y="15367"/>
                  </a:lnTo>
                  <a:close/>
                </a:path>
                <a:path w="27305" h="32384">
                  <a:moveTo>
                    <a:pt x="10225" y="0"/>
                  </a:moveTo>
                  <a:lnTo>
                    <a:pt x="8333" y="0"/>
                  </a:lnTo>
                  <a:lnTo>
                    <a:pt x="6936" y="1397"/>
                  </a:lnTo>
                  <a:lnTo>
                    <a:pt x="6923" y="13208"/>
                  </a:lnTo>
                  <a:lnTo>
                    <a:pt x="9946" y="17780"/>
                  </a:lnTo>
                  <a:lnTo>
                    <a:pt x="8422" y="18796"/>
                  </a:lnTo>
                  <a:lnTo>
                    <a:pt x="7088" y="19685"/>
                  </a:lnTo>
                  <a:lnTo>
                    <a:pt x="10225" y="24511"/>
                  </a:lnTo>
                  <a:lnTo>
                    <a:pt x="10225" y="0"/>
                  </a:lnTo>
                  <a:close/>
                </a:path>
                <a:path w="27305" h="32384">
                  <a:moveTo>
                    <a:pt x="24767" y="23622"/>
                  </a:moveTo>
                  <a:lnTo>
                    <a:pt x="26215" y="24511"/>
                  </a:lnTo>
                  <a:lnTo>
                    <a:pt x="24767" y="23622"/>
                  </a:lnTo>
                  <a:close/>
                </a:path>
                <a:path w="27305" h="32384">
                  <a:moveTo>
                    <a:pt x="25186" y="9144"/>
                  </a:moveTo>
                  <a:lnTo>
                    <a:pt x="22709" y="9144"/>
                  </a:lnTo>
                  <a:lnTo>
                    <a:pt x="22821" y="10033"/>
                  </a:lnTo>
                  <a:lnTo>
                    <a:pt x="22963" y="12573"/>
                  </a:lnTo>
                  <a:lnTo>
                    <a:pt x="23433" y="12573"/>
                  </a:lnTo>
                  <a:lnTo>
                    <a:pt x="23916" y="13081"/>
                  </a:lnTo>
                  <a:lnTo>
                    <a:pt x="23943" y="23116"/>
                  </a:lnTo>
                  <a:lnTo>
                    <a:pt x="26240" y="24511"/>
                  </a:lnTo>
                  <a:lnTo>
                    <a:pt x="26583" y="23876"/>
                  </a:lnTo>
                  <a:lnTo>
                    <a:pt x="26796" y="23368"/>
                  </a:lnTo>
                  <a:lnTo>
                    <a:pt x="27205" y="21971"/>
                  </a:lnTo>
                  <a:lnTo>
                    <a:pt x="27275" y="21590"/>
                  </a:lnTo>
                  <a:lnTo>
                    <a:pt x="27154" y="10922"/>
                  </a:lnTo>
                  <a:lnTo>
                    <a:pt x="25186" y="9144"/>
                  </a:lnTo>
                  <a:close/>
                </a:path>
                <a:path w="27305" h="32384">
                  <a:moveTo>
                    <a:pt x="7101" y="22987"/>
                  </a:moveTo>
                  <a:lnTo>
                    <a:pt x="6009" y="24257"/>
                  </a:lnTo>
                  <a:lnTo>
                    <a:pt x="7021" y="23107"/>
                  </a:lnTo>
                  <a:close/>
                </a:path>
                <a:path w="27305" h="32384">
                  <a:moveTo>
                    <a:pt x="18798" y="23495"/>
                  </a:moveTo>
                  <a:close/>
                </a:path>
                <a:path w="27305" h="32384">
                  <a:moveTo>
                    <a:pt x="23319" y="22733"/>
                  </a:moveTo>
                  <a:lnTo>
                    <a:pt x="23929" y="23116"/>
                  </a:lnTo>
                  <a:lnTo>
                    <a:pt x="23319" y="22733"/>
                  </a:lnTo>
                  <a:close/>
                </a:path>
                <a:path w="27305" h="32384">
                  <a:moveTo>
                    <a:pt x="23929" y="22733"/>
                  </a:moveTo>
                  <a:lnTo>
                    <a:pt x="23319" y="22733"/>
                  </a:lnTo>
                  <a:lnTo>
                    <a:pt x="23929" y="23107"/>
                  </a:lnTo>
                  <a:lnTo>
                    <a:pt x="23929" y="22733"/>
                  </a:lnTo>
                  <a:close/>
                </a:path>
                <a:path w="27305" h="32384">
                  <a:moveTo>
                    <a:pt x="23929" y="20701"/>
                  </a:moveTo>
                  <a:lnTo>
                    <a:pt x="23865" y="21209"/>
                  </a:lnTo>
                  <a:lnTo>
                    <a:pt x="23543" y="22225"/>
                  </a:lnTo>
                  <a:lnTo>
                    <a:pt x="23312" y="22744"/>
                  </a:lnTo>
                  <a:lnTo>
                    <a:pt x="23929" y="22733"/>
                  </a:lnTo>
                  <a:lnTo>
                    <a:pt x="23929" y="20701"/>
                  </a:lnTo>
                  <a:close/>
                </a:path>
                <a:path w="27305" h="32384">
                  <a:moveTo>
                    <a:pt x="2502" y="15939"/>
                  </a:moveTo>
                  <a:lnTo>
                    <a:pt x="434" y="16764"/>
                  </a:lnTo>
                  <a:lnTo>
                    <a:pt x="2529" y="22225"/>
                  </a:lnTo>
                  <a:lnTo>
                    <a:pt x="5717" y="20955"/>
                  </a:lnTo>
                  <a:lnTo>
                    <a:pt x="4060" y="16637"/>
                  </a:lnTo>
                  <a:lnTo>
                    <a:pt x="2859" y="16637"/>
                  </a:lnTo>
                  <a:lnTo>
                    <a:pt x="2502" y="15939"/>
                  </a:lnTo>
                  <a:close/>
                </a:path>
                <a:path w="27305" h="32384">
                  <a:moveTo>
                    <a:pt x="6809" y="16577"/>
                  </a:moveTo>
                  <a:lnTo>
                    <a:pt x="5577" y="17399"/>
                  </a:lnTo>
                  <a:lnTo>
                    <a:pt x="7088" y="19685"/>
                  </a:lnTo>
                  <a:lnTo>
                    <a:pt x="8422" y="18796"/>
                  </a:lnTo>
                  <a:lnTo>
                    <a:pt x="6809" y="18796"/>
                  </a:lnTo>
                  <a:lnTo>
                    <a:pt x="6809" y="16577"/>
                  </a:lnTo>
                  <a:close/>
                </a:path>
                <a:path w="27305" h="32384">
                  <a:moveTo>
                    <a:pt x="8435" y="15494"/>
                  </a:moveTo>
                  <a:lnTo>
                    <a:pt x="7000" y="16510"/>
                  </a:lnTo>
                  <a:lnTo>
                    <a:pt x="6809" y="18796"/>
                  </a:lnTo>
                  <a:lnTo>
                    <a:pt x="8422" y="18796"/>
                  </a:lnTo>
                  <a:lnTo>
                    <a:pt x="9946" y="17780"/>
                  </a:lnTo>
                  <a:lnTo>
                    <a:pt x="8435" y="15494"/>
                  </a:lnTo>
                  <a:close/>
                </a:path>
                <a:path w="27305" h="32384">
                  <a:moveTo>
                    <a:pt x="6809" y="15494"/>
                  </a:moveTo>
                  <a:lnTo>
                    <a:pt x="3621" y="15494"/>
                  </a:lnTo>
                  <a:lnTo>
                    <a:pt x="3926" y="16286"/>
                  </a:lnTo>
                  <a:lnTo>
                    <a:pt x="5018" y="16510"/>
                  </a:lnTo>
                  <a:lnTo>
                    <a:pt x="5577" y="17399"/>
                  </a:lnTo>
                  <a:lnTo>
                    <a:pt x="6720" y="16637"/>
                  </a:lnTo>
                  <a:lnTo>
                    <a:pt x="6809" y="15494"/>
                  </a:lnTo>
                  <a:close/>
                </a:path>
                <a:path w="27305" h="32384">
                  <a:moveTo>
                    <a:pt x="1330" y="13652"/>
                  </a:moveTo>
                  <a:lnTo>
                    <a:pt x="484" y="14097"/>
                  </a:lnTo>
                  <a:lnTo>
                    <a:pt x="0" y="15367"/>
                  </a:lnTo>
                  <a:lnTo>
                    <a:pt x="48" y="15748"/>
                  </a:lnTo>
                  <a:lnTo>
                    <a:pt x="434" y="16764"/>
                  </a:lnTo>
                  <a:lnTo>
                    <a:pt x="2502" y="15939"/>
                  </a:lnTo>
                  <a:lnTo>
                    <a:pt x="1330" y="13652"/>
                  </a:lnTo>
                  <a:close/>
                </a:path>
                <a:path w="27305" h="32384">
                  <a:moveTo>
                    <a:pt x="2883" y="15788"/>
                  </a:moveTo>
                  <a:lnTo>
                    <a:pt x="2665" y="15875"/>
                  </a:lnTo>
                  <a:lnTo>
                    <a:pt x="2599" y="16129"/>
                  </a:lnTo>
                  <a:lnTo>
                    <a:pt x="2859" y="16637"/>
                  </a:lnTo>
                  <a:lnTo>
                    <a:pt x="3164" y="16510"/>
                  </a:lnTo>
                  <a:lnTo>
                    <a:pt x="3058" y="16129"/>
                  </a:lnTo>
                  <a:lnTo>
                    <a:pt x="2883" y="15788"/>
                  </a:lnTo>
                  <a:close/>
                </a:path>
                <a:path w="27305" h="32384">
                  <a:moveTo>
                    <a:pt x="3237" y="16479"/>
                  </a:moveTo>
                  <a:lnTo>
                    <a:pt x="2859" y="16637"/>
                  </a:lnTo>
                  <a:lnTo>
                    <a:pt x="3253" y="16510"/>
                  </a:lnTo>
                  <a:close/>
                </a:path>
                <a:path w="27305" h="32384">
                  <a:moveTo>
                    <a:pt x="3774" y="16256"/>
                  </a:moveTo>
                  <a:lnTo>
                    <a:pt x="3469" y="16383"/>
                  </a:lnTo>
                  <a:lnTo>
                    <a:pt x="3253" y="16510"/>
                  </a:lnTo>
                  <a:lnTo>
                    <a:pt x="2859" y="16637"/>
                  </a:lnTo>
                  <a:lnTo>
                    <a:pt x="4060" y="16637"/>
                  </a:lnTo>
                  <a:lnTo>
                    <a:pt x="3926" y="16286"/>
                  </a:lnTo>
                  <a:lnTo>
                    <a:pt x="3774" y="16256"/>
                  </a:lnTo>
                  <a:close/>
                </a:path>
                <a:path w="27305" h="32384">
                  <a:moveTo>
                    <a:pt x="6809" y="13175"/>
                  </a:moveTo>
                  <a:lnTo>
                    <a:pt x="6809" y="16577"/>
                  </a:lnTo>
                  <a:lnTo>
                    <a:pt x="8435" y="15494"/>
                  </a:lnTo>
                  <a:lnTo>
                    <a:pt x="6923" y="13208"/>
                  </a:lnTo>
                  <a:close/>
                </a:path>
                <a:path w="27305" h="32384">
                  <a:moveTo>
                    <a:pt x="8435" y="15494"/>
                  </a:moveTo>
                  <a:lnTo>
                    <a:pt x="6911" y="16510"/>
                  </a:lnTo>
                  <a:lnTo>
                    <a:pt x="8435" y="15494"/>
                  </a:lnTo>
                  <a:close/>
                </a:path>
                <a:path w="27305" h="32384">
                  <a:moveTo>
                    <a:pt x="3621" y="15494"/>
                  </a:moveTo>
                  <a:lnTo>
                    <a:pt x="2984" y="15748"/>
                  </a:lnTo>
                  <a:lnTo>
                    <a:pt x="2961" y="15939"/>
                  </a:lnTo>
                  <a:lnTo>
                    <a:pt x="3237" y="16479"/>
                  </a:lnTo>
                  <a:lnTo>
                    <a:pt x="3469" y="16383"/>
                  </a:lnTo>
                  <a:lnTo>
                    <a:pt x="3583" y="16256"/>
                  </a:lnTo>
                  <a:lnTo>
                    <a:pt x="3621" y="15494"/>
                  </a:lnTo>
                  <a:close/>
                </a:path>
                <a:path w="27305" h="32384">
                  <a:moveTo>
                    <a:pt x="3621" y="15494"/>
                  </a:moveTo>
                  <a:lnTo>
                    <a:pt x="3583" y="16256"/>
                  </a:lnTo>
                  <a:lnTo>
                    <a:pt x="3469" y="16383"/>
                  </a:lnTo>
                  <a:lnTo>
                    <a:pt x="3774" y="16256"/>
                  </a:lnTo>
                  <a:lnTo>
                    <a:pt x="3914" y="16256"/>
                  </a:lnTo>
                  <a:lnTo>
                    <a:pt x="3621" y="15494"/>
                  </a:lnTo>
                  <a:close/>
                </a:path>
                <a:path w="27305" h="32384">
                  <a:moveTo>
                    <a:pt x="3914" y="16256"/>
                  </a:moveTo>
                  <a:lnTo>
                    <a:pt x="3774" y="16256"/>
                  </a:lnTo>
                  <a:lnTo>
                    <a:pt x="3926" y="16286"/>
                  </a:lnTo>
                  <a:close/>
                </a:path>
                <a:path w="27305" h="32384">
                  <a:moveTo>
                    <a:pt x="1691" y="13462"/>
                  </a:moveTo>
                  <a:lnTo>
                    <a:pt x="1330" y="13652"/>
                  </a:lnTo>
                  <a:lnTo>
                    <a:pt x="2502" y="15939"/>
                  </a:lnTo>
                  <a:lnTo>
                    <a:pt x="2883" y="15788"/>
                  </a:lnTo>
                  <a:lnTo>
                    <a:pt x="1691" y="13462"/>
                  </a:lnTo>
                  <a:close/>
                </a:path>
                <a:path w="27305" h="32384">
                  <a:moveTo>
                    <a:pt x="6809" y="13462"/>
                  </a:moveTo>
                  <a:lnTo>
                    <a:pt x="1691" y="13462"/>
                  </a:lnTo>
                  <a:lnTo>
                    <a:pt x="2883" y="15788"/>
                  </a:lnTo>
                  <a:lnTo>
                    <a:pt x="3621" y="15494"/>
                  </a:lnTo>
                  <a:lnTo>
                    <a:pt x="6809" y="15494"/>
                  </a:lnTo>
                  <a:lnTo>
                    <a:pt x="6809" y="13462"/>
                  </a:lnTo>
                  <a:close/>
                </a:path>
                <a:path w="27305" h="32384">
                  <a:moveTo>
                    <a:pt x="1691" y="13462"/>
                  </a:moveTo>
                  <a:lnTo>
                    <a:pt x="1297" y="13589"/>
                  </a:lnTo>
                  <a:lnTo>
                    <a:pt x="1691" y="13462"/>
                  </a:lnTo>
                  <a:close/>
                </a:path>
                <a:path w="27305" h="32384">
                  <a:moveTo>
                    <a:pt x="3761" y="12319"/>
                  </a:moveTo>
                  <a:lnTo>
                    <a:pt x="1297" y="13589"/>
                  </a:lnTo>
                  <a:lnTo>
                    <a:pt x="1691" y="13462"/>
                  </a:lnTo>
                  <a:lnTo>
                    <a:pt x="6809" y="13462"/>
                  </a:lnTo>
                  <a:lnTo>
                    <a:pt x="6809" y="13175"/>
                  </a:lnTo>
                  <a:lnTo>
                    <a:pt x="3761" y="12319"/>
                  </a:lnTo>
                  <a:close/>
                </a:path>
                <a:path w="27305" h="32384">
                  <a:moveTo>
                    <a:pt x="21825" y="9144"/>
                  </a:moveTo>
                  <a:lnTo>
                    <a:pt x="21046" y="9144"/>
                  </a:lnTo>
                  <a:lnTo>
                    <a:pt x="19547" y="10414"/>
                  </a:lnTo>
                  <a:lnTo>
                    <a:pt x="19547" y="12827"/>
                  </a:lnTo>
                  <a:lnTo>
                    <a:pt x="22963" y="12827"/>
                  </a:lnTo>
                  <a:lnTo>
                    <a:pt x="22963" y="12573"/>
                  </a:lnTo>
                  <a:lnTo>
                    <a:pt x="22709" y="12573"/>
                  </a:lnTo>
                  <a:lnTo>
                    <a:pt x="22709" y="9933"/>
                  </a:lnTo>
                  <a:lnTo>
                    <a:pt x="21825" y="9144"/>
                  </a:lnTo>
                  <a:close/>
                </a:path>
                <a:path w="27305" h="32384">
                  <a:moveTo>
                    <a:pt x="22709" y="9933"/>
                  </a:moveTo>
                  <a:lnTo>
                    <a:pt x="22709" y="12573"/>
                  </a:lnTo>
                  <a:lnTo>
                    <a:pt x="22913" y="12446"/>
                  </a:lnTo>
                  <a:lnTo>
                    <a:pt x="22821" y="10033"/>
                  </a:lnTo>
                  <a:close/>
                </a:path>
                <a:path w="27305" h="32384">
                  <a:moveTo>
                    <a:pt x="22963" y="12319"/>
                  </a:moveTo>
                  <a:lnTo>
                    <a:pt x="22913" y="12446"/>
                  </a:lnTo>
                  <a:lnTo>
                    <a:pt x="22963" y="12319"/>
                  </a:lnTo>
                  <a:close/>
                </a:path>
                <a:path w="27305" h="32384">
                  <a:moveTo>
                    <a:pt x="20830" y="8255"/>
                  </a:moveTo>
                  <a:lnTo>
                    <a:pt x="18366" y="8255"/>
                  </a:lnTo>
                  <a:lnTo>
                    <a:pt x="18366" y="9172"/>
                  </a:lnTo>
                  <a:lnTo>
                    <a:pt x="18620" y="9398"/>
                  </a:lnTo>
                  <a:lnTo>
                    <a:pt x="18620" y="11684"/>
                  </a:lnTo>
                  <a:lnTo>
                    <a:pt x="19090" y="11684"/>
                  </a:lnTo>
                  <a:lnTo>
                    <a:pt x="19547" y="12319"/>
                  </a:lnTo>
                  <a:lnTo>
                    <a:pt x="19547" y="10414"/>
                  </a:lnTo>
                  <a:lnTo>
                    <a:pt x="21046" y="9144"/>
                  </a:lnTo>
                  <a:lnTo>
                    <a:pt x="21825" y="9144"/>
                  </a:lnTo>
                  <a:lnTo>
                    <a:pt x="20830" y="8255"/>
                  </a:lnTo>
                  <a:close/>
                </a:path>
                <a:path w="27305" h="32384">
                  <a:moveTo>
                    <a:pt x="17332" y="8255"/>
                  </a:moveTo>
                  <a:lnTo>
                    <a:pt x="16690" y="8255"/>
                  </a:lnTo>
                  <a:lnTo>
                    <a:pt x="15204" y="9652"/>
                  </a:lnTo>
                  <a:lnTo>
                    <a:pt x="15204" y="11938"/>
                  </a:lnTo>
                  <a:lnTo>
                    <a:pt x="18620" y="11938"/>
                  </a:lnTo>
                  <a:lnTo>
                    <a:pt x="18620" y="11684"/>
                  </a:lnTo>
                  <a:lnTo>
                    <a:pt x="18366" y="11684"/>
                  </a:lnTo>
                  <a:lnTo>
                    <a:pt x="18334" y="9144"/>
                  </a:lnTo>
                  <a:lnTo>
                    <a:pt x="17332" y="8255"/>
                  </a:lnTo>
                  <a:close/>
                </a:path>
                <a:path w="27305" h="32384">
                  <a:moveTo>
                    <a:pt x="18366" y="9172"/>
                  </a:moveTo>
                  <a:lnTo>
                    <a:pt x="18366" y="11684"/>
                  </a:lnTo>
                  <a:lnTo>
                    <a:pt x="18620" y="11557"/>
                  </a:lnTo>
                  <a:lnTo>
                    <a:pt x="18620" y="9398"/>
                  </a:lnTo>
                  <a:lnTo>
                    <a:pt x="18366" y="9172"/>
                  </a:lnTo>
                  <a:close/>
                </a:path>
                <a:path w="27305" h="32384">
                  <a:moveTo>
                    <a:pt x="18620" y="11557"/>
                  </a:moveTo>
                  <a:lnTo>
                    <a:pt x="18468" y="11684"/>
                  </a:lnTo>
                  <a:lnTo>
                    <a:pt x="18620" y="11684"/>
                  </a:lnTo>
                  <a:lnTo>
                    <a:pt x="18620" y="11557"/>
                  </a:lnTo>
                  <a:close/>
                </a:path>
                <a:path w="27305" h="32384">
                  <a:moveTo>
                    <a:pt x="15204" y="10541"/>
                  </a:moveTo>
                  <a:lnTo>
                    <a:pt x="14277" y="10541"/>
                  </a:lnTo>
                  <a:lnTo>
                    <a:pt x="14277" y="10922"/>
                  </a:lnTo>
                  <a:lnTo>
                    <a:pt x="14747" y="10922"/>
                  </a:lnTo>
                  <a:lnTo>
                    <a:pt x="15204" y="11430"/>
                  </a:lnTo>
                  <a:lnTo>
                    <a:pt x="15204" y="10541"/>
                  </a:lnTo>
                  <a:close/>
                </a:path>
                <a:path w="27305" h="32384">
                  <a:moveTo>
                    <a:pt x="10848" y="10985"/>
                  </a:moveTo>
                  <a:close/>
                </a:path>
                <a:path w="27305" h="32384">
                  <a:moveTo>
                    <a:pt x="10860" y="10922"/>
                  </a:moveTo>
                  <a:close/>
                </a:path>
                <a:path w="27305" h="32384">
                  <a:moveTo>
                    <a:pt x="12486" y="10541"/>
                  </a:moveTo>
                  <a:lnTo>
                    <a:pt x="10860" y="10662"/>
                  </a:lnTo>
                  <a:lnTo>
                    <a:pt x="10860" y="11049"/>
                  </a:lnTo>
                  <a:lnTo>
                    <a:pt x="12486" y="10541"/>
                  </a:lnTo>
                  <a:close/>
                </a:path>
                <a:path w="27305" h="32384">
                  <a:moveTo>
                    <a:pt x="14010" y="10427"/>
                  </a:moveTo>
                  <a:lnTo>
                    <a:pt x="12486" y="10541"/>
                  </a:lnTo>
                  <a:lnTo>
                    <a:pt x="10860" y="11049"/>
                  </a:lnTo>
                  <a:lnTo>
                    <a:pt x="14277" y="11049"/>
                  </a:lnTo>
                  <a:lnTo>
                    <a:pt x="14010" y="10922"/>
                  </a:lnTo>
                  <a:lnTo>
                    <a:pt x="14010" y="10427"/>
                  </a:lnTo>
                  <a:close/>
                </a:path>
                <a:path w="27305" h="32384">
                  <a:moveTo>
                    <a:pt x="10848" y="10922"/>
                  </a:moveTo>
                  <a:close/>
                </a:path>
                <a:path w="27305" h="32384">
                  <a:moveTo>
                    <a:pt x="10860" y="10662"/>
                  </a:moveTo>
                  <a:lnTo>
                    <a:pt x="10835" y="10922"/>
                  </a:lnTo>
                  <a:lnTo>
                    <a:pt x="10860" y="10662"/>
                  </a:lnTo>
                  <a:close/>
                </a:path>
                <a:path w="27305" h="32384">
                  <a:moveTo>
                    <a:pt x="14176" y="10226"/>
                  </a:moveTo>
                  <a:lnTo>
                    <a:pt x="14188" y="10414"/>
                  </a:lnTo>
                  <a:lnTo>
                    <a:pt x="14010" y="10427"/>
                  </a:lnTo>
                  <a:lnTo>
                    <a:pt x="14010" y="10922"/>
                  </a:lnTo>
                  <a:lnTo>
                    <a:pt x="14194" y="10795"/>
                  </a:lnTo>
                  <a:lnTo>
                    <a:pt x="14176" y="10226"/>
                  </a:lnTo>
                  <a:close/>
                </a:path>
                <a:path w="27305" h="32384">
                  <a:moveTo>
                    <a:pt x="14266" y="10684"/>
                  </a:moveTo>
                  <a:lnTo>
                    <a:pt x="14112" y="10922"/>
                  </a:lnTo>
                  <a:lnTo>
                    <a:pt x="14277" y="10922"/>
                  </a:lnTo>
                  <a:lnTo>
                    <a:pt x="14266" y="10684"/>
                  </a:lnTo>
                  <a:close/>
                </a:path>
                <a:path w="27305" h="32384">
                  <a:moveTo>
                    <a:pt x="16474" y="7493"/>
                  </a:moveTo>
                  <a:lnTo>
                    <a:pt x="14010" y="7493"/>
                  </a:lnTo>
                  <a:lnTo>
                    <a:pt x="14140" y="9652"/>
                  </a:lnTo>
                  <a:lnTo>
                    <a:pt x="14266" y="10684"/>
                  </a:lnTo>
                  <a:lnTo>
                    <a:pt x="14277" y="10541"/>
                  </a:lnTo>
                  <a:lnTo>
                    <a:pt x="15204" y="10541"/>
                  </a:lnTo>
                  <a:lnTo>
                    <a:pt x="15204" y="9652"/>
                  </a:lnTo>
                  <a:lnTo>
                    <a:pt x="16690" y="8255"/>
                  </a:lnTo>
                  <a:lnTo>
                    <a:pt x="17332" y="8255"/>
                  </a:lnTo>
                  <a:lnTo>
                    <a:pt x="16474" y="7493"/>
                  </a:lnTo>
                  <a:close/>
                </a:path>
                <a:path w="27305" h="32384">
                  <a:moveTo>
                    <a:pt x="13743" y="3302"/>
                  </a:moveTo>
                  <a:lnTo>
                    <a:pt x="10340" y="3556"/>
                  </a:lnTo>
                  <a:lnTo>
                    <a:pt x="10784" y="10668"/>
                  </a:lnTo>
                  <a:lnTo>
                    <a:pt x="10860" y="8763"/>
                  </a:lnTo>
                  <a:lnTo>
                    <a:pt x="12346" y="7493"/>
                  </a:lnTo>
                  <a:lnTo>
                    <a:pt x="14005" y="7493"/>
                  </a:lnTo>
                  <a:lnTo>
                    <a:pt x="13743" y="3302"/>
                  </a:lnTo>
                  <a:close/>
                </a:path>
                <a:path w="27305" h="32384">
                  <a:moveTo>
                    <a:pt x="14005" y="7493"/>
                  </a:moveTo>
                  <a:lnTo>
                    <a:pt x="12346" y="7493"/>
                  </a:lnTo>
                  <a:lnTo>
                    <a:pt x="10860" y="8763"/>
                  </a:lnTo>
                  <a:lnTo>
                    <a:pt x="10860" y="10662"/>
                  </a:lnTo>
                  <a:lnTo>
                    <a:pt x="12486" y="10541"/>
                  </a:lnTo>
                  <a:lnTo>
                    <a:pt x="14010" y="10064"/>
                  </a:lnTo>
                  <a:lnTo>
                    <a:pt x="14005" y="7493"/>
                  </a:lnTo>
                  <a:close/>
                </a:path>
                <a:path w="27305" h="32384">
                  <a:moveTo>
                    <a:pt x="14010" y="10064"/>
                  </a:moveTo>
                  <a:lnTo>
                    <a:pt x="12486" y="10541"/>
                  </a:lnTo>
                  <a:lnTo>
                    <a:pt x="14010" y="10427"/>
                  </a:lnTo>
                  <a:lnTo>
                    <a:pt x="14010" y="10064"/>
                  </a:lnTo>
                  <a:close/>
                </a:path>
                <a:path w="27305" h="32384">
                  <a:moveTo>
                    <a:pt x="14112" y="10033"/>
                  </a:moveTo>
                  <a:lnTo>
                    <a:pt x="14010" y="10427"/>
                  </a:lnTo>
                  <a:lnTo>
                    <a:pt x="14188" y="10414"/>
                  </a:lnTo>
                  <a:lnTo>
                    <a:pt x="14112" y="10033"/>
                  </a:lnTo>
                  <a:close/>
                </a:path>
                <a:path w="27305" h="32384">
                  <a:moveTo>
                    <a:pt x="14164" y="10033"/>
                  </a:moveTo>
                  <a:lnTo>
                    <a:pt x="14176" y="10226"/>
                  </a:lnTo>
                  <a:lnTo>
                    <a:pt x="14164" y="10033"/>
                  </a:lnTo>
                  <a:close/>
                </a:path>
                <a:path w="27305" h="32384">
                  <a:moveTo>
                    <a:pt x="14010" y="7569"/>
                  </a:moveTo>
                  <a:lnTo>
                    <a:pt x="14010" y="10064"/>
                  </a:lnTo>
                  <a:lnTo>
                    <a:pt x="14164" y="10033"/>
                  </a:lnTo>
                  <a:lnTo>
                    <a:pt x="14010" y="7569"/>
                  </a:lnTo>
                  <a:close/>
                </a:path>
                <a:path w="27305" h="32384">
                  <a:moveTo>
                    <a:pt x="22709" y="9144"/>
                  </a:moveTo>
                  <a:lnTo>
                    <a:pt x="21825" y="9144"/>
                  </a:lnTo>
                  <a:lnTo>
                    <a:pt x="22709" y="9933"/>
                  </a:lnTo>
                  <a:lnTo>
                    <a:pt x="22709" y="9144"/>
                  </a:lnTo>
                  <a:close/>
                </a:path>
                <a:path w="27305" h="32384">
                  <a:moveTo>
                    <a:pt x="18366" y="8255"/>
                  </a:moveTo>
                  <a:lnTo>
                    <a:pt x="17332" y="8255"/>
                  </a:lnTo>
                  <a:lnTo>
                    <a:pt x="18366" y="9172"/>
                  </a:lnTo>
                  <a:lnTo>
                    <a:pt x="18366" y="8255"/>
                  </a:lnTo>
                  <a:close/>
                </a:path>
                <a:path w="27305" h="32384">
                  <a:moveTo>
                    <a:pt x="12067" y="0"/>
                  </a:moveTo>
                  <a:lnTo>
                    <a:pt x="10225" y="0"/>
                  </a:lnTo>
                  <a:lnTo>
                    <a:pt x="10225" y="3429"/>
                  </a:lnTo>
                  <a:lnTo>
                    <a:pt x="10340" y="3556"/>
                  </a:lnTo>
                  <a:lnTo>
                    <a:pt x="13743" y="3302"/>
                  </a:lnTo>
                  <a:lnTo>
                    <a:pt x="13629" y="1397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138551" y="9268002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30" h="29209">
                  <a:moveTo>
                    <a:pt x="4173" y="13284"/>
                  </a:moveTo>
                  <a:lnTo>
                    <a:pt x="622" y="13284"/>
                  </a:lnTo>
                  <a:lnTo>
                    <a:pt x="203" y="13487"/>
                  </a:lnTo>
                  <a:lnTo>
                    <a:pt x="0" y="14033"/>
                  </a:lnTo>
                  <a:lnTo>
                    <a:pt x="2603" y="20764"/>
                  </a:lnTo>
                  <a:lnTo>
                    <a:pt x="3454" y="21983"/>
                  </a:lnTo>
                  <a:lnTo>
                    <a:pt x="4152" y="22593"/>
                  </a:lnTo>
                  <a:lnTo>
                    <a:pt x="8369" y="26085"/>
                  </a:lnTo>
                  <a:lnTo>
                    <a:pt x="8369" y="29044"/>
                  </a:lnTo>
                  <a:lnTo>
                    <a:pt x="15214" y="29044"/>
                  </a:lnTo>
                  <a:lnTo>
                    <a:pt x="16916" y="25628"/>
                  </a:lnTo>
                  <a:lnTo>
                    <a:pt x="20618" y="25628"/>
                  </a:lnTo>
                  <a:lnTo>
                    <a:pt x="22752" y="22212"/>
                  </a:lnTo>
                  <a:lnTo>
                    <a:pt x="11823" y="22212"/>
                  </a:lnTo>
                  <a:lnTo>
                    <a:pt x="11823" y="17081"/>
                  </a:lnTo>
                  <a:lnTo>
                    <a:pt x="6667" y="17081"/>
                  </a:lnTo>
                  <a:lnTo>
                    <a:pt x="4173" y="13284"/>
                  </a:lnTo>
                  <a:close/>
                </a:path>
                <a:path w="24130" h="29209">
                  <a:moveTo>
                    <a:pt x="20618" y="25628"/>
                  </a:moveTo>
                  <a:lnTo>
                    <a:pt x="16916" y="25628"/>
                  </a:lnTo>
                  <a:lnTo>
                    <a:pt x="18630" y="29044"/>
                  </a:lnTo>
                  <a:lnTo>
                    <a:pt x="20332" y="29044"/>
                  </a:lnTo>
                  <a:lnTo>
                    <a:pt x="20332" y="26085"/>
                  </a:lnTo>
                  <a:lnTo>
                    <a:pt x="20618" y="25628"/>
                  </a:lnTo>
                  <a:close/>
                </a:path>
                <a:path w="24130" h="29209">
                  <a:moveTo>
                    <a:pt x="15240" y="15379"/>
                  </a:moveTo>
                  <a:lnTo>
                    <a:pt x="13525" y="15379"/>
                  </a:lnTo>
                  <a:lnTo>
                    <a:pt x="13525" y="22212"/>
                  </a:lnTo>
                  <a:lnTo>
                    <a:pt x="15240" y="22212"/>
                  </a:lnTo>
                  <a:lnTo>
                    <a:pt x="15240" y="15379"/>
                  </a:lnTo>
                  <a:close/>
                </a:path>
                <a:path w="24130" h="29209">
                  <a:moveTo>
                    <a:pt x="18656" y="15379"/>
                  </a:moveTo>
                  <a:lnTo>
                    <a:pt x="16941" y="15379"/>
                  </a:lnTo>
                  <a:lnTo>
                    <a:pt x="16941" y="22212"/>
                  </a:lnTo>
                  <a:lnTo>
                    <a:pt x="18656" y="22212"/>
                  </a:lnTo>
                  <a:lnTo>
                    <a:pt x="18656" y="15379"/>
                  </a:lnTo>
                  <a:close/>
                </a:path>
                <a:path w="24130" h="29209">
                  <a:moveTo>
                    <a:pt x="23787" y="15379"/>
                  </a:moveTo>
                  <a:lnTo>
                    <a:pt x="20370" y="15379"/>
                  </a:lnTo>
                  <a:lnTo>
                    <a:pt x="20370" y="22212"/>
                  </a:lnTo>
                  <a:lnTo>
                    <a:pt x="22752" y="22212"/>
                  </a:lnTo>
                  <a:lnTo>
                    <a:pt x="23380" y="21158"/>
                  </a:lnTo>
                  <a:lnTo>
                    <a:pt x="23787" y="19748"/>
                  </a:lnTo>
                  <a:lnTo>
                    <a:pt x="23787" y="15379"/>
                  </a:lnTo>
                  <a:close/>
                </a:path>
                <a:path w="24130" h="29209">
                  <a:moveTo>
                    <a:pt x="9321" y="0"/>
                  </a:moveTo>
                  <a:lnTo>
                    <a:pt x="7416" y="0"/>
                  </a:lnTo>
                  <a:lnTo>
                    <a:pt x="6679" y="749"/>
                  </a:lnTo>
                  <a:lnTo>
                    <a:pt x="6667" y="17081"/>
                  </a:lnTo>
                  <a:lnTo>
                    <a:pt x="11823" y="17081"/>
                  </a:lnTo>
                  <a:lnTo>
                    <a:pt x="11823" y="15379"/>
                  </a:lnTo>
                  <a:lnTo>
                    <a:pt x="23787" y="15379"/>
                  </a:lnTo>
                  <a:lnTo>
                    <a:pt x="23766" y="11087"/>
                  </a:lnTo>
                  <a:lnTo>
                    <a:pt x="19405" y="11087"/>
                  </a:lnTo>
                  <a:lnTo>
                    <a:pt x="19405" y="10248"/>
                  </a:lnTo>
                  <a:lnTo>
                    <a:pt x="15049" y="10248"/>
                  </a:lnTo>
                  <a:lnTo>
                    <a:pt x="15049" y="9423"/>
                  </a:lnTo>
                  <a:lnTo>
                    <a:pt x="10706" y="9423"/>
                  </a:lnTo>
                  <a:lnTo>
                    <a:pt x="10546" y="7492"/>
                  </a:lnTo>
                  <a:lnTo>
                    <a:pt x="10121" y="749"/>
                  </a:lnTo>
                  <a:lnTo>
                    <a:pt x="9321" y="0"/>
                  </a:lnTo>
                  <a:close/>
                </a:path>
                <a:path w="24130" h="29209">
                  <a:moveTo>
                    <a:pt x="1905" y="12611"/>
                  </a:moveTo>
                  <a:lnTo>
                    <a:pt x="228" y="13474"/>
                  </a:lnTo>
                  <a:lnTo>
                    <a:pt x="622" y="13284"/>
                  </a:lnTo>
                  <a:lnTo>
                    <a:pt x="4173" y="13284"/>
                  </a:lnTo>
                  <a:lnTo>
                    <a:pt x="1905" y="12611"/>
                  </a:lnTo>
                  <a:close/>
                </a:path>
                <a:path w="24130" h="29209">
                  <a:moveTo>
                    <a:pt x="22453" y="9143"/>
                  </a:moveTo>
                  <a:lnTo>
                    <a:pt x="20053" y="9143"/>
                  </a:lnTo>
                  <a:lnTo>
                    <a:pt x="19405" y="9766"/>
                  </a:lnTo>
                  <a:lnTo>
                    <a:pt x="19405" y="11087"/>
                  </a:lnTo>
                  <a:lnTo>
                    <a:pt x="23766" y="11087"/>
                  </a:lnTo>
                  <a:lnTo>
                    <a:pt x="23749" y="10388"/>
                  </a:lnTo>
                  <a:lnTo>
                    <a:pt x="22453" y="9143"/>
                  </a:lnTo>
                  <a:close/>
                </a:path>
                <a:path w="24130" h="29209">
                  <a:moveTo>
                    <a:pt x="18110" y="8318"/>
                  </a:moveTo>
                  <a:lnTo>
                    <a:pt x="15709" y="8318"/>
                  </a:lnTo>
                  <a:lnTo>
                    <a:pt x="15170" y="8826"/>
                  </a:lnTo>
                  <a:lnTo>
                    <a:pt x="15049" y="10248"/>
                  </a:lnTo>
                  <a:lnTo>
                    <a:pt x="19405" y="10248"/>
                  </a:lnTo>
                  <a:lnTo>
                    <a:pt x="19405" y="9550"/>
                  </a:lnTo>
                  <a:lnTo>
                    <a:pt x="18110" y="8318"/>
                  </a:lnTo>
                  <a:close/>
                </a:path>
                <a:path w="24130" h="29209">
                  <a:moveTo>
                    <a:pt x="13754" y="7492"/>
                  </a:moveTo>
                  <a:lnTo>
                    <a:pt x="11353" y="7492"/>
                  </a:lnTo>
                  <a:lnTo>
                    <a:pt x="10706" y="8102"/>
                  </a:lnTo>
                  <a:lnTo>
                    <a:pt x="10706" y="9423"/>
                  </a:lnTo>
                  <a:lnTo>
                    <a:pt x="15049" y="9423"/>
                  </a:lnTo>
                  <a:lnTo>
                    <a:pt x="15049" y="8724"/>
                  </a:lnTo>
                  <a:lnTo>
                    <a:pt x="13754" y="74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990085" y="7864284"/>
              <a:ext cx="3003727" cy="302386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989476" y="8277618"/>
              <a:ext cx="3116630" cy="433019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989374" y="9015539"/>
              <a:ext cx="1317790" cy="97942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039095" y="9242818"/>
              <a:ext cx="3086290" cy="7886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914" y="1308100"/>
            <a:ext cx="1854936" cy="17353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450" y="1687159"/>
            <a:ext cx="1616075" cy="15114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0425" y="1687159"/>
            <a:ext cx="1616075" cy="15114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35400" y="1687159"/>
            <a:ext cx="1616075" cy="151143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40375" y="1687159"/>
            <a:ext cx="1616075" cy="15114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337" y="3553131"/>
            <a:ext cx="736582" cy="14828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3092" y="3858490"/>
            <a:ext cx="6249774" cy="51887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25450" y="4582886"/>
            <a:ext cx="1637664" cy="762000"/>
            <a:chOff x="406400" y="8267827"/>
            <a:chExt cx="1637664" cy="762000"/>
          </a:xfrm>
        </p:grpSpPr>
        <p:sp>
          <p:nvSpPr>
            <p:cNvPr id="28" name="object 28"/>
            <p:cNvSpPr/>
            <p:nvPr/>
          </p:nvSpPr>
          <p:spPr>
            <a:xfrm>
              <a:off x="406400" y="8267827"/>
              <a:ext cx="1637664" cy="762000"/>
            </a:xfrm>
            <a:custGeom>
              <a:avLst/>
              <a:gdLst/>
              <a:ahLst/>
              <a:cxnLst/>
              <a:rect l="l" t="t" r="r" b="b"/>
              <a:pathLst>
                <a:path w="1637664" h="762000">
                  <a:moveTo>
                    <a:pt x="1582077" y="0"/>
                  </a:moveTo>
                  <a:lnTo>
                    <a:pt x="55077" y="0"/>
                  </a:lnTo>
                  <a:lnTo>
                    <a:pt x="33639" y="4328"/>
                  </a:lnTo>
                  <a:lnTo>
                    <a:pt x="16132" y="16133"/>
                  </a:lnTo>
                  <a:lnTo>
                    <a:pt x="4328" y="33641"/>
                  </a:lnTo>
                  <a:lnTo>
                    <a:pt x="0" y="55079"/>
                  </a:lnTo>
                  <a:lnTo>
                    <a:pt x="0" y="706932"/>
                  </a:lnTo>
                  <a:lnTo>
                    <a:pt x="4328" y="728369"/>
                  </a:lnTo>
                  <a:lnTo>
                    <a:pt x="16132" y="745872"/>
                  </a:lnTo>
                  <a:lnTo>
                    <a:pt x="33639" y="757673"/>
                  </a:lnTo>
                  <a:lnTo>
                    <a:pt x="55077" y="762000"/>
                  </a:lnTo>
                  <a:lnTo>
                    <a:pt x="1582077" y="762000"/>
                  </a:lnTo>
                  <a:lnTo>
                    <a:pt x="1603515" y="757673"/>
                  </a:lnTo>
                  <a:lnTo>
                    <a:pt x="1621023" y="745872"/>
                  </a:lnTo>
                  <a:lnTo>
                    <a:pt x="1632828" y="728369"/>
                  </a:lnTo>
                  <a:lnTo>
                    <a:pt x="1637157" y="706932"/>
                  </a:lnTo>
                  <a:lnTo>
                    <a:pt x="1637157" y="55079"/>
                  </a:lnTo>
                  <a:lnTo>
                    <a:pt x="1632828" y="33641"/>
                  </a:lnTo>
                  <a:lnTo>
                    <a:pt x="1621023" y="16133"/>
                  </a:lnTo>
                  <a:lnTo>
                    <a:pt x="1603515" y="4328"/>
                  </a:lnTo>
                  <a:lnTo>
                    <a:pt x="1582077" y="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850" y="8439289"/>
              <a:ext cx="114300" cy="11428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59917" y="8766797"/>
              <a:ext cx="598170" cy="73660"/>
            </a:xfrm>
            <a:custGeom>
              <a:avLst/>
              <a:gdLst/>
              <a:ahLst/>
              <a:cxnLst/>
              <a:rect l="l" t="t" r="r" b="b"/>
              <a:pathLst>
                <a:path w="598169" h="73659">
                  <a:moveTo>
                    <a:pt x="85666" y="20421"/>
                  </a:moveTo>
                  <a:lnTo>
                    <a:pt x="75506" y="20421"/>
                  </a:lnTo>
                  <a:lnTo>
                    <a:pt x="71104" y="21501"/>
                  </a:lnTo>
                  <a:lnTo>
                    <a:pt x="67378" y="23660"/>
                  </a:lnTo>
                  <a:lnTo>
                    <a:pt x="63653" y="25768"/>
                  </a:lnTo>
                  <a:lnTo>
                    <a:pt x="60774" y="28816"/>
                  </a:lnTo>
                  <a:lnTo>
                    <a:pt x="58742" y="32816"/>
                  </a:lnTo>
                  <a:lnTo>
                    <a:pt x="56710" y="36741"/>
                  </a:lnTo>
                  <a:lnTo>
                    <a:pt x="55694" y="41452"/>
                  </a:lnTo>
                  <a:lnTo>
                    <a:pt x="55694" y="52425"/>
                  </a:lnTo>
                  <a:lnTo>
                    <a:pt x="75506" y="73456"/>
                  </a:lnTo>
                  <a:lnTo>
                    <a:pt x="85666" y="73456"/>
                  </a:lnTo>
                  <a:lnTo>
                    <a:pt x="90069" y="72402"/>
                  </a:lnTo>
                  <a:lnTo>
                    <a:pt x="97588" y="68135"/>
                  </a:lnTo>
                  <a:lnTo>
                    <a:pt x="100172" y="65430"/>
                  </a:lnTo>
                  <a:lnTo>
                    <a:pt x="76116" y="65430"/>
                  </a:lnTo>
                  <a:lnTo>
                    <a:pt x="72560" y="63868"/>
                  </a:lnTo>
                  <a:lnTo>
                    <a:pt x="69918" y="60756"/>
                  </a:lnTo>
                  <a:lnTo>
                    <a:pt x="67345" y="57632"/>
                  </a:lnTo>
                  <a:lnTo>
                    <a:pt x="66057" y="53022"/>
                  </a:lnTo>
                  <a:lnTo>
                    <a:pt x="66057" y="40830"/>
                  </a:lnTo>
                  <a:lnTo>
                    <a:pt x="67378" y="36271"/>
                  </a:lnTo>
                  <a:lnTo>
                    <a:pt x="70020" y="33210"/>
                  </a:lnTo>
                  <a:lnTo>
                    <a:pt x="72661" y="30099"/>
                  </a:lnTo>
                  <a:lnTo>
                    <a:pt x="76184" y="28549"/>
                  </a:lnTo>
                  <a:lnTo>
                    <a:pt x="100245" y="28549"/>
                  </a:lnTo>
                  <a:lnTo>
                    <a:pt x="97588" y="25768"/>
                  </a:lnTo>
                  <a:lnTo>
                    <a:pt x="93794" y="23660"/>
                  </a:lnTo>
                  <a:lnTo>
                    <a:pt x="90069" y="21501"/>
                  </a:lnTo>
                  <a:lnTo>
                    <a:pt x="85666" y="20421"/>
                  </a:lnTo>
                  <a:close/>
                </a:path>
                <a:path w="598169" h="73659">
                  <a:moveTo>
                    <a:pt x="35051" y="9753"/>
                  </a:moveTo>
                  <a:lnTo>
                    <a:pt x="24485" y="9753"/>
                  </a:lnTo>
                  <a:lnTo>
                    <a:pt x="24485" y="72529"/>
                  </a:lnTo>
                  <a:lnTo>
                    <a:pt x="35051" y="72529"/>
                  </a:lnTo>
                  <a:lnTo>
                    <a:pt x="35051" y="9753"/>
                  </a:lnTo>
                  <a:close/>
                </a:path>
                <a:path w="598169" h="73659">
                  <a:moveTo>
                    <a:pt x="100245" y="28549"/>
                  </a:moveTo>
                  <a:lnTo>
                    <a:pt x="85056" y="28549"/>
                  </a:lnTo>
                  <a:lnTo>
                    <a:pt x="88612" y="30099"/>
                  </a:lnTo>
                  <a:lnTo>
                    <a:pt x="91254" y="33210"/>
                  </a:lnTo>
                  <a:lnTo>
                    <a:pt x="93896" y="36271"/>
                  </a:lnTo>
                  <a:lnTo>
                    <a:pt x="95216" y="40830"/>
                  </a:lnTo>
                  <a:lnTo>
                    <a:pt x="95216" y="53022"/>
                  </a:lnTo>
                  <a:lnTo>
                    <a:pt x="93896" y="57632"/>
                  </a:lnTo>
                  <a:lnTo>
                    <a:pt x="88612" y="63868"/>
                  </a:lnTo>
                  <a:lnTo>
                    <a:pt x="85056" y="65430"/>
                  </a:lnTo>
                  <a:lnTo>
                    <a:pt x="100172" y="65430"/>
                  </a:lnTo>
                  <a:lnTo>
                    <a:pt x="100500" y="65087"/>
                  </a:lnTo>
                  <a:lnTo>
                    <a:pt x="102532" y="61150"/>
                  </a:lnTo>
                  <a:lnTo>
                    <a:pt x="104632" y="57162"/>
                  </a:lnTo>
                  <a:lnTo>
                    <a:pt x="105681" y="52425"/>
                  </a:lnTo>
                  <a:lnTo>
                    <a:pt x="105681" y="41452"/>
                  </a:lnTo>
                  <a:lnTo>
                    <a:pt x="104632" y="36741"/>
                  </a:lnTo>
                  <a:lnTo>
                    <a:pt x="102532" y="32816"/>
                  </a:lnTo>
                  <a:lnTo>
                    <a:pt x="100500" y="28816"/>
                  </a:lnTo>
                  <a:lnTo>
                    <a:pt x="100245" y="28549"/>
                  </a:lnTo>
                  <a:close/>
                </a:path>
                <a:path w="598169" h="73659">
                  <a:moveTo>
                    <a:pt x="59537" y="914"/>
                  </a:moveTo>
                  <a:lnTo>
                    <a:pt x="0" y="914"/>
                  </a:lnTo>
                  <a:lnTo>
                    <a:pt x="0" y="9753"/>
                  </a:lnTo>
                  <a:lnTo>
                    <a:pt x="59537" y="9753"/>
                  </a:lnTo>
                  <a:lnTo>
                    <a:pt x="59537" y="914"/>
                  </a:lnTo>
                  <a:close/>
                </a:path>
                <a:path w="598169" h="73659">
                  <a:moveTo>
                    <a:pt x="125601" y="21323"/>
                  </a:moveTo>
                  <a:lnTo>
                    <a:pt x="115340" y="21323"/>
                  </a:lnTo>
                  <a:lnTo>
                    <a:pt x="115407" y="60134"/>
                  </a:lnTo>
                  <a:lnTo>
                    <a:pt x="116863" y="65083"/>
                  </a:lnTo>
                  <a:lnTo>
                    <a:pt x="119912" y="68478"/>
                  </a:lnTo>
                  <a:lnTo>
                    <a:pt x="123027" y="71793"/>
                  </a:lnTo>
                  <a:lnTo>
                    <a:pt x="127666" y="73456"/>
                  </a:lnTo>
                  <a:lnTo>
                    <a:pt x="137962" y="73456"/>
                  </a:lnTo>
                  <a:lnTo>
                    <a:pt x="150135" y="65227"/>
                  </a:lnTo>
                  <a:lnTo>
                    <a:pt x="132679" y="65227"/>
                  </a:lnTo>
                  <a:lnTo>
                    <a:pt x="130003" y="64211"/>
                  </a:lnTo>
                  <a:lnTo>
                    <a:pt x="126481" y="60134"/>
                  </a:lnTo>
                  <a:lnTo>
                    <a:pt x="125601" y="56997"/>
                  </a:lnTo>
                  <a:lnTo>
                    <a:pt x="125601" y="21323"/>
                  </a:lnTo>
                  <a:close/>
                </a:path>
                <a:path w="598169" h="73659">
                  <a:moveTo>
                    <a:pt x="160145" y="61569"/>
                  </a:moveTo>
                  <a:lnTo>
                    <a:pt x="151509" y="61569"/>
                  </a:lnTo>
                  <a:lnTo>
                    <a:pt x="150188" y="65083"/>
                  </a:lnTo>
                  <a:lnTo>
                    <a:pt x="150188" y="72529"/>
                  </a:lnTo>
                  <a:lnTo>
                    <a:pt x="160145" y="72529"/>
                  </a:lnTo>
                  <a:lnTo>
                    <a:pt x="160145" y="61569"/>
                  </a:lnTo>
                  <a:close/>
                </a:path>
                <a:path w="598169" h="73659">
                  <a:moveTo>
                    <a:pt x="160145" y="21323"/>
                  </a:moveTo>
                  <a:lnTo>
                    <a:pt x="149884" y="21323"/>
                  </a:lnTo>
                  <a:lnTo>
                    <a:pt x="149884" y="54851"/>
                  </a:lnTo>
                  <a:lnTo>
                    <a:pt x="148630" y="58445"/>
                  </a:lnTo>
                  <a:lnTo>
                    <a:pt x="143617" y="63868"/>
                  </a:lnTo>
                  <a:lnTo>
                    <a:pt x="140333" y="65227"/>
                  </a:lnTo>
                  <a:lnTo>
                    <a:pt x="150135" y="65227"/>
                  </a:lnTo>
                  <a:lnTo>
                    <a:pt x="150188" y="61569"/>
                  </a:lnTo>
                  <a:lnTo>
                    <a:pt x="160145" y="61569"/>
                  </a:lnTo>
                  <a:lnTo>
                    <a:pt x="160145" y="21323"/>
                  </a:lnTo>
                  <a:close/>
                </a:path>
                <a:path w="598169" h="73659">
                  <a:moveTo>
                    <a:pt x="151509" y="61569"/>
                  </a:moveTo>
                  <a:lnTo>
                    <a:pt x="150188" y="61569"/>
                  </a:lnTo>
                  <a:lnTo>
                    <a:pt x="150188" y="65083"/>
                  </a:lnTo>
                  <a:lnTo>
                    <a:pt x="151509" y="61569"/>
                  </a:lnTo>
                  <a:close/>
                </a:path>
                <a:path w="598169" h="73659">
                  <a:moveTo>
                    <a:pt x="173144" y="60236"/>
                  </a:moveTo>
                  <a:lnTo>
                    <a:pt x="169994" y="67259"/>
                  </a:lnTo>
                  <a:lnTo>
                    <a:pt x="172364" y="69215"/>
                  </a:lnTo>
                  <a:lnTo>
                    <a:pt x="175345" y="70739"/>
                  </a:lnTo>
                  <a:lnTo>
                    <a:pt x="182524" y="72910"/>
                  </a:lnTo>
                  <a:lnTo>
                    <a:pt x="186453" y="73456"/>
                  </a:lnTo>
                  <a:lnTo>
                    <a:pt x="194919" y="73456"/>
                  </a:lnTo>
                  <a:lnTo>
                    <a:pt x="198577" y="72847"/>
                  </a:lnTo>
                  <a:lnTo>
                    <a:pt x="204809" y="70396"/>
                  </a:lnTo>
                  <a:lnTo>
                    <a:pt x="207247" y="68605"/>
                  </a:lnTo>
                  <a:lnTo>
                    <a:pt x="209230" y="65938"/>
                  </a:lnTo>
                  <a:lnTo>
                    <a:pt x="187638" y="65938"/>
                  </a:lnTo>
                  <a:lnTo>
                    <a:pt x="184523" y="65455"/>
                  </a:lnTo>
                  <a:lnTo>
                    <a:pt x="178427" y="63563"/>
                  </a:lnTo>
                  <a:lnTo>
                    <a:pt x="175649" y="62141"/>
                  </a:lnTo>
                  <a:lnTo>
                    <a:pt x="173144" y="60236"/>
                  </a:lnTo>
                  <a:close/>
                </a:path>
                <a:path w="598169" h="73659">
                  <a:moveTo>
                    <a:pt x="195732" y="20421"/>
                  </a:moveTo>
                  <a:lnTo>
                    <a:pt x="187807" y="20421"/>
                  </a:lnTo>
                  <a:lnTo>
                    <a:pt x="184184" y="21094"/>
                  </a:lnTo>
                  <a:lnTo>
                    <a:pt x="171518" y="33121"/>
                  </a:lnTo>
                  <a:lnTo>
                    <a:pt x="171624" y="40030"/>
                  </a:lnTo>
                  <a:lnTo>
                    <a:pt x="197189" y="52349"/>
                  </a:lnTo>
                  <a:lnTo>
                    <a:pt x="199119" y="53162"/>
                  </a:lnTo>
                  <a:lnTo>
                    <a:pt x="200271" y="54254"/>
                  </a:lnTo>
                  <a:lnTo>
                    <a:pt x="201490" y="55333"/>
                  </a:lnTo>
                  <a:lnTo>
                    <a:pt x="202100" y="56756"/>
                  </a:lnTo>
                  <a:lnTo>
                    <a:pt x="202100" y="60820"/>
                  </a:lnTo>
                  <a:lnTo>
                    <a:pt x="201151" y="62649"/>
                  </a:lnTo>
                  <a:lnTo>
                    <a:pt x="199255" y="64008"/>
                  </a:lnTo>
                  <a:lnTo>
                    <a:pt x="197358" y="65290"/>
                  </a:lnTo>
                  <a:lnTo>
                    <a:pt x="194547" y="65938"/>
                  </a:lnTo>
                  <a:lnTo>
                    <a:pt x="209230" y="65938"/>
                  </a:lnTo>
                  <a:lnTo>
                    <a:pt x="210769" y="63868"/>
                  </a:lnTo>
                  <a:lnTo>
                    <a:pt x="211650" y="61087"/>
                  </a:lnTo>
                  <a:lnTo>
                    <a:pt x="211650" y="54254"/>
                  </a:lnTo>
                  <a:lnTo>
                    <a:pt x="210498" y="51333"/>
                  </a:lnTo>
                  <a:lnTo>
                    <a:pt x="205892" y="47002"/>
                  </a:lnTo>
                  <a:lnTo>
                    <a:pt x="202437" y="45440"/>
                  </a:lnTo>
                  <a:lnTo>
                    <a:pt x="188079" y="42570"/>
                  </a:lnTo>
                  <a:lnTo>
                    <a:pt x="185640" y="41948"/>
                  </a:lnTo>
                  <a:lnTo>
                    <a:pt x="183845" y="41109"/>
                  </a:lnTo>
                  <a:lnTo>
                    <a:pt x="182694" y="40030"/>
                  </a:lnTo>
                  <a:lnTo>
                    <a:pt x="181609" y="38874"/>
                  </a:lnTo>
                  <a:lnTo>
                    <a:pt x="181068" y="37414"/>
                  </a:lnTo>
                  <a:lnTo>
                    <a:pt x="181181" y="33121"/>
                  </a:lnTo>
                  <a:lnTo>
                    <a:pt x="181983" y="31496"/>
                  </a:lnTo>
                  <a:lnTo>
                    <a:pt x="185640" y="28651"/>
                  </a:lnTo>
                  <a:lnTo>
                    <a:pt x="188451" y="27927"/>
                  </a:lnTo>
                  <a:lnTo>
                    <a:pt x="210052" y="27927"/>
                  </a:lnTo>
                  <a:lnTo>
                    <a:pt x="210634" y="26708"/>
                  </a:lnTo>
                  <a:lnTo>
                    <a:pt x="208466" y="24688"/>
                  </a:lnTo>
                  <a:lnTo>
                    <a:pt x="205757" y="23126"/>
                  </a:lnTo>
                  <a:lnTo>
                    <a:pt x="199255" y="20955"/>
                  </a:lnTo>
                  <a:lnTo>
                    <a:pt x="195732" y="20421"/>
                  </a:lnTo>
                  <a:close/>
                </a:path>
                <a:path w="598169" h="73659">
                  <a:moveTo>
                    <a:pt x="210052" y="27927"/>
                  </a:moveTo>
                  <a:lnTo>
                    <a:pt x="194953" y="27927"/>
                  </a:lnTo>
                  <a:lnTo>
                    <a:pt x="197629" y="28435"/>
                  </a:lnTo>
                  <a:lnTo>
                    <a:pt x="200271" y="29451"/>
                  </a:lnTo>
                  <a:lnTo>
                    <a:pt x="202912" y="30403"/>
                  </a:lnTo>
                  <a:lnTo>
                    <a:pt x="205282" y="31762"/>
                  </a:lnTo>
                  <a:lnTo>
                    <a:pt x="207383" y="33515"/>
                  </a:lnTo>
                  <a:lnTo>
                    <a:pt x="210052" y="27927"/>
                  </a:lnTo>
                  <a:close/>
                </a:path>
                <a:path w="598169" h="73659">
                  <a:moveTo>
                    <a:pt x="255912" y="21323"/>
                  </a:moveTo>
                  <a:lnTo>
                    <a:pt x="245955" y="21323"/>
                  </a:lnTo>
                  <a:lnTo>
                    <a:pt x="246161" y="23456"/>
                  </a:lnTo>
                  <a:lnTo>
                    <a:pt x="246327" y="25527"/>
                  </a:lnTo>
                  <a:lnTo>
                    <a:pt x="246463" y="27622"/>
                  </a:lnTo>
                  <a:lnTo>
                    <a:pt x="246665" y="29641"/>
                  </a:lnTo>
                  <a:lnTo>
                    <a:pt x="246768" y="72529"/>
                  </a:lnTo>
                  <a:lnTo>
                    <a:pt x="257030" y="72529"/>
                  </a:lnTo>
                  <a:lnTo>
                    <a:pt x="257030" y="38938"/>
                  </a:lnTo>
                  <a:lnTo>
                    <a:pt x="258316" y="35356"/>
                  </a:lnTo>
                  <a:lnTo>
                    <a:pt x="261468" y="32105"/>
                  </a:lnTo>
                  <a:lnTo>
                    <a:pt x="255607" y="32105"/>
                  </a:lnTo>
                  <a:lnTo>
                    <a:pt x="256612" y="29654"/>
                  </a:lnTo>
                  <a:lnTo>
                    <a:pt x="255912" y="21323"/>
                  </a:lnTo>
                  <a:close/>
                </a:path>
                <a:path w="598169" h="73659">
                  <a:moveTo>
                    <a:pt x="290769" y="28651"/>
                  </a:moveTo>
                  <a:lnTo>
                    <a:pt x="274911" y="28651"/>
                  </a:lnTo>
                  <a:lnTo>
                    <a:pt x="277620" y="29654"/>
                  </a:lnTo>
                  <a:lnTo>
                    <a:pt x="279382" y="31699"/>
                  </a:lnTo>
                  <a:lnTo>
                    <a:pt x="281211" y="33655"/>
                  </a:lnTo>
                  <a:lnTo>
                    <a:pt x="282125" y="36906"/>
                  </a:lnTo>
                  <a:lnTo>
                    <a:pt x="282125" y="72529"/>
                  </a:lnTo>
                  <a:lnTo>
                    <a:pt x="292387" y="72529"/>
                  </a:lnTo>
                  <a:lnTo>
                    <a:pt x="292325" y="33655"/>
                  </a:lnTo>
                  <a:lnTo>
                    <a:pt x="290828" y="28714"/>
                  </a:lnTo>
                  <a:close/>
                </a:path>
                <a:path w="598169" h="73659">
                  <a:moveTo>
                    <a:pt x="256618" y="29641"/>
                  </a:moveTo>
                  <a:lnTo>
                    <a:pt x="255607" y="32105"/>
                  </a:lnTo>
                  <a:lnTo>
                    <a:pt x="256827" y="32105"/>
                  </a:lnTo>
                  <a:lnTo>
                    <a:pt x="256618" y="29641"/>
                  </a:lnTo>
                  <a:close/>
                </a:path>
                <a:path w="598169" h="73659">
                  <a:moveTo>
                    <a:pt x="280126" y="20421"/>
                  </a:moveTo>
                  <a:lnTo>
                    <a:pt x="269831" y="20421"/>
                  </a:lnTo>
                  <a:lnTo>
                    <a:pt x="266072" y="21437"/>
                  </a:lnTo>
                  <a:lnTo>
                    <a:pt x="262821" y="23456"/>
                  </a:lnTo>
                  <a:lnTo>
                    <a:pt x="259612" y="25400"/>
                  </a:lnTo>
                  <a:lnTo>
                    <a:pt x="257164" y="28308"/>
                  </a:lnTo>
                  <a:lnTo>
                    <a:pt x="256618" y="29641"/>
                  </a:lnTo>
                  <a:lnTo>
                    <a:pt x="256827" y="32105"/>
                  </a:lnTo>
                  <a:lnTo>
                    <a:pt x="261468" y="32105"/>
                  </a:lnTo>
                  <a:lnTo>
                    <a:pt x="263464" y="29997"/>
                  </a:lnTo>
                  <a:lnTo>
                    <a:pt x="266918" y="28651"/>
                  </a:lnTo>
                  <a:lnTo>
                    <a:pt x="290769" y="28651"/>
                  </a:lnTo>
                  <a:lnTo>
                    <a:pt x="287713" y="25400"/>
                  </a:lnTo>
                  <a:lnTo>
                    <a:pt x="284665" y="22072"/>
                  </a:lnTo>
                  <a:lnTo>
                    <a:pt x="280126" y="20421"/>
                  </a:lnTo>
                  <a:close/>
                </a:path>
                <a:path w="598169" h="73659">
                  <a:moveTo>
                    <a:pt x="315222" y="21323"/>
                  </a:moveTo>
                  <a:lnTo>
                    <a:pt x="304961" y="21323"/>
                  </a:lnTo>
                  <a:lnTo>
                    <a:pt x="304961" y="72529"/>
                  </a:lnTo>
                  <a:lnTo>
                    <a:pt x="315222" y="72529"/>
                  </a:lnTo>
                  <a:lnTo>
                    <a:pt x="315222" y="21323"/>
                  </a:lnTo>
                  <a:close/>
                </a:path>
                <a:path w="598169" h="73659">
                  <a:moveTo>
                    <a:pt x="316035" y="0"/>
                  </a:moveTo>
                  <a:lnTo>
                    <a:pt x="304148" y="0"/>
                  </a:lnTo>
                  <a:lnTo>
                    <a:pt x="304148" y="10655"/>
                  </a:lnTo>
                  <a:lnTo>
                    <a:pt x="316035" y="10655"/>
                  </a:lnTo>
                  <a:lnTo>
                    <a:pt x="316035" y="0"/>
                  </a:lnTo>
                  <a:close/>
                </a:path>
                <a:path w="598169" h="73659">
                  <a:moveTo>
                    <a:pt x="332294" y="21323"/>
                  </a:moveTo>
                  <a:lnTo>
                    <a:pt x="321321" y="21323"/>
                  </a:lnTo>
                  <a:lnTo>
                    <a:pt x="343267" y="72529"/>
                  </a:lnTo>
                  <a:lnTo>
                    <a:pt x="352614" y="72529"/>
                  </a:lnTo>
                  <a:lnTo>
                    <a:pt x="356239" y="64109"/>
                  </a:lnTo>
                  <a:lnTo>
                    <a:pt x="346619" y="64109"/>
                  </a:lnTo>
                  <a:lnTo>
                    <a:pt x="348105" y="60492"/>
                  </a:lnTo>
                  <a:lnTo>
                    <a:pt x="332294" y="21323"/>
                  </a:lnTo>
                  <a:close/>
                </a:path>
                <a:path w="598169" h="73659">
                  <a:moveTo>
                    <a:pt x="348105" y="60492"/>
                  </a:moveTo>
                  <a:lnTo>
                    <a:pt x="346619" y="64109"/>
                  </a:lnTo>
                  <a:lnTo>
                    <a:pt x="349566" y="64109"/>
                  </a:lnTo>
                  <a:lnTo>
                    <a:pt x="348105" y="60492"/>
                  </a:lnTo>
                  <a:close/>
                </a:path>
                <a:path w="598169" h="73659">
                  <a:moveTo>
                    <a:pt x="374661" y="21323"/>
                  </a:moveTo>
                  <a:lnTo>
                    <a:pt x="364196" y="21323"/>
                  </a:lnTo>
                  <a:lnTo>
                    <a:pt x="348105" y="60492"/>
                  </a:lnTo>
                  <a:lnTo>
                    <a:pt x="349566" y="64109"/>
                  </a:lnTo>
                  <a:lnTo>
                    <a:pt x="356239" y="64109"/>
                  </a:lnTo>
                  <a:lnTo>
                    <a:pt x="374661" y="21323"/>
                  </a:lnTo>
                  <a:close/>
                </a:path>
                <a:path w="598169" h="73659">
                  <a:moveTo>
                    <a:pt x="406326" y="20421"/>
                  </a:moveTo>
                  <a:lnTo>
                    <a:pt x="396640" y="20421"/>
                  </a:lnTo>
                  <a:lnTo>
                    <a:pt x="392338" y="21539"/>
                  </a:lnTo>
                  <a:lnTo>
                    <a:pt x="376929" y="41681"/>
                  </a:lnTo>
                  <a:lnTo>
                    <a:pt x="376929" y="55295"/>
                  </a:lnTo>
                  <a:lnTo>
                    <a:pt x="379300" y="61772"/>
                  </a:lnTo>
                  <a:lnTo>
                    <a:pt x="388782" y="71120"/>
                  </a:lnTo>
                  <a:lnTo>
                    <a:pt x="395284" y="73456"/>
                  </a:lnTo>
                  <a:lnTo>
                    <a:pt x="407342" y="73456"/>
                  </a:lnTo>
                  <a:lnTo>
                    <a:pt x="422954" y="66954"/>
                  </a:lnTo>
                  <a:lnTo>
                    <a:pt x="422226" y="65430"/>
                  </a:lnTo>
                  <a:lnTo>
                    <a:pt x="398332" y="65430"/>
                  </a:lnTo>
                  <a:lnTo>
                    <a:pt x="394134" y="63906"/>
                  </a:lnTo>
                  <a:lnTo>
                    <a:pt x="391153" y="60858"/>
                  </a:lnTo>
                  <a:lnTo>
                    <a:pt x="388241" y="57810"/>
                  </a:lnTo>
                  <a:lnTo>
                    <a:pt x="386784" y="53263"/>
                  </a:lnTo>
                  <a:lnTo>
                    <a:pt x="386784" y="48361"/>
                  </a:lnTo>
                  <a:lnTo>
                    <a:pt x="384956" y="48361"/>
                  </a:lnTo>
                  <a:lnTo>
                    <a:pt x="384956" y="42456"/>
                  </a:lnTo>
                  <a:lnTo>
                    <a:pt x="386784" y="42456"/>
                  </a:lnTo>
                  <a:lnTo>
                    <a:pt x="386890" y="40093"/>
                  </a:lnTo>
                  <a:lnTo>
                    <a:pt x="388071" y="35966"/>
                  </a:lnTo>
                  <a:lnTo>
                    <a:pt x="391195" y="32004"/>
                  </a:lnTo>
                  <a:lnTo>
                    <a:pt x="393219" y="29387"/>
                  </a:lnTo>
                  <a:lnTo>
                    <a:pt x="396877" y="27736"/>
                  </a:lnTo>
                  <a:lnTo>
                    <a:pt x="418784" y="27736"/>
                  </a:lnTo>
                  <a:lnTo>
                    <a:pt x="416858" y="25501"/>
                  </a:lnTo>
                  <a:lnTo>
                    <a:pt x="410356" y="21437"/>
                  </a:lnTo>
                  <a:lnTo>
                    <a:pt x="406326" y="20421"/>
                  </a:lnTo>
                  <a:close/>
                </a:path>
                <a:path w="598169" h="73659">
                  <a:moveTo>
                    <a:pt x="419601" y="59931"/>
                  </a:moveTo>
                  <a:lnTo>
                    <a:pt x="406732" y="65430"/>
                  </a:lnTo>
                  <a:lnTo>
                    <a:pt x="422226" y="65430"/>
                  </a:lnTo>
                  <a:lnTo>
                    <a:pt x="419601" y="59931"/>
                  </a:lnTo>
                  <a:close/>
                </a:path>
                <a:path w="598169" h="73659">
                  <a:moveTo>
                    <a:pt x="386784" y="42456"/>
                  </a:moveTo>
                  <a:lnTo>
                    <a:pt x="384956" y="42456"/>
                  </a:lnTo>
                  <a:lnTo>
                    <a:pt x="384956" y="48361"/>
                  </a:lnTo>
                  <a:lnTo>
                    <a:pt x="386784" y="48361"/>
                  </a:lnTo>
                  <a:lnTo>
                    <a:pt x="386784" y="42456"/>
                  </a:lnTo>
                  <a:close/>
                </a:path>
                <a:path w="598169" h="73659">
                  <a:moveTo>
                    <a:pt x="414826" y="42456"/>
                  </a:moveTo>
                  <a:lnTo>
                    <a:pt x="386784" y="42456"/>
                  </a:lnTo>
                  <a:lnTo>
                    <a:pt x="386784" y="48361"/>
                  </a:lnTo>
                  <a:lnTo>
                    <a:pt x="423564" y="48361"/>
                  </a:lnTo>
                  <a:lnTo>
                    <a:pt x="423564" y="43789"/>
                  </a:lnTo>
                  <a:lnTo>
                    <a:pt x="414826" y="43789"/>
                  </a:lnTo>
                  <a:lnTo>
                    <a:pt x="414826" y="42456"/>
                  </a:lnTo>
                  <a:close/>
                </a:path>
                <a:path w="598169" h="73659">
                  <a:moveTo>
                    <a:pt x="418784" y="27736"/>
                  </a:moveTo>
                  <a:lnTo>
                    <a:pt x="405885" y="27736"/>
                  </a:lnTo>
                  <a:lnTo>
                    <a:pt x="409136" y="29159"/>
                  </a:lnTo>
                  <a:lnTo>
                    <a:pt x="411456" y="32105"/>
                  </a:lnTo>
                  <a:lnTo>
                    <a:pt x="413674" y="34772"/>
                  </a:lnTo>
                  <a:lnTo>
                    <a:pt x="414826" y="38709"/>
                  </a:lnTo>
                  <a:lnTo>
                    <a:pt x="414826" y="43789"/>
                  </a:lnTo>
                  <a:lnTo>
                    <a:pt x="416553" y="42456"/>
                  </a:lnTo>
                  <a:lnTo>
                    <a:pt x="423564" y="42456"/>
                  </a:lnTo>
                  <a:lnTo>
                    <a:pt x="423564" y="40093"/>
                  </a:lnTo>
                  <a:lnTo>
                    <a:pt x="422716" y="35750"/>
                  </a:lnTo>
                  <a:lnTo>
                    <a:pt x="420977" y="32004"/>
                  </a:lnTo>
                  <a:lnTo>
                    <a:pt x="419331" y="28371"/>
                  </a:lnTo>
                  <a:lnTo>
                    <a:pt x="418784" y="27736"/>
                  </a:lnTo>
                  <a:close/>
                </a:path>
                <a:path w="598169" h="73659">
                  <a:moveTo>
                    <a:pt x="423564" y="42456"/>
                  </a:moveTo>
                  <a:lnTo>
                    <a:pt x="416553" y="42456"/>
                  </a:lnTo>
                  <a:lnTo>
                    <a:pt x="414826" y="43789"/>
                  </a:lnTo>
                  <a:lnTo>
                    <a:pt x="423564" y="43789"/>
                  </a:lnTo>
                  <a:lnTo>
                    <a:pt x="423564" y="42456"/>
                  </a:lnTo>
                  <a:close/>
                </a:path>
                <a:path w="598169" h="73659">
                  <a:moveTo>
                    <a:pt x="457386" y="20421"/>
                  </a:moveTo>
                  <a:lnTo>
                    <a:pt x="448378" y="20421"/>
                  </a:lnTo>
                  <a:lnTo>
                    <a:pt x="444416" y="21501"/>
                  </a:lnTo>
                  <a:lnTo>
                    <a:pt x="441029" y="23660"/>
                  </a:lnTo>
                  <a:lnTo>
                    <a:pt x="437642" y="25768"/>
                  </a:lnTo>
                  <a:lnTo>
                    <a:pt x="435000" y="28778"/>
                  </a:lnTo>
                  <a:lnTo>
                    <a:pt x="433009" y="32918"/>
                  </a:lnTo>
                  <a:lnTo>
                    <a:pt x="431275" y="36639"/>
                  </a:lnTo>
                  <a:lnTo>
                    <a:pt x="430466" y="40830"/>
                  </a:lnTo>
                  <a:lnTo>
                    <a:pt x="430476" y="53022"/>
                  </a:lnTo>
                  <a:lnTo>
                    <a:pt x="448378" y="73456"/>
                  </a:lnTo>
                  <a:lnTo>
                    <a:pt x="457250" y="73456"/>
                  </a:lnTo>
                  <a:lnTo>
                    <a:pt x="461078" y="72364"/>
                  </a:lnTo>
                  <a:lnTo>
                    <a:pt x="467784" y="67970"/>
                  </a:lnTo>
                  <a:lnTo>
                    <a:pt x="469662" y="65430"/>
                  </a:lnTo>
                  <a:lnTo>
                    <a:pt x="450918" y="65430"/>
                  </a:lnTo>
                  <a:lnTo>
                    <a:pt x="447328" y="63868"/>
                  </a:lnTo>
                  <a:lnTo>
                    <a:pt x="442045" y="57632"/>
                  </a:lnTo>
                  <a:lnTo>
                    <a:pt x="440724" y="53022"/>
                  </a:lnTo>
                  <a:lnTo>
                    <a:pt x="440724" y="40830"/>
                  </a:lnTo>
                  <a:lnTo>
                    <a:pt x="442045" y="36271"/>
                  </a:lnTo>
                  <a:lnTo>
                    <a:pt x="447395" y="30099"/>
                  </a:lnTo>
                  <a:lnTo>
                    <a:pt x="450985" y="28549"/>
                  </a:lnTo>
                  <a:lnTo>
                    <a:pt x="469753" y="28549"/>
                  </a:lnTo>
                  <a:lnTo>
                    <a:pt x="467918" y="26009"/>
                  </a:lnTo>
                  <a:lnTo>
                    <a:pt x="461281" y="21539"/>
                  </a:lnTo>
                  <a:lnTo>
                    <a:pt x="457386" y="20421"/>
                  </a:lnTo>
                  <a:close/>
                </a:path>
                <a:path w="598169" h="73659">
                  <a:moveTo>
                    <a:pt x="480246" y="61150"/>
                  </a:moveTo>
                  <a:lnTo>
                    <a:pt x="471102" y="61150"/>
                  </a:lnTo>
                  <a:lnTo>
                    <a:pt x="470019" y="64947"/>
                  </a:lnTo>
                  <a:lnTo>
                    <a:pt x="469985" y="72529"/>
                  </a:lnTo>
                  <a:lnTo>
                    <a:pt x="480246" y="72529"/>
                  </a:lnTo>
                  <a:lnTo>
                    <a:pt x="480246" y="61150"/>
                  </a:lnTo>
                  <a:close/>
                </a:path>
                <a:path w="598169" h="73659">
                  <a:moveTo>
                    <a:pt x="469753" y="28549"/>
                  </a:moveTo>
                  <a:lnTo>
                    <a:pt x="459859" y="28549"/>
                  </a:lnTo>
                  <a:lnTo>
                    <a:pt x="463381" y="30099"/>
                  </a:lnTo>
                  <a:lnTo>
                    <a:pt x="466022" y="33210"/>
                  </a:lnTo>
                  <a:lnTo>
                    <a:pt x="468731" y="36271"/>
                  </a:lnTo>
                  <a:lnTo>
                    <a:pt x="470086" y="40830"/>
                  </a:lnTo>
                  <a:lnTo>
                    <a:pt x="470086" y="53022"/>
                  </a:lnTo>
                  <a:lnTo>
                    <a:pt x="468731" y="57632"/>
                  </a:lnTo>
                  <a:lnTo>
                    <a:pt x="466022" y="60756"/>
                  </a:lnTo>
                  <a:lnTo>
                    <a:pt x="463381" y="63868"/>
                  </a:lnTo>
                  <a:lnTo>
                    <a:pt x="459859" y="65430"/>
                  </a:lnTo>
                  <a:lnTo>
                    <a:pt x="469662" y="65430"/>
                  </a:lnTo>
                  <a:lnTo>
                    <a:pt x="469869" y="65151"/>
                  </a:lnTo>
                  <a:lnTo>
                    <a:pt x="469985" y="61150"/>
                  </a:lnTo>
                  <a:lnTo>
                    <a:pt x="480246" y="61150"/>
                  </a:lnTo>
                  <a:lnTo>
                    <a:pt x="480246" y="32918"/>
                  </a:lnTo>
                  <a:lnTo>
                    <a:pt x="470086" y="32918"/>
                  </a:lnTo>
                  <a:lnTo>
                    <a:pt x="470333" y="30099"/>
                  </a:lnTo>
                  <a:lnTo>
                    <a:pt x="470288" y="29654"/>
                  </a:lnTo>
                  <a:lnTo>
                    <a:pt x="470120" y="29057"/>
                  </a:lnTo>
                  <a:lnTo>
                    <a:pt x="469753" y="28549"/>
                  </a:lnTo>
                  <a:close/>
                </a:path>
                <a:path w="598169" h="73659">
                  <a:moveTo>
                    <a:pt x="471102" y="61150"/>
                  </a:moveTo>
                  <a:lnTo>
                    <a:pt x="469985" y="61150"/>
                  </a:lnTo>
                  <a:lnTo>
                    <a:pt x="469985" y="64994"/>
                  </a:lnTo>
                  <a:lnTo>
                    <a:pt x="471102" y="61150"/>
                  </a:lnTo>
                  <a:close/>
                </a:path>
                <a:path w="598169" h="73659">
                  <a:moveTo>
                    <a:pt x="470352" y="29883"/>
                  </a:moveTo>
                  <a:lnTo>
                    <a:pt x="470086" y="32918"/>
                  </a:lnTo>
                  <a:lnTo>
                    <a:pt x="471204" y="32918"/>
                  </a:lnTo>
                  <a:lnTo>
                    <a:pt x="470352" y="29883"/>
                  </a:lnTo>
                  <a:close/>
                </a:path>
                <a:path w="598169" h="73659">
                  <a:moveTo>
                    <a:pt x="481059" y="21323"/>
                  </a:moveTo>
                  <a:lnTo>
                    <a:pt x="471102" y="21323"/>
                  </a:lnTo>
                  <a:lnTo>
                    <a:pt x="470469" y="28549"/>
                  </a:lnTo>
                  <a:lnTo>
                    <a:pt x="470413" y="30099"/>
                  </a:lnTo>
                  <a:lnTo>
                    <a:pt x="471204" y="32918"/>
                  </a:lnTo>
                  <a:lnTo>
                    <a:pt x="480246" y="32918"/>
                  </a:lnTo>
                  <a:lnTo>
                    <a:pt x="480372" y="28778"/>
                  </a:lnTo>
                  <a:lnTo>
                    <a:pt x="480449" y="27622"/>
                  </a:lnTo>
                  <a:lnTo>
                    <a:pt x="481059" y="21323"/>
                  </a:lnTo>
                  <a:close/>
                </a:path>
                <a:path w="598169" h="73659">
                  <a:moveTo>
                    <a:pt x="503144" y="21323"/>
                  </a:moveTo>
                  <a:lnTo>
                    <a:pt x="492883" y="21323"/>
                  </a:lnTo>
                  <a:lnTo>
                    <a:pt x="492950" y="60134"/>
                  </a:lnTo>
                  <a:lnTo>
                    <a:pt x="494406" y="65083"/>
                  </a:lnTo>
                  <a:lnTo>
                    <a:pt x="497455" y="68478"/>
                  </a:lnTo>
                  <a:lnTo>
                    <a:pt x="500570" y="71793"/>
                  </a:lnTo>
                  <a:lnTo>
                    <a:pt x="505211" y="73456"/>
                  </a:lnTo>
                  <a:lnTo>
                    <a:pt x="515505" y="73456"/>
                  </a:lnTo>
                  <a:lnTo>
                    <a:pt x="527678" y="65227"/>
                  </a:lnTo>
                  <a:lnTo>
                    <a:pt x="510222" y="65227"/>
                  </a:lnTo>
                  <a:lnTo>
                    <a:pt x="507547" y="64211"/>
                  </a:lnTo>
                  <a:lnTo>
                    <a:pt x="504024" y="60134"/>
                  </a:lnTo>
                  <a:lnTo>
                    <a:pt x="503144" y="56997"/>
                  </a:lnTo>
                  <a:lnTo>
                    <a:pt x="503144" y="21323"/>
                  </a:lnTo>
                  <a:close/>
                </a:path>
                <a:path w="598169" h="73659">
                  <a:moveTo>
                    <a:pt x="537688" y="61569"/>
                  </a:moveTo>
                  <a:lnTo>
                    <a:pt x="529052" y="61569"/>
                  </a:lnTo>
                  <a:lnTo>
                    <a:pt x="527731" y="65083"/>
                  </a:lnTo>
                  <a:lnTo>
                    <a:pt x="527731" y="72529"/>
                  </a:lnTo>
                  <a:lnTo>
                    <a:pt x="537688" y="72529"/>
                  </a:lnTo>
                  <a:lnTo>
                    <a:pt x="537688" y="61569"/>
                  </a:lnTo>
                  <a:close/>
                </a:path>
                <a:path w="598169" h="73659">
                  <a:moveTo>
                    <a:pt x="537688" y="21323"/>
                  </a:moveTo>
                  <a:lnTo>
                    <a:pt x="527427" y="21323"/>
                  </a:lnTo>
                  <a:lnTo>
                    <a:pt x="527427" y="54851"/>
                  </a:lnTo>
                  <a:lnTo>
                    <a:pt x="526173" y="58445"/>
                  </a:lnTo>
                  <a:lnTo>
                    <a:pt x="521162" y="63868"/>
                  </a:lnTo>
                  <a:lnTo>
                    <a:pt x="517876" y="65227"/>
                  </a:lnTo>
                  <a:lnTo>
                    <a:pt x="527678" y="65227"/>
                  </a:lnTo>
                  <a:lnTo>
                    <a:pt x="527731" y="61569"/>
                  </a:lnTo>
                  <a:lnTo>
                    <a:pt x="537688" y="61569"/>
                  </a:lnTo>
                  <a:lnTo>
                    <a:pt x="537688" y="21323"/>
                  </a:lnTo>
                  <a:close/>
                </a:path>
                <a:path w="598169" h="73659">
                  <a:moveTo>
                    <a:pt x="529052" y="61569"/>
                  </a:moveTo>
                  <a:lnTo>
                    <a:pt x="527731" y="61569"/>
                  </a:lnTo>
                  <a:lnTo>
                    <a:pt x="527731" y="65083"/>
                  </a:lnTo>
                  <a:lnTo>
                    <a:pt x="529052" y="61569"/>
                  </a:lnTo>
                  <a:close/>
                </a:path>
                <a:path w="598169" h="73659">
                  <a:moveTo>
                    <a:pt x="564668" y="46130"/>
                  </a:moveTo>
                  <a:lnTo>
                    <a:pt x="543372" y="72529"/>
                  </a:lnTo>
                  <a:lnTo>
                    <a:pt x="555564" y="72529"/>
                  </a:lnTo>
                  <a:lnTo>
                    <a:pt x="570595" y="53435"/>
                  </a:lnTo>
                  <a:lnTo>
                    <a:pt x="568772" y="51104"/>
                  </a:lnTo>
                  <a:lnTo>
                    <a:pt x="580560" y="51104"/>
                  </a:lnTo>
                  <a:lnTo>
                    <a:pt x="578513" y="48564"/>
                  </a:lnTo>
                  <a:lnTo>
                    <a:pt x="566638" y="48564"/>
                  </a:lnTo>
                  <a:lnTo>
                    <a:pt x="564668" y="46130"/>
                  </a:lnTo>
                  <a:close/>
                </a:path>
                <a:path w="598169" h="73659">
                  <a:moveTo>
                    <a:pt x="580560" y="51104"/>
                  </a:moveTo>
                  <a:lnTo>
                    <a:pt x="572429" y="51104"/>
                  </a:lnTo>
                  <a:lnTo>
                    <a:pt x="570595" y="53435"/>
                  </a:lnTo>
                  <a:lnTo>
                    <a:pt x="585536" y="72529"/>
                  </a:lnTo>
                  <a:lnTo>
                    <a:pt x="597829" y="72529"/>
                  </a:lnTo>
                  <a:lnTo>
                    <a:pt x="580560" y="51104"/>
                  </a:lnTo>
                  <a:close/>
                </a:path>
                <a:path w="598169" h="73659">
                  <a:moveTo>
                    <a:pt x="572429" y="51104"/>
                  </a:moveTo>
                  <a:lnTo>
                    <a:pt x="568772" y="51104"/>
                  </a:lnTo>
                  <a:lnTo>
                    <a:pt x="570595" y="53435"/>
                  </a:lnTo>
                  <a:lnTo>
                    <a:pt x="572429" y="51104"/>
                  </a:lnTo>
                  <a:close/>
                </a:path>
                <a:path w="598169" h="73659">
                  <a:moveTo>
                    <a:pt x="566638" y="43688"/>
                  </a:moveTo>
                  <a:lnTo>
                    <a:pt x="564668" y="46130"/>
                  </a:lnTo>
                  <a:lnTo>
                    <a:pt x="566638" y="48564"/>
                  </a:lnTo>
                  <a:lnTo>
                    <a:pt x="566638" y="43688"/>
                  </a:lnTo>
                  <a:close/>
                </a:path>
                <a:path w="598169" h="73659">
                  <a:moveTo>
                    <a:pt x="578499" y="43688"/>
                  </a:moveTo>
                  <a:lnTo>
                    <a:pt x="566638" y="43688"/>
                  </a:lnTo>
                  <a:lnTo>
                    <a:pt x="566638" y="48564"/>
                  </a:lnTo>
                  <a:lnTo>
                    <a:pt x="578513" y="48564"/>
                  </a:lnTo>
                  <a:lnTo>
                    <a:pt x="574664" y="48450"/>
                  </a:lnTo>
                  <a:lnTo>
                    <a:pt x="574664" y="43789"/>
                  </a:lnTo>
                  <a:lnTo>
                    <a:pt x="578417" y="43789"/>
                  </a:lnTo>
                  <a:close/>
                </a:path>
                <a:path w="598169" h="73659">
                  <a:moveTo>
                    <a:pt x="574664" y="43789"/>
                  </a:moveTo>
                  <a:lnTo>
                    <a:pt x="574664" y="48450"/>
                  </a:lnTo>
                  <a:lnTo>
                    <a:pt x="576542" y="46118"/>
                  </a:lnTo>
                  <a:lnTo>
                    <a:pt x="574664" y="43789"/>
                  </a:lnTo>
                  <a:close/>
                </a:path>
                <a:path w="598169" h="73659">
                  <a:moveTo>
                    <a:pt x="576542" y="46118"/>
                  </a:moveTo>
                  <a:lnTo>
                    <a:pt x="574664" y="48450"/>
                  </a:lnTo>
                  <a:lnTo>
                    <a:pt x="578421" y="48450"/>
                  </a:lnTo>
                  <a:lnTo>
                    <a:pt x="576542" y="46118"/>
                  </a:lnTo>
                  <a:close/>
                </a:path>
                <a:path w="598169" h="73659">
                  <a:moveTo>
                    <a:pt x="556884" y="21323"/>
                  </a:moveTo>
                  <a:lnTo>
                    <a:pt x="544591" y="21323"/>
                  </a:lnTo>
                  <a:lnTo>
                    <a:pt x="564668" y="46130"/>
                  </a:lnTo>
                  <a:lnTo>
                    <a:pt x="566638" y="43688"/>
                  </a:lnTo>
                  <a:lnTo>
                    <a:pt x="578499" y="43688"/>
                  </a:lnTo>
                  <a:lnTo>
                    <a:pt x="580381" y="41351"/>
                  </a:lnTo>
                  <a:lnTo>
                    <a:pt x="568772" y="41351"/>
                  </a:lnTo>
                  <a:lnTo>
                    <a:pt x="570600" y="38994"/>
                  </a:lnTo>
                  <a:lnTo>
                    <a:pt x="556884" y="21323"/>
                  </a:lnTo>
                  <a:close/>
                </a:path>
                <a:path w="598169" h="73659">
                  <a:moveTo>
                    <a:pt x="578417" y="43789"/>
                  </a:moveTo>
                  <a:lnTo>
                    <a:pt x="574664" y="43789"/>
                  </a:lnTo>
                  <a:lnTo>
                    <a:pt x="576542" y="46118"/>
                  </a:lnTo>
                  <a:lnTo>
                    <a:pt x="578417" y="43789"/>
                  </a:lnTo>
                  <a:close/>
                </a:path>
                <a:path w="598169" h="73659">
                  <a:moveTo>
                    <a:pt x="570600" y="38994"/>
                  </a:moveTo>
                  <a:lnTo>
                    <a:pt x="568772" y="41351"/>
                  </a:lnTo>
                  <a:lnTo>
                    <a:pt x="572429" y="41351"/>
                  </a:lnTo>
                  <a:lnTo>
                    <a:pt x="570600" y="38994"/>
                  </a:lnTo>
                  <a:close/>
                </a:path>
                <a:path w="598169" h="73659">
                  <a:moveTo>
                    <a:pt x="596508" y="21323"/>
                  </a:moveTo>
                  <a:lnTo>
                    <a:pt x="584316" y="21323"/>
                  </a:lnTo>
                  <a:lnTo>
                    <a:pt x="570600" y="38994"/>
                  </a:lnTo>
                  <a:lnTo>
                    <a:pt x="572429" y="41351"/>
                  </a:lnTo>
                  <a:lnTo>
                    <a:pt x="580381" y="41351"/>
                  </a:lnTo>
                  <a:lnTo>
                    <a:pt x="596508" y="21323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23401" y="4582886"/>
            <a:ext cx="1637157" cy="7620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21353" y="4582886"/>
            <a:ext cx="1637144" cy="7620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19305" y="4582886"/>
            <a:ext cx="1637144" cy="762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17</Words>
  <Application>Microsoft Office PowerPoint</Application>
  <PresentationFormat>Personnalisé</PresentationFormat>
  <Paragraphs>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Intégral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user</cp:lastModifiedBy>
  <cp:revision>16</cp:revision>
  <dcterms:created xsi:type="dcterms:W3CDTF">2024-10-31T10:05:00Z</dcterms:created>
  <dcterms:modified xsi:type="dcterms:W3CDTF">2024-10-31T14:25:46Z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2024-10-10T00:00:00Z</vt:filetime>
  </property>
  <property fmtid="{D5CDD505-2E9C-101B-9397-08002B2CF9AE}" pid="3" name="LastSaved">
    <vt:filetime>2024-10-31T00:00:00Z</vt:filetime>
  </property>
</Properties>
</file>