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2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5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23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580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23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48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60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99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1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0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8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5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7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2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3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7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8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network created with lines and dots">
            <a:extLst>
              <a:ext uri="{FF2B5EF4-FFF2-40B4-BE49-F238E27FC236}">
                <a16:creationId xmlns:a16="http://schemas.microsoft.com/office/drawing/2014/main" id="{24A72653-3E2A-4E26-8636-AAB8FFAB1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F9F9D-8306-45F5-829E-CC12F5B04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JUNE HOLIDAY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4C212-31F9-4552-B57F-DB9A87C58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A84DC3"/>
                </a:solidFill>
              </a:rPr>
              <a:t>Ezekiel</a:t>
            </a:r>
          </a:p>
        </p:txBody>
      </p:sp>
    </p:spTree>
    <p:extLst>
      <p:ext uri="{BB962C8B-B14F-4D97-AF65-F5344CB8AC3E}">
        <p14:creationId xmlns:p14="http://schemas.microsoft.com/office/powerpoint/2010/main" val="385410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3875-2BE1-430C-B87A-77F463CA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AC65-6006-4183-9A95-9428348A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game about a doctor in this Covid-19 pandemic who needs to get the vaccine to save the world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04B1-5390-41F0-B518-650CB99F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C958-7D4B-42A2-B692-5ED0CD03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the doctor and you are supposed to find your way to the vaccine at the end of the level.</a:t>
            </a:r>
          </a:p>
          <a:p>
            <a:endParaRPr lang="en-US" dirty="0"/>
          </a:p>
          <a:p>
            <a:r>
              <a:rPr lang="en-US" dirty="0"/>
              <a:t>Along the way there are viruses which will start floating towards you, if you get hit 3 times you get infected.</a:t>
            </a:r>
          </a:p>
          <a:p>
            <a:endParaRPr lang="en-US" dirty="0"/>
          </a:p>
          <a:p>
            <a:r>
              <a:rPr lang="en-US" dirty="0"/>
              <a:t>You can collect masks along the way to be move at a faster speed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1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2D24-FA80-41F1-8A78-9CA7F176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ABOUT 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0401-8653-4B33-A8A3-26BA0323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feel like this pandemic has drastically changed the world, people’s lifestyles were affected heavily, less social interaction throughout the world and everyone is afraid to leave their houses.</a:t>
            </a:r>
          </a:p>
        </p:txBody>
      </p:sp>
    </p:spTree>
    <p:extLst>
      <p:ext uri="{BB962C8B-B14F-4D97-AF65-F5344CB8AC3E}">
        <p14:creationId xmlns:p14="http://schemas.microsoft.com/office/powerpoint/2010/main" val="62772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E2CB-D8C6-4BD4-B2B8-2F83786C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IN THIS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F4E5-02C4-49DC-AE80-7D4C7980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now know how much code is needed in the development of games and I now understand why games can take years </a:t>
            </a:r>
            <a:r>
              <a:rPr lang="en-US"/>
              <a:t>to finish.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0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B9C2-0AFC-434F-9968-8149A952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9717B-A5BB-498D-BD52-12D4C6DC1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8168"/>
            <a:ext cx="10353762" cy="4203031"/>
          </a:xfrm>
        </p:spPr>
        <p:txBody>
          <a:bodyPr/>
          <a:lstStyle/>
          <a:p>
            <a:pPr algn="ctr"/>
            <a:r>
              <a:rPr lang="en-US" dirty="0"/>
              <a:t>THANKS FOR LISTENING AND PLAYING!</a:t>
            </a:r>
          </a:p>
        </p:txBody>
      </p:sp>
    </p:spTree>
    <p:extLst>
      <p:ext uri="{BB962C8B-B14F-4D97-AF65-F5344CB8AC3E}">
        <p14:creationId xmlns:p14="http://schemas.microsoft.com/office/powerpoint/2010/main" val="2263811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C2F31"/>
      </a:dk2>
      <a:lt2>
        <a:srgbClr val="F1F3F0"/>
      </a:lt2>
      <a:accent1>
        <a:srgbClr val="A84DC3"/>
      </a:accent1>
      <a:accent2>
        <a:srgbClr val="6B43B5"/>
      </a:accent2>
      <a:accent3>
        <a:srgbClr val="4D54C3"/>
      </a:accent3>
      <a:accent4>
        <a:srgbClr val="3B74B1"/>
      </a:accent4>
      <a:accent5>
        <a:srgbClr val="4DB7C3"/>
      </a:accent5>
      <a:accent6>
        <a:srgbClr val="3BB18C"/>
      </a:accent6>
      <a:hlink>
        <a:srgbClr val="3C95B5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Dubai</vt:lpstr>
      <vt:lpstr>Georgia Pro</vt:lpstr>
      <vt:lpstr>Wingdings 2</vt:lpstr>
      <vt:lpstr>SlateVTI</vt:lpstr>
      <vt:lpstr>JUNE HOLIDAY PROJECT</vt:lpstr>
      <vt:lpstr>INTRODUCTION</vt:lpstr>
      <vt:lpstr>HOW TO PLAY THE GAME</vt:lpstr>
      <vt:lpstr>REFLECTION ABOUT COVID-19</vt:lpstr>
      <vt:lpstr>CAREER IN THIS GAME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JUNE HOLIDAY PROJECT</dc:title>
  <dc:creator>Eze</dc:creator>
  <cp:lastModifiedBy>Eze .</cp:lastModifiedBy>
  <cp:revision>3</cp:revision>
  <dcterms:created xsi:type="dcterms:W3CDTF">2021-06-27T14:52:36Z</dcterms:created>
  <dcterms:modified xsi:type="dcterms:W3CDTF">2021-06-27T16:25:05Z</dcterms:modified>
</cp:coreProperties>
</file>