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giXVbzCxpZeQztjoDRkFhBezGA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25.png"/><Relationship Id="rId8"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rive.google.com/drive/folders/1Rjn7c3rSmczOCTIKJvhG5Vn1ZJtbH5j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3" name="Shape 83"/>
        <p:cNvGrpSpPr/>
        <p:nvPr/>
      </p:nvGrpSpPr>
      <p:grpSpPr>
        <a:xfrm>
          <a:off x="0" y="0"/>
          <a:ext cx="0" cy="0"/>
          <a:chOff x="0" y="0"/>
          <a:chExt cx="0" cy="0"/>
        </a:xfrm>
      </p:grpSpPr>
      <p:grpSp>
        <p:nvGrpSpPr>
          <p:cNvPr id="84" name="Google Shape;84;p1"/>
          <p:cNvGrpSpPr/>
          <p:nvPr/>
        </p:nvGrpSpPr>
        <p:grpSpPr>
          <a:xfrm>
            <a:off x="8485104" y="8116938"/>
            <a:ext cx="1453670" cy="1284255"/>
            <a:chOff x="0" y="-28575"/>
            <a:chExt cx="952367" cy="841375"/>
          </a:xfrm>
        </p:grpSpPr>
        <p:sp>
          <p:nvSpPr>
            <p:cNvPr id="85" name="Google Shape;85;p1"/>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7" name="Google Shape;87;p1"/>
          <p:cNvCxnSpPr/>
          <p:nvPr/>
        </p:nvCxnSpPr>
        <p:spPr>
          <a:xfrm>
            <a:off x="8867076" y="8374716"/>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88" name="Google Shape;88;p1"/>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89" name="Google Shape;89;p1"/>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
        <p:nvSpPr>
          <p:cNvPr id="90" name="Google Shape;90;p1"/>
          <p:cNvSpPr/>
          <p:nvPr/>
        </p:nvSpPr>
        <p:spPr>
          <a:xfrm>
            <a:off x="6440200" y="2435797"/>
            <a:ext cx="5543478" cy="5017080"/>
          </a:xfrm>
          <a:custGeom>
            <a:rect b="b" l="l" r="r" t="t"/>
            <a:pathLst>
              <a:path extrusionOk="0" h="5017080" w="5543478">
                <a:moveTo>
                  <a:pt x="0" y="0"/>
                </a:moveTo>
                <a:lnTo>
                  <a:pt x="5543478" y="0"/>
                </a:lnTo>
                <a:lnTo>
                  <a:pt x="5543478" y="5017080"/>
                </a:lnTo>
                <a:lnTo>
                  <a:pt x="0" y="5017080"/>
                </a:lnTo>
                <a:lnTo>
                  <a:pt x="0" y="0"/>
                </a:lnTo>
                <a:close/>
              </a:path>
            </a:pathLst>
          </a:custGeom>
          <a:blipFill rotWithShape="1">
            <a:blip r:embed="rId3">
              <a:alphaModFix/>
            </a:blip>
            <a:stretch>
              <a:fillRect b="-61104" l="-42928" r="-44057" t="-45498"/>
            </a:stretch>
          </a:blipFill>
          <a:ln>
            <a:noFill/>
          </a:ln>
        </p:spPr>
      </p:sp>
      <p:grpSp>
        <p:nvGrpSpPr>
          <p:cNvPr id="91" name="Google Shape;91;p1"/>
          <p:cNvGrpSpPr/>
          <p:nvPr/>
        </p:nvGrpSpPr>
        <p:grpSpPr>
          <a:xfrm>
            <a:off x="1030488" y="2551409"/>
            <a:ext cx="797852" cy="801428"/>
            <a:chOff x="1813" y="0"/>
            <a:chExt cx="809173" cy="812800"/>
          </a:xfrm>
        </p:grpSpPr>
        <p:sp>
          <p:nvSpPr>
            <p:cNvPr id="92" name="Google Shape;92;p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4" name="Google Shape;94;p1"/>
          <p:cNvSpPr txBox="1"/>
          <p:nvPr/>
        </p:nvSpPr>
        <p:spPr>
          <a:xfrm>
            <a:off x="1096011" y="2652872"/>
            <a:ext cx="666806" cy="541321"/>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414"/>
        </a:solidFill>
      </p:bgPr>
    </p:bg>
    <p:spTree>
      <p:nvGrpSpPr>
        <p:cNvPr id="254" name="Shape 254"/>
        <p:cNvGrpSpPr/>
        <p:nvPr/>
      </p:nvGrpSpPr>
      <p:grpSpPr>
        <a:xfrm>
          <a:off x="0" y="0"/>
          <a:ext cx="0" cy="0"/>
          <a:chOff x="0" y="0"/>
          <a:chExt cx="0" cy="0"/>
        </a:xfrm>
      </p:grpSpPr>
      <p:sp>
        <p:nvSpPr>
          <p:cNvPr id="255" name="Google Shape;255;p10"/>
          <p:cNvSpPr/>
          <p:nvPr/>
        </p:nvSpPr>
        <p:spPr>
          <a:xfrm>
            <a:off x="1028700" y="3026847"/>
            <a:ext cx="3878874" cy="1554628"/>
          </a:xfrm>
          <a:custGeom>
            <a:rect b="b" l="l" r="r" t="t"/>
            <a:pathLst>
              <a:path extrusionOk="0" h="1554628" w="3878874">
                <a:moveTo>
                  <a:pt x="0" y="0"/>
                </a:moveTo>
                <a:lnTo>
                  <a:pt x="3878874" y="0"/>
                </a:lnTo>
                <a:lnTo>
                  <a:pt x="3878874" y="1554628"/>
                </a:lnTo>
                <a:lnTo>
                  <a:pt x="0" y="1554628"/>
                </a:lnTo>
                <a:lnTo>
                  <a:pt x="0" y="0"/>
                </a:lnTo>
                <a:close/>
              </a:path>
            </a:pathLst>
          </a:custGeom>
          <a:blipFill rotWithShape="1">
            <a:blip r:embed="rId3">
              <a:alphaModFix/>
            </a:blip>
            <a:stretch>
              <a:fillRect b="0" l="0" r="0" t="0"/>
            </a:stretch>
          </a:blipFill>
          <a:ln>
            <a:noFill/>
          </a:ln>
        </p:spPr>
      </p:sp>
      <p:sp>
        <p:nvSpPr>
          <p:cNvPr id="256" name="Google Shape;256;p10"/>
          <p:cNvSpPr/>
          <p:nvPr/>
        </p:nvSpPr>
        <p:spPr>
          <a:xfrm>
            <a:off x="1028700" y="1028700"/>
            <a:ext cx="3878874" cy="1521892"/>
          </a:xfrm>
          <a:custGeom>
            <a:rect b="b" l="l" r="r" t="t"/>
            <a:pathLst>
              <a:path extrusionOk="0" h="1521892" w="3878874">
                <a:moveTo>
                  <a:pt x="0" y="0"/>
                </a:moveTo>
                <a:lnTo>
                  <a:pt x="3878874" y="0"/>
                </a:lnTo>
                <a:lnTo>
                  <a:pt x="3878874" y="1521892"/>
                </a:lnTo>
                <a:lnTo>
                  <a:pt x="0" y="1521892"/>
                </a:lnTo>
                <a:lnTo>
                  <a:pt x="0" y="0"/>
                </a:lnTo>
                <a:close/>
              </a:path>
            </a:pathLst>
          </a:custGeom>
          <a:blipFill rotWithShape="1">
            <a:blip r:embed="rId4">
              <a:alphaModFix/>
            </a:blip>
            <a:stretch>
              <a:fillRect b="0" l="0" r="0" t="0"/>
            </a:stretch>
          </a:blipFill>
          <a:ln>
            <a:noFill/>
          </a:ln>
        </p:spPr>
      </p:sp>
      <p:sp>
        <p:nvSpPr>
          <p:cNvPr id="257" name="Google Shape;257;p10"/>
          <p:cNvSpPr/>
          <p:nvPr/>
        </p:nvSpPr>
        <p:spPr>
          <a:xfrm>
            <a:off x="7204563" y="1028700"/>
            <a:ext cx="3878874" cy="1521892"/>
          </a:xfrm>
          <a:custGeom>
            <a:rect b="b" l="l" r="r" t="t"/>
            <a:pathLst>
              <a:path extrusionOk="0" h="1521892" w="3878874">
                <a:moveTo>
                  <a:pt x="0" y="0"/>
                </a:moveTo>
                <a:lnTo>
                  <a:pt x="3878874" y="0"/>
                </a:lnTo>
                <a:lnTo>
                  <a:pt x="3878874" y="1521892"/>
                </a:lnTo>
                <a:lnTo>
                  <a:pt x="0" y="1521892"/>
                </a:lnTo>
                <a:lnTo>
                  <a:pt x="0" y="0"/>
                </a:lnTo>
                <a:close/>
              </a:path>
            </a:pathLst>
          </a:custGeom>
          <a:blipFill rotWithShape="1">
            <a:blip r:embed="rId5">
              <a:alphaModFix/>
            </a:blip>
            <a:stretch>
              <a:fillRect b="0" l="0" r="0" t="0"/>
            </a:stretch>
          </a:blipFill>
          <a:ln>
            <a:noFill/>
          </a:ln>
        </p:spPr>
      </p:sp>
      <p:sp>
        <p:nvSpPr>
          <p:cNvPr id="258" name="Google Shape;258;p10"/>
          <p:cNvSpPr/>
          <p:nvPr/>
        </p:nvSpPr>
        <p:spPr>
          <a:xfrm>
            <a:off x="7204563" y="3026847"/>
            <a:ext cx="3878874" cy="1554628"/>
          </a:xfrm>
          <a:custGeom>
            <a:rect b="b" l="l" r="r" t="t"/>
            <a:pathLst>
              <a:path extrusionOk="0" h="1554628" w="3878874">
                <a:moveTo>
                  <a:pt x="0" y="0"/>
                </a:moveTo>
                <a:lnTo>
                  <a:pt x="3878874" y="0"/>
                </a:lnTo>
                <a:lnTo>
                  <a:pt x="3878874" y="1554628"/>
                </a:lnTo>
                <a:lnTo>
                  <a:pt x="0" y="1554628"/>
                </a:lnTo>
                <a:lnTo>
                  <a:pt x="0" y="0"/>
                </a:lnTo>
                <a:close/>
              </a:path>
            </a:pathLst>
          </a:custGeom>
          <a:blipFill rotWithShape="1">
            <a:blip r:embed="rId6">
              <a:alphaModFix/>
            </a:blip>
            <a:stretch>
              <a:fillRect b="0" l="0" r="0" t="0"/>
            </a:stretch>
          </a:blipFill>
          <a:ln>
            <a:noFill/>
          </a:ln>
        </p:spPr>
      </p:sp>
      <p:sp>
        <p:nvSpPr>
          <p:cNvPr id="259" name="Google Shape;259;p10"/>
          <p:cNvSpPr/>
          <p:nvPr/>
        </p:nvSpPr>
        <p:spPr>
          <a:xfrm>
            <a:off x="13380426" y="1028700"/>
            <a:ext cx="3878874" cy="1521892"/>
          </a:xfrm>
          <a:custGeom>
            <a:rect b="b" l="l" r="r" t="t"/>
            <a:pathLst>
              <a:path extrusionOk="0" h="1521892" w="3878874">
                <a:moveTo>
                  <a:pt x="0" y="0"/>
                </a:moveTo>
                <a:lnTo>
                  <a:pt x="3878874" y="0"/>
                </a:lnTo>
                <a:lnTo>
                  <a:pt x="3878874" y="1521892"/>
                </a:lnTo>
                <a:lnTo>
                  <a:pt x="0" y="1521892"/>
                </a:lnTo>
                <a:lnTo>
                  <a:pt x="0" y="0"/>
                </a:lnTo>
                <a:close/>
              </a:path>
            </a:pathLst>
          </a:custGeom>
          <a:blipFill rotWithShape="1">
            <a:blip r:embed="rId7">
              <a:alphaModFix/>
            </a:blip>
            <a:stretch>
              <a:fillRect b="0" l="0" r="0" t="0"/>
            </a:stretch>
          </a:blipFill>
          <a:ln>
            <a:noFill/>
          </a:ln>
        </p:spPr>
      </p:sp>
      <p:sp>
        <p:nvSpPr>
          <p:cNvPr id="260" name="Google Shape;260;p10"/>
          <p:cNvSpPr/>
          <p:nvPr/>
        </p:nvSpPr>
        <p:spPr>
          <a:xfrm>
            <a:off x="13380426" y="3026847"/>
            <a:ext cx="3878874" cy="1554628"/>
          </a:xfrm>
          <a:custGeom>
            <a:rect b="b" l="l" r="r" t="t"/>
            <a:pathLst>
              <a:path extrusionOk="0" h="1554628" w="3878874">
                <a:moveTo>
                  <a:pt x="0" y="0"/>
                </a:moveTo>
                <a:lnTo>
                  <a:pt x="3878874" y="0"/>
                </a:lnTo>
                <a:lnTo>
                  <a:pt x="3878874" y="1554628"/>
                </a:lnTo>
                <a:lnTo>
                  <a:pt x="0" y="1554628"/>
                </a:lnTo>
                <a:lnTo>
                  <a:pt x="0" y="0"/>
                </a:lnTo>
                <a:close/>
              </a:path>
            </a:pathLst>
          </a:custGeom>
          <a:blipFill rotWithShape="1">
            <a:blip r:embed="rId8">
              <a:alphaModFix/>
            </a:blip>
            <a:stretch>
              <a:fillRect b="0" l="0" r="0" t="0"/>
            </a:stretch>
          </a:blipFill>
          <a:ln>
            <a:noFill/>
          </a:ln>
        </p:spPr>
      </p:sp>
      <p:sp>
        <p:nvSpPr>
          <p:cNvPr id="261" name="Google Shape;261;p10"/>
          <p:cNvSpPr txBox="1"/>
          <p:nvPr/>
        </p:nvSpPr>
        <p:spPr>
          <a:xfrm>
            <a:off x="1028700" y="6857615"/>
            <a:ext cx="7084095" cy="1061863"/>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F4F4F4"/>
                </a:solidFill>
                <a:latin typeface="Arial"/>
                <a:ea typeface="Arial"/>
                <a:cs typeface="Arial"/>
                <a:sym typeface="Arial"/>
              </a:rPr>
              <a:t>BUTTONS</a:t>
            </a:r>
            <a:endParaRPr/>
          </a:p>
        </p:txBody>
      </p:sp>
      <p:sp>
        <p:nvSpPr>
          <p:cNvPr id="262" name="Google Shape;262;p10"/>
          <p:cNvSpPr txBox="1"/>
          <p:nvPr/>
        </p:nvSpPr>
        <p:spPr>
          <a:xfrm>
            <a:off x="1096011" y="8046754"/>
            <a:ext cx="6085849" cy="623414"/>
          </a:xfrm>
          <a:prstGeom prst="rect">
            <a:avLst/>
          </a:prstGeom>
          <a:noFill/>
          <a:ln>
            <a:noFill/>
          </a:ln>
        </p:spPr>
        <p:txBody>
          <a:bodyPr anchorCtr="0" anchor="t" bIns="0" lIns="0" spcFirstLastPara="1" rIns="0" wrap="square" tIns="0">
            <a:spAutoFit/>
          </a:bodyPr>
          <a:lstStyle/>
          <a:p>
            <a:pPr indent="0" lvl="0" marL="0" marR="0" rtl="0" algn="l">
              <a:lnSpc>
                <a:spcPct val="122020"/>
              </a:lnSpc>
              <a:spcBef>
                <a:spcPts val="0"/>
              </a:spcBef>
              <a:spcAft>
                <a:spcPts val="0"/>
              </a:spcAft>
              <a:buNone/>
            </a:pPr>
            <a:r>
              <a:rPr b="0" i="0" lang="en-US" sz="2039" u="none" cap="none" strike="noStrike">
                <a:solidFill>
                  <a:srgbClr val="F4F4F4"/>
                </a:solidFill>
                <a:latin typeface="Arial"/>
                <a:ea typeface="Arial"/>
                <a:cs typeface="Arial"/>
                <a:sym typeface="Arial"/>
              </a:rPr>
              <a:t>When user clicks on a difficulty button, the box will be highlighted with a white outline.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11"/>
          <p:cNvPicPr preferRelativeResize="0"/>
          <p:nvPr/>
        </p:nvPicPr>
        <p:blipFill rotWithShape="1">
          <a:blip r:embed="rId3">
            <a:alphaModFix/>
          </a:blip>
          <a:srcRect b="7716" l="4977" r="4557" t="1818"/>
          <a:stretch/>
        </p:blipFill>
        <p:spPr>
          <a:xfrm>
            <a:off x="0" y="0"/>
            <a:ext cx="18288000" cy="10287000"/>
          </a:xfrm>
          <a:prstGeom prst="rect">
            <a:avLst/>
          </a:prstGeom>
          <a:noFill/>
          <a:ln>
            <a:noFill/>
          </a:ln>
        </p:spPr>
      </p:pic>
      <p:sp>
        <p:nvSpPr>
          <p:cNvPr id="268" name="Google Shape;268;p11"/>
          <p:cNvSpPr txBox="1"/>
          <p:nvPr/>
        </p:nvSpPr>
        <p:spPr>
          <a:xfrm>
            <a:off x="460487" y="489781"/>
            <a:ext cx="5772000" cy="1059600"/>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F4F4F4"/>
                </a:solidFill>
                <a:latin typeface="Arial"/>
                <a:ea typeface="Arial"/>
                <a:cs typeface="Arial"/>
                <a:sym typeface="Arial"/>
              </a:rPr>
              <a:t>MAIN MNU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1414"/>
        </a:solidFill>
      </p:bgPr>
    </p:bg>
    <p:spTree>
      <p:nvGrpSpPr>
        <p:cNvPr id="272" name="Shape 272"/>
        <p:cNvGrpSpPr/>
        <p:nvPr/>
      </p:nvGrpSpPr>
      <p:grpSpPr>
        <a:xfrm>
          <a:off x="0" y="0"/>
          <a:ext cx="0" cy="0"/>
          <a:chOff x="0" y="0"/>
          <a:chExt cx="0" cy="0"/>
        </a:xfrm>
      </p:grpSpPr>
      <p:sp>
        <p:nvSpPr>
          <p:cNvPr id="273" name="Google Shape;273;p12"/>
          <p:cNvSpPr/>
          <p:nvPr/>
        </p:nvSpPr>
        <p:spPr>
          <a:xfrm>
            <a:off x="343397" y="253510"/>
            <a:ext cx="17601207" cy="9779981"/>
          </a:xfrm>
          <a:custGeom>
            <a:rect b="b" l="l" r="r" t="t"/>
            <a:pathLst>
              <a:path extrusionOk="0" h="9779981" w="17601207">
                <a:moveTo>
                  <a:pt x="0" y="0"/>
                </a:moveTo>
                <a:lnTo>
                  <a:pt x="17601206" y="0"/>
                </a:lnTo>
                <a:lnTo>
                  <a:pt x="17601206" y="9779980"/>
                </a:lnTo>
                <a:lnTo>
                  <a:pt x="0" y="9779980"/>
                </a:lnTo>
                <a:lnTo>
                  <a:pt x="0" y="0"/>
                </a:lnTo>
                <a:close/>
              </a:path>
            </a:pathLst>
          </a:custGeom>
          <a:blipFill rotWithShape="1">
            <a:blip r:embed="rId3">
              <a:alphaModFix/>
            </a:blip>
            <a:stretch>
              <a:fillRect b="0" l="0" r="0" t="0"/>
            </a:stretch>
          </a:blipFill>
          <a:ln>
            <a:noFill/>
          </a:ln>
        </p:spPr>
      </p:sp>
      <p:sp>
        <p:nvSpPr>
          <p:cNvPr id="274" name="Google Shape;274;p12"/>
          <p:cNvSpPr txBox="1"/>
          <p:nvPr/>
        </p:nvSpPr>
        <p:spPr>
          <a:xfrm>
            <a:off x="460487" y="489781"/>
            <a:ext cx="5949624" cy="1058787"/>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F4F4F4"/>
                </a:solidFill>
                <a:latin typeface="Arial"/>
                <a:ea typeface="Arial"/>
                <a:cs typeface="Arial"/>
                <a:sym typeface="Arial"/>
              </a:rPr>
              <a:t>PAUSE MENU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78" name="Shape 278"/>
        <p:cNvGrpSpPr/>
        <p:nvPr/>
      </p:nvGrpSpPr>
      <p:grpSpPr>
        <a:xfrm>
          <a:off x="0" y="0"/>
          <a:ext cx="0" cy="0"/>
          <a:chOff x="0" y="0"/>
          <a:chExt cx="0" cy="0"/>
        </a:xfrm>
      </p:grpSpPr>
      <p:sp>
        <p:nvSpPr>
          <p:cNvPr id="279" name="Google Shape;279;p13"/>
          <p:cNvSpPr txBox="1"/>
          <p:nvPr/>
        </p:nvSpPr>
        <p:spPr>
          <a:xfrm>
            <a:off x="1529831" y="4937357"/>
            <a:ext cx="15228339" cy="402760"/>
          </a:xfrm>
          <a:prstGeom prst="rect">
            <a:avLst/>
          </a:prstGeom>
          <a:noFill/>
          <a:ln>
            <a:noFill/>
          </a:ln>
        </p:spPr>
        <p:txBody>
          <a:bodyPr anchorCtr="0" anchor="t" bIns="0" lIns="0" spcFirstLastPara="1" rIns="0" wrap="square" tIns="0">
            <a:spAutoFit/>
          </a:bodyPr>
          <a:lstStyle/>
          <a:p>
            <a:pPr indent="0" lvl="0" marL="0" marR="0" rtl="0" algn="ctr">
              <a:lnSpc>
                <a:spcPct val="122007"/>
              </a:lnSpc>
              <a:spcBef>
                <a:spcPts val="0"/>
              </a:spcBef>
              <a:spcAft>
                <a:spcPts val="0"/>
              </a:spcAft>
              <a:buNone/>
            </a:pPr>
            <a:r>
              <a:rPr b="0" i="0" lang="en-US" sz="2640" u="sng" cap="none" strike="noStrike">
                <a:solidFill>
                  <a:srgbClr val="000000"/>
                </a:solidFill>
                <a:latin typeface="Arial"/>
                <a:ea typeface="Arial"/>
                <a:cs typeface="Arial"/>
                <a:sym typeface="Arial"/>
                <a:hlinkClick r:id="rId3">
                  <a:extLst>
                    <a:ext uri="{A12FA001-AC4F-418D-AE19-62706E023703}">
                      <ahyp:hlinkClr val="tx"/>
                    </a:ext>
                  </a:extLst>
                </a:hlinkClick>
              </a:rPr>
              <a:t>https://drive.google.com/drive/folders/1Rjn7c3rSmczOCTIKJvhG5Vn1ZJtbH5jt?usp=sharing</a:t>
            </a:r>
            <a:endParaRPr/>
          </a:p>
        </p:txBody>
      </p:sp>
      <p:sp>
        <p:nvSpPr>
          <p:cNvPr id="280" name="Google Shape;280;p13"/>
          <p:cNvSpPr txBox="1"/>
          <p:nvPr/>
        </p:nvSpPr>
        <p:spPr>
          <a:xfrm>
            <a:off x="1028700" y="6857615"/>
            <a:ext cx="7084095" cy="1061863"/>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404040"/>
                </a:solidFill>
                <a:latin typeface="Arial"/>
                <a:ea typeface="Arial"/>
                <a:cs typeface="Arial"/>
                <a:sym typeface="Arial"/>
              </a:rPr>
              <a:t>LINK TO DRIVE</a:t>
            </a:r>
            <a:endParaRPr/>
          </a:p>
        </p:txBody>
      </p:sp>
      <p:sp>
        <p:nvSpPr>
          <p:cNvPr id="281" name="Google Shape;281;p13"/>
          <p:cNvSpPr txBox="1"/>
          <p:nvPr/>
        </p:nvSpPr>
        <p:spPr>
          <a:xfrm>
            <a:off x="1096011" y="8046754"/>
            <a:ext cx="6085849" cy="623414"/>
          </a:xfrm>
          <a:prstGeom prst="rect">
            <a:avLst/>
          </a:prstGeom>
          <a:noFill/>
          <a:ln>
            <a:noFill/>
          </a:ln>
        </p:spPr>
        <p:txBody>
          <a:bodyPr anchorCtr="0" anchor="t" bIns="0" lIns="0" spcFirstLastPara="1" rIns="0" wrap="square" tIns="0">
            <a:spAutoFit/>
          </a:bodyPr>
          <a:lstStyle/>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Here's a link to the Google drive if you want to check the designs out.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8" name="Shape 98"/>
        <p:cNvGrpSpPr/>
        <p:nvPr/>
      </p:nvGrpSpPr>
      <p:grpSpPr>
        <a:xfrm>
          <a:off x="0" y="0"/>
          <a:ext cx="0" cy="0"/>
          <a:chOff x="0" y="0"/>
          <a:chExt cx="0" cy="0"/>
        </a:xfrm>
      </p:grpSpPr>
      <p:grpSp>
        <p:nvGrpSpPr>
          <p:cNvPr id="99" name="Google Shape;99;p2"/>
          <p:cNvGrpSpPr/>
          <p:nvPr/>
        </p:nvGrpSpPr>
        <p:grpSpPr>
          <a:xfrm>
            <a:off x="1030488" y="2551409"/>
            <a:ext cx="797852" cy="801428"/>
            <a:chOff x="1813" y="0"/>
            <a:chExt cx="809173" cy="812800"/>
          </a:xfrm>
        </p:grpSpPr>
        <p:sp>
          <p:nvSpPr>
            <p:cNvPr id="100" name="Google Shape;100;p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2"/>
          <p:cNvSpPr txBox="1"/>
          <p:nvPr/>
        </p:nvSpPr>
        <p:spPr>
          <a:xfrm>
            <a:off x="1028700" y="4419637"/>
            <a:ext cx="7485259" cy="1058796"/>
          </a:xfrm>
          <a:prstGeom prst="rect">
            <a:avLst/>
          </a:prstGeom>
          <a:noFill/>
          <a:ln>
            <a:noFill/>
          </a:ln>
        </p:spPr>
        <p:txBody>
          <a:bodyPr anchorCtr="0" anchor="t" bIns="0" lIns="0" spcFirstLastPara="1" rIns="0" wrap="square" tIns="0">
            <a:spAutoFit/>
          </a:bodyPr>
          <a:lstStyle/>
          <a:p>
            <a:pPr indent="0" lvl="0" marL="0" marR="0" rtl="0" algn="l">
              <a:lnSpc>
                <a:spcPct val="122009"/>
              </a:lnSpc>
              <a:spcBef>
                <a:spcPts val="0"/>
              </a:spcBef>
              <a:spcAft>
                <a:spcPts val="0"/>
              </a:spcAft>
              <a:buNone/>
            </a:pPr>
            <a:r>
              <a:rPr b="0" i="0" lang="en-US" sz="6879" u="none" cap="none" strike="noStrike">
                <a:solidFill>
                  <a:srgbClr val="404040"/>
                </a:solidFill>
                <a:latin typeface="Arial"/>
                <a:ea typeface="Arial"/>
                <a:cs typeface="Arial"/>
                <a:sym typeface="Arial"/>
              </a:rPr>
              <a:t>CARD MEMORY</a:t>
            </a:r>
            <a:endParaRPr/>
          </a:p>
        </p:txBody>
      </p:sp>
      <p:sp>
        <p:nvSpPr>
          <p:cNvPr id="103" name="Google Shape;103;p2"/>
          <p:cNvSpPr txBox="1"/>
          <p:nvPr/>
        </p:nvSpPr>
        <p:spPr>
          <a:xfrm>
            <a:off x="1096011" y="5523512"/>
            <a:ext cx="5116831" cy="3766718"/>
          </a:xfrm>
          <a:prstGeom prst="rect">
            <a:avLst/>
          </a:prstGeom>
          <a:noFill/>
          <a:ln>
            <a:noFill/>
          </a:ln>
        </p:spPr>
        <p:txBody>
          <a:bodyPr anchorCtr="0" anchor="t" bIns="0" lIns="0" spcFirstLastPara="1" rIns="0" wrap="square" tIns="0">
            <a:spAutoFit/>
          </a:bodyPr>
          <a:lstStyle/>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We are using SDL2 to help create a window to render objects. It also allows user to input mouse movements and inputs. It also allows the game to play audio which we will be using when flipping the cards.</a:t>
            </a:r>
            <a:endParaRPr/>
          </a:p>
          <a:p>
            <a:pPr indent="0" lvl="0" marL="0" marR="0" rtl="0" algn="l">
              <a:lnSpc>
                <a:spcPct val="122020"/>
              </a:lnSpc>
              <a:spcBef>
                <a:spcPts val="0"/>
              </a:spcBef>
              <a:spcAft>
                <a:spcPts val="0"/>
              </a:spcAft>
              <a:buNone/>
            </a:pPr>
            <a:r>
              <a:t/>
            </a:r>
            <a:endParaRPr b="0" i="0" sz="2039" u="none" cap="none" strike="noStrike">
              <a:solidFill>
                <a:srgbClr val="000000"/>
              </a:solidFill>
              <a:latin typeface="Arial"/>
              <a:ea typeface="Arial"/>
              <a:cs typeface="Arial"/>
              <a:sym typeface="Arial"/>
            </a:endParaRPr>
          </a:p>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Also, we used SDL2 image library which allows us to add external graphics for our game. </a:t>
            </a:r>
            <a:endParaRPr/>
          </a:p>
          <a:p>
            <a:pPr indent="0" lvl="0" marL="0" marR="0" rtl="0" algn="l">
              <a:lnSpc>
                <a:spcPct val="122020"/>
              </a:lnSpc>
              <a:spcBef>
                <a:spcPts val="0"/>
              </a:spcBef>
              <a:spcAft>
                <a:spcPts val="0"/>
              </a:spcAft>
              <a:buNone/>
            </a:pPr>
            <a:r>
              <a:t/>
            </a:r>
            <a:endParaRPr b="0" i="0" sz="2039" u="none" cap="none" strike="noStrike">
              <a:solidFill>
                <a:srgbClr val="000000"/>
              </a:solidFill>
              <a:latin typeface="Arial"/>
              <a:ea typeface="Arial"/>
              <a:cs typeface="Arial"/>
              <a:sym typeface="Arial"/>
            </a:endParaRPr>
          </a:p>
          <a:p>
            <a:pPr indent="0" lvl="0" marL="0" marR="0" rtl="0" algn="l">
              <a:lnSpc>
                <a:spcPct val="122020"/>
              </a:lnSpc>
              <a:spcBef>
                <a:spcPts val="0"/>
              </a:spcBef>
              <a:spcAft>
                <a:spcPts val="0"/>
              </a:spcAft>
              <a:buNone/>
            </a:pPr>
            <a:r>
              <a:t/>
            </a:r>
            <a:endParaRPr b="0" i="0" sz="2039" u="none" cap="none" strike="noStrike">
              <a:solidFill>
                <a:srgbClr val="000000"/>
              </a:solidFill>
              <a:latin typeface="Arial"/>
              <a:ea typeface="Arial"/>
              <a:cs typeface="Arial"/>
              <a:sym typeface="Arial"/>
            </a:endParaRPr>
          </a:p>
        </p:txBody>
      </p:sp>
      <p:sp>
        <p:nvSpPr>
          <p:cNvPr id="104" name="Google Shape;104;p2"/>
          <p:cNvSpPr txBox="1"/>
          <p:nvPr/>
        </p:nvSpPr>
        <p:spPr>
          <a:xfrm>
            <a:off x="1096011" y="2652872"/>
            <a:ext cx="666806" cy="541321"/>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02</a:t>
            </a:r>
            <a:endParaRPr/>
          </a:p>
        </p:txBody>
      </p:sp>
      <p:grpSp>
        <p:nvGrpSpPr>
          <p:cNvPr id="105" name="Google Shape;105;p2"/>
          <p:cNvGrpSpPr/>
          <p:nvPr/>
        </p:nvGrpSpPr>
        <p:grpSpPr>
          <a:xfrm>
            <a:off x="15805630" y="8786360"/>
            <a:ext cx="1453670" cy="1284255"/>
            <a:chOff x="0" y="-58155"/>
            <a:chExt cx="1938226" cy="1712340"/>
          </a:xfrm>
        </p:grpSpPr>
        <p:grpSp>
          <p:nvGrpSpPr>
            <p:cNvPr id="106" name="Google Shape;106;p2"/>
            <p:cNvGrpSpPr/>
            <p:nvPr/>
          </p:nvGrpSpPr>
          <p:grpSpPr>
            <a:xfrm>
              <a:off x="0" y="-58155"/>
              <a:ext cx="1938226" cy="1712340"/>
              <a:chOff x="0" y="-28575"/>
              <a:chExt cx="952367" cy="841375"/>
            </a:xfrm>
          </p:grpSpPr>
          <p:sp>
            <p:nvSpPr>
              <p:cNvPr id="107" name="Google Shape;107;p2"/>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9" name="Google Shape;109;p2"/>
            <p:cNvCxnSpPr/>
            <p:nvPr/>
          </p:nvCxnSpPr>
          <p:spPr>
            <a:xfrm>
              <a:off x="509295" y="285549"/>
              <a:ext cx="952100" cy="0"/>
            </a:xfrm>
            <a:prstGeom prst="straightConnector1">
              <a:avLst/>
            </a:prstGeom>
            <a:noFill/>
            <a:ln cap="flat" cmpd="sng" w="25400">
              <a:solidFill>
                <a:srgbClr val="000000">
                  <a:alpha val="70588"/>
                </a:srgbClr>
              </a:solidFill>
              <a:prstDash val="solid"/>
              <a:round/>
              <a:headEnd len="sm" w="sm" type="none"/>
              <a:tailEnd len="med" w="med" type="stealth"/>
            </a:ln>
          </p:spPr>
        </p:cxnSp>
      </p:grpSp>
      <p:sp>
        <p:nvSpPr>
          <p:cNvPr id="110" name="Google Shape;110;p2"/>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111" name="Google Shape;111;p2"/>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grpSp>
        <p:nvGrpSpPr>
          <p:cNvPr id="112" name="Google Shape;112;p2"/>
          <p:cNvGrpSpPr/>
          <p:nvPr/>
        </p:nvGrpSpPr>
        <p:grpSpPr>
          <a:xfrm>
            <a:off x="8003138" y="1028700"/>
            <a:ext cx="9379987" cy="7412577"/>
            <a:chOff x="0" y="0"/>
            <a:chExt cx="12506650" cy="9883435"/>
          </a:xfrm>
        </p:grpSpPr>
        <p:sp>
          <p:nvSpPr>
            <p:cNvPr id="113" name="Google Shape;113;p2"/>
            <p:cNvSpPr/>
            <p:nvPr/>
          </p:nvSpPr>
          <p:spPr>
            <a:xfrm>
              <a:off x="0" y="0"/>
              <a:ext cx="5542125" cy="7869817"/>
            </a:xfrm>
            <a:custGeom>
              <a:rect b="b" l="l" r="r" t="t"/>
              <a:pathLst>
                <a:path extrusionOk="0" h="7869817" w="5542125">
                  <a:moveTo>
                    <a:pt x="0" y="0"/>
                  </a:moveTo>
                  <a:lnTo>
                    <a:pt x="5542125" y="0"/>
                  </a:lnTo>
                  <a:lnTo>
                    <a:pt x="5542125" y="7869817"/>
                  </a:lnTo>
                  <a:lnTo>
                    <a:pt x="0" y="7869817"/>
                  </a:lnTo>
                  <a:lnTo>
                    <a:pt x="0" y="0"/>
                  </a:lnTo>
                  <a:close/>
                </a:path>
              </a:pathLst>
            </a:custGeom>
            <a:blipFill rotWithShape="1">
              <a:blip r:embed="rId3">
                <a:alphaModFix/>
              </a:blip>
              <a:stretch>
                <a:fillRect b="0" l="0" r="0" t="0"/>
              </a:stretch>
            </a:blipFill>
            <a:ln>
              <a:noFill/>
            </a:ln>
          </p:spPr>
        </p:sp>
        <p:sp>
          <p:nvSpPr>
            <p:cNvPr id="114" name="Google Shape;114;p2"/>
            <p:cNvSpPr txBox="1"/>
            <p:nvPr/>
          </p:nvSpPr>
          <p:spPr>
            <a:xfrm>
              <a:off x="565169" y="8611443"/>
              <a:ext cx="4826781" cy="1234215"/>
            </a:xfrm>
            <a:prstGeom prst="rect">
              <a:avLst/>
            </a:prstGeom>
            <a:noFill/>
            <a:ln>
              <a:noFill/>
            </a:ln>
          </p:spPr>
          <p:txBody>
            <a:bodyPr anchorCtr="0" anchor="t" bIns="0" lIns="0" spcFirstLastPara="1" rIns="0" wrap="square" tIns="0">
              <a:spAutoFit/>
            </a:bodyPr>
            <a:lstStyle/>
            <a:p>
              <a:pPr indent="0" lvl="0" marL="0" marR="0" rtl="0" algn="l">
                <a:lnSpc>
                  <a:spcPct val="122012"/>
                </a:lnSpc>
                <a:spcBef>
                  <a:spcPts val="0"/>
                </a:spcBef>
                <a:spcAft>
                  <a:spcPts val="0"/>
                </a:spcAft>
                <a:buNone/>
              </a:pPr>
              <a:r>
                <a:rPr b="0" i="0" lang="en-US" sz="2017" u="none" cap="none" strike="noStrike">
                  <a:solidFill>
                    <a:srgbClr val="000000"/>
                  </a:solidFill>
                  <a:latin typeface="Arial"/>
                  <a:ea typeface="Arial"/>
                  <a:cs typeface="Arial"/>
                  <a:sym typeface="Arial"/>
                </a:rPr>
                <a:t>Front face of the card symbol will be placed in the middle</a:t>
              </a:r>
              <a:endParaRPr/>
            </a:p>
          </p:txBody>
        </p:sp>
        <p:sp>
          <p:nvSpPr>
            <p:cNvPr id="115" name="Google Shape;115;p2"/>
            <p:cNvSpPr txBox="1"/>
            <p:nvPr/>
          </p:nvSpPr>
          <p:spPr>
            <a:xfrm>
              <a:off x="565169" y="7626450"/>
              <a:ext cx="4826781" cy="443318"/>
            </a:xfrm>
            <a:prstGeom prst="rect">
              <a:avLst/>
            </a:prstGeom>
            <a:noFill/>
            <a:ln>
              <a:noFill/>
            </a:ln>
          </p:spPr>
          <p:txBody>
            <a:bodyPr anchorCtr="0" anchor="t" bIns="0" lIns="0" spcFirstLastPara="1" rIns="0" wrap="square" tIns="0">
              <a:spAutoFit/>
            </a:bodyPr>
            <a:lstStyle/>
            <a:p>
              <a:pPr indent="0" lvl="0" marL="0" marR="0" rtl="0" algn="l">
                <a:lnSpc>
                  <a:spcPct val="121980"/>
                </a:lnSpc>
                <a:spcBef>
                  <a:spcPts val="0"/>
                </a:spcBef>
                <a:spcAft>
                  <a:spcPts val="0"/>
                </a:spcAft>
                <a:buNone/>
              </a:pPr>
              <a:r>
                <a:rPr b="0" i="0" lang="en-US" sz="2202" u="none" cap="none" strike="noStrike">
                  <a:solidFill>
                    <a:srgbClr val="000000"/>
                  </a:solidFill>
                  <a:latin typeface="Arial"/>
                  <a:ea typeface="Arial"/>
                  <a:cs typeface="Arial"/>
                  <a:sym typeface="Arial"/>
                </a:rPr>
                <a:t>FRONT FACE</a:t>
              </a:r>
              <a:endParaRPr/>
            </a:p>
          </p:txBody>
        </p:sp>
        <p:sp>
          <p:nvSpPr>
            <p:cNvPr id="116" name="Google Shape;116;p2"/>
            <p:cNvSpPr txBox="1"/>
            <p:nvPr/>
          </p:nvSpPr>
          <p:spPr>
            <a:xfrm>
              <a:off x="7679869" y="8633152"/>
              <a:ext cx="4826781" cy="1250283"/>
            </a:xfrm>
            <a:prstGeom prst="rect">
              <a:avLst/>
            </a:prstGeom>
            <a:noFill/>
            <a:ln>
              <a:noFill/>
            </a:ln>
          </p:spPr>
          <p:txBody>
            <a:bodyPr anchorCtr="0" anchor="t" bIns="0" lIns="0" spcFirstLastPara="1" rIns="0" wrap="square" tIns="0">
              <a:spAutoFit/>
            </a:bodyPr>
            <a:lstStyle/>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Back face of the card, this is what user will see when the card is not flipped</a:t>
              </a:r>
              <a:endParaRPr/>
            </a:p>
          </p:txBody>
        </p:sp>
        <p:sp>
          <p:nvSpPr>
            <p:cNvPr id="117" name="Google Shape;117;p2"/>
            <p:cNvSpPr txBox="1"/>
            <p:nvPr/>
          </p:nvSpPr>
          <p:spPr>
            <a:xfrm>
              <a:off x="7679869" y="7648158"/>
              <a:ext cx="4826781" cy="443318"/>
            </a:xfrm>
            <a:prstGeom prst="rect">
              <a:avLst/>
            </a:prstGeom>
            <a:noFill/>
            <a:ln>
              <a:noFill/>
            </a:ln>
          </p:spPr>
          <p:txBody>
            <a:bodyPr anchorCtr="0" anchor="t" bIns="0" lIns="0" spcFirstLastPara="1" rIns="0" wrap="square" tIns="0">
              <a:spAutoFit/>
            </a:bodyPr>
            <a:lstStyle/>
            <a:p>
              <a:pPr indent="0" lvl="0" marL="0" marR="0" rtl="0" algn="l">
                <a:lnSpc>
                  <a:spcPct val="121980"/>
                </a:lnSpc>
                <a:spcBef>
                  <a:spcPts val="0"/>
                </a:spcBef>
                <a:spcAft>
                  <a:spcPts val="0"/>
                </a:spcAft>
                <a:buNone/>
              </a:pPr>
              <a:r>
                <a:rPr b="0" i="0" lang="en-US" sz="2202" u="none" cap="none" strike="noStrike">
                  <a:solidFill>
                    <a:srgbClr val="000000"/>
                  </a:solidFill>
                  <a:latin typeface="Arial"/>
                  <a:ea typeface="Arial"/>
                  <a:cs typeface="Arial"/>
                  <a:sym typeface="Arial"/>
                </a:rPr>
                <a:t>BACK FACE</a:t>
              </a:r>
              <a:endParaRPr/>
            </a:p>
          </p:txBody>
        </p:sp>
        <p:sp>
          <p:nvSpPr>
            <p:cNvPr id="118" name="Google Shape;118;p2"/>
            <p:cNvSpPr/>
            <p:nvPr/>
          </p:nvSpPr>
          <p:spPr>
            <a:xfrm>
              <a:off x="6964525" y="0"/>
              <a:ext cx="5542125" cy="7869817"/>
            </a:xfrm>
            <a:custGeom>
              <a:rect b="b" l="l" r="r" t="t"/>
              <a:pathLst>
                <a:path extrusionOk="0" h="7869817" w="5542125">
                  <a:moveTo>
                    <a:pt x="0" y="0"/>
                  </a:moveTo>
                  <a:lnTo>
                    <a:pt x="5542125" y="0"/>
                  </a:lnTo>
                  <a:lnTo>
                    <a:pt x="5542125" y="7869817"/>
                  </a:lnTo>
                  <a:lnTo>
                    <a:pt x="0" y="7869817"/>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22" name="Shape 122"/>
        <p:cNvGrpSpPr/>
        <p:nvPr/>
      </p:nvGrpSpPr>
      <p:grpSpPr>
        <a:xfrm>
          <a:off x="0" y="0"/>
          <a:ext cx="0" cy="0"/>
          <a:chOff x="0" y="0"/>
          <a:chExt cx="0" cy="0"/>
        </a:xfrm>
      </p:grpSpPr>
      <p:grpSp>
        <p:nvGrpSpPr>
          <p:cNvPr id="123" name="Google Shape;123;p3"/>
          <p:cNvGrpSpPr/>
          <p:nvPr/>
        </p:nvGrpSpPr>
        <p:grpSpPr>
          <a:xfrm>
            <a:off x="1030488" y="2551409"/>
            <a:ext cx="797852" cy="801428"/>
            <a:chOff x="1813" y="0"/>
            <a:chExt cx="809173" cy="812800"/>
          </a:xfrm>
        </p:grpSpPr>
        <p:sp>
          <p:nvSpPr>
            <p:cNvPr id="124" name="Google Shape;124;p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26" name="Google Shape;126;p3"/>
          <p:cNvPicPr preferRelativeResize="0"/>
          <p:nvPr/>
        </p:nvPicPr>
        <p:blipFill rotWithShape="1">
          <a:blip r:embed="rId3">
            <a:alphaModFix/>
          </a:blip>
          <a:srcRect b="596" l="0" r="0" t="597"/>
          <a:stretch/>
        </p:blipFill>
        <p:spPr>
          <a:xfrm>
            <a:off x="4283672" y="1187398"/>
            <a:ext cx="3086826" cy="4330879"/>
          </a:xfrm>
          <a:prstGeom prst="rect">
            <a:avLst/>
          </a:prstGeom>
          <a:noFill/>
          <a:ln>
            <a:noFill/>
          </a:ln>
        </p:spPr>
      </p:pic>
      <p:pic>
        <p:nvPicPr>
          <p:cNvPr id="127" name="Google Shape;127;p3"/>
          <p:cNvPicPr preferRelativeResize="0"/>
          <p:nvPr/>
        </p:nvPicPr>
        <p:blipFill rotWithShape="1">
          <a:blip r:embed="rId4">
            <a:alphaModFix/>
          </a:blip>
          <a:srcRect b="1523" l="0" r="0" t="1524"/>
          <a:stretch/>
        </p:blipFill>
        <p:spPr>
          <a:xfrm>
            <a:off x="8112795" y="6204795"/>
            <a:ext cx="3086826" cy="4249669"/>
          </a:xfrm>
          <a:prstGeom prst="rect">
            <a:avLst/>
          </a:prstGeom>
          <a:noFill/>
          <a:ln>
            <a:noFill/>
          </a:ln>
        </p:spPr>
      </p:pic>
      <p:grpSp>
        <p:nvGrpSpPr>
          <p:cNvPr id="128" name="Google Shape;128;p3"/>
          <p:cNvGrpSpPr/>
          <p:nvPr/>
        </p:nvGrpSpPr>
        <p:grpSpPr>
          <a:xfrm>
            <a:off x="15805630" y="8786360"/>
            <a:ext cx="1453670" cy="1284255"/>
            <a:chOff x="0" y="-58155"/>
            <a:chExt cx="1938226" cy="1712340"/>
          </a:xfrm>
        </p:grpSpPr>
        <p:grpSp>
          <p:nvGrpSpPr>
            <p:cNvPr id="129" name="Google Shape;129;p3"/>
            <p:cNvGrpSpPr/>
            <p:nvPr/>
          </p:nvGrpSpPr>
          <p:grpSpPr>
            <a:xfrm>
              <a:off x="0" y="-58155"/>
              <a:ext cx="1938226" cy="1712340"/>
              <a:chOff x="0" y="-28575"/>
              <a:chExt cx="952367" cy="841375"/>
            </a:xfrm>
          </p:grpSpPr>
          <p:sp>
            <p:nvSpPr>
              <p:cNvPr id="130" name="Google Shape;130;p3"/>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32" name="Google Shape;132;p3"/>
            <p:cNvCxnSpPr/>
            <p:nvPr/>
          </p:nvCxnSpPr>
          <p:spPr>
            <a:xfrm>
              <a:off x="509295" y="285549"/>
              <a:ext cx="952100" cy="0"/>
            </a:xfrm>
            <a:prstGeom prst="straightConnector1">
              <a:avLst/>
            </a:prstGeom>
            <a:noFill/>
            <a:ln cap="flat" cmpd="sng" w="25400">
              <a:solidFill>
                <a:srgbClr val="000000">
                  <a:alpha val="70588"/>
                </a:srgbClr>
              </a:solidFill>
              <a:prstDash val="solid"/>
              <a:round/>
              <a:headEnd len="sm" w="sm" type="none"/>
              <a:tailEnd len="med" w="med" type="stealth"/>
            </a:ln>
          </p:spPr>
        </p:cxnSp>
      </p:grpSp>
      <p:sp>
        <p:nvSpPr>
          <p:cNvPr id="133" name="Google Shape;133;p3"/>
          <p:cNvSpPr/>
          <p:nvPr/>
        </p:nvSpPr>
        <p:spPr>
          <a:xfrm>
            <a:off x="7577911" y="566847"/>
            <a:ext cx="4156594" cy="5902363"/>
          </a:xfrm>
          <a:custGeom>
            <a:rect b="b" l="l" r="r" t="t"/>
            <a:pathLst>
              <a:path extrusionOk="0" h="5902363" w="4156594">
                <a:moveTo>
                  <a:pt x="0" y="0"/>
                </a:moveTo>
                <a:lnTo>
                  <a:pt x="4156594" y="0"/>
                </a:lnTo>
                <a:lnTo>
                  <a:pt x="4156594" y="5902363"/>
                </a:lnTo>
                <a:lnTo>
                  <a:pt x="0" y="5902363"/>
                </a:lnTo>
                <a:lnTo>
                  <a:pt x="0" y="0"/>
                </a:lnTo>
                <a:close/>
              </a:path>
            </a:pathLst>
          </a:custGeom>
          <a:blipFill rotWithShape="1">
            <a:blip r:embed="rId5">
              <a:alphaModFix/>
            </a:blip>
            <a:stretch>
              <a:fillRect b="0" l="0" r="0" t="0"/>
            </a:stretch>
          </a:blipFill>
          <a:ln>
            <a:noFill/>
          </a:ln>
        </p:spPr>
      </p:sp>
      <p:sp>
        <p:nvSpPr>
          <p:cNvPr id="134" name="Google Shape;134;p3"/>
          <p:cNvSpPr/>
          <p:nvPr/>
        </p:nvSpPr>
        <p:spPr>
          <a:xfrm>
            <a:off x="11643326" y="4664526"/>
            <a:ext cx="3718600" cy="5381791"/>
          </a:xfrm>
          <a:custGeom>
            <a:rect b="b" l="l" r="r" t="t"/>
            <a:pathLst>
              <a:path extrusionOk="0" h="5381791" w="3718600">
                <a:moveTo>
                  <a:pt x="0" y="0"/>
                </a:moveTo>
                <a:lnTo>
                  <a:pt x="3718599" y="0"/>
                </a:lnTo>
                <a:lnTo>
                  <a:pt x="3718599" y="5381791"/>
                </a:lnTo>
                <a:lnTo>
                  <a:pt x="0" y="5381791"/>
                </a:lnTo>
                <a:lnTo>
                  <a:pt x="0" y="0"/>
                </a:lnTo>
                <a:close/>
              </a:path>
            </a:pathLst>
          </a:custGeom>
          <a:blipFill rotWithShape="1">
            <a:blip r:embed="rId6">
              <a:alphaModFix/>
            </a:blip>
            <a:stretch>
              <a:fillRect b="0" l="-958" r="-958" t="0"/>
            </a:stretch>
          </a:blipFill>
          <a:ln>
            <a:noFill/>
          </a:ln>
        </p:spPr>
      </p:sp>
      <p:sp>
        <p:nvSpPr>
          <p:cNvPr id="135" name="Google Shape;135;p3"/>
          <p:cNvSpPr txBox="1"/>
          <p:nvPr/>
        </p:nvSpPr>
        <p:spPr>
          <a:xfrm>
            <a:off x="1028700" y="7100616"/>
            <a:ext cx="7084095" cy="1061863"/>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404040"/>
                </a:solidFill>
                <a:latin typeface="Arial"/>
                <a:ea typeface="Arial"/>
                <a:cs typeface="Arial"/>
                <a:sym typeface="Arial"/>
              </a:rPr>
              <a:t>CARD MEMORY</a:t>
            </a:r>
            <a:endParaRPr/>
          </a:p>
        </p:txBody>
      </p:sp>
      <p:sp>
        <p:nvSpPr>
          <p:cNvPr id="136" name="Google Shape;136;p3"/>
          <p:cNvSpPr txBox="1"/>
          <p:nvPr/>
        </p:nvSpPr>
        <p:spPr>
          <a:xfrm>
            <a:off x="1096011" y="8103835"/>
            <a:ext cx="6085849" cy="1880606"/>
          </a:xfrm>
          <a:prstGeom prst="rect">
            <a:avLst/>
          </a:prstGeom>
          <a:noFill/>
          <a:ln>
            <a:noFill/>
          </a:ln>
        </p:spPr>
        <p:txBody>
          <a:bodyPr anchorCtr="0" anchor="t" bIns="0" lIns="0" spcFirstLastPara="1" rIns="0" wrap="square" tIns="0">
            <a:spAutoFit/>
          </a:bodyPr>
          <a:lstStyle/>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The objective of a card memory game is to match pairs of cards by remembering their positions and symbols. </a:t>
            </a:r>
            <a:endParaRPr/>
          </a:p>
          <a:p>
            <a:pPr indent="0" lvl="0" marL="0" marR="0" rtl="0" algn="l">
              <a:lnSpc>
                <a:spcPct val="122020"/>
              </a:lnSpc>
              <a:spcBef>
                <a:spcPts val="0"/>
              </a:spcBef>
              <a:spcAft>
                <a:spcPts val="0"/>
              </a:spcAft>
              <a:buNone/>
            </a:pPr>
            <a:r>
              <a:t/>
            </a:r>
            <a:endParaRPr b="0" i="0" sz="2039" u="none" cap="none" strike="noStrike">
              <a:solidFill>
                <a:srgbClr val="000000"/>
              </a:solidFill>
              <a:latin typeface="Arial"/>
              <a:ea typeface="Arial"/>
              <a:cs typeface="Arial"/>
              <a:sym typeface="Arial"/>
            </a:endParaRPr>
          </a:p>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The game continues until all pairs have been matched. </a:t>
            </a:r>
            <a:endParaRPr/>
          </a:p>
        </p:txBody>
      </p:sp>
      <p:sp>
        <p:nvSpPr>
          <p:cNvPr id="137" name="Google Shape;137;p3"/>
          <p:cNvSpPr txBox="1"/>
          <p:nvPr/>
        </p:nvSpPr>
        <p:spPr>
          <a:xfrm>
            <a:off x="12050441" y="2710022"/>
            <a:ext cx="5208859" cy="2189633"/>
          </a:xfrm>
          <a:prstGeom prst="rect">
            <a:avLst/>
          </a:prstGeom>
          <a:noFill/>
          <a:ln>
            <a:noFill/>
          </a:ln>
        </p:spPr>
        <p:txBody>
          <a:bodyPr anchorCtr="0" anchor="t" bIns="0" lIns="0" spcFirstLastPara="1" rIns="0" wrap="square" tIns="0">
            <a:spAutoFit/>
          </a:bodyPr>
          <a:lstStyle/>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It also allows users to choose what difficulty they would like to play there are 3 levels.</a:t>
            </a:r>
            <a:endParaRPr/>
          </a:p>
          <a:p>
            <a:pPr indent="0" lvl="0" marL="0" marR="0" rtl="0" algn="l">
              <a:lnSpc>
                <a:spcPct val="122031"/>
              </a:lnSpc>
              <a:spcBef>
                <a:spcPts val="0"/>
              </a:spcBef>
              <a:spcAft>
                <a:spcPts val="0"/>
              </a:spcAft>
              <a:buNone/>
            </a:pPr>
            <a:r>
              <a:t/>
            </a:r>
            <a:endParaRPr b="0" i="0" sz="2037" u="none" cap="none" strike="noStrike">
              <a:solidFill>
                <a:srgbClr val="000000"/>
              </a:solidFill>
              <a:latin typeface="Arial"/>
              <a:ea typeface="Arial"/>
              <a:cs typeface="Arial"/>
              <a:sym typeface="Arial"/>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Users are able to pause at any point during the game.</a:t>
            </a:r>
            <a:endParaRPr/>
          </a:p>
          <a:p>
            <a:pPr indent="0" lvl="0" marL="0" marR="0" rtl="0" algn="l">
              <a:lnSpc>
                <a:spcPct val="122031"/>
              </a:lnSpc>
              <a:spcBef>
                <a:spcPts val="0"/>
              </a:spcBef>
              <a:spcAft>
                <a:spcPts val="0"/>
              </a:spcAft>
              <a:buNone/>
            </a:pPr>
            <a:r>
              <a:t/>
            </a:r>
            <a:endParaRPr b="0" i="0" sz="2037" u="none" cap="none" strike="noStrike">
              <a:solidFill>
                <a:srgbClr val="000000"/>
              </a:solidFill>
              <a:latin typeface="Arial"/>
              <a:ea typeface="Arial"/>
              <a:cs typeface="Arial"/>
              <a:sym typeface="Arial"/>
            </a:endParaRPr>
          </a:p>
        </p:txBody>
      </p:sp>
      <p:sp>
        <p:nvSpPr>
          <p:cNvPr id="138" name="Google Shape;138;p3"/>
          <p:cNvSpPr txBox="1"/>
          <p:nvPr/>
        </p:nvSpPr>
        <p:spPr>
          <a:xfrm>
            <a:off x="1096011" y="2652872"/>
            <a:ext cx="666806" cy="541321"/>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02</a:t>
            </a:r>
            <a:endParaRPr/>
          </a:p>
        </p:txBody>
      </p:sp>
      <p:sp>
        <p:nvSpPr>
          <p:cNvPr id="139" name="Google Shape;139;p3"/>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140" name="Google Shape;140;p3"/>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44" name="Shape 144"/>
        <p:cNvGrpSpPr/>
        <p:nvPr/>
      </p:nvGrpSpPr>
      <p:grpSpPr>
        <a:xfrm>
          <a:off x="0" y="0"/>
          <a:ext cx="0" cy="0"/>
          <a:chOff x="0" y="0"/>
          <a:chExt cx="0" cy="0"/>
        </a:xfrm>
      </p:grpSpPr>
      <p:grpSp>
        <p:nvGrpSpPr>
          <p:cNvPr id="145" name="Google Shape;145;p4"/>
          <p:cNvGrpSpPr/>
          <p:nvPr/>
        </p:nvGrpSpPr>
        <p:grpSpPr>
          <a:xfrm>
            <a:off x="1030488" y="2551409"/>
            <a:ext cx="797852" cy="801428"/>
            <a:chOff x="1813" y="0"/>
            <a:chExt cx="809173" cy="812800"/>
          </a:xfrm>
        </p:grpSpPr>
        <p:sp>
          <p:nvSpPr>
            <p:cNvPr id="146" name="Google Shape;146;p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8" name="Google Shape;148;p4"/>
          <p:cNvGrpSpPr/>
          <p:nvPr/>
        </p:nvGrpSpPr>
        <p:grpSpPr>
          <a:xfrm>
            <a:off x="15805630" y="8786360"/>
            <a:ext cx="1453670" cy="1284255"/>
            <a:chOff x="0" y="-58155"/>
            <a:chExt cx="1938226" cy="1712340"/>
          </a:xfrm>
        </p:grpSpPr>
        <p:grpSp>
          <p:nvGrpSpPr>
            <p:cNvPr id="149" name="Google Shape;149;p4"/>
            <p:cNvGrpSpPr/>
            <p:nvPr/>
          </p:nvGrpSpPr>
          <p:grpSpPr>
            <a:xfrm>
              <a:off x="0" y="-58155"/>
              <a:ext cx="1938226" cy="1712340"/>
              <a:chOff x="0" y="-28575"/>
              <a:chExt cx="952367" cy="841375"/>
            </a:xfrm>
          </p:grpSpPr>
          <p:sp>
            <p:nvSpPr>
              <p:cNvPr id="150" name="Google Shape;150;p4"/>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52" name="Google Shape;152;p4"/>
            <p:cNvCxnSpPr/>
            <p:nvPr/>
          </p:nvCxnSpPr>
          <p:spPr>
            <a:xfrm>
              <a:off x="509295" y="285549"/>
              <a:ext cx="952100" cy="0"/>
            </a:xfrm>
            <a:prstGeom prst="straightConnector1">
              <a:avLst/>
            </a:prstGeom>
            <a:noFill/>
            <a:ln cap="flat" cmpd="sng" w="25400">
              <a:solidFill>
                <a:srgbClr val="000000">
                  <a:alpha val="70588"/>
                </a:srgbClr>
              </a:solidFill>
              <a:prstDash val="solid"/>
              <a:round/>
              <a:headEnd len="sm" w="sm" type="none"/>
              <a:tailEnd len="med" w="med" type="stealth"/>
            </a:ln>
          </p:spPr>
        </p:cxnSp>
      </p:grpSp>
      <p:sp>
        <p:nvSpPr>
          <p:cNvPr id="153" name="Google Shape;153;p4"/>
          <p:cNvSpPr/>
          <p:nvPr/>
        </p:nvSpPr>
        <p:spPr>
          <a:xfrm>
            <a:off x="7982936" y="4948697"/>
            <a:ext cx="4137454" cy="1618204"/>
          </a:xfrm>
          <a:custGeom>
            <a:rect b="b" l="l" r="r" t="t"/>
            <a:pathLst>
              <a:path extrusionOk="0" h="1618204" w="4137454">
                <a:moveTo>
                  <a:pt x="0" y="0"/>
                </a:moveTo>
                <a:lnTo>
                  <a:pt x="4137454" y="0"/>
                </a:lnTo>
                <a:lnTo>
                  <a:pt x="4137454" y="1618204"/>
                </a:lnTo>
                <a:lnTo>
                  <a:pt x="0" y="1618204"/>
                </a:lnTo>
                <a:lnTo>
                  <a:pt x="0" y="0"/>
                </a:lnTo>
                <a:close/>
              </a:path>
            </a:pathLst>
          </a:custGeom>
          <a:blipFill rotWithShape="1">
            <a:blip r:embed="rId3">
              <a:alphaModFix/>
            </a:blip>
            <a:stretch>
              <a:fillRect b="0" l="0" r="0" t="0"/>
            </a:stretch>
          </a:blipFill>
          <a:ln>
            <a:noFill/>
          </a:ln>
        </p:spPr>
      </p:sp>
      <p:sp>
        <p:nvSpPr>
          <p:cNvPr id="154" name="Google Shape;154;p4"/>
          <p:cNvSpPr/>
          <p:nvPr/>
        </p:nvSpPr>
        <p:spPr>
          <a:xfrm>
            <a:off x="12395011" y="6067562"/>
            <a:ext cx="4137454" cy="1618204"/>
          </a:xfrm>
          <a:custGeom>
            <a:rect b="b" l="l" r="r" t="t"/>
            <a:pathLst>
              <a:path extrusionOk="0" h="1618204" w="4137454">
                <a:moveTo>
                  <a:pt x="0" y="0"/>
                </a:moveTo>
                <a:lnTo>
                  <a:pt x="4137454" y="0"/>
                </a:lnTo>
                <a:lnTo>
                  <a:pt x="4137454" y="1618205"/>
                </a:lnTo>
                <a:lnTo>
                  <a:pt x="0" y="1618205"/>
                </a:lnTo>
                <a:lnTo>
                  <a:pt x="0" y="0"/>
                </a:lnTo>
                <a:close/>
              </a:path>
            </a:pathLst>
          </a:custGeom>
          <a:blipFill rotWithShape="1">
            <a:blip r:embed="rId4">
              <a:alphaModFix/>
            </a:blip>
            <a:stretch>
              <a:fillRect b="0" l="0" r="0" t="0"/>
            </a:stretch>
          </a:blipFill>
          <a:ln>
            <a:noFill/>
          </a:ln>
        </p:spPr>
      </p:sp>
      <p:sp>
        <p:nvSpPr>
          <p:cNvPr id="155" name="Google Shape;155;p4"/>
          <p:cNvSpPr/>
          <p:nvPr/>
        </p:nvSpPr>
        <p:spPr>
          <a:xfrm>
            <a:off x="6107217" y="2913252"/>
            <a:ext cx="3330025" cy="1725681"/>
          </a:xfrm>
          <a:custGeom>
            <a:rect b="b" l="l" r="r" t="t"/>
            <a:pathLst>
              <a:path extrusionOk="0" h="1725681" w="3330025">
                <a:moveTo>
                  <a:pt x="0" y="0"/>
                </a:moveTo>
                <a:lnTo>
                  <a:pt x="3330025" y="0"/>
                </a:lnTo>
                <a:lnTo>
                  <a:pt x="3330025" y="1725681"/>
                </a:lnTo>
                <a:lnTo>
                  <a:pt x="0" y="1725681"/>
                </a:lnTo>
                <a:lnTo>
                  <a:pt x="0" y="0"/>
                </a:lnTo>
                <a:close/>
              </a:path>
            </a:pathLst>
          </a:custGeom>
          <a:blipFill rotWithShape="1">
            <a:blip r:embed="rId5">
              <a:alphaModFix/>
            </a:blip>
            <a:stretch>
              <a:fillRect b="0" l="0" r="0" t="0"/>
            </a:stretch>
          </a:blipFill>
          <a:ln>
            <a:noFill/>
          </a:ln>
        </p:spPr>
      </p:sp>
      <p:sp>
        <p:nvSpPr>
          <p:cNvPr id="156" name="Google Shape;156;p4"/>
          <p:cNvSpPr/>
          <p:nvPr/>
        </p:nvSpPr>
        <p:spPr>
          <a:xfrm>
            <a:off x="2521276" y="1871720"/>
            <a:ext cx="3235320" cy="1676603"/>
          </a:xfrm>
          <a:custGeom>
            <a:rect b="b" l="l" r="r" t="t"/>
            <a:pathLst>
              <a:path extrusionOk="0" h="1676603" w="3235320">
                <a:moveTo>
                  <a:pt x="0" y="0"/>
                </a:moveTo>
                <a:lnTo>
                  <a:pt x="3235320" y="0"/>
                </a:lnTo>
                <a:lnTo>
                  <a:pt x="3235320" y="1676603"/>
                </a:lnTo>
                <a:lnTo>
                  <a:pt x="0" y="1676603"/>
                </a:lnTo>
                <a:lnTo>
                  <a:pt x="0" y="0"/>
                </a:lnTo>
                <a:close/>
              </a:path>
            </a:pathLst>
          </a:custGeom>
          <a:blipFill rotWithShape="1">
            <a:blip r:embed="rId6">
              <a:alphaModFix/>
            </a:blip>
            <a:stretch>
              <a:fillRect b="0" l="0" r="0" t="0"/>
            </a:stretch>
          </a:blipFill>
          <a:ln>
            <a:noFill/>
          </a:ln>
        </p:spPr>
      </p:sp>
      <p:sp>
        <p:nvSpPr>
          <p:cNvPr id="157" name="Google Shape;157;p4"/>
          <p:cNvSpPr txBox="1"/>
          <p:nvPr/>
        </p:nvSpPr>
        <p:spPr>
          <a:xfrm>
            <a:off x="1028700" y="6857615"/>
            <a:ext cx="7084095" cy="1061863"/>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404040"/>
                </a:solidFill>
                <a:latin typeface="Arial"/>
                <a:ea typeface="Arial"/>
                <a:cs typeface="Arial"/>
                <a:sym typeface="Arial"/>
              </a:rPr>
              <a:t>CARD MEMORY</a:t>
            </a:r>
            <a:endParaRPr/>
          </a:p>
        </p:txBody>
      </p:sp>
      <p:sp>
        <p:nvSpPr>
          <p:cNvPr id="158" name="Google Shape;158;p4"/>
          <p:cNvSpPr txBox="1"/>
          <p:nvPr/>
        </p:nvSpPr>
        <p:spPr>
          <a:xfrm>
            <a:off x="1096011" y="8046754"/>
            <a:ext cx="6085849" cy="1566443"/>
          </a:xfrm>
          <a:prstGeom prst="rect">
            <a:avLst/>
          </a:prstGeom>
          <a:noFill/>
          <a:ln>
            <a:noFill/>
          </a:ln>
        </p:spPr>
        <p:txBody>
          <a:bodyPr anchorCtr="0" anchor="t" bIns="0" lIns="0" spcFirstLastPara="1" rIns="0" wrap="square" tIns="0">
            <a:spAutoFit/>
          </a:bodyPr>
          <a:lstStyle/>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The cards will all be randomized for each level.</a:t>
            </a:r>
            <a:endParaRPr/>
          </a:p>
          <a:p>
            <a:pPr indent="0" lvl="0" marL="0" marR="0" rtl="0" algn="l">
              <a:lnSpc>
                <a:spcPct val="122020"/>
              </a:lnSpc>
              <a:spcBef>
                <a:spcPts val="0"/>
              </a:spcBef>
              <a:spcAft>
                <a:spcPts val="0"/>
              </a:spcAft>
              <a:buNone/>
            </a:pPr>
            <a:r>
              <a:rPr b="0" i="0" lang="en-US" sz="2039" u="none" cap="none" strike="noStrike">
                <a:solidFill>
                  <a:srgbClr val="000000"/>
                </a:solidFill>
                <a:latin typeface="Arial"/>
                <a:ea typeface="Arial"/>
                <a:cs typeface="Arial"/>
                <a:sym typeface="Arial"/>
              </a:rPr>
              <a:t>The game will also consist of a timer countdown which allocates a fixed amount of time they need to finish the level. </a:t>
            </a:r>
            <a:endParaRPr/>
          </a:p>
          <a:p>
            <a:pPr indent="0" lvl="0" marL="0" marR="0" rtl="0" algn="l">
              <a:lnSpc>
                <a:spcPct val="122020"/>
              </a:lnSpc>
              <a:spcBef>
                <a:spcPts val="0"/>
              </a:spcBef>
              <a:spcAft>
                <a:spcPts val="0"/>
              </a:spcAft>
              <a:buNone/>
            </a:pPr>
            <a:r>
              <a:t/>
            </a:r>
            <a:endParaRPr b="0" i="0" sz="2039" u="none" cap="none" strike="noStrike">
              <a:solidFill>
                <a:srgbClr val="000000"/>
              </a:solidFill>
              <a:latin typeface="Arial"/>
              <a:ea typeface="Arial"/>
              <a:cs typeface="Arial"/>
              <a:sym typeface="Arial"/>
            </a:endParaRPr>
          </a:p>
        </p:txBody>
      </p:sp>
      <p:sp>
        <p:nvSpPr>
          <p:cNvPr id="159" name="Google Shape;159;p4"/>
          <p:cNvSpPr txBox="1"/>
          <p:nvPr/>
        </p:nvSpPr>
        <p:spPr>
          <a:xfrm>
            <a:off x="13641005" y="2569693"/>
            <a:ext cx="2616839" cy="1248999"/>
          </a:xfrm>
          <a:prstGeom prst="rect">
            <a:avLst/>
          </a:prstGeom>
          <a:noFill/>
          <a:ln>
            <a:noFill/>
          </a:ln>
        </p:spPr>
        <p:txBody>
          <a:bodyPr anchorCtr="0" anchor="t" bIns="0" lIns="0" spcFirstLastPara="1" rIns="0" wrap="square" tIns="0">
            <a:spAutoFit/>
          </a:bodyPr>
          <a:lstStyle/>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Level 1: 1min 00secs</a:t>
            </a:r>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Level 2: 1min 30secs</a:t>
            </a:r>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Level 3: 2min 00secs</a:t>
            </a:r>
            <a:endParaRPr/>
          </a:p>
          <a:p>
            <a:pPr indent="0" lvl="0" marL="0" marR="0" rtl="0" algn="l">
              <a:lnSpc>
                <a:spcPct val="122031"/>
              </a:lnSpc>
              <a:spcBef>
                <a:spcPts val="0"/>
              </a:spcBef>
              <a:spcAft>
                <a:spcPts val="0"/>
              </a:spcAft>
              <a:buNone/>
            </a:pPr>
            <a:r>
              <a:t/>
            </a:r>
            <a:endParaRPr b="0" i="0" sz="2037" u="none" cap="none" strike="noStrike">
              <a:solidFill>
                <a:srgbClr val="000000"/>
              </a:solidFill>
              <a:latin typeface="Arial"/>
              <a:ea typeface="Arial"/>
              <a:cs typeface="Arial"/>
              <a:sym typeface="Arial"/>
            </a:endParaRPr>
          </a:p>
        </p:txBody>
      </p:sp>
      <p:sp>
        <p:nvSpPr>
          <p:cNvPr id="160" name="Google Shape;160;p4"/>
          <p:cNvSpPr txBox="1"/>
          <p:nvPr/>
        </p:nvSpPr>
        <p:spPr>
          <a:xfrm>
            <a:off x="1096011" y="2652872"/>
            <a:ext cx="666806" cy="541321"/>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02</a:t>
            </a:r>
            <a:endParaRPr/>
          </a:p>
        </p:txBody>
      </p:sp>
      <p:sp>
        <p:nvSpPr>
          <p:cNvPr id="161" name="Google Shape;161;p4"/>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162" name="Google Shape;162;p4"/>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66" name="Shape 166"/>
        <p:cNvGrpSpPr/>
        <p:nvPr/>
      </p:nvGrpSpPr>
      <p:grpSpPr>
        <a:xfrm>
          <a:off x="0" y="0"/>
          <a:ext cx="0" cy="0"/>
          <a:chOff x="0" y="0"/>
          <a:chExt cx="0" cy="0"/>
        </a:xfrm>
      </p:grpSpPr>
      <p:grpSp>
        <p:nvGrpSpPr>
          <p:cNvPr id="167" name="Google Shape;167;p5"/>
          <p:cNvGrpSpPr/>
          <p:nvPr/>
        </p:nvGrpSpPr>
        <p:grpSpPr>
          <a:xfrm>
            <a:off x="1030488" y="2551409"/>
            <a:ext cx="797852" cy="801428"/>
            <a:chOff x="1813" y="0"/>
            <a:chExt cx="809173" cy="812800"/>
          </a:xfrm>
        </p:grpSpPr>
        <p:sp>
          <p:nvSpPr>
            <p:cNvPr id="168" name="Google Shape;168;p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5"/>
          <p:cNvGrpSpPr/>
          <p:nvPr/>
        </p:nvGrpSpPr>
        <p:grpSpPr>
          <a:xfrm>
            <a:off x="15805630" y="8786360"/>
            <a:ext cx="1453670" cy="1284255"/>
            <a:chOff x="0" y="-28575"/>
            <a:chExt cx="952367" cy="841375"/>
          </a:xfrm>
        </p:grpSpPr>
        <p:sp>
          <p:nvSpPr>
            <p:cNvPr id="171" name="Google Shape;171;p5"/>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73" name="Google Shape;173;p5"/>
          <p:cNvCxnSpPr/>
          <p:nvPr/>
        </p:nvCxnSpPr>
        <p:spPr>
          <a:xfrm>
            <a:off x="16187602" y="9044138"/>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174" name="Google Shape;174;p5"/>
          <p:cNvSpPr txBox="1"/>
          <p:nvPr/>
        </p:nvSpPr>
        <p:spPr>
          <a:xfrm>
            <a:off x="2285038" y="2532359"/>
            <a:ext cx="8897228" cy="1061863"/>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404040"/>
                </a:solidFill>
                <a:latin typeface="Arial"/>
                <a:ea typeface="Arial"/>
                <a:cs typeface="Arial"/>
                <a:sym typeface="Arial"/>
              </a:rPr>
              <a:t>USUAGE OF CODES</a:t>
            </a:r>
            <a:endParaRPr/>
          </a:p>
        </p:txBody>
      </p:sp>
      <p:sp>
        <p:nvSpPr>
          <p:cNvPr id="175" name="Google Shape;175;p5"/>
          <p:cNvSpPr txBox="1"/>
          <p:nvPr/>
        </p:nvSpPr>
        <p:spPr>
          <a:xfrm>
            <a:off x="1096011" y="2652872"/>
            <a:ext cx="666806" cy="541321"/>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03</a:t>
            </a:r>
            <a:endParaRPr/>
          </a:p>
        </p:txBody>
      </p:sp>
      <p:sp>
        <p:nvSpPr>
          <p:cNvPr id="176" name="Google Shape;176;p5"/>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177" name="Google Shape;177;p5"/>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
        <p:nvSpPr>
          <p:cNvPr id="178" name="Google Shape;178;p5"/>
          <p:cNvSpPr txBox="1"/>
          <p:nvPr/>
        </p:nvSpPr>
        <p:spPr>
          <a:xfrm>
            <a:off x="2285038" y="3852826"/>
            <a:ext cx="5320234" cy="3757356"/>
          </a:xfrm>
          <a:prstGeom prst="rect">
            <a:avLst/>
          </a:prstGeom>
          <a:noFill/>
          <a:ln>
            <a:noFill/>
          </a:ln>
        </p:spPr>
        <p:txBody>
          <a:bodyPr anchorCtr="0" anchor="t" bIns="0" lIns="0" spcFirstLastPara="1" rIns="0" wrap="square" tIns="0">
            <a:spAutoFit/>
          </a:bodyPr>
          <a:lstStyle/>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Functions: Used functions to store frequently used codes. </a:t>
            </a:r>
            <a:endParaRPr/>
          </a:p>
          <a:p>
            <a:pPr indent="0" lvl="0" marL="0" marR="0" rtl="0" algn="l">
              <a:lnSpc>
                <a:spcPct val="122031"/>
              </a:lnSpc>
              <a:spcBef>
                <a:spcPts val="0"/>
              </a:spcBef>
              <a:spcAft>
                <a:spcPts val="0"/>
              </a:spcAft>
              <a:buNone/>
            </a:pPr>
            <a:r>
              <a:t/>
            </a:r>
            <a:endParaRPr b="0" i="0" sz="2037" u="none" cap="none" strike="noStrike">
              <a:solidFill>
                <a:srgbClr val="000000"/>
              </a:solidFill>
              <a:latin typeface="Arial"/>
              <a:ea typeface="Arial"/>
              <a:cs typeface="Arial"/>
              <a:sym typeface="Arial"/>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E.g. </a:t>
            </a:r>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Update which checks for any boolean changes.</a:t>
            </a:r>
            <a:endParaRPr/>
          </a:p>
          <a:p>
            <a:pPr indent="0" lvl="0" marL="0" marR="0" rtl="0" algn="l">
              <a:lnSpc>
                <a:spcPct val="122031"/>
              </a:lnSpc>
              <a:spcBef>
                <a:spcPts val="0"/>
              </a:spcBef>
              <a:spcAft>
                <a:spcPts val="0"/>
              </a:spcAft>
              <a:buNone/>
            </a:pPr>
            <a:r>
              <a:t/>
            </a:r>
            <a:endParaRPr b="0" i="0" sz="2037" u="none" cap="none" strike="noStrike">
              <a:solidFill>
                <a:srgbClr val="000000"/>
              </a:solidFill>
              <a:latin typeface="Arial"/>
              <a:ea typeface="Arial"/>
              <a:cs typeface="Arial"/>
              <a:sym typeface="Arial"/>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Render which displays the images/design.</a:t>
            </a:r>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init to initialize any variables</a:t>
            </a:r>
            <a:endParaRPr/>
          </a:p>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Handle events that handles inputs from user.</a:t>
            </a:r>
            <a:endParaRPr/>
          </a:p>
          <a:p>
            <a:pPr indent="0" lvl="0" marL="0" marR="0" rtl="0" algn="l">
              <a:lnSpc>
                <a:spcPct val="122031"/>
              </a:lnSpc>
              <a:spcBef>
                <a:spcPts val="0"/>
              </a:spcBef>
              <a:spcAft>
                <a:spcPts val="0"/>
              </a:spcAft>
              <a:buNone/>
            </a:pPr>
            <a:r>
              <a:t/>
            </a:r>
            <a:endParaRPr b="0" i="0" sz="2037" u="none" cap="none" strike="noStrike">
              <a:solidFill>
                <a:srgbClr val="000000"/>
              </a:solidFill>
              <a:latin typeface="Arial"/>
              <a:ea typeface="Arial"/>
              <a:cs typeface="Arial"/>
              <a:sym typeface="Arial"/>
            </a:endParaRPr>
          </a:p>
        </p:txBody>
      </p:sp>
      <p:grpSp>
        <p:nvGrpSpPr>
          <p:cNvPr id="179" name="Google Shape;179;p5"/>
          <p:cNvGrpSpPr/>
          <p:nvPr/>
        </p:nvGrpSpPr>
        <p:grpSpPr>
          <a:xfrm>
            <a:off x="9463434" y="3852826"/>
            <a:ext cx="5208859" cy="3939579"/>
            <a:chOff x="0" y="0"/>
            <a:chExt cx="6945145" cy="5252773"/>
          </a:xfrm>
        </p:grpSpPr>
        <p:sp>
          <p:nvSpPr>
            <p:cNvPr id="180" name="Google Shape;180;p5"/>
            <p:cNvSpPr txBox="1"/>
            <p:nvPr/>
          </p:nvSpPr>
          <p:spPr>
            <a:xfrm>
              <a:off x="0" y="2807986"/>
              <a:ext cx="6945145" cy="1247273"/>
            </a:xfrm>
            <a:prstGeom prst="rect">
              <a:avLst/>
            </a:prstGeom>
            <a:noFill/>
            <a:ln>
              <a:noFill/>
            </a:ln>
          </p:spPr>
          <p:txBody>
            <a:bodyPr anchorCtr="0" anchor="t" bIns="0" lIns="0" spcFirstLastPara="1" rIns="0" wrap="square" tIns="0">
              <a:spAutoFit/>
            </a:bodyPr>
            <a:lstStyle/>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Loop control: Looping the gameplay, using loops to create the number of cards displayed on the screen.  </a:t>
              </a:r>
              <a:endParaRPr/>
            </a:p>
          </p:txBody>
        </p:sp>
        <p:sp>
          <p:nvSpPr>
            <p:cNvPr id="181" name="Google Shape;181;p5"/>
            <p:cNvSpPr txBox="1"/>
            <p:nvPr/>
          </p:nvSpPr>
          <p:spPr>
            <a:xfrm>
              <a:off x="0" y="4423559"/>
              <a:ext cx="6945145" cy="829214"/>
            </a:xfrm>
            <a:prstGeom prst="rect">
              <a:avLst/>
            </a:prstGeom>
            <a:noFill/>
            <a:ln>
              <a:noFill/>
            </a:ln>
          </p:spPr>
          <p:txBody>
            <a:bodyPr anchorCtr="0" anchor="t" bIns="0" lIns="0" spcFirstLastPara="1" rIns="0" wrap="square" tIns="0">
              <a:spAutoFit/>
            </a:bodyPr>
            <a:lstStyle/>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Strings: Used for struc, and used to point to texture files.</a:t>
              </a:r>
              <a:endParaRPr/>
            </a:p>
          </p:txBody>
        </p:sp>
        <p:sp>
          <p:nvSpPr>
            <p:cNvPr id="182" name="Google Shape;182;p5"/>
            <p:cNvSpPr txBox="1"/>
            <p:nvPr/>
          </p:nvSpPr>
          <p:spPr>
            <a:xfrm>
              <a:off x="0" y="0"/>
              <a:ext cx="6945145" cy="1247273"/>
            </a:xfrm>
            <a:prstGeom prst="rect">
              <a:avLst/>
            </a:prstGeom>
            <a:noFill/>
            <a:ln>
              <a:noFill/>
            </a:ln>
          </p:spPr>
          <p:txBody>
            <a:bodyPr anchorCtr="0" anchor="t" bIns="0" lIns="0" spcFirstLastPara="1" rIns="0" wrap="square" tIns="0">
              <a:spAutoFit/>
            </a:bodyPr>
            <a:lstStyle/>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Arrays: 2D dimensional arrays with pointers including boolean and specified class dynamic arrays.</a:t>
              </a:r>
              <a:endParaRPr/>
            </a:p>
          </p:txBody>
        </p:sp>
        <p:sp>
          <p:nvSpPr>
            <p:cNvPr id="183" name="Google Shape;183;p5"/>
            <p:cNvSpPr txBox="1"/>
            <p:nvPr/>
          </p:nvSpPr>
          <p:spPr>
            <a:xfrm>
              <a:off x="0" y="1610472"/>
              <a:ext cx="6945145" cy="829214"/>
            </a:xfrm>
            <a:prstGeom prst="rect">
              <a:avLst/>
            </a:prstGeom>
            <a:noFill/>
            <a:ln>
              <a:noFill/>
            </a:ln>
          </p:spPr>
          <p:txBody>
            <a:bodyPr anchorCtr="0" anchor="t" bIns="0" lIns="0" spcFirstLastPara="1" rIns="0" wrap="square" tIns="0">
              <a:spAutoFit/>
            </a:bodyPr>
            <a:lstStyle/>
            <a:p>
              <a:pPr indent="0" lvl="0" marL="0" marR="0" rtl="0" algn="l">
                <a:lnSpc>
                  <a:spcPct val="122091"/>
                </a:lnSpc>
                <a:spcBef>
                  <a:spcPts val="0"/>
                </a:spcBef>
                <a:spcAft>
                  <a:spcPts val="0"/>
                </a:spcAft>
                <a:buNone/>
              </a:pPr>
              <a:r>
                <a:rPr b="0" i="0" lang="en-US" sz="2037" u="none" cap="none" strike="noStrike">
                  <a:solidFill>
                    <a:srgbClr val="000000"/>
                  </a:solidFill>
                  <a:latin typeface="Arial"/>
                  <a:ea typeface="Arial"/>
                  <a:cs typeface="Arial"/>
                  <a:sym typeface="Arial"/>
                </a:rPr>
                <a:t>Pointers: Used pointers to create a new variable in a struc("gameObjects")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87" name="Shape 187"/>
        <p:cNvGrpSpPr/>
        <p:nvPr/>
      </p:nvGrpSpPr>
      <p:grpSpPr>
        <a:xfrm>
          <a:off x="0" y="0"/>
          <a:ext cx="0" cy="0"/>
          <a:chOff x="0" y="0"/>
          <a:chExt cx="0" cy="0"/>
        </a:xfrm>
      </p:grpSpPr>
      <p:sp>
        <p:nvSpPr>
          <p:cNvPr id="188" name="Google Shape;188;p6"/>
          <p:cNvSpPr txBox="1"/>
          <p:nvPr/>
        </p:nvSpPr>
        <p:spPr>
          <a:xfrm>
            <a:off x="6286421" y="1189705"/>
            <a:ext cx="5715158" cy="1093921"/>
          </a:xfrm>
          <a:prstGeom prst="rect">
            <a:avLst/>
          </a:prstGeom>
          <a:noFill/>
          <a:ln>
            <a:noFill/>
          </a:ln>
        </p:spPr>
        <p:txBody>
          <a:bodyPr anchorCtr="0" anchor="t" bIns="0" lIns="0" spcFirstLastPara="1" rIns="0" wrap="square" tIns="0">
            <a:spAutoFit/>
          </a:bodyPr>
          <a:lstStyle/>
          <a:p>
            <a:pPr indent="0" lvl="0" marL="0" marR="0" rtl="0" algn="ctr">
              <a:lnSpc>
                <a:spcPct val="121997"/>
              </a:lnSpc>
              <a:spcBef>
                <a:spcPts val="0"/>
              </a:spcBef>
              <a:spcAft>
                <a:spcPts val="0"/>
              </a:spcAft>
              <a:buNone/>
            </a:pPr>
            <a:r>
              <a:rPr b="0" i="0" lang="en-US" sz="7128" u="none" cap="none" strike="noStrike">
                <a:solidFill>
                  <a:srgbClr val="404040"/>
                </a:solidFill>
                <a:latin typeface="Arial"/>
                <a:ea typeface="Arial"/>
                <a:cs typeface="Arial"/>
                <a:sym typeface="Arial"/>
              </a:rPr>
              <a:t>CODES</a:t>
            </a:r>
            <a:endParaRPr/>
          </a:p>
        </p:txBody>
      </p:sp>
      <p:grpSp>
        <p:nvGrpSpPr>
          <p:cNvPr id="189" name="Google Shape;189;p6"/>
          <p:cNvGrpSpPr/>
          <p:nvPr/>
        </p:nvGrpSpPr>
        <p:grpSpPr>
          <a:xfrm>
            <a:off x="1030488" y="2551409"/>
            <a:ext cx="797852" cy="801428"/>
            <a:chOff x="1813" y="0"/>
            <a:chExt cx="809173" cy="812800"/>
          </a:xfrm>
        </p:grpSpPr>
        <p:sp>
          <p:nvSpPr>
            <p:cNvPr id="190" name="Google Shape;190;p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6"/>
          <p:cNvSpPr txBox="1"/>
          <p:nvPr/>
        </p:nvSpPr>
        <p:spPr>
          <a:xfrm>
            <a:off x="1096011" y="2652872"/>
            <a:ext cx="666806" cy="541353"/>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04</a:t>
            </a:r>
            <a:endParaRPr/>
          </a:p>
        </p:txBody>
      </p:sp>
      <p:grpSp>
        <p:nvGrpSpPr>
          <p:cNvPr id="193" name="Google Shape;193;p6"/>
          <p:cNvGrpSpPr/>
          <p:nvPr/>
        </p:nvGrpSpPr>
        <p:grpSpPr>
          <a:xfrm>
            <a:off x="15805630" y="2880897"/>
            <a:ext cx="1453670" cy="1284255"/>
            <a:chOff x="0" y="-28575"/>
            <a:chExt cx="952367" cy="841375"/>
          </a:xfrm>
        </p:grpSpPr>
        <p:sp>
          <p:nvSpPr>
            <p:cNvPr id="194" name="Google Shape;194;p6"/>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96" name="Google Shape;196;p6"/>
          <p:cNvCxnSpPr/>
          <p:nvPr/>
        </p:nvCxnSpPr>
        <p:spPr>
          <a:xfrm>
            <a:off x="16187602" y="3138675"/>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197" name="Google Shape;197;p6"/>
          <p:cNvSpPr/>
          <p:nvPr/>
        </p:nvSpPr>
        <p:spPr>
          <a:xfrm>
            <a:off x="10841693" y="5853838"/>
            <a:ext cx="6417607" cy="3404462"/>
          </a:xfrm>
          <a:custGeom>
            <a:rect b="b" l="l" r="r" t="t"/>
            <a:pathLst>
              <a:path extrusionOk="0" h="3404462" w="6417607">
                <a:moveTo>
                  <a:pt x="0" y="0"/>
                </a:moveTo>
                <a:lnTo>
                  <a:pt x="6417607" y="0"/>
                </a:lnTo>
                <a:lnTo>
                  <a:pt x="6417607" y="3404462"/>
                </a:lnTo>
                <a:lnTo>
                  <a:pt x="0" y="3404462"/>
                </a:lnTo>
                <a:lnTo>
                  <a:pt x="0" y="0"/>
                </a:lnTo>
                <a:close/>
              </a:path>
            </a:pathLst>
          </a:custGeom>
          <a:blipFill rotWithShape="1">
            <a:blip r:embed="rId3">
              <a:alphaModFix/>
            </a:blip>
            <a:stretch>
              <a:fillRect b="0" l="0" r="0" t="0"/>
            </a:stretch>
          </a:blipFill>
          <a:ln>
            <a:noFill/>
          </a:ln>
        </p:spPr>
      </p:sp>
      <p:sp>
        <p:nvSpPr>
          <p:cNvPr id="198" name="Google Shape;198;p6"/>
          <p:cNvSpPr/>
          <p:nvPr/>
        </p:nvSpPr>
        <p:spPr>
          <a:xfrm>
            <a:off x="1096011" y="4711805"/>
            <a:ext cx="4339340" cy="4546495"/>
          </a:xfrm>
          <a:custGeom>
            <a:rect b="b" l="l" r="r" t="t"/>
            <a:pathLst>
              <a:path extrusionOk="0" h="4546495" w="4339340">
                <a:moveTo>
                  <a:pt x="0" y="0"/>
                </a:moveTo>
                <a:lnTo>
                  <a:pt x="4339340" y="0"/>
                </a:lnTo>
                <a:lnTo>
                  <a:pt x="4339340" y="4546495"/>
                </a:lnTo>
                <a:lnTo>
                  <a:pt x="0" y="4546495"/>
                </a:lnTo>
                <a:lnTo>
                  <a:pt x="0" y="0"/>
                </a:lnTo>
                <a:close/>
              </a:path>
            </a:pathLst>
          </a:custGeom>
          <a:blipFill rotWithShape="1">
            <a:blip r:embed="rId4">
              <a:alphaModFix/>
            </a:blip>
            <a:stretch>
              <a:fillRect b="0" l="0" r="0" t="0"/>
            </a:stretch>
          </a:blipFill>
          <a:ln>
            <a:noFill/>
          </a:ln>
        </p:spPr>
      </p:sp>
      <p:sp>
        <p:nvSpPr>
          <p:cNvPr id="199" name="Google Shape;199;p6"/>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200" name="Google Shape;200;p6"/>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4" name="Shape 204"/>
        <p:cNvGrpSpPr/>
        <p:nvPr/>
      </p:nvGrpSpPr>
      <p:grpSpPr>
        <a:xfrm>
          <a:off x="0" y="0"/>
          <a:ext cx="0" cy="0"/>
          <a:chOff x="0" y="0"/>
          <a:chExt cx="0" cy="0"/>
        </a:xfrm>
      </p:grpSpPr>
      <p:pic>
        <p:nvPicPr>
          <p:cNvPr id="205" name="Google Shape;205;p7"/>
          <p:cNvPicPr preferRelativeResize="0"/>
          <p:nvPr/>
        </p:nvPicPr>
        <p:blipFill rotWithShape="1">
          <a:blip r:embed="rId3">
            <a:alphaModFix/>
          </a:blip>
          <a:srcRect b="0" l="1764" r="1763" t="0"/>
          <a:stretch/>
        </p:blipFill>
        <p:spPr>
          <a:xfrm>
            <a:off x="1096011" y="4879450"/>
            <a:ext cx="4953644" cy="4378850"/>
          </a:xfrm>
          <a:prstGeom prst="rect">
            <a:avLst/>
          </a:prstGeom>
          <a:noFill/>
          <a:ln>
            <a:noFill/>
          </a:ln>
        </p:spPr>
      </p:pic>
      <p:sp>
        <p:nvSpPr>
          <p:cNvPr id="206" name="Google Shape;206;p7"/>
          <p:cNvSpPr txBox="1"/>
          <p:nvPr/>
        </p:nvSpPr>
        <p:spPr>
          <a:xfrm>
            <a:off x="6286421" y="1189705"/>
            <a:ext cx="5715158" cy="1093921"/>
          </a:xfrm>
          <a:prstGeom prst="rect">
            <a:avLst/>
          </a:prstGeom>
          <a:noFill/>
          <a:ln>
            <a:noFill/>
          </a:ln>
        </p:spPr>
        <p:txBody>
          <a:bodyPr anchorCtr="0" anchor="t" bIns="0" lIns="0" spcFirstLastPara="1" rIns="0" wrap="square" tIns="0">
            <a:spAutoFit/>
          </a:bodyPr>
          <a:lstStyle/>
          <a:p>
            <a:pPr indent="0" lvl="0" marL="0" marR="0" rtl="0" algn="ctr">
              <a:lnSpc>
                <a:spcPct val="121997"/>
              </a:lnSpc>
              <a:spcBef>
                <a:spcPts val="0"/>
              </a:spcBef>
              <a:spcAft>
                <a:spcPts val="0"/>
              </a:spcAft>
              <a:buNone/>
            </a:pPr>
            <a:r>
              <a:rPr b="0" i="0" lang="en-US" sz="7128" u="none" cap="none" strike="noStrike">
                <a:solidFill>
                  <a:srgbClr val="404040"/>
                </a:solidFill>
                <a:latin typeface="Arial"/>
                <a:ea typeface="Arial"/>
                <a:cs typeface="Arial"/>
                <a:sym typeface="Arial"/>
              </a:rPr>
              <a:t>CODES</a:t>
            </a:r>
            <a:endParaRPr/>
          </a:p>
        </p:txBody>
      </p:sp>
      <p:grpSp>
        <p:nvGrpSpPr>
          <p:cNvPr id="207" name="Google Shape;207;p7"/>
          <p:cNvGrpSpPr/>
          <p:nvPr/>
        </p:nvGrpSpPr>
        <p:grpSpPr>
          <a:xfrm>
            <a:off x="1030488" y="2551409"/>
            <a:ext cx="797852" cy="801428"/>
            <a:chOff x="1813" y="0"/>
            <a:chExt cx="809173" cy="812800"/>
          </a:xfrm>
        </p:grpSpPr>
        <p:sp>
          <p:nvSpPr>
            <p:cNvPr id="208" name="Google Shape;208;p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7"/>
          <p:cNvSpPr txBox="1"/>
          <p:nvPr/>
        </p:nvSpPr>
        <p:spPr>
          <a:xfrm>
            <a:off x="1096011" y="2652872"/>
            <a:ext cx="666806" cy="1106482"/>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04</a:t>
            </a:r>
            <a:endParaRPr/>
          </a:p>
          <a:p>
            <a:pPr indent="0" lvl="0" marL="0" marR="0" rtl="0" algn="ctr">
              <a:lnSpc>
                <a:spcPct val="139987"/>
              </a:lnSpc>
              <a:spcBef>
                <a:spcPts val="0"/>
              </a:spcBef>
              <a:spcAft>
                <a:spcPts val="0"/>
              </a:spcAft>
              <a:buNone/>
            </a:pPr>
            <a:r>
              <a:t/>
            </a:r>
            <a:endParaRPr b="0" i="0" sz="3186" u="none" cap="none" strike="noStrike">
              <a:solidFill>
                <a:srgbClr val="000000"/>
              </a:solidFill>
              <a:latin typeface="Arial"/>
              <a:ea typeface="Arial"/>
              <a:cs typeface="Arial"/>
              <a:sym typeface="Arial"/>
            </a:endParaRPr>
          </a:p>
        </p:txBody>
      </p:sp>
      <p:grpSp>
        <p:nvGrpSpPr>
          <p:cNvPr id="211" name="Google Shape;211;p7"/>
          <p:cNvGrpSpPr/>
          <p:nvPr/>
        </p:nvGrpSpPr>
        <p:grpSpPr>
          <a:xfrm>
            <a:off x="15805630" y="2880897"/>
            <a:ext cx="1453670" cy="1284255"/>
            <a:chOff x="0" y="-28575"/>
            <a:chExt cx="952367" cy="841375"/>
          </a:xfrm>
        </p:grpSpPr>
        <p:sp>
          <p:nvSpPr>
            <p:cNvPr id="212" name="Google Shape;212;p7"/>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14" name="Google Shape;214;p7"/>
          <p:cNvCxnSpPr/>
          <p:nvPr/>
        </p:nvCxnSpPr>
        <p:spPr>
          <a:xfrm>
            <a:off x="16187602" y="3138675"/>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15" name="Google Shape;215;p7"/>
          <p:cNvSpPr/>
          <p:nvPr/>
        </p:nvSpPr>
        <p:spPr>
          <a:xfrm>
            <a:off x="11773550" y="6338215"/>
            <a:ext cx="6433730" cy="1461320"/>
          </a:xfrm>
          <a:custGeom>
            <a:rect b="b" l="l" r="r" t="t"/>
            <a:pathLst>
              <a:path extrusionOk="0" h="1461320" w="6433730">
                <a:moveTo>
                  <a:pt x="0" y="0"/>
                </a:moveTo>
                <a:lnTo>
                  <a:pt x="6433730" y="0"/>
                </a:lnTo>
                <a:lnTo>
                  <a:pt x="6433730" y="1461320"/>
                </a:lnTo>
                <a:lnTo>
                  <a:pt x="0" y="1461320"/>
                </a:lnTo>
                <a:lnTo>
                  <a:pt x="0" y="0"/>
                </a:lnTo>
                <a:close/>
              </a:path>
            </a:pathLst>
          </a:custGeom>
          <a:blipFill rotWithShape="1">
            <a:blip r:embed="rId4">
              <a:alphaModFix/>
            </a:blip>
            <a:stretch>
              <a:fillRect b="0" l="0" r="0" t="0"/>
            </a:stretch>
          </a:blipFill>
          <a:ln>
            <a:noFill/>
          </a:ln>
        </p:spPr>
      </p:sp>
      <p:sp>
        <p:nvSpPr>
          <p:cNvPr id="216" name="Google Shape;216;p7"/>
          <p:cNvSpPr/>
          <p:nvPr/>
        </p:nvSpPr>
        <p:spPr>
          <a:xfrm>
            <a:off x="6937022" y="4879450"/>
            <a:ext cx="4498929" cy="4378850"/>
          </a:xfrm>
          <a:custGeom>
            <a:rect b="b" l="l" r="r" t="t"/>
            <a:pathLst>
              <a:path extrusionOk="0" h="4378850" w="4498929">
                <a:moveTo>
                  <a:pt x="0" y="0"/>
                </a:moveTo>
                <a:lnTo>
                  <a:pt x="4498929" y="0"/>
                </a:lnTo>
                <a:lnTo>
                  <a:pt x="4498929" y="4378850"/>
                </a:lnTo>
                <a:lnTo>
                  <a:pt x="0" y="4378850"/>
                </a:lnTo>
                <a:lnTo>
                  <a:pt x="0" y="0"/>
                </a:lnTo>
                <a:close/>
              </a:path>
            </a:pathLst>
          </a:custGeom>
          <a:blipFill rotWithShape="1">
            <a:blip r:embed="rId5">
              <a:alphaModFix/>
            </a:blip>
            <a:stretch>
              <a:fillRect b="0" l="0" r="0" t="0"/>
            </a:stretch>
          </a:blipFill>
          <a:ln>
            <a:noFill/>
          </a:ln>
        </p:spPr>
      </p:sp>
      <p:sp>
        <p:nvSpPr>
          <p:cNvPr id="217" name="Google Shape;217;p7"/>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218" name="Google Shape;218;p7"/>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22" name="Shape 222"/>
        <p:cNvGrpSpPr/>
        <p:nvPr/>
      </p:nvGrpSpPr>
      <p:grpSpPr>
        <a:xfrm>
          <a:off x="0" y="0"/>
          <a:ext cx="0" cy="0"/>
          <a:chOff x="0" y="0"/>
          <a:chExt cx="0" cy="0"/>
        </a:xfrm>
      </p:grpSpPr>
      <p:grpSp>
        <p:nvGrpSpPr>
          <p:cNvPr id="223" name="Google Shape;223;p8"/>
          <p:cNvGrpSpPr/>
          <p:nvPr/>
        </p:nvGrpSpPr>
        <p:grpSpPr>
          <a:xfrm>
            <a:off x="1030488" y="2551409"/>
            <a:ext cx="797852" cy="801428"/>
            <a:chOff x="1813" y="0"/>
            <a:chExt cx="809173" cy="812800"/>
          </a:xfrm>
        </p:grpSpPr>
        <p:sp>
          <p:nvSpPr>
            <p:cNvPr id="224" name="Google Shape;224;p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8"/>
          <p:cNvGrpSpPr/>
          <p:nvPr/>
        </p:nvGrpSpPr>
        <p:grpSpPr>
          <a:xfrm>
            <a:off x="15805630" y="8786360"/>
            <a:ext cx="1453670" cy="1284255"/>
            <a:chOff x="0" y="-28575"/>
            <a:chExt cx="952367" cy="841375"/>
          </a:xfrm>
        </p:grpSpPr>
        <p:sp>
          <p:nvSpPr>
            <p:cNvPr id="227" name="Google Shape;227;p8"/>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29" name="Google Shape;229;p8"/>
          <p:cNvCxnSpPr/>
          <p:nvPr/>
        </p:nvCxnSpPr>
        <p:spPr>
          <a:xfrm>
            <a:off x="16187602" y="9044138"/>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30" name="Google Shape;230;p8"/>
          <p:cNvSpPr/>
          <p:nvPr/>
        </p:nvSpPr>
        <p:spPr>
          <a:xfrm>
            <a:off x="8999747" y="118753"/>
            <a:ext cx="6500216" cy="10049494"/>
          </a:xfrm>
          <a:custGeom>
            <a:rect b="b" l="l" r="r" t="t"/>
            <a:pathLst>
              <a:path extrusionOk="0" h="10049494" w="6500216">
                <a:moveTo>
                  <a:pt x="0" y="0"/>
                </a:moveTo>
                <a:lnTo>
                  <a:pt x="6500217" y="0"/>
                </a:lnTo>
                <a:lnTo>
                  <a:pt x="6500217" y="10049494"/>
                </a:lnTo>
                <a:lnTo>
                  <a:pt x="0" y="10049494"/>
                </a:lnTo>
                <a:lnTo>
                  <a:pt x="0" y="0"/>
                </a:lnTo>
                <a:close/>
              </a:path>
            </a:pathLst>
          </a:custGeom>
          <a:blipFill rotWithShape="1">
            <a:blip r:embed="rId3">
              <a:alphaModFix/>
            </a:blip>
            <a:stretch>
              <a:fillRect b="0" l="0" r="0" t="-6224"/>
            </a:stretch>
          </a:blipFill>
          <a:ln>
            <a:noFill/>
          </a:ln>
        </p:spPr>
      </p:sp>
      <p:sp>
        <p:nvSpPr>
          <p:cNvPr id="231" name="Google Shape;231;p8"/>
          <p:cNvSpPr txBox="1"/>
          <p:nvPr/>
        </p:nvSpPr>
        <p:spPr>
          <a:xfrm>
            <a:off x="1028700" y="7768113"/>
            <a:ext cx="8897228" cy="1061863"/>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404040"/>
                </a:solidFill>
                <a:latin typeface="Arial"/>
                <a:ea typeface="Arial"/>
                <a:cs typeface="Arial"/>
                <a:sym typeface="Arial"/>
              </a:rPr>
              <a:t>FLOW CHART</a:t>
            </a:r>
            <a:endParaRPr/>
          </a:p>
        </p:txBody>
      </p:sp>
      <p:sp>
        <p:nvSpPr>
          <p:cNvPr id="232" name="Google Shape;232;p8"/>
          <p:cNvSpPr txBox="1"/>
          <p:nvPr/>
        </p:nvSpPr>
        <p:spPr>
          <a:xfrm>
            <a:off x="1096011" y="2652872"/>
            <a:ext cx="666806" cy="541353"/>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05</a:t>
            </a:r>
            <a:endParaRPr/>
          </a:p>
        </p:txBody>
      </p:sp>
      <p:sp>
        <p:nvSpPr>
          <p:cNvPr id="233" name="Google Shape;233;p8"/>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234" name="Google Shape;234;p8"/>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38" name="Shape 238"/>
        <p:cNvGrpSpPr/>
        <p:nvPr/>
      </p:nvGrpSpPr>
      <p:grpSpPr>
        <a:xfrm>
          <a:off x="0" y="0"/>
          <a:ext cx="0" cy="0"/>
          <a:chOff x="0" y="0"/>
          <a:chExt cx="0" cy="0"/>
        </a:xfrm>
      </p:grpSpPr>
      <p:grpSp>
        <p:nvGrpSpPr>
          <p:cNvPr id="239" name="Google Shape;239;p9"/>
          <p:cNvGrpSpPr/>
          <p:nvPr/>
        </p:nvGrpSpPr>
        <p:grpSpPr>
          <a:xfrm>
            <a:off x="1030488" y="2551409"/>
            <a:ext cx="797852" cy="801428"/>
            <a:chOff x="1813" y="0"/>
            <a:chExt cx="809173" cy="812800"/>
          </a:xfrm>
        </p:grpSpPr>
        <p:sp>
          <p:nvSpPr>
            <p:cNvPr id="240" name="Google Shape;240;p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2" name="Google Shape;242;p9"/>
          <p:cNvGrpSpPr/>
          <p:nvPr/>
        </p:nvGrpSpPr>
        <p:grpSpPr>
          <a:xfrm>
            <a:off x="15805630" y="8786360"/>
            <a:ext cx="1453670" cy="1284255"/>
            <a:chOff x="0" y="-28575"/>
            <a:chExt cx="952367" cy="841375"/>
          </a:xfrm>
        </p:grpSpPr>
        <p:sp>
          <p:nvSpPr>
            <p:cNvPr id="243" name="Google Shape;243;p9"/>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txBox="1"/>
            <p:nvPr/>
          </p:nvSpPr>
          <p:spPr>
            <a:xfrm>
              <a:off x="0" y="-28575"/>
              <a:ext cx="812800" cy="841375"/>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45" name="Google Shape;245;p9"/>
          <p:cNvCxnSpPr/>
          <p:nvPr/>
        </p:nvCxnSpPr>
        <p:spPr>
          <a:xfrm>
            <a:off x="16187602" y="9044138"/>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46" name="Google Shape;246;p9"/>
          <p:cNvSpPr/>
          <p:nvPr/>
        </p:nvSpPr>
        <p:spPr>
          <a:xfrm>
            <a:off x="7162800" y="73859"/>
            <a:ext cx="8719030" cy="10139281"/>
          </a:xfrm>
          <a:custGeom>
            <a:rect b="b" l="l" r="r" t="t"/>
            <a:pathLst>
              <a:path extrusionOk="0" h="10287000" w="8846057">
                <a:moveTo>
                  <a:pt x="0" y="0"/>
                </a:moveTo>
                <a:lnTo>
                  <a:pt x="8846057" y="0"/>
                </a:lnTo>
                <a:lnTo>
                  <a:pt x="8846057" y="10287000"/>
                </a:lnTo>
                <a:lnTo>
                  <a:pt x="0" y="10287000"/>
                </a:lnTo>
                <a:lnTo>
                  <a:pt x="0" y="0"/>
                </a:lnTo>
                <a:close/>
              </a:path>
            </a:pathLst>
          </a:custGeom>
          <a:blipFill rotWithShape="1">
            <a:blip r:embed="rId3">
              <a:alphaModFix/>
            </a:blip>
            <a:stretch>
              <a:fillRect b="0" l="0" r="0" t="0"/>
            </a:stretch>
          </a:blipFill>
          <a:ln>
            <a:noFill/>
          </a:ln>
        </p:spPr>
      </p:sp>
      <p:sp>
        <p:nvSpPr>
          <p:cNvPr id="247" name="Google Shape;247;p9"/>
          <p:cNvSpPr txBox="1"/>
          <p:nvPr/>
        </p:nvSpPr>
        <p:spPr>
          <a:xfrm>
            <a:off x="1096011" y="2652872"/>
            <a:ext cx="666806" cy="541353"/>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05</a:t>
            </a:r>
            <a:endParaRPr/>
          </a:p>
        </p:txBody>
      </p:sp>
      <p:sp>
        <p:nvSpPr>
          <p:cNvPr id="248" name="Google Shape;248;p9"/>
          <p:cNvSpPr txBox="1"/>
          <p:nvPr/>
        </p:nvSpPr>
        <p:spPr>
          <a:xfrm>
            <a:off x="1028700" y="1019175"/>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AS2 PROGRAMMING</a:t>
            </a:r>
            <a:endParaRPr/>
          </a:p>
        </p:txBody>
      </p:sp>
      <p:sp>
        <p:nvSpPr>
          <p:cNvPr id="249" name="Google Shape;249;p9"/>
          <p:cNvSpPr txBox="1"/>
          <p:nvPr/>
        </p:nvSpPr>
        <p:spPr>
          <a:xfrm>
            <a:off x="1028700" y="1359076"/>
            <a:ext cx="2512675" cy="268123"/>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rPr b="0" i="0" lang="en-US" sz="1740" u="none" cap="none" strike="noStrike">
                <a:solidFill>
                  <a:srgbClr val="000000"/>
                </a:solidFill>
                <a:latin typeface="Arial"/>
                <a:ea typeface="Arial"/>
                <a:cs typeface="Arial"/>
                <a:sym typeface="Arial"/>
              </a:rPr>
              <a:t>Ezekiel &amp; Jeriel</a:t>
            </a:r>
            <a:endParaRPr/>
          </a:p>
        </p:txBody>
      </p:sp>
      <p:sp>
        <p:nvSpPr>
          <p:cNvPr id="250" name="Google Shape;250;p9"/>
          <p:cNvSpPr txBox="1"/>
          <p:nvPr/>
        </p:nvSpPr>
        <p:spPr>
          <a:xfrm>
            <a:off x="1028700" y="7768113"/>
            <a:ext cx="8897228" cy="1061863"/>
          </a:xfrm>
          <a:prstGeom prst="rect">
            <a:avLst/>
          </a:prstGeom>
          <a:noFill/>
          <a:ln>
            <a:noFill/>
          </a:ln>
        </p:spPr>
        <p:txBody>
          <a:bodyPr anchorCtr="0" anchor="t" bIns="0" lIns="0" spcFirstLastPara="1" rIns="0" wrap="square" tIns="0">
            <a:spAutoFit/>
          </a:bodyPr>
          <a:lstStyle/>
          <a:p>
            <a:pPr indent="0" lvl="0" marL="0" marR="0" rtl="0" algn="l">
              <a:lnSpc>
                <a:spcPct val="121996"/>
              </a:lnSpc>
              <a:spcBef>
                <a:spcPts val="0"/>
              </a:spcBef>
              <a:spcAft>
                <a:spcPts val="0"/>
              </a:spcAft>
              <a:buNone/>
            </a:pPr>
            <a:r>
              <a:rPr b="0" i="0" lang="en-US" sz="6883" u="none" cap="none" strike="noStrike">
                <a:solidFill>
                  <a:srgbClr val="404040"/>
                </a:solidFill>
                <a:latin typeface="Arial"/>
                <a:ea typeface="Arial"/>
                <a:cs typeface="Arial"/>
                <a:sym typeface="Arial"/>
              </a:rPr>
              <a:t>FLOW CHART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