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t6a1nDKc9sonLfgSmtCXnv+L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idx="1" type="subTitle"/>
          </p:nvPr>
        </p:nvSpPr>
        <p:spPr>
          <a:xfrm>
            <a:off x="8776657" y="5214532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MIX</a:t>
            </a:r>
            <a:endParaRPr/>
          </a:p>
        </p:txBody>
      </p:sp>
      <p:pic>
        <p:nvPicPr>
          <p:cNvPr descr="Diseño de fondo de música. Escritura musical y cuento de Navidad - foto de stock" id="250" name="Google Shape;2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325" y="969725"/>
            <a:ext cx="7332375" cy="4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"/>
          <p:cNvSpPr txBox="1"/>
          <p:nvPr>
            <p:ph type="ctrTitle"/>
          </p:nvPr>
        </p:nvSpPr>
        <p:spPr>
          <a:xfrm>
            <a:off x="2051634" y="3836489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ES"/>
              <a:t>Popular </a:t>
            </a:r>
            <a:r>
              <a:rPr lang="es-ES"/>
              <a:t>Songs </a:t>
            </a:r>
            <a:r>
              <a:rPr lang="es-ES"/>
              <a:t>Analytics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1941504" y="10012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                   Conclusiòn Final</a:t>
            </a:r>
            <a:endParaRPr/>
          </a:p>
        </p:txBody>
      </p:sp>
      <p:pic>
        <p:nvPicPr>
          <p:cNvPr id="335" name="Google Shape;33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84" y="2720254"/>
            <a:ext cx="8824913" cy="30782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0"/>
          <p:cNvSpPr txBox="1"/>
          <p:nvPr/>
        </p:nvSpPr>
        <p:spPr>
          <a:xfrm>
            <a:off x="2348150" y="5676975"/>
            <a:ext cx="794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Las Escalas 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Más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 Utilizadas, el Ritmo, Velocidad e Intro, son completamente proporcionales a la cantidad de 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Reproducción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, y 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así</a:t>
            </a: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 mismo a </a:t>
            </a:r>
            <a:r>
              <a:rPr b="1" lang="es-ES" sz="2000" u="sng">
                <a:latin typeface="Century Gothic"/>
                <a:ea typeface="Century Gothic"/>
                <a:cs typeface="Century Gothic"/>
                <a:sym typeface="Century Gothic"/>
              </a:rPr>
              <a:t>Ganancias Generadas.</a:t>
            </a:r>
            <a:endParaRPr b="1" sz="2000" u="sng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3210950" y="792055"/>
            <a:ext cx="92934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Escalas màs utilizadas</a:t>
            </a:r>
            <a:endParaRPr/>
          </a:p>
        </p:txBody>
      </p:sp>
      <p:pic>
        <p:nvPicPr>
          <p:cNvPr id="257" name="Google Shape;25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976" y="2501425"/>
            <a:ext cx="43248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úsica, Círculo De Quintas, Armonía" id="258" name="Google Shape;2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07" y="3316925"/>
            <a:ext cx="2909842" cy="218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"/>
          <p:cNvSpPr txBox="1"/>
          <p:nvPr/>
        </p:nvSpPr>
        <p:spPr>
          <a:xfrm>
            <a:off x="8626400" y="3318075"/>
            <a:ext cx="3565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entury Gothic"/>
                <a:ea typeface="Century Gothic"/>
                <a:cs typeface="Century Gothic"/>
                <a:sym typeface="Century Gothic"/>
              </a:rPr>
              <a:t>Más utilizada: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latin typeface="Century Gothic"/>
                <a:ea typeface="Century Gothic"/>
                <a:cs typeface="Century Gothic"/>
                <a:sym typeface="Century Gothic"/>
              </a:rPr>
              <a:t>ESCALA DE SOL</a:t>
            </a:r>
            <a:endParaRPr b="1" sz="2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type="title"/>
          </p:nvPr>
        </p:nvSpPr>
        <p:spPr>
          <a:xfrm>
            <a:off x="2620604" y="1111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Duración de segundos Intro</a:t>
            </a:r>
            <a:endParaRPr/>
          </a:p>
        </p:txBody>
      </p:sp>
      <p:pic>
        <p:nvPicPr>
          <p:cNvPr id="265" name="Google Shape;26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1" y="3377972"/>
            <a:ext cx="7160986" cy="2432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lage creativo de reloj de mano. - foto de stock" id="266" name="Google Shape;2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4444" y="3725146"/>
            <a:ext cx="2317659" cy="17382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"/>
          <p:cNvSpPr txBox="1"/>
          <p:nvPr/>
        </p:nvSpPr>
        <p:spPr>
          <a:xfrm>
            <a:off x="1159150" y="2396400"/>
            <a:ext cx="1004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entury Gothic"/>
                <a:ea typeface="Century Gothic"/>
                <a:cs typeface="Century Gothic"/>
                <a:sym typeface="Century Gothic"/>
              </a:rPr>
              <a:t>La duración es óptima </a:t>
            </a:r>
            <a:r>
              <a:rPr b="1" lang="es-ES" sz="3200">
                <a:latin typeface="Century Gothic"/>
                <a:ea typeface="Century Gothic"/>
                <a:cs typeface="Century Gothic"/>
                <a:sym typeface="Century Gothic"/>
              </a:rPr>
              <a:t>hasta 1 minuto y medio</a:t>
            </a:r>
            <a:endParaRPr b="1"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>
            <p:ph type="title"/>
          </p:nvPr>
        </p:nvSpPr>
        <p:spPr>
          <a:xfrm>
            <a:off x="1154954" y="973668"/>
            <a:ext cx="925178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     Géneros </a:t>
            </a:r>
            <a:r>
              <a:rPr lang="es-ES"/>
              <a:t>más</a:t>
            </a:r>
            <a:r>
              <a:rPr lang="es-ES"/>
              <a:t> Escuchados en Spotify</a:t>
            </a:r>
            <a:endParaRPr/>
          </a:p>
        </p:txBody>
      </p:sp>
      <p:pic>
        <p:nvPicPr>
          <p:cNvPr id="273" name="Google Shape;27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77" y="2794219"/>
            <a:ext cx="8824913" cy="3104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bre, Afroamericano, Gorra, Moda" id="274" name="Google Shape;2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7362" y="3362810"/>
            <a:ext cx="2062752" cy="137301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"/>
          <p:cNvSpPr txBox="1"/>
          <p:nvPr/>
        </p:nvSpPr>
        <p:spPr>
          <a:xfrm>
            <a:off x="3438650" y="6049375"/>
            <a:ext cx="794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latin typeface="Century Gothic"/>
                <a:ea typeface="Century Gothic"/>
                <a:cs typeface="Century Gothic"/>
                <a:sym typeface="Century Gothic"/>
              </a:rPr>
              <a:t>El RAP Ganando en todas las listas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2321902" y="947542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Los Géneros que </a:t>
            </a:r>
            <a:r>
              <a:rPr lang="es-ES"/>
              <a:t>más</a:t>
            </a:r>
            <a:r>
              <a:rPr lang="es-ES"/>
              <a:t> se Bailan</a:t>
            </a:r>
            <a:endParaRPr/>
          </a:p>
        </p:txBody>
      </p:sp>
      <p:pic>
        <p:nvPicPr>
          <p:cNvPr id="281" name="Google Shape;28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731" y="2776800"/>
            <a:ext cx="8824913" cy="3000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 Generado, Niña, Hip Hop, Danza, Salto" id="282" name="Google Shape;2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0644" y="2576219"/>
            <a:ext cx="2119923" cy="301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"/>
          <p:cNvSpPr txBox="1"/>
          <p:nvPr/>
        </p:nvSpPr>
        <p:spPr>
          <a:xfrm>
            <a:off x="4390775" y="6008025"/>
            <a:ext cx="79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Century Gothic"/>
                <a:ea typeface="Century Gothic"/>
                <a:cs typeface="Century Gothic"/>
                <a:sym typeface="Century Gothic"/>
              </a:rPr>
              <a:t>¡¡¡¡¡EL HIP HOP REFERENTE!!!!!!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/>
          <p:nvPr>
            <p:ph type="title"/>
          </p:nvPr>
        </p:nvSpPr>
        <p:spPr>
          <a:xfrm>
            <a:off x="1808097" y="947542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Las Escalas </a:t>
            </a:r>
            <a:r>
              <a:rPr lang="es-ES"/>
              <a:t>Más</a:t>
            </a:r>
            <a:r>
              <a:rPr lang="es-ES"/>
              <a:t> Utilizadas para Bailar</a:t>
            </a:r>
            <a:endParaRPr/>
          </a:p>
        </p:txBody>
      </p:sp>
      <p:pic>
        <p:nvPicPr>
          <p:cNvPr id="289" name="Google Shape;28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785510"/>
            <a:ext cx="8824913" cy="305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ueta, Salto, Danza, Bailar, Luz" id="290" name="Google Shape;2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5705" y="3309869"/>
            <a:ext cx="1715294" cy="171529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"/>
          <p:cNvSpPr txBox="1"/>
          <p:nvPr/>
        </p:nvSpPr>
        <p:spPr>
          <a:xfrm>
            <a:off x="2817725" y="6187375"/>
            <a:ext cx="7948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LAS ESCALAS MAS UTILIZADAS PARA BAILAR VUELVE A SER SOL MAYOR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3009879" y="1104297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Tempo Bpm por tema</a:t>
            </a:r>
            <a:endParaRPr/>
          </a:p>
        </p:txBody>
      </p:sp>
      <p:pic>
        <p:nvPicPr>
          <p:cNvPr id="297" name="Google Shape;2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653853"/>
            <a:ext cx="8824913" cy="3315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héroe, Niña, Velocidad, Corredor" id="298" name="Google Shape;2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4610" y="3439885"/>
            <a:ext cx="1875633" cy="122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/>
          <p:nvPr>
            <p:ph type="title"/>
          </p:nvPr>
        </p:nvSpPr>
        <p:spPr>
          <a:xfrm>
            <a:off x="3711305" y="806993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rPr b="1" lang="es-ES" sz="8000"/>
              <a:t>Dashboard</a:t>
            </a:r>
            <a:endParaRPr b="1" sz="8000"/>
          </a:p>
        </p:txBody>
      </p:sp>
      <p:sp>
        <p:nvSpPr>
          <p:cNvPr id="304" name="Google Shape;304;p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5" name="Google Shape;3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154" y="2184329"/>
            <a:ext cx="1853514" cy="179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18" y="2406454"/>
            <a:ext cx="3951188" cy="148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199" y="4392604"/>
            <a:ext cx="3016081" cy="104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9390" y="5293560"/>
            <a:ext cx="4272621" cy="145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6381" y="3890951"/>
            <a:ext cx="4068464" cy="143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0395" y="2295886"/>
            <a:ext cx="3594775" cy="122114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/>
          <p:nvPr/>
        </p:nvSpPr>
        <p:spPr>
          <a:xfrm>
            <a:off x="3908600" y="4239775"/>
            <a:ext cx="384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Century Gothic"/>
                <a:ea typeface="Century Gothic"/>
                <a:cs typeface="Century Gothic"/>
                <a:sym typeface="Century Gothic"/>
              </a:rPr>
              <a:t>Incluye todos los KPIs analizados 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                 Drake y Eminen</a:t>
            </a:r>
            <a:endParaRPr/>
          </a:p>
        </p:txBody>
      </p:sp>
      <p:pic>
        <p:nvPicPr>
          <p:cNvPr descr="Drake firma un multimillonario acuerdo con Universal Music Group" id="317" name="Google Shape;31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452154"/>
            <a:ext cx="2079239" cy="2079239"/>
          </a:xfrm>
          <a:prstGeom prst="rect">
            <a:avLst/>
          </a:prstGeom>
          <a:noFill/>
          <a:ln>
            <a:noFill/>
          </a:ln>
        </p:spPr>
      </p:pic>
      <p:sp>
        <p:nvSpPr>
          <p:cNvPr descr="Como ver las reproducciones en Spotify | Koommo" id="318" name="Google Shape;318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Como ver las reproducciones en Spotify | Koommo" id="319" name="Google Shape;319;p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potify, ¿Qué es? Ventajas de comprar seguidores y reproducciones |  Comprar-Seguidores.info" id="320" name="Google Shape;3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373" y="2950663"/>
            <a:ext cx="3686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/>
        </p:nvSpPr>
        <p:spPr>
          <a:xfrm>
            <a:off x="5175479" y="4275909"/>
            <a:ext cx="2508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43millones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Archivo:Money Cash.jpg - Wikipedia, la enciclopedia libre" id="322" name="Google Shape;322;p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ime and Money – más sobre contable e incontable en inglés" id="323" name="Google Shape;3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7577" y="3001372"/>
            <a:ext cx="1662158" cy="11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9378541" y="4188913"/>
            <a:ext cx="1384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86mil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Eminem: Recrean el clásico &quot;My Name Is&quot; con inteligencia artificial" id="325" name="Google Shape;32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2420" y="5014020"/>
            <a:ext cx="2524306" cy="1682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tify, ¿Qué es? Ventajas de comprar seguidores y reproducciones |  Comprar-Seguidores.info" id="326" name="Google Shape;3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373" y="4839819"/>
            <a:ext cx="3686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 and Money – más sobre contable e incontable en inglés" id="327" name="Google Shape;32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1338" y="4953265"/>
            <a:ext cx="1662158" cy="11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9"/>
          <p:cNvSpPr txBox="1"/>
          <p:nvPr/>
        </p:nvSpPr>
        <p:spPr>
          <a:xfrm>
            <a:off x="5239569" y="6272647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36millones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9378541" y="6174847"/>
            <a:ext cx="1637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72mil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a de reuniones Ion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2023-06-07T11:58:04Z</dcterms:created>
  <dc:creator>usuario</dc:creator>
</cp:coreProperties>
</file>