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9" r:id="rId6"/>
    <p:sldId id="258" r:id="rId7"/>
    <p:sldId id="259" r:id="rId8"/>
    <p:sldId id="260" r:id="rId9"/>
    <p:sldId id="261" r:id="rId10"/>
    <p:sldId id="262" r:id="rId11"/>
    <p:sldId id="271" r:id="rId12"/>
    <p:sldId id="272" r:id="rId13"/>
    <p:sldId id="263" r:id="rId14"/>
    <p:sldId id="264" r:id="rId15"/>
    <p:sldId id="270"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3FDE48-E691-5CC7-BD45-A260EE8D1FA2}" name="EZE OKOJI" initials="EO" userId="44811dcbe243e2c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1CB779-963E-4E80-AF7B-D790AC12245B}" v="108" dt="2023-06-22T21:39:16.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E OKOJI" userId="44811dcbe243e2c3" providerId="LiveId" clId="{B61CB779-963E-4E80-AF7B-D790AC12245B}"/>
    <pc:docChg chg="undo custSel addSld delSld modSld sldOrd">
      <pc:chgData name="EZE OKOJI" userId="44811dcbe243e2c3" providerId="LiveId" clId="{B61CB779-963E-4E80-AF7B-D790AC12245B}" dt="2023-06-22T21:42:31.379" v="3536" actId="120"/>
      <pc:docMkLst>
        <pc:docMk/>
      </pc:docMkLst>
      <pc:sldChg chg="addSp delSp modSp mod setBg setClrOvrMap">
        <pc:chgData name="EZE OKOJI" userId="44811dcbe243e2c3" providerId="LiveId" clId="{B61CB779-963E-4E80-AF7B-D790AC12245B}" dt="2023-06-22T20:15:47.058" v="2464" actId="26606"/>
        <pc:sldMkLst>
          <pc:docMk/>
          <pc:sldMk cId="1575591929" sldId="257"/>
        </pc:sldMkLst>
        <pc:spChg chg="mod">
          <ac:chgData name="EZE OKOJI" userId="44811dcbe243e2c3" providerId="LiveId" clId="{B61CB779-963E-4E80-AF7B-D790AC12245B}" dt="2023-06-22T20:15:38.628" v="2463" actId="26606"/>
          <ac:spMkLst>
            <pc:docMk/>
            <pc:sldMk cId="1575591929" sldId="257"/>
            <ac:spMk id="2" creationId="{1791C4A4-6D76-F7E4-6CCB-BBFF8D2CD747}"/>
          </ac:spMkLst>
        </pc:spChg>
        <pc:spChg chg="add del">
          <ac:chgData name="EZE OKOJI" userId="44811dcbe243e2c3" providerId="LiveId" clId="{B61CB779-963E-4E80-AF7B-D790AC12245B}" dt="2023-06-22T20:15:47.058" v="2464" actId="26606"/>
          <ac:spMkLst>
            <pc:docMk/>
            <pc:sldMk cId="1575591929" sldId="257"/>
            <ac:spMk id="10" creationId="{B50AB553-2A96-4A92-96F2-93548E096954}"/>
          </ac:spMkLst>
        </pc:spChg>
        <pc:spChg chg="add del">
          <ac:chgData name="EZE OKOJI" userId="44811dcbe243e2c3" providerId="LiveId" clId="{B61CB779-963E-4E80-AF7B-D790AC12245B}" dt="2023-06-22T20:15:38.628" v="2463" actId="26606"/>
          <ac:spMkLst>
            <pc:docMk/>
            <pc:sldMk cId="1575591929" sldId="257"/>
            <ac:spMk id="15" creationId="{201CC55D-ED54-4C5C-95E6-10947BD1103B}"/>
          </ac:spMkLst>
        </pc:spChg>
        <pc:spChg chg="add del">
          <ac:chgData name="EZE OKOJI" userId="44811dcbe243e2c3" providerId="LiveId" clId="{B61CB779-963E-4E80-AF7B-D790AC12245B}" dt="2023-06-22T20:15:38.628" v="2463" actId="26606"/>
          <ac:spMkLst>
            <pc:docMk/>
            <pc:sldMk cId="1575591929" sldId="257"/>
            <ac:spMk id="21" creationId="{3873B707-463F-40B0-8227-E8CC6C67EB25}"/>
          </ac:spMkLst>
        </pc:spChg>
        <pc:spChg chg="add del">
          <ac:chgData name="EZE OKOJI" userId="44811dcbe243e2c3" providerId="LiveId" clId="{B61CB779-963E-4E80-AF7B-D790AC12245B}" dt="2023-06-22T20:15:38.628" v="2463" actId="26606"/>
          <ac:spMkLst>
            <pc:docMk/>
            <pc:sldMk cId="1575591929" sldId="257"/>
            <ac:spMk id="23" creationId="{C13237C8-E62C-4F0D-A318-BD6FB6C2D138}"/>
          </ac:spMkLst>
        </pc:spChg>
        <pc:spChg chg="add del">
          <ac:chgData name="EZE OKOJI" userId="44811dcbe243e2c3" providerId="LiveId" clId="{B61CB779-963E-4E80-AF7B-D790AC12245B}" dt="2023-06-22T20:15:38.628" v="2463" actId="26606"/>
          <ac:spMkLst>
            <pc:docMk/>
            <pc:sldMk cId="1575591929" sldId="257"/>
            <ac:spMk id="25" creationId="{19C9EAEA-39D0-4B0E-A0EB-51E7B26740B1}"/>
          </ac:spMkLst>
        </pc:spChg>
        <pc:grpChg chg="add del">
          <ac:chgData name="EZE OKOJI" userId="44811dcbe243e2c3" providerId="LiveId" clId="{B61CB779-963E-4E80-AF7B-D790AC12245B}" dt="2023-06-22T20:15:38.628" v="2463" actId="26606"/>
          <ac:grpSpMkLst>
            <pc:docMk/>
            <pc:sldMk cId="1575591929" sldId="257"/>
            <ac:grpSpMk id="17" creationId="{1DE889C7-FAD6-4397-98E2-05D503484459}"/>
          </ac:grpSpMkLst>
        </pc:grpChg>
        <pc:graphicFrameChg chg="mod modGraphic">
          <ac:chgData name="EZE OKOJI" userId="44811dcbe243e2c3" providerId="LiveId" clId="{B61CB779-963E-4E80-AF7B-D790AC12245B}" dt="2023-06-22T20:15:47.058" v="2464" actId="26606"/>
          <ac:graphicFrameMkLst>
            <pc:docMk/>
            <pc:sldMk cId="1575591929" sldId="257"/>
            <ac:graphicFrameMk id="5" creationId="{3D06728A-98BC-651B-081E-59BC3EE75EE5}"/>
          </ac:graphicFrameMkLst>
        </pc:graphicFrameChg>
        <pc:picChg chg="mod ord">
          <ac:chgData name="EZE OKOJI" userId="44811dcbe243e2c3" providerId="LiveId" clId="{B61CB779-963E-4E80-AF7B-D790AC12245B}" dt="2023-06-22T20:15:47.058" v="2464" actId="26606"/>
          <ac:picMkLst>
            <pc:docMk/>
            <pc:sldMk cId="1575591929" sldId="257"/>
            <ac:picMk id="6" creationId="{5B7249DF-4BFA-FE2A-2DD5-8FEEAB6EC835}"/>
          </ac:picMkLst>
        </pc:picChg>
      </pc:sldChg>
      <pc:sldChg chg="modSp">
        <pc:chgData name="EZE OKOJI" userId="44811dcbe243e2c3" providerId="LiveId" clId="{B61CB779-963E-4E80-AF7B-D790AC12245B}" dt="2023-06-22T20:11:50.165" v="2371"/>
        <pc:sldMkLst>
          <pc:docMk/>
          <pc:sldMk cId="1226185440" sldId="260"/>
        </pc:sldMkLst>
        <pc:graphicFrameChg chg="mod">
          <ac:chgData name="EZE OKOJI" userId="44811dcbe243e2c3" providerId="LiveId" clId="{B61CB779-963E-4E80-AF7B-D790AC12245B}" dt="2023-06-22T20:11:50.165" v="2371"/>
          <ac:graphicFrameMkLst>
            <pc:docMk/>
            <pc:sldMk cId="1226185440" sldId="260"/>
            <ac:graphicFrameMk id="3" creationId="{8EF384EF-F134-4E15-8496-3C5A84A5AD82}"/>
          </ac:graphicFrameMkLst>
        </pc:graphicFrameChg>
        <pc:graphicFrameChg chg="mod">
          <ac:chgData name="EZE OKOJI" userId="44811dcbe243e2c3" providerId="LiveId" clId="{B61CB779-963E-4E80-AF7B-D790AC12245B}" dt="2023-06-22T20:11:35.352" v="2369"/>
          <ac:graphicFrameMkLst>
            <pc:docMk/>
            <pc:sldMk cId="1226185440" sldId="260"/>
            <ac:graphicFrameMk id="5" creationId="{3319219B-3023-4EBD-936B-0C10FF32CABB}"/>
          </ac:graphicFrameMkLst>
        </pc:graphicFrameChg>
      </pc:sldChg>
      <pc:sldChg chg="addSp delSp modSp mod">
        <pc:chgData name="EZE OKOJI" userId="44811dcbe243e2c3" providerId="LiveId" clId="{B61CB779-963E-4E80-AF7B-D790AC12245B}" dt="2023-06-22T20:18:33.621" v="2480" actId="26606"/>
        <pc:sldMkLst>
          <pc:docMk/>
          <pc:sldMk cId="1284317145" sldId="261"/>
        </pc:sldMkLst>
        <pc:spChg chg="mod">
          <ac:chgData name="EZE OKOJI" userId="44811dcbe243e2c3" providerId="LiveId" clId="{B61CB779-963E-4E80-AF7B-D790AC12245B}" dt="2023-06-22T20:18:33.621" v="2480" actId="26606"/>
          <ac:spMkLst>
            <pc:docMk/>
            <pc:sldMk cId="1284317145" sldId="261"/>
            <ac:spMk id="2" creationId="{90928D6F-C63F-EA52-6A82-AB5B9932B3A1}"/>
          </ac:spMkLst>
        </pc:spChg>
        <pc:spChg chg="del">
          <ac:chgData name="EZE OKOJI" userId="44811dcbe243e2c3" providerId="LiveId" clId="{B61CB779-963E-4E80-AF7B-D790AC12245B}" dt="2023-06-22T20:18:33.621" v="2480" actId="26606"/>
          <ac:spMkLst>
            <pc:docMk/>
            <pc:sldMk cId="1284317145" sldId="261"/>
            <ac:spMk id="8" creationId="{5BF4DF2C-F028-4921-9C23-41303F650A62}"/>
          </ac:spMkLst>
        </pc:spChg>
        <pc:spChg chg="del">
          <ac:chgData name="EZE OKOJI" userId="44811dcbe243e2c3" providerId="LiveId" clId="{B61CB779-963E-4E80-AF7B-D790AC12245B}" dt="2023-06-22T20:18:33.621" v="2480" actId="26606"/>
          <ac:spMkLst>
            <pc:docMk/>
            <pc:sldMk cId="1284317145" sldId="261"/>
            <ac:spMk id="10" creationId="{158B3569-73B2-4D05-8E95-886A6EE17F1F}"/>
          </ac:spMkLst>
        </pc:spChg>
        <pc:spChg chg="add">
          <ac:chgData name="EZE OKOJI" userId="44811dcbe243e2c3" providerId="LiveId" clId="{B61CB779-963E-4E80-AF7B-D790AC12245B}" dt="2023-06-22T20:18:33.621" v="2480" actId="26606"/>
          <ac:spMkLst>
            <pc:docMk/>
            <pc:sldMk cId="1284317145" sldId="261"/>
            <ac:spMk id="21" creationId="{665DBBEF-238B-476B-96AB-8AAC3224ECEA}"/>
          </ac:spMkLst>
        </pc:spChg>
        <pc:spChg chg="add">
          <ac:chgData name="EZE OKOJI" userId="44811dcbe243e2c3" providerId="LiveId" clId="{B61CB779-963E-4E80-AF7B-D790AC12245B}" dt="2023-06-22T20:18:33.621" v="2480" actId="26606"/>
          <ac:spMkLst>
            <pc:docMk/>
            <pc:sldMk cId="1284317145" sldId="261"/>
            <ac:spMk id="23" creationId="{3FCFB1DE-0B7E-48CC-BA90-B2AB0889F9D6}"/>
          </ac:spMkLst>
        </pc:spChg>
        <pc:grpChg chg="del">
          <ac:chgData name="EZE OKOJI" userId="44811dcbe243e2c3" providerId="LiveId" clId="{B61CB779-963E-4E80-AF7B-D790AC12245B}" dt="2023-06-22T20:18:33.621" v="2480" actId="26606"/>
          <ac:grpSpMkLst>
            <pc:docMk/>
            <pc:sldMk cId="1284317145" sldId="261"/>
            <ac:grpSpMk id="14" creationId="{892B7B61-D701-474B-AE8F-EA238B550A78}"/>
          </ac:grpSpMkLst>
        </pc:grpChg>
        <pc:graphicFrameChg chg="add mod">
          <ac:chgData name="EZE OKOJI" userId="44811dcbe243e2c3" providerId="LiveId" clId="{B61CB779-963E-4E80-AF7B-D790AC12245B}" dt="2023-06-22T20:18:33.621" v="2480" actId="26606"/>
          <ac:graphicFrameMkLst>
            <pc:docMk/>
            <pc:sldMk cId="1284317145" sldId="261"/>
            <ac:graphicFrameMk id="3" creationId="{E25C39B0-59E1-419C-B5EF-65C37E61D838}"/>
          </ac:graphicFrameMkLst>
        </pc:graphicFrameChg>
        <pc:cxnChg chg="del">
          <ac:chgData name="EZE OKOJI" userId="44811dcbe243e2c3" providerId="LiveId" clId="{B61CB779-963E-4E80-AF7B-D790AC12245B}" dt="2023-06-22T20:18:33.621" v="2480" actId="26606"/>
          <ac:cxnSpMkLst>
            <pc:docMk/>
            <pc:sldMk cId="1284317145" sldId="261"/>
            <ac:cxnSpMk id="12" creationId="{56020367-4FD5-4596-8E10-C5F095CD8DBF}"/>
          </ac:cxnSpMkLst>
        </pc:cxnChg>
      </pc:sldChg>
      <pc:sldChg chg="addSp delSp modSp mod">
        <pc:chgData name="EZE OKOJI" userId="44811dcbe243e2c3" providerId="LiveId" clId="{B61CB779-963E-4E80-AF7B-D790AC12245B}" dt="2023-06-22T20:19:03.722" v="2481" actId="26606"/>
        <pc:sldMkLst>
          <pc:docMk/>
          <pc:sldMk cId="3810748628" sldId="263"/>
        </pc:sldMkLst>
        <pc:spChg chg="mod">
          <ac:chgData name="EZE OKOJI" userId="44811dcbe243e2c3" providerId="LiveId" clId="{B61CB779-963E-4E80-AF7B-D790AC12245B}" dt="2023-06-22T20:19:03.722" v="2481" actId="26606"/>
          <ac:spMkLst>
            <pc:docMk/>
            <pc:sldMk cId="3810748628" sldId="263"/>
            <ac:spMk id="2" creationId="{E84717E2-9543-51A7-21DB-29F007272C6E}"/>
          </ac:spMkLst>
        </pc:spChg>
        <pc:spChg chg="del">
          <ac:chgData name="EZE OKOJI" userId="44811dcbe243e2c3" providerId="LiveId" clId="{B61CB779-963E-4E80-AF7B-D790AC12245B}" dt="2023-06-22T20:19:03.722" v="2481" actId="26606"/>
          <ac:spMkLst>
            <pc:docMk/>
            <pc:sldMk cId="3810748628" sldId="263"/>
            <ac:spMk id="8" creationId="{A8384FB5-9ADC-4DDC-881B-597D56F5B15D}"/>
          </ac:spMkLst>
        </pc:spChg>
        <pc:spChg chg="del">
          <ac:chgData name="EZE OKOJI" userId="44811dcbe243e2c3" providerId="LiveId" clId="{B61CB779-963E-4E80-AF7B-D790AC12245B}" dt="2023-06-22T20:19:03.722" v="2481" actId="26606"/>
          <ac:spMkLst>
            <pc:docMk/>
            <pc:sldMk cId="3810748628" sldId="263"/>
            <ac:spMk id="10" creationId="{1199E1B1-A8C0-4FE8-A5A8-1CB41D69F857}"/>
          </ac:spMkLst>
        </pc:spChg>
        <pc:spChg chg="del">
          <ac:chgData name="EZE OKOJI" userId="44811dcbe243e2c3" providerId="LiveId" clId="{B61CB779-963E-4E80-AF7B-D790AC12245B}" dt="2023-06-22T20:19:03.722" v="2481" actId="26606"/>
          <ac:spMkLst>
            <pc:docMk/>
            <pc:sldMk cId="3810748628" sldId="263"/>
            <ac:spMk id="12" creationId="{84A8DE83-DE75-4B41-9DB4-A7EC0B0DEC0B}"/>
          </ac:spMkLst>
        </pc:spChg>
        <pc:spChg chg="del">
          <ac:chgData name="EZE OKOJI" userId="44811dcbe243e2c3" providerId="LiveId" clId="{B61CB779-963E-4E80-AF7B-D790AC12245B}" dt="2023-06-22T20:19:03.722" v="2481" actId="26606"/>
          <ac:spMkLst>
            <pc:docMk/>
            <pc:sldMk cId="3810748628" sldId="263"/>
            <ac:spMk id="14" creationId="{A7009A0A-BEF5-4EAC-AF15-E4F9F002E239}"/>
          </ac:spMkLst>
        </pc:spChg>
        <pc:spChg chg="add">
          <ac:chgData name="EZE OKOJI" userId="44811dcbe243e2c3" providerId="LiveId" clId="{B61CB779-963E-4E80-AF7B-D790AC12245B}" dt="2023-06-22T20:19:03.722" v="2481" actId="26606"/>
          <ac:spMkLst>
            <pc:docMk/>
            <pc:sldMk cId="3810748628" sldId="263"/>
            <ac:spMk id="19" creationId="{665DBBEF-238B-476B-96AB-8AAC3224ECEA}"/>
          </ac:spMkLst>
        </pc:spChg>
        <pc:spChg chg="add">
          <ac:chgData name="EZE OKOJI" userId="44811dcbe243e2c3" providerId="LiveId" clId="{B61CB779-963E-4E80-AF7B-D790AC12245B}" dt="2023-06-22T20:19:03.722" v="2481" actId="26606"/>
          <ac:spMkLst>
            <pc:docMk/>
            <pc:sldMk cId="3810748628" sldId="263"/>
            <ac:spMk id="21" creationId="{3FCFB1DE-0B7E-48CC-BA90-B2AB0889F9D6}"/>
          </ac:spMkLst>
        </pc:spChg>
        <pc:graphicFrameChg chg="add mod">
          <ac:chgData name="EZE OKOJI" userId="44811dcbe243e2c3" providerId="LiveId" clId="{B61CB779-963E-4E80-AF7B-D790AC12245B}" dt="2023-06-22T20:19:03.722" v="2481" actId="26606"/>
          <ac:graphicFrameMkLst>
            <pc:docMk/>
            <pc:sldMk cId="3810748628" sldId="263"/>
            <ac:graphicFrameMk id="3" creationId="{588B2CD6-9BC9-4523-BF93-5357F4C7B250}"/>
          </ac:graphicFrameMkLst>
        </pc:graphicFrameChg>
      </pc:sldChg>
      <pc:sldChg chg="addSp delSp modSp mod">
        <pc:chgData name="EZE OKOJI" userId="44811dcbe243e2c3" providerId="LiveId" clId="{B61CB779-963E-4E80-AF7B-D790AC12245B}" dt="2023-06-22T21:42:31.379" v="3536" actId="120"/>
        <pc:sldMkLst>
          <pc:docMk/>
          <pc:sldMk cId="1895697432" sldId="266"/>
        </pc:sldMkLst>
        <pc:spChg chg="mod">
          <ac:chgData name="EZE OKOJI" userId="44811dcbe243e2c3" providerId="LiveId" clId="{B61CB779-963E-4E80-AF7B-D790AC12245B}" dt="2023-06-22T21:41:52.747" v="3529" actId="26606"/>
          <ac:spMkLst>
            <pc:docMk/>
            <pc:sldMk cId="1895697432" sldId="266"/>
            <ac:spMk id="2" creationId="{5167DCFC-5A47-3BD8-390F-4A6581A42A03}"/>
          </ac:spMkLst>
        </pc:spChg>
        <pc:spChg chg="mod">
          <ac:chgData name="EZE OKOJI" userId="44811dcbe243e2c3" providerId="LiveId" clId="{B61CB779-963E-4E80-AF7B-D790AC12245B}" dt="2023-06-22T21:42:31.379" v="3536" actId="120"/>
          <ac:spMkLst>
            <pc:docMk/>
            <pc:sldMk cId="1895697432" sldId="266"/>
            <ac:spMk id="4" creationId="{D6DE705F-DFA3-F5C5-39F9-0DFCEA0E5F86}"/>
          </ac:spMkLst>
        </pc:spChg>
        <pc:spChg chg="del">
          <ac:chgData name="EZE OKOJI" userId="44811dcbe243e2c3" providerId="LiveId" clId="{B61CB779-963E-4E80-AF7B-D790AC12245B}" dt="2023-06-22T21:41:52.747" v="3529" actId="26606"/>
          <ac:spMkLst>
            <pc:docMk/>
            <pc:sldMk cId="1895697432" sldId="266"/>
            <ac:spMk id="31" creationId="{FFB60E8C-7224-44A4-87A0-46A1711DD2ED}"/>
          </ac:spMkLst>
        </pc:spChg>
        <pc:spChg chg="del">
          <ac:chgData name="EZE OKOJI" userId="44811dcbe243e2c3" providerId="LiveId" clId="{B61CB779-963E-4E80-AF7B-D790AC12245B}" dt="2023-06-22T21:41:52.747" v="3529" actId="26606"/>
          <ac:spMkLst>
            <pc:docMk/>
            <pc:sldMk cId="1895697432" sldId="266"/>
            <ac:spMk id="32" creationId="{5DA32751-37A2-45C0-BE94-63D375E27003}"/>
          </ac:spMkLst>
        </pc:spChg>
        <pc:spChg chg="del">
          <ac:chgData name="EZE OKOJI" userId="44811dcbe243e2c3" providerId="LiveId" clId="{B61CB779-963E-4E80-AF7B-D790AC12245B}" dt="2023-06-22T21:41:52.747" v="3529" actId="26606"/>
          <ac:spMkLst>
            <pc:docMk/>
            <pc:sldMk cId="1895697432" sldId="266"/>
            <ac:spMk id="33" creationId="{E659831F-0D9A-4C63-9EBB-8435B85A440F}"/>
          </ac:spMkLst>
        </pc:spChg>
        <pc:spChg chg="del">
          <ac:chgData name="EZE OKOJI" userId="44811dcbe243e2c3" providerId="LiveId" clId="{B61CB779-963E-4E80-AF7B-D790AC12245B}" dt="2023-06-22T21:41:52.747" v="3529" actId="26606"/>
          <ac:spMkLst>
            <pc:docMk/>
            <pc:sldMk cId="1895697432" sldId="266"/>
            <ac:spMk id="34" creationId="{5A55FBCD-CD42-40F5-8A1B-3203F9CAEEAA}"/>
          </ac:spMkLst>
        </pc:spChg>
        <pc:spChg chg="add">
          <ac:chgData name="EZE OKOJI" userId="44811dcbe243e2c3" providerId="LiveId" clId="{B61CB779-963E-4E80-AF7B-D790AC12245B}" dt="2023-06-22T21:41:52.747" v="3529" actId="26606"/>
          <ac:spMkLst>
            <pc:docMk/>
            <pc:sldMk cId="1895697432" sldId="266"/>
            <ac:spMk id="39" creationId="{131BAD53-4E89-4F62-BBB7-26359763ED39}"/>
          </ac:spMkLst>
        </pc:spChg>
        <pc:spChg chg="add">
          <ac:chgData name="EZE OKOJI" userId="44811dcbe243e2c3" providerId="LiveId" clId="{B61CB779-963E-4E80-AF7B-D790AC12245B}" dt="2023-06-22T21:41:52.747" v="3529" actId="26606"/>
          <ac:spMkLst>
            <pc:docMk/>
            <pc:sldMk cId="1895697432" sldId="266"/>
            <ac:spMk id="41" creationId="{62756DA2-40EB-4C6F-B962-5822FFB54FB6}"/>
          </ac:spMkLst>
        </pc:spChg>
        <pc:graphicFrameChg chg="add mod">
          <ac:chgData name="EZE OKOJI" userId="44811dcbe243e2c3" providerId="LiveId" clId="{B61CB779-963E-4E80-AF7B-D790AC12245B}" dt="2023-06-22T21:41:52.747" v="3529" actId="26606"/>
          <ac:graphicFrameMkLst>
            <pc:docMk/>
            <pc:sldMk cId="1895697432" sldId="266"/>
            <ac:graphicFrameMk id="5" creationId="{EA4E6629-DD2A-455E-82A3-7CE9755E3983}"/>
          </ac:graphicFrameMkLst>
        </pc:graphicFrameChg>
      </pc:sldChg>
      <pc:sldChg chg="addSp delSp modSp new mod setBg setClrOvrMap">
        <pc:chgData name="EZE OKOJI" userId="44811dcbe243e2c3" providerId="LiveId" clId="{B61CB779-963E-4E80-AF7B-D790AC12245B}" dt="2023-06-22T20:16:29.691" v="2471" actId="26606"/>
        <pc:sldMkLst>
          <pc:docMk/>
          <pc:sldMk cId="815444985" sldId="267"/>
        </pc:sldMkLst>
        <pc:spChg chg="mod">
          <ac:chgData name="EZE OKOJI" userId="44811dcbe243e2c3" providerId="LiveId" clId="{B61CB779-963E-4E80-AF7B-D790AC12245B}" dt="2023-06-22T20:16:29.691" v="2471" actId="26606"/>
          <ac:spMkLst>
            <pc:docMk/>
            <pc:sldMk cId="815444985" sldId="267"/>
            <ac:spMk id="2" creationId="{77E3602B-9271-EAAA-5F7B-7A4AFDE6E155}"/>
          </ac:spMkLst>
        </pc:spChg>
        <pc:spChg chg="add del mod">
          <ac:chgData name="EZE OKOJI" userId="44811dcbe243e2c3" providerId="LiveId" clId="{B61CB779-963E-4E80-AF7B-D790AC12245B}" dt="2023-06-22T20:16:29.691" v="2471" actId="26606"/>
          <ac:spMkLst>
            <pc:docMk/>
            <pc:sldMk cId="815444985" sldId="267"/>
            <ac:spMk id="3" creationId="{A0099DFE-31A5-E7CC-5A82-DA494574376F}"/>
          </ac:spMkLst>
        </pc:spChg>
        <pc:spChg chg="add del">
          <ac:chgData name="EZE OKOJI" userId="44811dcbe243e2c3" providerId="LiveId" clId="{B61CB779-963E-4E80-AF7B-D790AC12245B}" dt="2023-06-22T20:16:20.787" v="2468" actId="26606"/>
          <ac:spMkLst>
            <pc:docMk/>
            <pc:sldMk cId="815444985" sldId="267"/>
            <ac:spMk id="9" creationId="{21ED5FCA-9564-42B4-9F52-2CCED8ED60CA}"/>
          </ac:spMkLst>
        </pc:spChg>
        <pc:spChg chg="add del">
          <ac:chgData name="EZE OKOJI" userId="44811dcbe243e2c3" providerId="LiveId" clId="{B61CB779-963E-4E80-AF7B-D790AC12245B}" dt="2023-06-22T20:16:12.935" v="2466" actId="26606"/>
          <ac:spMkLst>
            <pc:docMk/>
            <pc:sldMk cId="815444985" sldId="267"/>
            <ac:spMk id="10" creationId="{9228552E-C8B1-4A80-8448-0787CE0FC704}"/>
          </ac:spMkLst>
        </pc:spChg>
        <pc:spChg chg="add del">
          <ac:chgData name="EZE OKOJI" userId="44811dcbe243e2c3" providerId="LiveId" clId="{B61CB779-963E-4E80-AF7B-D790AC12245B}" dt="2023-06-22T20:16:20.787" v="2468" actId="26606"/>
          <ac:spMkLst>
            <pc:docMk/>
            <pc:sldMk cId="815444985" sldId="267"/>
            <ac:spMk id="11" creationId="{081E4A58-353D-44AE-B2FC-2A74E2E400F7}"/>
          </ac:spMkLst>
        </pc:spChg>
        <pc:spChg chg="add del">
          <ac:chgData name="EZE OKOJI" userId="44811dcbe243e2c3" providerId="LiveId" clId="{B61CB779-963E-4E80-AF7B-D790AC12245B}" dt="2023-06-22T20:16:20.787" v="2468" actId="26606"/>
          <ac:spMkLst>
            <pc:docMk/>
            <pc:sldMk cId="815444985" sldId="267"/>
            <ac:spMk id="13" creationId="{A0099DFE-31A5-E7CC-5A82-DA494574376F}"/>
          </ac:spMkLst>
        </pc:spChg>
        <pc:spChg chg="add">
          <ac:chgData name="EZE OKOJI" userId="44811dcbe243e2c3" providerId="LiveId" clId="{B61CB779-963E-4E80-AF7B-D790AC12245B}" dt="2023-06-22T20:16:29.691" v="2471" actId="26606"/>
          <ac:spMkLst>
            <pc:docMk/>
            <pc:sldMk cId="815444985" sldId="267"/>
            <ac:spMk id="17" creationId="{21ED5FCA-9564-42B4-9F52-2CCED8ED60CA}"/>
          </ac:spMkLst>
        </pc:spChg>
        <pc:spChg chg="add">
          <ac:chgData name="EZE OKOJI" userId="44811dcbe243e2c3" providerId="LiveId" clId="{B61CB779-963E-4E80-AF7B-D790AC12245B}" dt="2023-06-22T20:16:29.691" v="2471" actId="26606"/>
          <ac:spMkLst>
            <pc:docMk/>
            <pc:sldMk cId="815444985" sldId="267"/>
            <ac:spMk id="19" creationId="{081E4A58-353D-44AE-B2FC-2A74E2E400F7}"/>
          </ac:spMkLst>
        </pc:spChg>
        <pc:spChg chg="add">
          <ac:chgData name="EZE OKOJI" userId="44811dcbe243e2c3" providerId="LiveId" clId="{B61CB779-963E-4E80-AF7B-D790AC12245B}" dt="2023-06-22T20:16:29.691" v="2471" actId="26606"/>
          <ac:spMkLst>
            <pc:docMk/>
            <pc:sldMk cId="815444985" sldId="267"/>
            <ac:spMk id="20" creationId="{A0099DFE-31A5-E7CC-5A82-DA494574376F}"/>
          </ac:spMkLst>
        </pc:spChg>
        <pc:graphicFrameChg chg="add del">
          <ac:chgData name="EZE OKOJI" userId="44811dcbe243e2c3" providerId="LiveId" clId="{B61CB779-963E-4E80-AF7B-D790AC12245B}" dt="2023-06-22T20:16:12.935" v="2466" actId="26606"/>
          <ac:graphicFrameMkLst>
            <pc:docMk/>
            <pc:sldMk cId="815444985" sldId="267"/>
            <ac:graphicFrameMk id="5" creationId="{E666EF52-5938-169D-B832-617C205537F1}"/>
          </ac:graphicFrameMkLst>
        </pc:graphicFrameChg>
        <pc:graphicFrameChg chg="add del">
          <ac:chgData name="EZE OKOJI" userId="44811dcbe243e2c3" providerId="LiveId" clId="{B61CB779-963E-4E80-AF7B-D790AC12245B}" dt="2023-06-22T20:16:29.660" v="2470" actId="26606"/>
          <ac:graphicFrameMkLst>
            <pc:docMk/>
            <pc:sldMk cId="815444985" sldId="267"/>
            <ac:graphicFrameMk id="15" creationId="{5DAC2167-D2F5-6142-26B6-459FE0902ECC}"/>
          </ac:graphicFrameMkLst>
        </pc:graphicFrameChg>
        <pc:picChg chg="add del">
          <ac:chgData name="EZE OKOJI" userId="44811dcbe243e2c3" providerId="LiveId" clId="{B61CB779-963E-4E80-AF7B-D790AC12245B}" dt="2023-06-22T20:16:12.935" v="2466" actId="26606"/>
          <ac:picMkLst>
            <pc:docMk/>
            <pc:sldMk cId="815444985" sldId="267"/>
            <ac:picMk id="6" creationId="{302DC7FF-C58F-109E-1A77-652B50A9A27D}"/>
          </ac:picMkLst>
        </pc:picChg>
        <pc:picChg chg="add del">
          <ac:chgData name="EZE OKOJI" userId="44811dcbe243e2c3" providerId="LiveId" clId="{B61CB779-963E-4E80-AF7B-D790AC12245B}" dt="2023-06-22T20:16:20.787" v="2468" actId="26606"/>
          <ac:picMkLst>
            <pc:docMk/>
            <pc:sldMk cId="815444985" sldId="267"/>
            <ac:picMk id="12" creationId="{00EF7172-A9FF-9932-4EE2-8ECBD0FF356F}"/>
          </ac:picMkLst>
        </pc:picChg>
        <pc:picChg chg="add">
          <ac:chgData name="EZE OKOJI" userId="44811dcbe243e2c3" providerId="LiveId" clId="{B61CB779-963E-4E80-AF7B-D790AC12245B}" dt="2023-06-22T20:16:29.691" v="2471" actId="26606"/>
          <ac:picMkLst>
            <pc:docMk/>
            <pc:sldMk cId="815444985" sldId="267"/>
            <ac:picMk id="18" creationId="{00EF7172-A9FF-9932-4EE2-8ECBD0FF356F}"/>
          </ac:picMkLst>
        </pc:picChg>
      </pc:sldChg>
      <pc:sldChg chg="addSp delSp modSp new mod setBg">
        <pc:chgData name="EZE OKOJI" userId="44811dcbe243e2c3" providerId="LiveId" clId="{B61CB779-963E-4E80-AF7B-D790AC12245B}" dt="2023-06-22T20:17:01.729" v="2476" actId="26606"/>
        <pc:sldMkLst>
          <pc:docMk/>
          <pc:sldMk cId="724573532" sldId="268"/>
        </pc:sldMkLst>
        <pc:spChg chg="mod">
          <ac:chgData name="EZE OKOJI" userId="44811dcbe243e2c3" providerId="LiveId" clId="{B61CB779-963E-4E80-AF7B-D790AC12245B}" dt="2023-06-22T20:17:01.729" v="2476" actId="26606"/>
          <ac:spMkLst>
            <pc:docMk/>
            <pc:sldMk cId="724573532" sldId="268"/>
            <ac:spMk id="2" creationId="{B40F82BB-81D2-5355-9037-97BA0770E39A}"/>
          </ac:spMkLst>
        </pc:spChg>
        <pc:spChg chg="add del mod">
          <ac:chgData name="EZE OKOJI" userId="44811dcbe243e2c3" providerId="LiveId" clId="{B61CB779-963E-4E80-AF7B-D790AC12245B}" dt="2023-06-22T20:17:01.729" v="2476" actId="26606"/>
          <ac:spMkLst>
            <pc:docMk/>
            <pc:sldMk cId="724573532" sldId="268"/>
            <ac:spMk id="3" creationId="{E57AFFB5-85FA-4825-4124-15A83D0FFDBE}"/>
          </ac:spMkLst>
        </pc:spChg>
        <pc:spChg chg="add">
          <ac:chgData name="EZE OKOJI" userId="44811dcbe243e2c3" providerId="LiveId" clId="{B61CB779-963E-4E80-AF7B-D790AC12245B}" dt="2023-06-22T20:17:01.729" v="2476" actId="26606"/>
          <ac:spMkLst>
            <pc:docMk/>
            <pc:sldMk cId="724573532" sldId="268"/>
            <ac:spMk id="8" creationId="{100EDD19-6802-4EC3-95CE-CFFAB042CFD6}"/>
          </ac:spMkLst>
        </pc:spChg>
        <pc:spChg chg="add del">
          <ac:chgData name="EZE OKOJI" userId="44811dcbe243e2c3" providerId="LiveId" clId="{B61CB779-963E-4E80-AF7B-D790AC12245B}" dt="2023-06-22T20:17:01.729" v="2475" actId="26606"/>
          <ac:spMkLst>
            <pc:docMk/>
            <pc:sldMk cId="724573532" sldId="268"/>
            <ac:spMk id="9" creationId="{21ED5FCA-9564-42B4-9F52-2CCED8ED60CA}"/>
          </ac:spMkLst>
        </pc:spChg>
        <pc:spChg chg="add del">
          <ac:chgData name="EZE OKOJI" userId="44811dcbe243e2c3" providerId="LiveId" clId="{B61CB779-963E-4E80-AF7B-D790AC12245B}" dt="2023-06-22T20:16:55.309" v="2473" actId="26606"/>
          <ac:spMkLst>
            <pc:docMk/>
            <pc:sldMk cId="724573532" sldId="268"/>
            <ac:spMk id="10" creationId="{39F23E05-E5C5-497C-A842-7BD21B207609}"/>
          </ac:spMkLst>
        </pc:spChg>
        <pc:spChg chg="add del">
          <ac:chgData name="EZE OKOJI" userId="44811dcbe243e2c3" providerId="LiveId" clId="{B61CB779-963E-4E80-AF7B-D790AC12245B}" dt="2023-06-22T20:17:01.729" v="2475" actId="26606"/>
          <ac:spMkLst>
            <pc:docMk/>
            <pc:sldMk cId="724573532" sldId="268"/>
            <ac:spMk id="11" creationId="{081E4A58-353D-44AE-B2FC-2A74E2E400F7}"/>
          </ac:spMkLst>
        </pc:spChg>
        <pc:spChg chg="add del">
          <ac:chgData name="EZE OKOJI" userId="44811dcbe243e2c3" providerId="LiveId" clId="{B61CB779-963E-4E80-AF7B-D790AC12245B}" dt="2023-06-22T20:17:01.729" v="2475" actId="26606"/>
          <ac:spMkLst>
            <pc:docMk/>
            <pc:sldMk cId="724573532" sldId="268"/>
            <ac:spMk id="13" creationId="{E57AFFB5-85FA-4825-4124-15A83D0FFDBE}"/>
          </ac:spMkLst>
        </pc:spChg>
        <pc:spChg chg="add">
          <ac:chgData name="EZE OKOJI" userId="44811dcbe243e2c3" providerId="LiveId" clId="{B61CB779-963E-4E80-AF7B-D790AC12245B}" dt="2023-06-22T20:17:01.729" v="2476" actId="26606"/>
          <ac:spMkLst>
            <pc:docMk/>
            <pc:sldMk cId="724573532" sldId="268"/>
            <ac:spMk id="15" creationId="{DB17E863-922E-4C26-BD64-E8FD41D28661}"/>
          </ac:spMkLst>
        </pc:spChg>
        <pc:spChg chg="add">
          <ac:chgData name="EZE OKOJI" userId="44811dcbe243e2c3" providerId="LiveId" clId="{B61CB779-963E-4E80-AF7B-D790AC12245B}" dt="2023-06-22T20:17:01.729" v="2476" actId="26606"/>
          <ac:spMkLst>
            <pc:docMk/>
            <pc:sldMk cId="724573532" sldId="268"/>
            <ac:spMk id="16" creationId="{E57AFFB5-85FA-4825-4124-15A83D0FFDBE}"/>
          </ac:spMkLst>
        </pc:spChg>
        <pc:graphicFrameChg chg="add del mod">
          <ac:chgData name="EZE OKOJI" userId="44811dcbe243e2c3" providerId="LiveId" clId="{B61CB779-963E-4E80-AF7B-D790AC12245B}" dt="2023-06-22T17:42:10.857" v="2025"/>
          <ac:graphicFrameMkLst>
            <pc:docMk/>
            <pc:sldMk cId="724573532" sldId="268"/>
            <ac:graphicFrameMk id="4" creationId="{60513845-463F-969D-DD02-57FB6EBB63ED}"/>
          </ac:graphicFrameMkLst>
        </pc:graphicFrameChg>
        <pc:graphicFrameChg chg="add del">
          <ac:chgData name="EZE OKOJI" userId="44811dcbe243e2c3" providerId="LiveId" clId="{B61CB779-963E-4E80-AF7B-D790AC12245B}" dt="2023-06-22T20:16:55.309" v="2473" actId="26606"/>
          <ac:graphicFrameMkLst>
            <pc:docMk/>
            <pc:sldMk cId="724573532" sldId="268"/>
            <ac:graphicFrameMk id="5" creationId="{A09F2581-C2A8-0E61-144A-0CF35718A19B}"/>
          </ac:graphicFrameMkLst>
        </pc:graphicFrameChg>
        <pc:picChg chg="add del">
          <ac:chgData name="EZE OKOJI" userId="44811dcbe243e2c3" providerId="LiveId" clId="{B61CB779-963E-4E80-AF7B-D790AC12245B}" dt="2023-06-22T20:16:55.309" v="2473" actId="26606"/>
          <ac:picMkLst>
            <pc:docMk/>
            <pc:sldMk cId="724573532" sldId="268"/>
            <ac:picMk id="6" creationId="{051601BC-6EC3-299A-8740-55221591FE59}"/>
          </ac:picMkLst>
        </pc:picChg>
        <pc:picChg chg="add del">
          <ac:chgData name="EZE OKOJI" userId="44811dcbe243e2c3" providerId="LiveId" clId="{B61CB779-963E-4E80-AF7B-D790AC12245B}" dt="2023-06-22T20:17:01.729" v="2475" actId="26606"/>
          <ac:picMkLst>
            <pc:docMk/>
            <pc:sldMk cId="724573532" sldId="268"/>
            <ac:picMk id="12" creationId="{E8B19A90-1C5B-DA1E-3E5A-EDB0B353CB45}"/>
          </ac:picMkLst>
        </pc:picChg>
      </pc:sldChg>
      <pc:sldChg chg="addSp modSp new mod setBg">
        <pc:chgData name="EZE OKOJI" userId="44811dcbe243e2c3" providerId="LiveId" clId="{B61CB779-963E-4E80-AF7B-D790AC12245B}" dt="2023-06-22T20:17:08.729" v="2477" actId="26606"/>
        <pc:sldMkLst>
          <pc:docMk/>
          <pc:sldMk cId="103233165" sldId="269"/>
        </pc:sldMkLst>
        <pc:spChg chg="mod">
          <ac:chgData name="EZE OKOJI" userId="44811dcbe243e2c3" providerId="LiveId" clId="{B61CB779-963E-4E80-AF7B-D790AC12245B}" dt="2023-06-22T20:17:08.729" v="2477" actId="26606"/>
          <ac:spMkLst>
            <pc:docMk/>
            <pc:sldMk cId="103233165" sldId="269"/>
            <ac:spMk id="2" creationId="{7632135B-3C56-7306-72B4-6D158B30F7E9}"/>
          </ac:spMkLst>
        </pc:spChg>
        <pc:spChg chg="mod">
          <ac:chgData name="EZE OKOJI" userId="44811dcbe243e2c3" providerId="LiveId" clId="{B61CB779-963E-4E80-AF7B-D790AC12245B}" dt="2023-06-22T20:17:08.729" v="2477" actId="26606"/>
          <ac:spMkLst>
            <pc:docMk/>
            <pc:sldMk cId="103233165" sldId="269"/>
            <ac:spMk id="3" creationId="{7DE4C5CC-2DE6-CF0D-8197-8353558369A6}"/>
          </ac:spMkLst>
        </pc:spChg>
        <pc:spChg chg="add">
          <ac:chgData name="EZE OKOJI" userId="44811dcbe243e2c3" providerId="LiveId" clId="{B61CB779-963E-4E80-AF7B-D790AC12245B}" dt="2023-06-22T20:17:08.729" v="2477" actId="26606"/>
          <ac:spMkLst>
            <pc:docMk/>
            <pc:sldMk cId="103233165" sldId="269"/>
            <ac:spMk id="8" creationId="{100EDD19-6802-4EC3-95CE-CFFAB042CFD6}"/>
          </ac:spMkLst>
        </pc:spChg>
        <pc:spChg chg="add">
          <ac:chgData name="EZE OKOJI" userId="44811dcbe243e2c3" providerId="LiveId" clId="{B61CB779-963E-4E80-AF7B-D790AC12245B}" dt="2023-06-22T20:17:08.729" v="2477" actId="26606"/>
          <ac:spMkLst>
            <pc:docMk/>
            <pc:sldMk cId="103233165" sldId="269"/>
            <ac:spMk id="10" creationId="{DB17E863-922E-4C26-BD64-E8FD41D28661}"/>
          </ac:spMkLst>
        </pc:spChg>
      </pc:sldChg>
      <pc:sldChg chg="addSp delSp modSp new mod ord setBg">
        <pc:chgData name="EZE OKOJI" userId="44811dcbe243e2c3" providerId="LiveId" clId="{B61CB779-963E-4E80-AF7B-D790AC12245B}" dt="2023-06-22T21:10:51.592" v="3334" actId="14100"/>
        <pc:sldMkLst>
          <pc:docMk/>
          <pc:sldMk cId="2139864871" sldId="270"/>
        </pc:sldMkLst>
        <pc:spChg chg="mod">
          <ac:chgData name="EZE OKOJI" userId="44811dcbe243e2c3" providerId="LiveId" clId="{B61CB779-963E-4E80-AF7B-D790AC12245B}" dt="2023-06-22T21:10:40.276" v="3331" actId="26606"/>
          <ac:spMkLst>
            <pc:docMk/>
            <pc:sldMk cId="2139864871" sldId="270"/>
            <ac:spMk id="2" creationId="{5F028CCE-85AC-9E15-CFC2-DAAC40B0FEE8}"/>
          </ac:spMkLst>
        </pc:spChg>
        <pc:spChg chg="mod">
          <ac:chgData name="EZE OKOJI" userId="44811dcbe243e2c3" providerId="LiveId" clId="{B61CB779-963E-4E80-AF7B-D790AC12245B}" dt="2023-06-22T21:10:51.592" v="3334" actId="14100"/>
          <ac:spMkLst>
            <pc:docMk/>
            <pc:sldMk cId="2139864871" sldId="270"/>
            <ac:spMk id="3" creationId="{19A8B4B6-ABC9-A1DD-434A-40EAD3940175}"/>
          </ac:spMkLst>
        </pc:spChg>
        <pc:spChg chg="add del">
          <ac:chgData name="EZE OKOJI" userId="44811dcbe243e2c3" providerId="LiveId" clId="{B61CB779-963E-4E80-AF7B-D790AC12245B}" dt="2023-06-22T21:10:36.567" v="3328" actId="26606"/>
          <ac:spMkLst>
            <pc:docMk/>
            <pc:sldMk cId="2139864871" sldId="270"/>
            <ac:spMk id="9" creationId="{5D13CC36-B950-4F02-9BAF-9A7EB267398C}"/>
          </ac:spMkLst>
        </pc:spChg>
        <pc:spChg chg="add del">
          <ac:chgData name="EZE OKOJI" userId="44811dcbe243e2c3" providerId="LiveId" clId="{B61CB779-963E-4E80-AF7B-D790AC12245B}" dt="2023-06-22T21:10:36.567" v="3328" actId="26606"/>
          <ac:spMkLst>
            <pc:docMk/>
            <pc:sldMk cId="2139864871" sldId="270"/>
            <ac:spMk id="11" creationId="{D1BDED99-B35B-4FEE-A274-8E8DB6FEEECF}"/>
          </ac:spMkLst>
        </pc:spChg>
        <pc:spChg chg="add del">
          <ac:chgData name="EZE OKOJI" userId="44811dcbe243e2c3" providerId="LiveId" clId="{B61CB779-963E-4E80-AF7B-D790AC12245B}" dt="2023-06-22T21:10:40.256" v="3330" actId="26606"/>
          <ac:spMkLst>
            <pc:docMk/>
            <pc:sldMk cId="2139864871" sldId="270"/>
            <ac:spMk id="13" creationId="{79BB35BC-D5C2-4C8B-A22A-A71E6191913B}"/>
          </ac:spMkLst>
        </pc:spChg>
        <pc:spChg chg="add">
          <ac:chgData name="EZE OKOJI" userId="44811dcbe243e2c3" providerId="LiveId" clId="{B61CB779-963E-4E80-AF7B-D790AC12245B}" dt="2023-06-22T21:10:40.276" v="3331" actId="26606"/>
          <ac:spMkLst>
            <pc:docMk/>
            <pc:sldMk cId="2139864871" sldId="270"/>
            <ac:spMk id="16" creationId="{5D13CC36-B950-4F02-9BAF-9A7EB267398C}"/>
          </ac:spMkLst>
        </pc:spChg>
        <pc:spChg chg="add">
          <ac:chgData name="EZE OKOJI" userId="44811dcbe243e2c3" providerId="LiveId" clId="{B61CB779-963E-4E80-AF7B-D790AC12245B}" dt="2023-06-22T21:10:40.276" v="3331" actId="26606"/>
          <ac:spMkLst>
            <pc:docMk/>
            <pc:sldMk cId="2139864871" sldId="270"/>
            <ac:spMk id="17" creationId="{D1BDED99-B35B-4FEE-A274-8E8DB6FEEECF}"/>
          </ac:spMkLst>
        </pc:spChg>
        <pc:picChg chg="add del">
          <ac:chgData name="EZE OKOJI" userId="44811dcbe243e2c3" providerId="LiveId" clId="{B61CB779-963E-4E80-AF7B-D790AC12245B}" dt="2023-06-22T21:10:36.567" v="3328" actId="26606"/>
          <ac:picMkLst>
            <pc:docMk/>
            <pc:sldMk cId="2139864871" sldId="270"/>
            <ac:picMk id="5" creationId="{4AC49EB7-2B55-04BF-7FC6-A64A56A1019E}"/>
          </ac:picMkLst>
        </pc:picChg>
        <pc:picChg chg="add del">
          <ac:chgData name="EZE OKOJI" userId="44811dcbe243e2c3" providerId="LiveId" clId="{B61CB779-963E-4E80-AF7B-D790AC12245B}" dt="2023-06-22T21:10:40.256" v="3330" actId="26606"/>
          <ac:picMkLst>
            <pc:docMk/>
            <pc:sldMk cId="2139864871" sldId="270"/>
            <ac:picMk id="14" creationId="{5DF93CC6-E9DD-8EAF-2387-AF8856E4D165}"/>
          </ac:picMkLst>
        </pc:picChg>
        <pc:picChg chg="add">
          <ac:chgData name="EZE OKOJI" userId="44811dcbe243e2c3" providerId="LiveId" clId="{B61CB779-963E-4E80-AF7B-D790AC12245B}" dt="2023-06-22T21:10:40.276" v="3331" actId="26606"/>
          <ac:picMkLst>
            <pc:docMk/>
            <pc:sldMk cId="2139864871" sldId="270"/>
            <ac:picMk id="18" creationId="{4AC49EB7-2B55-04BF-7FC6-A64A56A1019E}"/>
          </ac:picMkLst>
        </pc:picChg>
      </pc:sldChg>
      <pc:sldChg chg="new del">
        <pc:chgData name="EZE OKOJI" userId="44811dcbe243e2c3" providerId="LiveId" clId="{B61CB779-963E-4E80-AF7B-D790AC12245B}" dt="2023-06-22T21:13:17.983" v="3336" actId="47"/>
        <pc:sldMkLst>
          <pc:docMk/>
          <pc:sldMk cId="2381752863" sldId="271"/>
        </pc:sldMkLst>
      </pc:sldChg>
      <pc:sldChg chg="addSp delSp modSp new mod setBg">
        <pc:chgData name="EZE OKOJI" userId="44811dcbe243e2c3" providerId="LiveId" clId="{B61CB779-963E-4E80-AF7B-D790AC12245B}" dt="2023-06-22T21:28:54.316" v="3454"/>
        <pc:sldMkLst>
          <pc:docMk/>
          <pc:sldMk cId="3217166335" sldId="271"/>
        </pc:sldMkLst>
        <pc:spChg chg="mod">
          <ac:chgData name="EZE OKOJI" userId="44811dcbe243e2c3" providerId="LiveId" clId="{B61CB779-963E-4E80-AF7B-D790AC12245B}" dt="2023-06-22T21:25:24.690" v="3419" actId="26606"/>
          <ac:spMkLst>
            <pc:docMk/>
            <pc:sldMk cId="3217166335" sldId="271"/>
            <ac:spMk id="2" creationId="{7602B545-FDDE-F979-C241-85D94AE1F451}"/>
          </ac:spMkLst>
        </pc:spChg>
        <pc:spChg chg="add del">
          <ac:chgData name="EZE OKOJI" userId="44811dcbe243e2c3" providerId="LiveId" clId="{B61CB779-963E-4E80-AF7B-D790AC12245B}" dt="2023-06-22T21:25:05.366" v="3414" actId="26606"/>
          <ac:spMkLst>
            <pc:docMk/>
            <pc:sldMk cId="3217166335" sldId="271"/>
            <ac:spMk id="10" creationId="{47942995-B07F-4636-9A06-C6A104B260A8}"/>
          </ac:spMkLst>
        </pc:spChg>
        <pc:spChg chg="add del">
          <ac:chgData name="EZE OKOJI" userId="44811dcbe243e2c3" providerId="LiveId" clId="{B61CB779-963E-4E80-AF7B-D790AC12245B}" dt="2023-06-22T21:25:05.366" v="3414" actId="26606"/>
          <ac:spMkLst>
            <pc:docMk/>
            <pc:sldMk cId="3217166335" sldId="271"/>
            <ac:spMk id="17" creationId="{B81933D1-5615-42C7-9C0B-4EB7105CCE2D}"/>
          </ac:spMkLst>
        </pc:spChg>
        <pc:spChg chg="add del">
          <ac:chgData name="EZE OKOJI" userId="44811dcbe243e2c3" providerId="LiveId" clId="{B61CB779-963E-4E80-AF7B-D790AC12245B}" dt="2023-06-22T21:25:05.366" v="3414" actId="26606"/>
          <ac:spMkLst>
            <pc:docMk/>
            <pc:sldMk cId="3217166335" sldId="271"/>
            <ac:spMk id="19" creationId="{19C9EAEA-39D0-4B0E-A0EB-51E7B26740B1}"/>
          </ac:spMkLst>
        </pc:spChg>
        <pc:spChg chg="add del">
          <ac:chgData name="EZE OKOJI" userId="44811dcbe243e2c3" providerId="LiveId" clId="{B61CB779-963E-4E80-AF7B-D790AC12245B}" dt="2023-06-22T21:25:15.302" v="3416" actId="26606"/>
          <ac:spMkLst>
            <pc:docMk/>
            <pc:sldMk cId="3217166335" sldId="271"/>
            <ac:spMk id="21" creationId="{665DBBEF-238B-476B-96AB-8AAC3224ECEA}"/>
          </ac:spMkLst>
        </pc:spChg>
        <pc:spChg chg="add del">
          <ac:chgData name="EZE OKOJI" userId="44811dcbe243e2c3" providerId="LiveId" clId="{B61CB779-963E-4E80-AF7B-D790AC12245B}" dt="2023-06-22T21:25:15.302" v="3416" actId="26606"/>
          <ac:spMkLst>
            <pc:docMk/>
            <pc:sldMk cId="3217166335" sldId="271"/>
            <ac:spMk id="22" creationId="{3FCFB1DE-0B7E-48CC-BA90-B2AB0889F9D6}"/>
          </ac:spMkLst>
        </pc:spChg>
        <pc:spChg chg="add del">
          <ac:chgData name="EZE OKOJI" userId="44811dcbe243e2c3" providerId="LiveId" clId="{B61CB779-963E-4E80-AF7B-D790AC12245B}" dt="2023-06-22T21:25:24.674" v="3418" actId="26606"/>
          <ac:spMkLst>
            <pc:docMk/>
            <pc:sldMk cId="3217166335" sldId="271"/>
            <ac:spMk id="24" creationId="{8A94871E-96FC-4ADE-815B-41A636E34F1A}"/>
          </ac:spMkLst>
        </pc:spChg>
        <pc:spChg chg="add del">
          <ac:chgData name="EZE OKOJI" userId="44811dcbe243e2c3" providerId="LiveId" clId="{B61CB779-963E-4E80-AF7B-D790AC12245B}" dt="2023-06-22T21:25:24.674" v="3418" actId="26606"/>
          <ac:spMkLst>
            <pc:docMk/>
            <pc:sldMk cId="3217166335" sldId="271"/>
            <ac:spMk id="25" creationId="{3FCFB1DE-0B7E-48CC-BA90-B2AB0889F9D6}"/>
          </ac:spMkLst>
        </pc:spChg>
        <pc:spChg chg="add">
          <ac:chgData name="EZE OKOJI" userId="44811dcbe243e2c3" providerId="LiveId" clId="{B61CB779-963E-4E80-AF7B-D790AC12245B}" dt="2023-06-22T21:25:24.690" v="3419" actId="26606"/>
          <ac:spMkLst>
            <pc:docMk/>
            <pc:sldMk cId="3217166335" sldId="271"/>
            <ac:spMk id="27" creationId="{C59AB4C8-9178-4F7A-8404-6890510B5917}"/>
          </ac:spMkLst>
        </pc:spChg>
        <pc:spChg chg="add">
          <ac:chgData name="EZE OKOJI" userId="44811dcbe243e2c3" providerId="LiveId" clId="{B61CB779-963E-4E80-AF7B-D790AC12245B}" dt="2023-06-22T21:25:24.690" v="3419" actId="26606"/>
          <ac:spMkLst>
            <pc:docMk/>
            <pc:sldMk cId="3217166335" sldId="271"/>
            <ac:spMk id="28" creationId="{4CFDFB37-4BC7-42C6-915D-A6609139BFE7}"/>
          </ac:spMkLst>
        </pc:spChg>
        <pc:grpChg chg="add del">
          <ac:chgData name="EZE OKOJI" userId="44811dcbe243e2c3" providerId="LiveId" clId="{B61CB779-963E-4E80-AF7B-D790AC12245B}" dt="2023-06-22T21:25:05.366" v="3414" actId="26606"/>
          <ac:grpSpMkLst>
            <pc:docMk/>
            <pc:sldMk cId="3217166335" sldId="271"/>
            <ac:grpSpMk id="12" creationId="{032D8612-31EB-44CF-A1D0-14FD4C705424}"/>
          </ac:grpSpMkLst>
        </pc:grpChg>
        <pc:graphicFrameChg chg="add del mod modGraphic">
          <ac:chgData name="EZE OKOJI" userId="44811dcbe243e2c3" providerId="LiveId" clId="{B61CB779-963E-4E80-AF7B-D790AC12245B}" dt="2023-06-22T21:24:07.470" v="3392" actId="478"/>
          <ac:graphicFrameMkLst>
            <pc:docMk/>
            <pc:sldMk cId="3217166335" sldId="271"/>
            <ac:graphicFrameMk id="3" creationId="{6470E774-9C43-6840-6765-3C056194784E}"/>
          </ac:graphicFrameMkLst>
        </pc:graphicFrameChg>
        <pc:graphicFrameChg chg="add del mod modGraphic">
          <ac:chgData name="EZE OKOJI" userId="44811dcbe243e2c3" providerId="LiveId" clId="{B61CB779-963E-4E80-AF7B-D790AC12245B}" dt="2023-06-22T21:16:29.664" v="3352" actId="21"/>
          <ac:graphicFrameMkLst>
            <pc:docMk/>
            <pc:sldMk cId="3217166335" sldId="271"/>
            <ac:graphicFrameMk id="4" creationId="{EF3DEF10-7E41-A42D-0632-B44AB0400D62}"/>
          </ac:graphicFrameMkLst>
        </pc:graphicFrameChg>
        <pc:graphicFrameChg chg="add mod modGraphic">
          <ac:chgData name="EZE OKOJI" userId="44811dcbe243e2c3" providerId="LiveId" clId="{B61CB779-963E-4E80-AF7B-D790AC12245B}" dt="2023-06-22T21:28:54.316" v="3454"/>
          <ac:graphicFrameMkLst>
            <pc:docMk/>
            <pc:sldMk cId="3217166335" sldId="271"/>
            <ac:graphicFrameMk id="5" creationId="{E28AF023-C6CE-0152-8FDA-6EB48152407D}"/>
          </ac:graphicFrameMkLst>
        </pc:graphicFrameChg>
        <pc:graphicFrameChg chg="add del mod modGraphic">
          <ac:chgData name="EZE OKOJI" userId="44811dcbe243e2c3" providerId="LiveId" clId="{B61CB779-963E-4E80-AF7B-D790AC12245B}" dt="2023-06-22T21:27:12.034" v="3438"/>
          <ac:graphicFrameMkLst>
            <pc:docMk/>
            <pc:sldMk cId="3217166335" sldId="271"/>
            <ac:graphicFrameMk id="6" creationId="{7AB84628-EAC5-873D-1A92-8622EF92C8D3}"/>
          </ac:graphicFrameMkLst>
        </pc:graphicFrameChg>
      </pc:sldChg>
      <pc:sldChg chg="new del ord">
        <pc:chgData name="EZE OKOJI" userId="44811dcbe243e2c3" providerId="LiveId" clId="{B61CB779-963E-4E80-AF7B-D790AC12245B}" dt="2023-06-22T21:14:03.498" v="3340" actId="47"/>
        <pc:sldMkLst>
          <pc:docMk/>
          <pc:sldMk cId="3911842359" sldId="271"/>
        </pc:sldMkLst>
      </pc:sldChg>
      <pc:sldChg chg="addSp delSp modSp new mod setBg">
        <pc:chgData name="EZE OKOJI" userId="44811dcbe243e2c3" providerId="LiveId" clId="{B61CB779-963E-4E80-AF7B-D790AC12245B}" dt="2023-06-22T21:40:50.661" v="3528" actId="14100"/>
        <pc:sldMkLst>
          <pc:docMk/>
          <pc:sldMk cId="2221364901" sldId="272"/>
        </pc:sldMkLst>
        <pc:spChg chg="mod">
          <ac:chgData name="EZE OKOJI" userId="44811dcbe243e2c3" providerId="LiveId" clId="{B61CB779-963E-4E80-AF7B-D790AC12245B}" dt="2023-06-22T21:40:20.408" v="3525" actId="26606"/>
          <ac:spMkLst>
            <pc:docMk/>
            <pc:sldMk cId="2221364901" sldId="272"/>
            <ac:spMk id="2" creationId="{8A325269-EEBE-ADED-0330-0BAFD44F3590}"/>
          </ac:spMkLst>
        </pc:spChg>
        <pc:spChg chg="add">
          <ac:chgData name="EZE OKOJI" userId="44811dcbe243e2c3" providerId="LiveId" clId="{B61CB779-963E-4E80-AF7B-D790AC12245B}" dt="2023-06-22T21:40:20.408" v="3525" actId="26606"/>
          <ac:spMkLst>
            <pc:docMk/>
            <pc:sldMk cId="2221364901" sldId="272"/>
            <ac:spMk id="10" creationId="{2E442304-DDBD-4F7B-8017-36BCC863FB40}"/>
          </ac:spMkLst>
        </pc:spChg>
        <pc:spChg chg="add">
          <ac:chgData name="EZE OKOJI" userId="44811dcbe243e2c3" providerId="LiveId" clId="{B61CB779-963E-4E80-AF7B-D790AC12245B}" dt="2023-06-22T21:40:20.408" v="3525" actId="26606"/>
          <ac:spMkLst>
            <pc:docMk/>
            <pc:sldMk cId="2221364901" sldId="272"/>
            <ac:spMk id="12" creationId="{5E107275-3853-46FD-A241-DE4355A42675}"/>
          </ac:spMkLst>
        </pc:spChg>
        <pc:graphicFrameChg chg="add del mod modGraphic">
          <ac:chgData name="EZE OKOJI" userId="44811dcbe243e2c3" providerId="LiveId" clId="{B61CB779-963E-4E80-AF7B-D790AC12245B}" dt="2023-06-22T21:36:28.332" v="3460" actId="478"/>
          <ac:graphicFrameMkLst>
            <pc:docMk/>
            <pc:sldMk cId="2221364901" sldId="272"/>
            <ac:graphicFrameMk id="3" creationId="{20C6C411-7BF6-9092-F647-13B8D15127E2}"/>
          </ac:graphicFrameMkLst>
        </pc:graphicFrameChg>
        <pc:graphicFrameChg chg="add mod modGraphic">
          <ac:chgData name="EZE OKOJI" userId="44811dcbe243e2c3" providerId="LiveId" clId="{B61CB779-963E-4E80-AF7B-D790AC12245B}" dt="2023-06-22T21:40:39.934" v="3526" actId="1076"/>
          <ac:graphicFrameMkLst>
            <pc:docMk/>
            <pc:sldMk cId="2221364901" sldId="272"/>
            <ac:graphicFrameMk id="4" creationId="{C33205FF-B3AB-2579-FBFB-A7CB68CF4939}"/>
          </ac:graphicFrameMkLst>
        </pc:graphicFrameChg>
        <pc:graphicFrameChg chg="add mod modGraphic">
          <ac:chgData name="EZE OKOJI" userId="44811dcbe243e2c3" providerId="LiveId" clId="{B61CB779-963E-4E80-AF7B-D790AC12245B}" dt="2023-06-22T21:40:50.661" v="3528" actId="14100"/>
          <ac:graphicFrameMkLst>
            <pc:docMk/>
            <pc:sldMk cId="2221364901" sldId="272"/>
            <ac:graphicFrameMk id="5" creationId="{9F6E1281-7946-B8D7-5D73-AC607064DB64}"/>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4811dcbe243e2c3/Superstores%20Datase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embeddings/oleObject8.bin"/><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embeddings/oleObject9.bin"/><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embeddings/oleObject10.bin"/><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embeddings/oleObject11.bin"/><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4811dcbe243e2c3/Superstores%20Data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embeddings/oleObject5.bin"/><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embeddings/oleObject7.bin"/><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Weekday</a:t>
            </a:r>
            <a:r>
              <a:rPr lang="en-US" baseline="0"/>
              <a:t> Performance</a:t>
            </a:r>
            <a:endParaRPr lang="en-US"/>
          </a:p>
        </c:rich>
      </c:tx>
      <c:layout>
        <c:manualLayout>
          <c:xMode val="edge"/>
          <c:yMode val="edge"/>
          <c:x val="0.34321542585546544"/>
          <c:y val="0.11990987422746668"/>
        </c:manualLayout>
      </c:layout>
      <c:overlay val="0"/>
      <c:spPr>
        <a:solidFill>
          <a:schemeClr val="bg1"/>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006122841332731"/>
          <c:y val="0.10685804381087435"/>
          <c:w val="0.83663568693257606"/>
          <c:h val="0.73587577660387393"/>
        </c:manualLayout>
      </c:layout>
      <c:barChart>
        <c:barDir val="col"/>
        <c:grouping val="clustered"/>
        <c:varyColors val="0"/>
        <c:ser>
          <c:idx val="0"/>
          <c:order val="0"/>
          <c:tx>
            <c:strRef>
              <c:f>Summaries!$C$3</c:f>
              <c:strCache>
                <c:ptCount val="1"/>
                <c:pt idx="0">
                  <c:v>Total</c:v>
                </c:pt>
              </c:strCache>
            </c:strRef>
          </c:tx>
          <c:spPr>
            <a:solidFill>
              <a:schemeClr val="accent1"/>
            </a:solidFill>
            <a:ln>
              <a:noFill/>
            </a:ln>
            <a:effectLst/>
          </c:spPr>
          <c:invertIfNegative val="0"/>
          <c:cat>
            <c:strRef>
              <c:f>Summaries!$B$4:$B$11</c:f>
              <c:strCache>
                <c:ptCount val="7"/>
                <c:pt idx="0">
                  <c:v>Friday</c:v>
                </c:pt>
                <c:pt idx="1">
                  <c:v>Monday</c:v>
                </c:pt>
                <c:pt idx="2">
                  <c:v>Saturday</c:v>
                </c:pt>
                <c:pt idx="3">
                  <c:v>Sunday</c:v>
                </c:pt>
                <c:pt idx="4">
                  <c:v>Thursday</c:v>
                </c:pt>
                <c:pt idx="5">
                  <c:v>Tuesday</c:v>
                </c:pt>
                <c:pt idx="6">
                  <c:v>Wednesday</c:v>
                </c:pt>
              </c:strCache>
            </c:strRef>
          </c:cat>
          <c:val>
            <c:numRef>
              <c:f>Summaries!$C$4:$C$11</c:f>
              <c:numCache>
                <c:formatCode>"£"#,##0.00</c:formatCode>
                <c:ptCount val="7"/>
                <c:pt idx="0">
                  <c:v>288097.12</c:v>
                </c:pt>
                <c:pt idx="1">
                  <c:v>181798.79</c:v>
                </c:pt>
                <c:pt idx="2">
                  <c:v>270557.34999999998</c:v>
                </c:pt>
                <c:pt idx="3">
                  <c:v>215718.41</c:v>
                </c:pt>
                <c:pt idx="4">
                  <c:v>175860.24</c:v>
                </c:pt>
                <c:pt idx="5">
                  <c:v>174731.14</c:v>
                </c:pt>
                <c:pt idx="6">
                  <c:v>215004.93</c:v>
                </c:pt>
              </c:numCache>
            </c:numRef>
          </c:val>
          <c:extLst>
            <c:ext xmlns:c16="http://schemas.microsoft.com/office/drawing/2014/chart" uri="{C3380CC4-5D6E-409C-BE32-E72D297353CC}">
              <c16:uniqueId val="{00000000-9C83-4684-94E5-43FF13151E63}"/>
            </c:ext>
          </c:extLst>
        </c:ser>
        <c:dLbls>
          <c:showLegendKey val="0"/>
          <c:showVal val="0"/>
          <c:showCatName val="0"/>
          <c:showSerName val="0"/>
          <c:showPercent val="0"/>
          <c:showBubbleSize val="0"/>
        </c:dLbls>
        <c:gapWidth val="219"/>
        <c:overlap val="-27"/>
        <c:axId val="586668719"/>
        <c:axId val="507649567"/>
      </c:barChart>
      <c:catAx>
        <c:axId val="58666871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7649567"/>
        <c:crosses val="autoZero"/>
        <c:auto val="1"/>
        <c:lblAlgn val="ctr"/>
        <c:lblOffset val="100"/>
        <c:noMultiLvlLbl val="0"/>
      </c:catAx>
      <c:valAx>
        <c:axId val="507649567"/>
        <c:scaling>
          <c:orientation val="minMax"/>
        </c:scaling>
        <c:delete val="0"/>
        <c:axPos val="l"/>
        <c:numFmt formatCode="&quot;£&quot;#,##0.00"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668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Dataset.xlsx]Summaries!PivotTable10</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714277378098299"/>
          <c:y val="5.092584273700855E-2"/>
          <c:w val="0.79558686565055992"/>
          <c:h val="0.8416746864975212"/>
        </c:manualLayout>
      </c:layout>
      <c:barChart>
        <c:barDir val="bar"/>
        <c:grouping val="clustered"/>
        <c:varyColors val="0"/>
        <c:ser>
          <c:idx val="0"/>
          <c:order val="0"/>
          <c:tx>
            <c:strRef>
              <c:f>Summaries!$M$3</c:f>
              <c:strCache>
                <c:ptCount val="1"/>
                <c:pt idx="0">
                  <c:v>Sum of Sales</c:v>
                </c:pt>
              </c:strCache>
            </c:strRef>
          </c:tx>
          <c:spPr>
            <a:solidFill>
              <a:schemeClr val="accent1"/>
            </a:solidFill>
            <a:ln>
              <a:noFill/>
            </a:ln>
            <a:effectLst/>
          </c:spPr>
          <c:invertIfNegative val="0"/>
          <c:cat>
            <c:strRef>
              <c:f>Summaries!$L$4:$L$9</c:f>
              <c:strCache>
                <c:ptCount val="5"/>
                <c:pt idx="0">
                  <c:v>41-60</c:v>
                </c:pt>
                <c:pt idx="1">
                  <c:v>61-80</c:v>
                </c:pt>
                <c:pt idx="2">
                  <c:v>21-40</c:v>
                </c:pt>
                <c:pt idx="3">
                  <c:v>81-100</c:v>
                </c:pt>
                <c:pt idx="4">
                  <c:v>101-120</c:v>
                </c:pt>
              </c:strCache>
            </c:strRef>
          </c:cat>
          <c:val>
            <c:numRef>
              <c:f>Summaries!$M$4:$M$9</c:f>
              <c:numCache>
                <c:formatCode>"£"#,##0.00</c:formatCode>
                <c:ptCount val="5"/>
                <c:pt idx="0">
                  <c:v>9225581.6380000003</c:v>
                </c:pt>
                <c:pt idx="1">
                  <c:v>4566651.5674999999</c:v>
                </c:pt>
                <c:pt idx="2">
                  <c:v>718284.72450000001</c:v>
                </c:pt>
                <c:pt idx="3">
                  <c:v>372899.65399999998</c:v>
                </c:pt>
                <c:pt idx="4">
                  <c:v>32183.24</c:v>
                </c:pt>
              </c:numCache>
            </c:numRef>
          </c:val>
          <c:extLst>
            <c:ext xmlns:c16="http://schemas.microsoft.com/office/drawing/2014/chart" uri="{C3380CC4-5D6E-409C-BE32-E72D297353CC}">
              <c16:uniqueId val="{00000000-6B50-400C-8B6D-5FCEA375BF43}"/>
            </c:ext>
          </c:extLst>
        </c:ser>
        <c:ser>
          <c:idx val="1"/>
          <c:order val="1"/>
          <c:tx>
            <c:strRef>
              <c:f>Summaries!$N$3</c:f>
              <c:strCache>
                <c:ptCount val="1"/>
                <c:pt idx="0">
                  <c:v>Sum of Profit</c:v>
                </c:pt>
              </c:strCache>
            </c:strRef>
          </c:tx>
          <c:spPr>
            <a:solidFill>
              <a:schemeClr val="accent2"/>
            </a:solidFill>
            <a:ln>
              <a:noFill/>
            </a:ln>
            <a:effectLst/>
          </c:spPr>
          <c:invertIfNegative val="0"/>
          <c:cat>
            <c:strRef>
              <c:f>Summaries!$L$4:$L$9</c:f>
              <c:strCache>
                <c:ptCount val="5"/>
                <c:pt idx="0">
                  <c:v>41-60</c:v>
                </c:pt>
                <c:pt idx="1">
                  <c:v>61-80</c:v>
                </c:pt>
                <c:pt idx="2">
                  <c:v>21-40</c:v>
                </c:pt>
                <c:pt idx="3">
                  <c:v>81-100</c:v>
                </c:pt>
                <c:pt idx="4">
                  <c:v>101-120</c:v>
                </c:pt>
              </c:strCache>
            </c:strRef>
          </c:cat>
          <c:val>
            <c:numRef>
              <c:f>Summaries!$N$4:$N$9</c:f>
              <c:numCache>
                <c:formatCode>"£"#,##0.00</c:formatCode>
                <c:ptCount val="5"/>
                <c:pt idx="0">
                  <c:v>958682.66</c:v>
                </c:pt>
                <c:pt idx="1">
                  <c:v>451536.67</c:v>
                </c:pt>
                <c:pt idx="2">
                  <c:v>69895.710000000006</c:v>
                </c:pt>
                <c:pt idx="3">
                  <c:v>38436.800000000003</c:v>
                </c:pt>
                <c:pt idx="4">
                  <c:v>3216.14</c:v>
                </c:pt>
              </c:numCache>
            </c:numRef>
          </c:val>
          <c:extLst>
            <c:ext xmlns:c16="http://schemas.microsoft.com/office/drawing/2014/chart" uri="{C3380CC4-5D6E-409C-BE32-E72D297353CC}">
              <c16:uniqueId val="{00000001-6B50-400C-8B6D-5FCEA375BF43}"/>
            </c:ext>
          </c:extLst>
        </c:ser>
        <c:dLbls>
          <c:showLegendKey val="0"/>
          <c:showVal val="0"/>
          <c:showCatName val="0"/>
          <c:showSerName val="0"/>
          <c:showPercent val="0"/>
          <c:showBubbleSize val="0"/>
        </c:dLbls>
        <c:gapWidth val="182"/>
        <c:axId val="1971568256"/>
        <c:axId val="1971582176"/>
      </c:barChart>
      <c:catAx>
        <c:axId val="19715682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1582176"/>
        <c:crosses val="autoZero"/>
        <c:auto val="1"/>
        <c:lblAlgn val="ctr"/>
        <c:lblOffset val="100"/>
        <c:noMultiLvlLbl val="0"/>
      </c:catAx>
      <c:valAx>
        <c:axId val="1971582176"/>
        <c:scaling>
          <c:orientation val="minMax"/>
        </c:scaling>
        <c:delete val="0"/>
        <c:axPos val="b"/>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1568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Dataset.xlsx]Summaries!PivotTable11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Returned</a:t>
            </a:r>
            <a:r>
              <a:rPr lang="en-GB" baseline="0"/>
              <a:t> items by Managers and Region</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Summaries!$Q$3:$Q$4</c:f>
              <c:strCache>
                <c:ptCount val="1"/>
                <c:pt idx="0">
                  <c:v>Atlantic</c:v>
                </c:pt>
              </c:strCache>
            </c:strRef>
          </c:tx>
          <c:spPr>
            <a:solidFill>
              <a:schemeClr val="accent1"/>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Summaries!$Q$5:$Q$10</c:f>
              <c:numCache>
                <c:formatCode>General</c:formatCode>
                <c:ptCount val="5"/>
                <c:pt idx="2" formatCode="&quot;£&quot;#,##0">
                  <c:v>1080</c:v>
                </c:pt>
              </c:numCache>
            </c:numRef>
          </c:val>
          <c:extLst>
            <c:ext xmlns:c16="http://schemas.microsoft.com/office/drawing/2014/chart" uri="{C3380CC4-5D6E-409C-BE32-E72D297353CC}">
              <c16:uniqueId val="{00000000-3A44-4571-B9B4-C0DC578E2E57}"/>
            </c:ext>
          </c:extLst>
        </c:ser>
        <c:ser>
          <c:idx val="1"/>
          <c:order val="1"/>
          <c:tx>
            <c:strRef>
              <c:f>Summaries!$R$3:$R$4</c:f>
              <c:strCache>
                <c:ptCount val="1"/>
                <c:pt idx="0">
                  <c:v>Northwest Territories</c:v>
                </c:pt>
              </c:strCache>
            </c:strRef>
          </c:tx>
          <c:spPr>
            <a:solidFill>
              <a:schemeClr val="accent2"/>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Summaries!$R$5:$R$10</c:f>
              <c:numCache>
                <c:formatCode>General</c:formatCode>
                <c:ptCount val="5"/>
                <c:pt idx="3" formatCode="&quot;£&quot;#,##0">
                  <c:v>394</c:v>
                </c:pt>
              </c:numCache>
            </c:numRef>
          </c:val>
          <c:extLst>
            <c:ext xmlns:c16="http://schemas.microsoft.com/office/drawing/2014/chart" uri="{C3380CC4-5D6E-409C-BE32-E72D297353CC}">
              <c16:uniqueId val="{00000001-3A44-4571-B9B4-C0DC578E2E57}"/>
            </c:ext>
          </c:extLst>
        </c:ser>
        <c:ser>
          <c:idx val="2"/>
          <c:order val="2"/>
          <c:tx>
            <c:strRef>
              <c:f>Summaries!$S$3:$S$4</c:f>
              <c:strCache>
                <c:ptCount val="1"/>
                <c:pt idx="0">
                  <c:v>Nunavut</c:v>
                </c:pt>
              </c:strCache>
            </c:strRef>
          </c:tx>
          <c:spPr>
            <a:solidFill>
              <a:schemeClr val="accent3"/>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Summaries!$S$5:$S$10</c:f>
              <c:numCache>
                <c:formatCode>General</c:formatCode>
                <c:ptCount val="5"/>
                <c:pt idx="4" formatCode="&quot;£&quot;#,##0">
                  <c:v>79</c:v>
                </c:pt>
              </c:numCache>
            </c:numRef>
          </c:val>
          <c:extLst>
            <c:ext xmlns:c16="http://schemas.microsoft.com/office/drawing/2014/chart" uri="{C3380CC4-5D6E-409C-BE32-E72D297353CC}">
              <c16:uniqueId val="{00000002-3A44-4571-B9B4-C0DC578E2E57}"/>
            </c:ext>
          </c:extLst>
        </c:ser>
        <c:ser>
          <c:idx val="3"/>
          <c:order val="3"/>
          <c:tx>
            <c:strRef>
              <c:f>Summaries!$T$3:$T$4</c:f>
              <c:strCache>
                <c:ptCount val="1"/>
                <c:pt idx="0">
                  <c:v>Ontario</c:v>
                </c:pt>
              </c:strCache>
            </c:strRef>
          </c:tx>
          <c:spPr>
            <a:solidFill>
              <a:schemeClr val="accent4"/>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Summaries!$T$5:$T$10</c:f>
              <c:numCache>
                <c:formatCode>General</c:formatCode>
                <c:ptCount val="5"/>
                <c:pt idx="0" formatCode="&quot;£&quot;#,##0">
                  <c:v>1826</c:v>
                </c:pt>
              </c:numCache>
            </c:numRef>
          </c:val>
          <c:extLst>
            <c:ext xmlns:c16="http://schemas.microsoft.com/office/drawing/2014/chart" uri="{C3380CC4-5D6E-409C-BE32-E72D297353CC}">
              <c16:uniqueId val="{00000003-3A44-4571-B9B4-C0DC578E2E57}"/>
            </c:ext>
          </c:extLst>
        </c:ser>
        <c:ser>
          <c:idx val="4"/>
          <c:order val="4"/>
          <c:tx>
            <c:strRef>
              <c:f>Summaries!$U$3:$U$4</c:f>
              <c:strCache>
                <c:ptCount val="1"/>
                <c:pt idx="0">
                  <c:v>Prarie</c:v>
                </c:pt>
              </c:strCache>
            </c:strRef>
          </c:tx>
          <c:spPr>
            <a:solidFill>
              <a:schemeClr val="accent5"/>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Summaries!$U$5:$U$10</c:f>
              <c:numCache>
                <c:formatCode>"£"#,##0</c:formatCode>
                <c:ptCount val="5"/>
                <c:pt idx="1">
                  <c:v>1706</c:v>
                </c:pt>
              </c:numCache>
            </c:numRef>
          </c:val>
          <c:extLst>
            <c:ext xmlns:c16="http://schemas.microsoft.com/office/drawing/2014/chart" uri="{C3380CC4-5D6E-409C-BE32-E72D297353CC}">
              <c16:uniqueId val="{00000004-3A44-4571-B9B4-C0DC578E2E57}"/>
            </c:ext>
          </c:extLst>
        </c:ser>
        <c:ser>
          <c:idx val="5"/>
          <c:order val="5"/>
          <c:tx>
            <c:strRef>
              <c:f>Summaries!$V$3:$V$4</c:f>
              <c:strCache>
                <c:ptCount val="1"/>
                <c:pt idx="0">
                  <c:v>Quebec</c:v>
                </c:pt>
              </c:strCache>
            </c:strRef>
          </c:tx>
          <c:spPr>
            <a:solidFill>
              <a:schemeClr val="accent6"/>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Summaries!$V$5:$V$10</c:f>
              <c:numCache>
                <c:formatCode>General</c:formatCode>
                <c:ptCount val="5"/>
                <c:pt idx="0" formatCode="&quot;£&quot;#,##0">
                  <c:v>781</c:v>
                </c:pt>
              </c:numCache>
            </c:numRef>
          </c:val>
          <c:extLst>
            <c:ext xmlns:c16="http://schemas.microsoft.com/office/drawing/2014/chart" uri="{C3380CC4-5D6E-409C-BE32-E72D297353CC}">
              <c16:uniqueId val="{00000005-3A44-4571-B9B4-C0DC578E2E57}"/>
            </c:ext>
          </c:extLst>
        </c:ser>
        <c:ser>
          <c:idx val="6"/>
          <c:order val="6"/>
          <c:tx>
            <c:strRef>
              <c:f>Summaries!$W$3:$W$4</c:f>
              <c:strCache>
                <c:ptCount val="1"/>
                <c:pt idx="0">
                  <c:v>West</c:v>
                </c:pt>
              </c:strCache>
            </c:strRef>
          </c:tx>
          <c:spPr>
            <a:solidFill>
              <a:schemeClr val="accent1">
                <a:lumMod val="60000"/>
              </a:schemeClr>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Summaries!$W$5:$W$10</c:f>
              <c:numCache>
                <c:formatCode>General</c:formatCode>
                <c:ptCount val="5"/>
                <c:pt idx="0" formatCode="&quot;£&quot;#,##0">
                  <c:v>1991</c:v>
                </c:pt>
              </c:numCache>
            </c:numRef>
          </c:val>
          <c:extLst>
            <c:ext xmlns:c16="http://schemas.microsoft.com/office/drawing/2014/chart" uri="{C3380CC4-5D6E-409C-BE32-E72D297353CC}">
              <c16:uniqueId val="{00000006-3A44-4571-B9B4-C0DC578E2E57}"/>
            </c:ext>
          </c:extLst>
        </c:ser>
        <c:ser>
          <c:idx val="7"/>
          <c:order val="7"/>
          <c:tx>
            <c:strRef>
              <c:f>Summaries!$X$3:$X$4</c:f>
              <c:strCache>
                <c:ptCount val="1"/>
                <c:pt idx="0">
                  <c:v>Yukon</c:v>
                </c:pt>
              </c:strCache>
            </c:strRef>
          </c:tx>
          <c:spPr>
            <a:solidFill>
              <a:schemeClr val="accent2">
                <a:lumMod val="60000"/>
              </a:schemeClr>
            </a:solidFill>
            <a:ln>
              <a:noFill/>
            </a:ln>
            <a:effectLst/>
          </c:spPr>
          <c:invertIfNegative val="0"/>
          <c:cat>
            <c:strRef>
              <c:f>Summaries!$P$5:$P$10</c:f>
              <c:strCache>
                <c:ptCount val="5"/>
                <c:pt idx="0">
                  <c:v>Pat</c:v>
                </c:pt>
                <c:pt idx="1">
                  <c:v>William</c:v>
                </c:pt>
                <c:pt idx="2">
                  <c:v>Sam</c:v>
                </c:pt>
                <c:pt idx="3">
                  <c:v>Erin</c:v>
                </c:pt>
                <c:pt idx="4">
                  <c:v>Chris</c:v>
                </c:pt>
              </c:strCache>
            </c:strRef>
          </c:cat>
          <c:val>
            <c:numRef>
              <c:f>Summaries!$X$5:$X$10</c:f>
              <c:numCache>
                <c:formatCode>General</c:formatCode>
                <c:ptCount val="5"/>
                <c:pt idx="0" formatCode="&quot;£&quot;#,##0">
                  <c:v>542</c:v>
                </c:pt>
              </c:numCache>
            </c:numRef>
          </c:val>
          <c:extLst>
            <c:ext xmlns:c16="http://schemas.microsoft.com/office/drawing/2014/chart" uri="{C3380CC4-5D6E-409C-BE32-E72D297353CC}">
              <c16:uniqueId val="{00000007-3A44-4571-B9B4-C0DC578E2E57}"/>
            </c:ext>
          </c:extLst>
        </c:ser>
        <c:dLbls>
          <c:showLegendKey val="0"/>
          <c:showVal val="0"/>
          <c:showCatName val="0"/>
          <c:showSerName val="0"/>
          <c:showPercent val="0"/>
          <c:showBubbleSize val="0"/>
        </c:dLbls>
        <c:gapWidth val="219"/>
        <c:overlap val="-27"/>
        <c:axId val="960513744"/>
        <c:axId val="960512304"/>
      </c:barChart>
      <c:catAx>
        <c:axId val="96051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512304"/>
        <c:crosses val="autoZero"/>
        <c:auto val="1"/>
        <c:lblAlgn val="ctr"/>
        <c:lblOffset val="100"/>
        <c:noMultiLvlLbl val="0"/>
      </c:catAx>
      <c:valAx>
        <c:axId val="960512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51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Dataset.xlsx]Summaries!PivotTable14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470603674540683"/>
          <c:y val="5.5555555555555552E-2"/>
          <c:w val="0.64988626421697293"/>
          <c:h val="0.74350320793234181"/>
        </c:manualLayout>
      </c:layout>
      <c:barChart>
        <c:barDir val="col"/>
        <c:grouping val="clustered"/>
        <c:varyColors val="0"/>
        <c:ser>
          <c:idx val="0"/>
          <c:order val="0"/>
          <c:tx>
            <c:strRef>
              <c:f>Summaries!$Q$14:$Q$15</c:f>
              <c:strCache>
                <c:ptCount val="1"/>
                <c:pt idx="0">
                  <c:v>Consumer</c:v>
                </c:pt>
              </c:strCache>
            </c:strRef>
          </c:tx>
          <c:spPr>
            <a:solidFill>
              <a:schemeClr val="accent1"/>
            </a:solidFill>
            <a:ln>
              <a:noFill/>
            </a:ln>
            <a:effectLst/>
          </c:spPr>
          <c:invertIfNegative val="0"/>
          <c:cat>
            <c:strRef>
              <c:f>Summaries!$P$16:$P$19</c:f>
              <c:strCache>
                <c:ptCount val="3"/>
                <c:pt idx="0">
                  <c:v>Furniture</c:v>
                </c:pt>
                <c:pt idx="1">
                  <c:v>Office Supplies</c:v>
                </c:pt>
                <c:pt idx="2">
                  <c:v>Technology</c:v>
                </c:pt>
              </c:strCache>
            </c:strRef>
          </c:cat>
          <c:val>
            <c:numRef>
              <c:f>Summaries!$Q$16:$Q$19</c:f>
              <c:numCache>
                <c:formatCode>"£"#,##0</c:formatCode>
                <c:ptCount val="3"/>
                <c:pt idx="0">
                  <c:v>358</c:v>
                </c:pt>
                <c:pt idx="1">
                  <c:v>865</c:v>
                </c:pt>
                <c:pt idx="2">
                  <c:v>426</c:v>
                </c:pt>
              </c:numCache>
            </c:numRef>
          </c:val>
          <c:extLst>
            <c:ext xmlns:c16="http://schemas.microsoft.com/office/drawing/2014/chart" uri="{C3380CC4-5D6E-409C-BE32-E72D297353CC}">
              <c16:uniqueId val="{00000000-0268-49C3-B949-034A10FBBC99}"/>
            </c:ext>
          </c:extLst>
        </c:ser>
        <c:ser>
          <c:idx val="1"/>
          <c:order val="1"/>
          <c:tx>
            <c:strRef>
              <c:f>Summaries!$R$14:$R$15</c:f>
              <c:strCache>
                <c:ptCount val="1"/>
                <c:pt idx="0">
                  <c:v>Corporate</c:v>
                </c:pt>
              </c:strCache>
            </c:strRef>
          </c:tx>
          <c:spPr>
            <a:solidFill>
              <a:schemeClr val="accent2"/>
            </a:solidFill>
            <a:ln>
              <a:noFill/>
            </a:ln>
            <a:effectLst/>
          </c:spPr>
          <c:invertIfNegative val="0"/>
          <c:cat>
            <c:strRef>
              <c:f>Summaries!$P$16:$P$19</c:f>
              <c:strCache>
                <c:ptCount val="3"/>
                <c:pt idx="0">
                  <c:v>Furniture</c:v>
                </c:pt>
                <c:pt idx="1">
                  <c:v>Office Supplies</c:v>
                </c:pt>
                <c:pt idx="2">
                  <c:v>Technology</c:v>
                </c:pt>
              </c:strCache>
            </c:strRef>
          </c:cat>
          <c:val>
            <c:numRef>
              <c:f>Summaries!$R$16:$R$19</c:f>
              <c:numCache>
                <c:formatCode>"£"#,##0</c:formatCode>
                <c:ptCount val="3"/>
                <c:pt idx="0">
                  <c:v>633</c:v>
                </c:pt>
                <c:pt idx="1">
                  <c:v>1680</c:v>
                </c:pt>
                <c:pt idx="2">
                  <c:v>763</c:v>
                </c:pt>
              </c:numCache>
            </c:numRef>
          </c:val>
          <c:extLst>
            <c:ext xmlns:c16="http://schemas.microsoft.com/office/drawing/2014/chart" uri="{C3380CC4-5D6E-409C-BE32-E72D297353CC}">
              <c16:uniqueId val="{00000001-0268-49C3-B949-034A10FBBC99}"/>
            </c:ext>
          </c:extLst>
        </c:ser>
        <c:ser>
          <c:idx val="2"/>
          <c:order val="2"/>
          <c:tx>
            <c:strRef>
              <c:f>Summaries!$S$14:$S$15</c:f>
              <c:strCache>
                <c:ptCount val="1"/>
                <c:pt idx="0">
                  <c:v>Home Office</c:v>
                </c:pt>
              </c:strCache>
            </c:strRef>
          </c:tx>
          <c:spPr>
            <a:solidFill>
              <a:schemeClr val="accent3"/>
            </a:solidFill>
            <a:ln>
              <a:noFill/>
            </a:ln>
            <a:effectLst/>
          </c:spPr>
          <c:invertIfNegative val="0"/>
          <c:cat>
            <c:strRef>
              <c:f>Summaries!$P$16:$P$19</c:f>
              <c:strCache>
                <c:ptCount val="3"/>
                <c:pt idx="0">
                  <c:v>Furniture</c:v>
                </c:pt>
                <c:pt idx="1">
                  <c:v>Office Supplies</c:v>
                </c:pt>
                <c:pt idx="2">
                  <c:v>Technology</c:v>
                </c:pt>
              </c:strCache>
            </c:strRef>
          </c:cat>
          <c:val>
            <c:numRef>
              <c:f>Summaries!$S$16:$S$19</c:f>
              <c:numCache>
                <c:formatCode>"£"#,##0</c:formatCode>
                <c:ptCount val="3"/>
                <c:pt idx="0">
                  <c:v>406</c:v>
                </c:pt>
                <c:pt idx="1">
                  <c:v>1145</c:v>
                </c:pt>
                <c:pt idx="2">
                  <c:v>481</c:v>
                </c:pt>
              </c:numCache>
            </c:numRef>
          </c:val>
          <c:extLst>
            <c:ext xmlns:c16="http://schemas.microsoft.com/office/drawing/2014/chart" uri="{C3380CC4-5D6E-409C-BE32-E72D297353CC}">
              <c16:uniqueId val="{00000002-0268-49C3-B949-034A10FBBC99}"/>
            </c:ext>
          </c:extLst>
        </c:ser>
        <c:ser>
          <c:idx val="3"/>
          <c:order val="3"/>
          <c:tx>
            <c:strRef>
              <c:f>Summaries!$T$14:$T$15</c:f>
              <c:strCache>
                <c:ptCount val="1"/>
                <c:pt idx="0">
                  <c:v>Small Business</c:v>
                </c:pt>
              </c:strCache>
            </c:strRef>
          </c:tx>
          <c:spPr>
            <a:solidFill>
              <a:schemeClr val="accent4"/>
            </a:solidFill>
            <a:ln>
              <a:noFill/>
            </a:ln>
            <a:effectLst/>
          </c:spPr>
          <c:invertIfNegative val="0"/>
          <c:cat>
            <c:strRef>
              <c:f>Summaries!$P$16:$P$19</c:f>
              <c:strCache>
                <c:ptCount val="3"/>
                <c:pt idx="0">
                  <c:v>Furniture</c:v>
                </c:pt>
                <c:pt idx="1">
                  <c:v>Office Supplies</c:v>
                </c:pt>
                <c:pt idx="2">
                  <c:v>Technology</c:v>
                </c:pt>
              </c:strCache>
            </c:strRef>
          </c:cat>
          <c:val>
            <c:numRef>
              <c:f>Summaries!$T$16:$T$19</c:f>
              <c:numCache>
                <c:formatCode>"£"#,##0</c:formatCode>
                <c:ptCount val="3"/>
                <c:pt idx="0">
                  <c:v>327</c:v>
                </c:pt>
                <c:pt idx="1">
                  <c:v>920</c:v>
                </c:pt>
                <c:pt idx="2">
                  <c:v>395</c:v>
                </c:pt>
              </c:numCache>
            </c:numRef>
          </c:val>
          <c:extLst>
            <c:ext xmlns:c16="http://schemas.microsoft.com/office/drawing/2014/chart" uri="{C3380CC4-5D6E-409C-BE32-E72D297353CC}">
              <c16:uniqueId val="{00000003-0268-49C3-B949-034A10FBBC99}"/>
            </c:ext>
          </c:extLst>
        </c:ser>
        <c:dLbls>
          <c:showLegendKey val="0"/>
          <c:showVal val="0"/>
          <c:showCatName val="0"/>
          <c:showSerName val="0"/>
          <c:showPercent val="0"/>
          <c:showBubbleSize val="0"/>
        </c:dLbls>
        <c:gapWidth val="219"/>
        <c:overlap val="-27"/>
        <c:axId val="979162032"/>
        <c:axId val="979168272"/>
      </c:barChart>
      <c:catAx>
        <c:axId val="979162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sz="1200" b="1" dirty="0"/>
                  <a:t>Returned</a:t>
                </a:r>
                <a:r>
                  <a:rPr lang="en-GB" sz="1200" b="1" baseline="0" dirty="0"/>
                  <a:t> items by Product Sub-Categories</a:t>
                </a:r>
                <a:endParaRPr lang="en-GB" sz="1200" b="1" dirty="0"/>
              </a:p>
            </c:rich>
          </c:tx>
          <c:layout>
            <c:manualLayout>
              <c:xMode val="edge"/>
              <c:yMode val="edge"/>
              <c:x val="0.22382961504811899"/>
              <c:y val="0.9035070212997569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168272"/>
        <c:crosses val="autoZero"/>
        <c:auto val="1"/>
        <c:lblAlgn val="ctr"/>
        <c:lblOffset val="100"/>
        <c:noMultiLvlLbl val="0"/>
      </c:catAx>
      <c:valAx>
        <c:axId val="97916827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1620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Dataset.xlsx]Summaries!PivotTable15</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Summaries!$M$15</c:f>
              <c:strCache>
                <c:ptCount val="1"/>
                <c:pt idx="0">
                  <c:v>Sum of Profit</c:v>
                </c:pt>
              </c:strCache>
            </c:strRef>
          </c:tx>
          <c:spPr>
            <a:solidFill>
              <a:schemeClr val="accent1"/>
            </a:solidFill>
            <a:ln>
              <a:noFill/>
            </a:ln>
            <a:effectLst/>
            <a:sp3d/>
          </c:spPr>
          <c:invertIfNegative val="0"/>
          <c:cat>
            <c:strRef>
              <c:f>Summaries!$L$16:$L$21</c:f>
              <c:strCache>
                <c:ptCount val="5"/>
                <c:pt idx="0">
                  <c:v>Pat</c:v>
                </c:pt>
                <c:pt idx="1">
                  <c:v>William</c:v>
                </c:pt>
                <c:pt idx="2">
                  <c:v>Sam</c:v>
                </c:pt>
                <c:pt idx="3">
                  <c:v>Erin</c:v>
                </c:pt>
                <c:pt idx="4">
                  <c:v>Chris</c:v>
                </c:pt>
              </c:strCache>
            </c:strRef>
          </c:cat>
          <c:val>
            <c:numRef>
              <c:f>Summaries!$M$16:$M$21</c:f>
              <c:numCache>
                <c:formatCode>"£"#,##0</c:formatCode>
                <c:ptCount val="5"/>
                <c:pt idx="0">
                  <c:v>858153.01</c:v>
                </c:pt>
                <c:pt idx="1">
                  <c:v>321160.12</c:v>
                </c:pt>
                <c:pt idx="2">
                  <c:v>238960.66</c:v>
                </c:pt>
                <c:pt idx="3">
                  <c:v>100653.08</c:v>
                </c:pt>
                <c:pt idx="4">
                  <c:v>2841.11</c:v>
                </c:pt>
              </c:numCache>
            </c:numRef>
          </c:val>
          <c:extLst>
            <c:ext xmlns:c16="http://schemas.microsoft.com/office/drawing/2014/chart" uri="{C3380CC4-5D6E-409C-BE32-E72D297353CC}">
              <c16:uniqueId val="{00000000-4058-4FD2-8C3D-48C18057B91F}"/>
            </c:ext>
          </c:extLst>
        </c:ser>
        <c:ser>
          <c:idx val="1"/>
          <c:order val="1"/>
          <c:tx>
            <c:strRef>
              <c:f>Summaries!$N$15</c:f>
              <c:strCache>
                <c:ptCount val="1"/>
                <c:pt idx="0">
                  <c:v>Sum of Sales</c:v>
                </c:pt>
              </c:strCache>
            </c:strRef>
          </c:tx>
          <c:spPr>
            <a:solidFill>
              <a:schemeClr val="accent2"/>
            </a:solidFill>
            <a:ln>
              <a:noFill/>
            </a:ln>
            <a:effectLst/>
            <a:sp3d/>
          </c:spPr>
          <c:invertIfNegative val="0"/>
          <c:cat>
            <c:strRef>
              <c:f>Summaries!$L$16:$L$21</c:f>
              <c:strCache>
                <c:ptCount val="5"/>
                <c:pt idx="0">
                  <c:v>Pat</c:v>
                </c:pt>
                <c:pt idx="1">
                  <c:v>William</c:v>
                </c:pt>
                <c:pt idx="2">
                  <c:v>Sam</c:v>
                </c:pt>
                <c:pt idx="3">
                  <c:v>Erin</c:v>
                </c:pt>
                <c:pt idx="4">
                  <c:v>Chris</c:v>
                </c:pt>
              </c:strCache>
            </c:strRef>
          </c:cat>
          <c:val>
            <c:numRef>
              <c:f>Summaries!$N$16:$N$21</c:f>
              <c:numCache>
                <c:formatCode>"£"#,##0</c:formatCode>
                <c:ptCount val="5"/>
                <c:pt idx="0">
                  <c:v>9146824.2060000002</c:v>
                </c:pt>
                <c:pt idx="1">
                  <c:v>2837304.6014999999</c:v>
                </c:pt>
                <c:pt idx="2">
                  <c:v>2014248.2035000001</c:v>
                </c:pt>
                <c:pt idx="3">
                  <c:v>800847.32949999999</c:v>
                </c:pt>
                <c:pt idx="4">
                  <c:v>116376.4835</c:v>
                </c:pt>
              </c:numCache>
            </c:numRef>
          </c:val>
          <c:extLst>
            <c:ext xmlns:c16="http://schemas.microsoft.com/office/drawing/2014/chart" uri="{C3380CC4-5D6E-409C-BE32-E72D297353CC}">
              <c16:uniqueId val="{00000001-4058-4FD2-8C3D-48C18057B91F}"/>
            </c:ext>
          </c:extLst>
        </c:ser>
        <c:dLbls>
          <c:showLegendKey val="0"/>
          <c:showVal val="0"/>
          <c:showCatName val="0"/>
          <c:showSerName val="0"/>
          <c:showPercent val="0"/>
          <c:showBubbleSize val="0"/>
        </c:dLbls>
        <c:gapWidth val="150"/>
        <c:shape val="box"/>
        <c:axId val="586330944"/>
        <c:axId val="586311264"/>
        <c:axId val="0"/>
      </c:bar3DChart>
      <c:catAx>
        <c:axId val="5863309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311264"/>
        <c:crosses val="autoZero"/>
        <c:auto val="1"/>
        <c:lblAlgn val="ctr"/>
        <c:lblOffset val="100"/>
        <c:noMultiLvlLbl val="0"/>
      </c:catAx>
      <c:valAx>
        <c:axId val="5863112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33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Dataset.xlsx]Summaries!PivotTable4</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588478160957509"/>
          <c:y val="3.7323375815136513E-2"/>
          <c:w val="0.53713376998370843"/>
          <c:h val="0.65553481072597886"/>
        </c:manualLayout>
      </c:layout>
      <c:bar3DChart>
        <c:barDir val="bar"/>
        <c:grouping val="clustered"/>
        <c:varyColors val="0"/>
        <c:ser>
          <c:idx val="0"/>
          <c:order val="0"/>
          <c:tx>
            <c:strRef>
              <c:f>Summaries!$F$11</c:f>
              <c:strCache>
                <c:ptCount val="1"/>
                <c:pt idx="0">
                  <c:v>Sum of Profit</c:v>
                </c:pt>
              </c:strCache>
            </c:strRef>
          </c:tx>
          <c:spPr>
            <a:solidFill>
              <a:schemeClr val="accent1"/>
            </a:solidFill>
            <a:ln>
              <a:noFill/>
            </a:ln>
            <a:effectLst/>
            <a:sp3d/>
          </c:spPr>
          <c:invertIfNegative val="0"/>
          <c:cat>
            <c:strRef>
              <c:f>Summaries!$E$12:$E$16</c:f>
              <c:strCache>
                <c:ptCount val="4"/>
                <c:pt idx="0">
                  <c:v>2009</c:v>
                </c:pt>
                <c:pt idx="1">
                  <c:v>2010</c:v>
                </c:pt>
                <c:pt idx="2">
                  <c:v>2011</c:v>
                </c:pt>
                <c:pt idx="3">
                  <c:v>2012</c:v>
                </c:pt>
              </c:strCache>
            </c:strRef>
          </c:cat>
          <c:val>
            <c:numRef>
              <c:f>Summaries!$F$12:$F$16</c:f>
              <c:numCache>
                <c:formatCode>"£"#,##0.00</c:formatCode>
                <c:ptCount val="4"/>
                <c:pt idx="0">
                  <c:v>434538.73</c:v>
                </c:pt>
                <c:pt idx="1">
                  <c:v>363871.48</c:v>
                </c:pt>
                <c:pt idx="2">
                  <c:v>381455.99</c:v>
                </c:pt>
                <c:pt idx="3">
                  <c:v>341901.78</c:v>
                </c:pt>
              </c:numCache>
            </c:numRef>
          </c:val>
          <c:extLst>
            <c:ext xmlns:c16="http://schemas.microsoft.com/office/drawing/2014/chart" uri="{C3380CC4-5D6E-409C-BE32-E72D297353CC}">
              <c16:uniqueId val="{00000000-EFF6-4DFE-B7C4-B21E584F7428}"/>
            </c:ext>
          </c:extLst>
        </c:ser>
        <c:ser>
          <c:idx val="1"/>
          <c:order val="1"/>
          <c:tx>
            <c:strRef>
              <c:f>Summaries!$G$11</c:f>
              <c:strCache>
                <c:ptCount val="1"/>
                <c:pt idx="0">
                  <c:v>Sum of Sales</c:v>
                </c:pt>
              </c:strCache>
            </c:strRef>
          </c:tx>
          <c:spPr>
            <a:solidFill>
              <a:schemeClr val="accent2"/>
            </a:solidFill>
            <a:ln>
              <a:noFill/>
            </a:ln>
            <a:effectLst/>
            <a:sp3d/>
          </c:spPr>
          <c:invertIfNegative val="0"/>
          <c:cat>
            <c:strRef>
              <c:f>Summaries!$E$12:$E$16</c:f>
              <c:strCache>
                <c:ptCount val="4"/>
                <c:pt idx="0">
                  <c:v>2009</c:v>
                </c:pt>
                <c:pt idx="1">
                  <c:v>2010</c:v>
                </c:pt>
                <c:pt idx="2">
                  <c:v>2011</c:v>
                </c:pt>
                <c:pt idx="3">
                  <c:v>2012</c:v>
                </c:pt>
              </c:strCache>
            </c:strRef>
          </c:cat>
          <c:val>
            <c:numRef>
              <c:f>Summaries!$G$12:$G$16</c:f>
              <c:numCache>
                <c:formatCode>"£"#,##0.00</c:formatCode>
                <c:ptCount val="4"/>
                <c:pt idx="0">
                  <c:v>4209139.4555000002</c:v>
                </c:pt>
                <c:pt idx="1">
                  <c:v>3549680.8045000001</c:v>
                </c:pt>
                <c:pt idx="2">
                  <c:v>3436816.702</c:v>
                </c:pt>
                <c:pt idx="3">
                  <c:v>3719963.8620000002</c:v>
                </c:pt>
              </c:numCache>
            </c:numRef>
          </c:val>
          <c:extLst>
            <c:ext xmlns:c16="http://schemas.microsoft.com/office/drawing/2014/chart" uri="{C3380CC4-5D6E-409C-BE32-E72D297353CC}">
              <c16:uniqueId val="{00000001-EFF6-4DFE-B7C4-B21E584F7428}"/>
            </c:ext>
          </c:extLst>
        </c:ser>
        <c:dLbls>
          <c:showLegendKey val="0"/>
          <c:showVal val="0"/>
          <c:showCatName val="0"/>
          <c:showSerName val="0"/>
          <c:showPercent val="0"/>
          <c:showBubbleSize val="0"/>
        </c:dLbls>
        <c:gapWidth val="150"/>
        <c:shape val="box"/>
        <c:axId val="979164912"/>
        <c:axId val="979165392"/>
        <c:axId val="0"/>
      </c:bar3DChart>
      <c:catAx>
        <c:axId val="979164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165392"/>
        <c:crosses val="autoZero"/>
        <c:auto val="1"/>
        <c:lblAlgn val="ctr"/>
        <c:lblOffset val="100"/>
        <c:noMultiLvlLbl val="0"/>
      </c:catAx>
      <c:valAx>
        <c:axId val="979165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t>Yearly</a:t>
                </a:r>
                <a:r>
                  <a:rPr lang="en-GB" b="1" baseline="0"/>
                  <a:t> Revenue/Profit</a:t>
                </a:r>
                <a:endParaRPr lang="en-GB" b="1"/>
              </a:p>
            </c:rich>
          </c:tx>
          <c:layout>
            <c:manualLayout>
              <c:xMode val="edge"/>
              <c:yMode val="edge"/>
              <c:x val="0.18159862477032998"/>
              <c:y val="0.867300917282246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164912"/>
        <c:crosses val="autoZero"/>
        <c:crossBetween val="between"/>
      </c:valAx>
      <c:spPr>
        <a:noFill/>
        <a:ln>
          <a:noFill/>
        </a:ln>
        <a:effectLst/>
      </c:spPr>
    </c:plotArea>
    <c:legend>
      <c:legendPos val="r"/>
      <c:layout>
        <c:manualLayout>
          <c:xMode val="edge"/>
          <c:yMode val="edge"/>
          <c:x val="0.77674104127206978"/>
          <c:y val="0.44633218767774807"/>
          <c:w val="0.17015110491245164"/>
          <c:h val="0.2319603863949996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Yearly-Monthly</a:t>
            </a:r>
            <a:r>
              <a:rPr lang="en-GB" baseline="0"/>
              <a:t> Revenue Vs Profit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Summaries!$C$15</c:f>
              <c:strCache>
                <c:ptCount val="1"/>
                <c:pt idx="0">
                  <c:v>Sum of Profit</c:v>
                </c:pt>
              </c:strCache>
            </c:strRef>
          </c:tx>
          <c:spPr>
            <a:ln w="28575" cap="rnd">
              <a:solidFill>
                <a:schemeClr val="accent1"/>
              </a:solidFill>
              <a:round/>
            </a:ln>
            <a:effectLst/>
          </c:spPr>
          <c:marker>
            <c:symbol val="none"/>
          </c:marker>
          <c:cat>
            <c:strRef>
              <c:f>Summaries!$B$16:$B$64</c:f>
              <c:strCache>
                <c:ptCount val="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strCache>
            </c:strRef>
          </c:cat>
          <c:val>
            <c:numRef>
              <c:f>Summaries!$C$16:$C$64</c:f>
              <c:numCache>
                <c:formatCode>"£"#,##0.00</c:formatCode>
                <c:ptCount val="48"/>
                <c:pt idx="0">
                  <c:v>62326.400000000001</c:v>
                </c:pt>
                <c:pt idx="1">
                  <c:v>30422.68</c:v>
                </c:pt>
                <c:pt idx="2">
                  <c:v>22802.959999999999</c:v>
                </c:pt>
                <c:pt idx="3">
                  <c:v>39132.730000000003</c:v>
                </c:pt>
                <c:pt idx="4">
                  <c:v>18035.349999999999</c:v>
                </c:pt>
                <c:pt idx="5">
                  <c:v>34640.550000000003</c:v>
                </c:pt>
                <c:pt idx="6">
                  <c:v>41749.43</c:v>
                </c:pt>
                <c:pt idx="7">
                  <c:v>14682.84</c:v>
                </c:pt>
                <c:pt idx="8">
                  <c:v>46652.05</c:v>
                </c:pt>
                <c:pt idx="9">
                  <c:v>55228.01</c:v>
                </c:pt>
                <c:pt idx="10">
                  <c:v>16222.22</c:v>
                </c:pt>
                <c:pt idx="11">
                  <c:v>52643.51</c:v>
                </c:pt>
                <c:pt idx="12">
                  <c:v>48177.27</c:v>
                </c:pt>
                <c:pt idx="13">
                  <c:v>25999.13</c:v>
                </c:pt>
                <c:pt idx="14">
                  <c:v>1116.68</c:v>
                </c:pt>
                <c:pt idx="15">
                  <c:v>17306.509999999998</c:v>
                </c:pt>
                <c:pt idx="16">
                  <c:v>42636.66</c:v>
                </c:pt>
                <c:pt idx="17">
                  <c:v>36130.26</c:v>
                </c:pt>
                <c:pt idx="18">
                  <c:v>15918.45</c:v>
                </c:pt>
                <c:pt idx="19">
                  <c:v>21862.78</c:v>
                </c:pt>
                <c:pt idx="20">
                  <c:v>50022.73</c:v>
                </c:pt>
                <c:pt idx="21">
                  <c:v>48596.75</c:v>
                </c:pt>
                <c:pt idx="22">
                  <c:v>23345.07</c:v>
                </c:pt>
                <c:pt idx="23">
                  <c:v>32759.19</c:v>
                </c:pt>
                <c:pt idx="24">
                  <c:v>17704.560000000001</c:v>
                </c:pt>
                <c:pt idx="25">
                  <c:v>20848.88</c:v>
                </c:pt>
                <c:pt idx="26">
                  <c:v>43243.56</c:v>
                </c:pt>
                <c:pt idx="27">
                  <c:v>36106.239999999998</c:v>
                </c:pt>
                <c:pt idx="28">
                  <c:v>25585.24</c:v>
                </c:pt>
                <c:pt idx="29">
                  <c:v>17478.47</c:v>
                </c:pt>
                <c:pt idx="30">
                  <c:v>36903.839999999997</c:v>
                </c:pt>
                <c:pt idx="31">
                  <c:v>24378.93</c:v>
                </c:pt>
                <c:pt idx="32">
                  <c:v>33098.01</c:v>
                </c:pt>
                <c:pt idx="33">
                  <c:v>49054.12</c:v>
                </c:pt>
                <c:pt idx="34">
                  <c:v>39560.019999999997</c:v>
                </c:pt>
                <c:pt idx="35">
                  <c:v>37494.120000000003</c:v>
                </c:pt>
                <c:pt idx="36">
                  <c:v>43312.52</c:v>
                </c:pt>
                <c:pt idx="37">
                  <c:v>25158.43</c:v>
                </c:pt>
                <c:pt idx="38">
                  <c:v>37636.129999999997</c:v>
                </c:pt>
                <c:pt idx="39">
                  <c:v>31361.040000000001</c:v>
                </c:pt>
                <c:pt idx="40">
                  <c:v>29371.439999999999</c:v>
                </c:pt>
                <c:pt idx="41">
                  <c:v>30454.28</c:v>
                </c:pt>
                <c:pt idx="42">
                  <c:v>26393.59</c:v>
                </c:pt>
                <c:pt idx="43">
                  <c:v>13660.95</c:v>
                </c:pt>
                <c:pt idx="44">
                  <c:v>34579.9</c:v>
                </c:pt>
                <c:pt idx="45">
                  <c:v>21137.51</c:v>
                </c:pt>
                <c:pt idx="46">
                  <c:v>27543.05</c:v>
                </c:pt>
                <c:pt idx="47">
                  <c:v>21292.94</c:v>
                </c:pt>
              </c:numCache>
            </c:numRef>
          </c:val>
          <c:smooth val="0"/>
          <c:extLst>
            <c:ext xmlns:c16="http://schemas.microsoft.com/office/drawing/2014/chart" uri="{C3380CC4-5D6E-409C-BE32-E72D297353CC}">
              <c16:uniqueId val="{00000000-9157-4E95-9843-A14EAB5DA319}"/>
            </c:ext>
          </c:extLst>
        </c:ser>
        <c:ser>
          <c:idx val="1"/>
          <c:order val="1"/>
          <c:tx>
            <c:strRef>
              <c:f>Summaries!$D$15</c:f>
              <c:strCache>
                <c:ptCount val="1"/>
                <c:pt idx="0">
                  <c:v>Sum of Sales</c:v>
                </c:pt>
              </c:strCache>
            </c:strRef>
          </c:tx>
          <c:spPr>
            <a:ln w="28575" cap="rnd">
              <a:solidFill>
                <a:schemeClr val="accent2"/>
              </a:solidFill>
              <a:round/>
            </a:ln>
            <a:effectLst/>
          </c:spPr>
          <c:marker>
            <c:symbol val="none"/>
          </c:marker>
          <c:cat>
            <c:strRef>
              <c:f>Summaries!$B$16:$B$64</c:f>
              <c:strCache>
                <c:ptCount val="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strCache>
            </c:strRef>
          </c:cat>
          <c:val>
            <c:numRef>
              <c:f>Summaries!$D$16:$D$64</c:f>
              <c:numCache>
                <c:formatCode>"£"#,##0.00</c:formatCode>
                <c:ptCount val="48"/>
                <c:pt idx="0">
                  <c:v>516302.9595</c:v>
                </c:pt>
                <c:pt idx="1">
                  <c:v>332480.63650000002</c:v>
                </c:pt>
                <c:pt idx="2">
                  <c:v>411628.72899999999</c:v>
                </c:pt>
                <c:pt idx="3">
                  <c:v>393276.48200000002</c:v>
                </c:pt>
                <c:pt idx="4">
                  <c:v>230145.538</c:v>
                </c:pt>
                <c:pt idx="5">
                  <c:v>263456.06800000003</c:v>
                </c:pt>
                <c:pt idx="6">
                  <c:v>380503.97</c:v>
                </c:pt>
                <c:pt idx="7">
                  <c:v>329754.71500000003</c:v>
                </c:pt>
                <c:pt idx="8">
                  <c:v>325292.31449999998</c:v>
                </c:pt>
                <c:pt idx="9">
                  <c:v>361555.26650000003</c:v>
                </c:pt>
                <c:pt idx="10">
                  <c:v>248933.42600000001</c:v>
                </c:pt>
                <c:pt idx="11">
                  <c:v>415809.3505</c:v>
                </c:pt>
                <c:pt idx="12">
                  <c:v>336526.68050000002</c:v>
                </c:pt>
                <c:pt idx="13">
                  <c:v>271580.50799999997</c:v>
                </c:pt>
                <c:pt idx="14">
                  <c:v>217808.00649999999</c:v>
                </c:pt>
                <c:pt idx="15">
                  <c:v>266968.58899999998</c:v>
                </c:pt>
                <c:pt idx="16">
                  <c:v>283534.28499999997</c:v>
                </c:pt>
                <c:pt idx="17">
                  <c:v>293080.66499999998</c:v>
                </c:pt>
                <c:pt idx="18">
                  <c:v>229885.49849999999</c:v>
                </c:pt>
                <c:pt idx="19">
                  <c:v>207937.00899999999</c:v>
                </c:pt>
                <c:pt idx="20">
                  <c:v>418343.27850000001</c:v>
                </c:pt>
                <c:pt idx="21">
                  <c:v>365251.98499999999</c:v>
                </c:pt>
                <c:pt idx="22">
                  <c:v>290670.3455</c:v>
                </c:pt>
                <c:pt idx="23">
                  <c:v>368093.95400000003</c:v>
                </c:pt>
                <c:pt idx="24">
                  <c:v>251467.228</c:v>
                </c:pt>
                <c:pt idx="25">
                  <c:v>299890.141</c:v>
                </c:pt>
                <c:pt idx="26">
                  <c:v>296035.87099999998</c:v>
                </c:pt>
                <c:pt idx="27">
                  <c:v>288213.397</c:v>
                </c:pt>
                <c:pt idx="28">
                  <c:v>262628.49599999998</c:v>
                </c:pt>
                <c:pt idx="29">
                  <c:v>197740.8455</c:v>
                </c:pt>
                <c:pt idx="30">
                  <c:v>287905.18650000001</c:v>
                </c:pt>
                <c:pt idx="31">
                  <c:v>274578.47950000002</c:v>
                </c:pt>
                <c:pt idx="32">
                  <c:v>276049.79599999997</c:v>
                </c:pt>
                <c:pt idx="33">
                  <c:v>305660.451</c:v>
                </c:pt>
                <c:pt idx="34">
                  <c:v>367769.49599999998</c:v>
                </c:pt>
                <c:pt idx="35">
                  <c:v>328877.31449999998</c:v>
                </c:pt>
                <c:pt idx="36">
                  <c:v>340626.50699999998</c:v>
                </c:pt>
                <c:pt idx="37">
                  <c:v>276132.49900000001</c:v>
                </c:pt>
                <c:pt idx="38">
                  <c:v>348208.32500000001</c:v>
                </c:pt>
                <c:pt idx="39">
                  <c:v>268024.96999999997</c:v>
                </c:pt>
                <c:pt idx="40">
                  <c:v>384588.06150000001</c:v>
                </c:pt>
                <c:pt idx="41">
                  <c:v>276580.93550000002</c:v>
                </c:pt>
                <c:pt idx="42">
                  <c:v>242809.69949999999</c:v>
                </c:pt>
                <c:pt idx="43">
                  <c:v>302745.12349999999</c:v>
                </c:pt>
                <c:pt idx="44">
                  <c:v>318271.56650000002</c:v>
                </c:pt>
                <c:pt idx="45">
                  <c:v>351246.73249999998</c:v>
                </c:pt>
                <c:pt idx="46">
                  <c:v>256020.10399999999</c:v>
                </c:pt>
                <c:pt idx="47">
                  <c:v>354709.33799999999</c:v>
                </c:pt>
              </c:numCache>
            </c:numRef>
          </c:val>
          <c:smooth val="0"/>
          <c:extLst>
            <c:ext xmlns:c16="http://schemas.microsoft.com/office/drawing/2014/chart" uri="{C3380CC4-5D6E-409C-BE32-E72D297353CC}">
              <c16:uniqueId val="{00000001-9157-4E95-9843-A14EAB5DA319}"/>
            </c:ext>
          </c:extLst>
        </c:ser>
        <c:dLbls>
          <c:showLegendKey val="0"/>
          <c:showVal val="0"/>
          <c:showCatName val="0"/>
          <c:showSerName val="0"/>
          <c:showPercent val="0"/>
          <c:showBubbleSize val="0"/>
        </c:dLbls>
        <c:smooth val="0"/>
        <c:axId val="785638959"/>
        <c:axId val="565265327"/>
      </c:lineChart>
      <c:catAx>
        <c:axId val="785638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265327"/>
        <c:crosses val="autoZero"/>
        <c:auto val="1"/>
        <c:lblAlgn val="ctr"/>
        <c:lblOffset val="100"/>
        <c:noMultiLvlLbl val="0"/>
      </c:catAx>
      <c:valAx>
        <c:axId val="565265327"/>
        <c:scaling>
          <c:orientation val="minMax"/>
        </c:scaling>
        <c:delete val="0"/>
        <c:axPos val="l"/>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638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Profit</a:t>
            </a:r>
            <a:r>
              <a:rPr lang="en-US" baseline="0" dirty="0"/>
              <a:t> by Product Category</a:t>
            </a:r>
            <a:endParaRPr lang="en-US" dirty="0"/>
          </a:p>
        </c:rich>
      </c:tx>
      <c:layout>
        <c:manualLayout>
          <c:xMode val="edge"/>
          <c:yMode val="edge"/>
          <c:x val="0.52376007471543118"/>
          <c:y val="4.25338269420092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Summaries!$F$3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E5F-402A-9E9F-4AE1427B1BA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E5F-402A-9E9F-4AE1427B1BA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E5F-402A-9E9F-4AE1427B1BA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Summaries!$E$4:$E$7</c:f>
              <c:strCache>
                <c:ptCount val="3"/>
                <c:pt idx="0">
                  <c:v>Technology</c:v>
                </c:pt>
                <c:pt idx="1">
                  <c:v>Office Supplies</c:v>
                </c:pt>
                <c:pt idx="2">
                  <c:v>Furniture</c:v>
                </c:pt>
              </c:strCache>
            </c:strRef>
          </c:cat>
          <c:val>
            <c:numRef>
              <c:f>Summaries!$F$4:$F$7</c:f>
              <c:numCache>
                <c:formatCode>"£"#,##0.00</c:formatCode>
                <c:ptCount val="3"/>
                <c:pt idx="0">
                  <c:v>886313.52</c:v>
                </c:pt>
                <c:pt idx="1">
                  <c:v>518021.43</c:v>
                </c:pt>
                <c:pt idx="2">
                  <c:v>117433.03</c:v>
                </c:pt>
              </c:numCache>
            </c:numRef>
          </c:val>
          <c:extLst>
            <c:ext xmlns:c16="http://schemas.microsoft.com/office/drawing/2014/chart" uri="{C3380CC4-5D6E-409C-BE32-E72D297353CC}">
              <c16:uniqueId val="{00000006-3E5F-402A-9E9F-4AE1427B1BA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Dataset.xlsx]Summaries!PivotTable17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Profit</a:t>
            </a:r>
            <a:r>
              <a:rPr lang="en-GB" baseline="0"/>
              <a:t> by Managers and Region</a:t>
            </a:r>
            <a:endParaRPr lang="en-GB"/>
          </a:p>
        </c:rich>
      </c:tx>
      <c:layout>
        <c:manualLayout>
          <c:xMode val="edge"/>
          <c:yMode val="edge"/>
          <c:x val="0.26458186803290651"/>
          <c:y val="9.298027347122765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105738199303653"/>
          <c:y val="0.22417425523466186"/>
          <c:w val="0.81249614830583106"/>
          <c:h val="0.52335769247157971"/>
        </c:manualLayout>
      </c:layout>
      <c:bar3DChart>
        <c:barDir val="col"/>
        <c:grouping val="stacked"/>
        <c:varyColors val="0"/>
        <c:ser>
          <c:idx val="0"/>
          <c:order val="0"/>
          <c:tx>
            <c:strRef>
              <c:f>Summaries!$J$60</c:f>
              <c:strCache>
                <c:ptCount val="1"/>
                <c:pt idx="0">
                  <c:v>Total</c:v>
                </c:pt>
              </c:strCache>
            </c:strRef>
          </c:tx>
          <c:spPr>
            <a:solidFill>
              <a:schemeClr val="accent1"/>
            </a:solidFill>
            <a:ln>
              <a:noFill/>
            </a:ln>
            <a:effectLst/>
            <a:sp3d/>
          </c:spPr>
          <c:invertIfNegative val="0"/>
          <c:cat>
            <c:strRef>
              <c:f>Summaries!$I$61:$I$69</c:f>
              <c:strCache>
                <c:ptCount val="8"/>
                <c:pt idx="0">
                  <c:v>Atlantic</c:v>
                </c:pt>
                <c:pt idx="1">
                  <c:v>Northwest Territories</c:v>
                </c:pt>
                <c:pt idx="2">
                  <c:v>Nunavut</c:v>
                </c:pt>
                <c:pt idx="3">
                  <c:v>Ontario</c:v>
                </c:pt>
                <c:pt idx="4">
                  <c:v>Prarie</c:v>
                </c:pt>
                <c:pt idx="5">
                  <c:v>Quebec</c:v>
                </c:pt>
                <c:pt idx="6">
                  <c:v>West</c:v>
                </c:pt>
                <c:pt idx="7">
                  <c:v>Yukon</c:v>
                </c:pt>
              </c:strCache>
            </c:strRef>
          </c:cat>
          <c:val>
            <c:numRef>
              <c:f>Summaries!$J$61:$J$69</c:f>
              <c:numCache>
                <c:formatCode>"£"#,##0</c:formatCode>
                <c:ptCount val="8"/>
                <c:pt idx="0">
                  <c:v>238960.66</c:v>
                </c:pt>
                <c:pt idx="1">
                  <c:v>100653.08</c:v>
                </c:pt>
                <c:pt idx="2">
                  <c:v>2841.11</c:v>
                </c:pt>
                <c:pt idx="3">
                  <c:v>346868.54</c:v>
                </c:pt>
                <c:pt idx="4">
                  <c:v>321160.12</c:v>
                </c:pt>
                <c:pt idx="5">
                  <c:v>140426.65</c:v>
                </c:pt>
                <c:pt idx="6">
                  <c:v>297008.61</c:v>
                </c:pt>
                <c:pt idx="7">
                  <c:v>73849.210000000006</c:v>
                </c:pt>
              </c:numCache>
            </c:numRef>
          </c:val>
          <c:extLst>
            <c:ext xmlns:c16="http://schemas.microsoft.com/office/drawing/2014/chart" uri="{C3380CC4-5D6E-409C-BE32-E72D297353CC}">
              <c16:uniqueId val="{00000000-4216-41DB-B6A4-1AEDE90CBE3B}"/>
            </c:ext>
          </c:extLst>
        </c:ser>
        <c:dLbls>
          <c:showLegendKey val="0"/>
          <c:showVal val="0"/>
          <c:showCatName val="0"/>
          <c:showSerName val="0"/>
          <c:showPercent val="0"/>
          <c:showBubbleSize val="0"/>
        </c:dLbls>
        <c:gapWidth val="150"/>
        <c:shape val="box"/>
        <c:axId val="38731983"/>
        <c:axId val="645116991"/>
        <c:axId val="0"/>
      </c:bar3DChart>
      <c:catAx>
        <c:axId val="387319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116991"/>
        <c:crosses val="autoZero"/>
        <c:auto val="1"/>
        <c:lblAlgn val="ctr"/>
        <c:lblOffset val="100"/>
        <c:noMultiLvlLbl val="0"/>
      </c:catAx>
      <c:valAx>
        <c:axId val="64511699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731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Profit</a:t>
            </a:r>
            <a:r>
              <a:rPr lang="en-US" baseline="0" dirty="0"/>
              <a:t> by Customer Segment </a:t>
            </a:r>
            <a:endParaRPr lang="en-US" dirty="0"/>
          </a:p>
        </c:rich>
      </c:tx>
      <c:layout>
        <c:manualLayout>
          <c:xMode val="edge"/>
          <c:yMode val="edge"/>
          <c:x val="3.5145204411450991E-2"/>
          <c:y val="3.147482014388489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s>
    <c:plotArea>
      <c:layout>
        <c:manualLayout>
          <c:layoutTarget val="inner"/>
          <c:xMode val="edge"/>
          <c:yMode val="edge"/>
          <c:x val="0.15860584212871262"/>
          <c:y val="0.14683535557059937"/>
          <c:w val="0.46641666666666665"/>
          <c:h val="0.77736111111111106"/>
        </c:manualLayout>
      </c:layout>
      <c:pieChart>
        <c:varyColors val="1"/>
        <c:ser>
          <c:idx val="0"/>
          <c:order val="0"/>
          <c:tx>
            <c:strRef>
              <c:f>Summaries!$J$16</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E5-417A-8D2D-5A6D760F4D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E5-417A-8D2D-5A6D760F4D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E5-417A-8D2D-5A6D760F4D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9E5-417A-8D2D-5A6D760F4D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Summaries!$I$17:$I$21</c:f>
              <c:strCache>
                <c:ptCount val="4"/>
                <c:pt idx="0">
                  <c:v>Corporate</c:v>
                </c:pt>
                <c:pt idx="1">
                  <c:v>Home Office</c:v>
                </c:pt>
                <c:pt idx="2">
                  <c:v>Small Business</c:v>
                </c:pt>
                <c:pt idx="3">
                  <c:v>Consumer</c:v>
                </c:pt>
              </c:strCache>
            </c:strRef>
          </c:cat>
          <c:val>
            <c:numRef>
              <c:f>Summaries!$J$17:$J$21</c:f>
              <c:numCache>
                <c:formatCode>"£"#,##0.00</c:formatCode>
                <c:ptCount val="4"/>
                <c:pt idx="0">
                  <c:v>599746</c:v>
                </c:pt>
                <c:pt idx="1">
                  <c:v>318354.03000000003</c:v>
                </c:pt>
                <c:pt idx="2">
                  <c:v>315708.01</c:v>
                </c:pt>
                <c:pt idx="3">
                  <c:v>287959.94</c:v>
                </c:pt>
              </c:numCache>
            </c:numRef>
          </c:val>
          <c:extLst>
            <c:ext xmlns:c16="http://schemas.microsoft.com/office/drawing/2014/chart" uri="{C3380CC4-5D6E-409C-BE32-E72D297353CC}">
              <c16:uniqueId val="{00000008-89E5-417A-8D2D-5A6D760F4D95}"/>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4128855844526542"/>
          <c:y val="0.56470907583920427"/>
          <c:w val="0.23805495006252519"/>
          <c:h val="0.355265644426025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Dataset.xlsx]Summaries!PivotTable13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692038495188102E-2"/>
          <c:y val="0.16708333333333336"/>
          <c:w val="0.90286351706036749"/>
          <c:h val="0.67003098571011954"/>
        </c:manualLayout>
      </c:layout>
      <c:barChart>
        <c:barDir val="col"/>
        <c:grouping val="clustered"/>
        <c:varyColors val="0"/>
        <c:ser>
          <c:idx val="0"/>
          <c:order val="0"/>
          <c:tx>
            <c:strRef>
              <c:f>Summaries!$J$32</c:f>
              <c:strCache>
                <c:ptCount val="1"/>
                <c:pt idx="0">
                  <c:v>Total</c:v>
                </c:pt>
              </c:strCache>
            </c:strRef>
          </c:tx>
          <c:spPr>
            <a:solidFill>
              <a:schemeClr val="accent1"/>
            </a:solidFill>
            <a:ln>
              <a:noFill/>
            </a:ln>
            <a:effectLst/>
          </c:spPr>
          <c:invertIfNegative val="0"/>
          <c:cat>
            <c:strRef>
              <c:f>Summaries!$I$33:$I$41</c:f>
              <c:strCache>
                <c:ptCount val="8"/>
                <c:pt idx="0">
                  <c:v>Prarie</c:v>
                </c:pt>
                <c:pt idx="1">
                  <c:v>West</c:v>
                </c:pt>
                <c:pt idx="2">
                  <c:v>Ontario</c:v>
                </c:pt>
                <c:pt idx="3">
                  <c:v>Atlantic</c:v>
                </c:pt>
                <c:pt idx="4">
                  <c:v>Quebec</c:v>
                </c:pt>
                <c:pt idx="5">
                  <c:v>Yukon</c:v>
                </c:pt>
                <c:pt idx="6">
                  <c:v>Northwest Territories</c:v>
                </c:pt>
                <c:pt idx="7">
                  <c:v>Nunavut</c:v>
                </c:pt>
              </c:strCache>
            </c:strRef>
          </c:cat>
          <c:val>
            <c:numRef>
              <c:f>Summaries!$J$33:$J$41</c:f>
              <c:numCache>
                <c:formatCode>General</c:formatCode>
                <c:ptCount val="8"/>
                <c:pt idx="0">
                  <c:v>27</c:v>
                </c:pt>
                <c:pt idx="1">
                  <c:v>25</c:v>
                </c:pt>
                <c:pt idx="2">
                  <c:v>22</c:v>
                </c:pt>
                <c:pt idx="3">
                  <c:v>10</c:v>
                </c:pt>
                <c:pt idx="4">
                  <c:v>9</c:v>
                </c:pt>
                <c:pt idx="5">
                  <c:v>8</c:v>
                </c:pt>
                <c:pt idx="6">
                  <c:v>6</c:v>
                </c:pt>
                <c:pt idx="7">
                  <c:v>1</c:v>
                </c:pt>
              </c:numCache>
            </c:numRef>
          </c:val>
          <c:extLst>
            <c:ext xmlns:c16="http://schemas.microsoft.com/office/drawing/2014/chart" uri="{C3380CC4-5D6E-409C-BE32-E72D297353CC}">
              <c16:uniqueId val="{00000000-576B-46EE-AC4B-E5D22D965BF9}"/>
            </c:ext>
          </c:extLst>
        </c:ser>
        <c:dLbls>
          <c:showLegendKey val="0"/>
          <c:showVal val="0"/>
          <c:showCatName val="0"/>
          <c:showSerName val="0"/>
          <c:showPercent val="0"/>
          <c:showBubbleSize val="0"/>
        </c:dLbls>
        <c:gapWidth val="219"/>
        <c:overlap val="-27"/>
        <c:axId val="1971580736"/>
        <c:axId val="1971561056"/>
      </c:barChart>
      <c:catAx>
        <c:axId val="197158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1561056"/>
        <c:crosses val="autoZero"/>
        <c:auto val="1"/>
        <c:lblAlgn val="ctr"/>
        <c:lblOffset val="100"/>
        <c:noMultiLvlLbl val="0"/>
      </c:catAx>
      <c:valAx>
        <c:axId val="1971561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1580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Shipping</a:t>
            </a:r>
            <a:r>
              <a:rPr lang="en-US" baseline="0"/>
              <a:t> Cost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7.7777777777777779E-2"/>
              <c:y val="-6.94444444444445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6.6666666666666666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1.6666666666666666E-2"/>
              <c:y val="-8.796296296296296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7.7777777777777779E-2"/>
              <c:y val="-6.94444444444445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6.6666666666666666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1.6666666666666666E-2"/>
              <c:y val="-8.796296296296296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7.7777777777777779E-2"/>
              <c:y val="-6.944444444444453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6.6666666666666666E-2"/>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1.6666666666666666E-2"/>
              <c:y val="-8.796296296296296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257217847769028"/>
          <c:y val="0.17573782443861186"/>
          <c:w val="0.40047572178477692"/>
          <c:h val="0.66745953630796151"/>
        </c:manualLayout>
      </c:layout>
      <c:doughnutChart>
        <c:varyColors val="1"/>
        <c:ser>
          <c:idx val="0"/>
          <c:order val="0"/>
          <c:tx>
            <c:strRef>
              <c:f>Summaries!$J$45</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64-416F-96C1-2C3A73CA4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64-416F-96C1-2C3A73CA4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64-416F-96C1-2C3A73CA45A3}"/>
              </c:ext>
            </c:extLst>
          </c:dPt>
          <c:dLbls>
            <c:dLbl>
              <c:idx val="0"/>
              <c:layout>
                <c:manualLayout>
                  <c:x val="7.7777777777777779E-2"/>
                  <c:y val="-6.94444444444445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064-416F-96C1-2C3A73CA45A3}"/>
                </c:ext>
              </c:extLst>
            </c:dLbl>
            <c:dLbl>
              <c:idx val="1"/>
              <c:layout>
                <c:manualLayout>
                  <c:x val="-6.6666666666666666E-2"/>
                  <c:y val="0.101851851851851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064-416F-96C1-2C3A73CA45A3}"/>
                </c:ext>
              </c:extLst>
            </c:dLbl>
            <c:dLbl>
              <c:idx val="2"/>
              <c:layout>
                <c:manualLayout>
                  <c:x val="-1.6666666666666666E-2"/>
                  <c:y val="-8.79629629629629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064-416F-96C1-2C3A73CA45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Summaries!$I$46:$I$49</c:f>
              <c:strCache>
                <c:ptCount val="3"/>
                <c:pt idx="0">
                  <c:v>Delivery Truck</c:v>
                </c:pt>
                <c:pt idx="1">
                  <c:v>Regular Air</c:v>
                </c:pt>
                <c:pt idx="2">
                  <c:v>Express Air</c:v>
                </c:pt>
              </c:strCache>
            </c:strRef>
          </c:cat>
          <c:val>
            <c:numRef>
              <c:f>Summaries!$J$46:$J$49</c:f>
              <c:numCache>
                <c:formatCode>"£"#,##0.00</c:formatCode>
                <c:ptCount val="3"/>
                <c:pt idx="0">
                  <c:v>51971.94</c:v>
                </c:pt>
                <c:pt idx="1">
                  <c:v>48008.19</c:v>
                </c:pt>
                <c:pt idx="2">
                  <c:v>7636.37</c:v>
                </c:pt>
              </c:numCache>
            </c:numRef>
          </c:val>
          <c:extLst>
            <c:ext xmlns:c16="http://schemas.microsoft.com/office/drawing/2014/chart" uri="{C3380CC4-5D6E-409C-BE32-E72D297353CC}">
              <c16:uniqueId val="{00000006-4064-416F-96C1-2C3A73CA45A3}"/>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64728652668416453"/>
          <c:y val="0.60061242344706911"/>
          <c:w val="0.18882458442694663"/>
          <c:h val="0.234376640419947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[Superstores Dataset.xlsx]Summaries!PivotTable6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shipping</a:t>
            </a:r>
            <a:r>
              <a:rPr lang="en-US" baseline="0"/>
              <a:t> costs</a:t>
            </a:r>
            <a:endParaRPr lang="en-US"/>
          </a:p>
        </c:rich>
      </c:tx>
      <c:layout>
        <c:manualLayout>
          <c:xMode val="edge"/>
          <c:yMode val="edge"/>
          <c:x val="0.43765966754155733"/>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803149606299214E-2"/>
          <c:y val="0.14856481481481484"/>
          <c:w val="0.89019685039370078"/>
          <c:h val="0.72088764946048411"/>
        </c:manualLayout>
      </c:layout>
      <c:barChart>
        <c:barDir val="col"/>
        <c:grouping val="clustered"/>
        <c:varyColors val="0"/>
        <c:ser>
          <c:idx val="0"/>
          <c:order val="0"/>
          <c:tx>
            <c:strRef>
              <c:f>Summaries!$J$53</c:f>
              <c:strCache>
                <c:ptCount val="1"/>
                <c:pt idx="0">
                  <c:v>Total</c:v>
                </c:pt>
              </c:strCache>
            </c:strRef>
          </c:tx>
          <c:spPr>
            <a:solidFill>
              <a:schemeClr val="accent1"/>
            </a:solidFill>
            <a:ln>
              <a:noFill/>
            </a:ln>
            <a:effectLst/>
          </c:spPr>
          <c:invertIfNegative val="0"/>
          <c:cat>
            <c:strRef>
              <c:f>Summaries!$I$54:$I$57</c:f>
              <c:strCache>
                <c:ptCount val="3"/>
                <c:pt idx="0">
                  <c:v>Delivery Truck</c:v>
                </c:pt>
                <c:pt idx="1">
                  <c:v>Express Air</c:v>
                </c:pt>
                <c:pt idx="2">
                  <c:v>Regular Air</c:v>
                </c:pt>
              </c:strCache>
            </c:strRef>
          </c:cat>
          <c:val>
            <c:numRef>
              <c:f>Summaries!$J$54:$J$57</c:f>
              <c:numCache>
                <c:formatCode>"£"#,##0</c:formatCode>
                <c:ptCount val="3"/>
                <c:pt idx="0">
                  <c:v>45.350732984293195</c:v>
                </c:pt>
                <c:pt idx="1">
                  <c:v>8.0129800629590768</c:v>
                </c:pt>
                <c:pt idx="2">
                  <c:v>7.6568086124401917</c:v>
                </c:pt>
              </c:numCache>
            </c:numRef>
          </c:val>
          <c:extLst>
            <c:ext xmlns:c16="http://schemas.microsoft.com/office/drawing/2014/chart" uri="{C3380CC4-5D6E-409C-BE32-E72D297353CC}">
              <c16:uniqueId val="{00000000-D1D1-4A4F-8C4D-19770F1DB981}"/>
            </c:ext>
          </c:extLst>
        </c:ser>
        <c:dLbls>
          <c:showLegendKey val="0"/>
          <c:showVal val="0"/>
          <c:showCatName val="0"/>
          <c:showSerName val="0"/>
          <c:showPercent val="0"/>
          <c:showBubbleSize val="0"/>
        </c:dLbls>
        <c:gapWidth val="219"/>
        <c:overlap val="-27"/>
        <c:axId val="1215445152"/>
        <c:axId val="1215434592"/>
      </c:barChart>
      <c:catAx>
        <c:axId val="12154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434592"/>
        <c:crosses val="autoZero"/>
        <c:auto val="1"/>
        <c:lblAlgn val="ctr"/>
        <c:lblOffset val="100"/>
        <c:noMultiLvlLbl val="0"/>
      </c:catAx>
      <c:valAx>
        <c:axId val="121543459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5445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6A257-E36C-451D-B00D-493FD53B1F1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E823E336-4135-4694-B914-B2C1294E3CA3}">
      <dgm:prSet/>
      <dgm:spPr/>
      <dgm:t>
        <a:bodyPr/>
        <a:lstStyle/>
        <a:p>
          <a:r>
            <a:rPr lang="en-GB" dirty="0"/>
            <a:t>Output of analysis</a:t>
          </a:r>
          <a:endParaRPr lang="en-US" dirty="0"/>
        </a:p>
      </dgm:t>
    </dgm:pt>
    <dgm:pt modelId="{4C483D20-0765-47DD-A145-F0FF85B78907}" type="parTrans" cxnId="{D9B485B0-736C-47D7-9BFF-B6CEE3FD598F}">
      <dgm:prSet/>
      <dgm:spPr/>
      <dgm:t>
        <a:bodyPr/>
        <a:lstStyle/>
        <a:p>
          <a:endParaRPr lang="en-US"/>
        </a:p>
      </dgm:t>
    </dgm:pt>
    <dgm:pt modelId="{D18C22EC-4CC2-45AA-8D7A-8C9ACB1912FC}" type="sibTrans" cxnId="{D9B485B0-736C-47D7-9BFF-B6CEE3FD598F}">
      <dgm:prSet/>
      <dgm:spPr/>
      <dgm:t>
        <a:bodyPr/>
        <a:lstStyle/>
        <a:p>
          <a:endParaRPr lang="en-US"/>
        </a:p>
      </dgm:t>
    </dgm:pt>
    <dgm:pt modelId="{488FA626-D4FE-4206-B054-32B8BB24B8F4}">
      <dgm:prSet/>
      <dgm:spPr/>
      <dgm:t>
        <a:bodyPr/>
        <a:lstStyle/>
        <a:p>
          <a:r>
            <a:rPr lang="en-GB" dirty="0"/>
            <a:t>Recommendation</a:t>
          </a:r>
          <a:endParaRPr lang="en-US" dirty="0"/>
        </a:p>
      </dgm:t>
    </dgm:pt>
    <dgm:pt modelId="{57EE1725-163F-48C0-90E6-6116B2118744}" type="parTrans" cxnId="{0120D0D4-ABF9-4B52-A742-4B4A78A10232}">
      <dgm:prSet/>
      <dgm:spPr/>
      <dgm:t>
        <a:bodyPr/>
        <a:lstStyle/>
        <a:p>
          <a:endParaRPr lang="en-US"/>
        </a:p>
      </dgm:t>
    </dgm:pt>
    <dgm:pt modelId="{967B1953-47A1-416D-9A26-3EE1004AAE6E}" type="sibTrans" cxnId="{0120D0D4-ABF9-4B52-A742-4B4A78A10232}">
      <dgm:prSet/>
      <dgm:spPr/>
      <dgm:t>
        <a:bodyPr/>
        <a:lstStyle/>
        <a:p>
          <a:endParaRPr lang="en-US"/>
        </a:p>
      </dgm:t>
    </dgm:pt>
    <dgm:pt modelId="{6C535A65-2C60-4154-9CC4-DE7B2CE2215D}">
      <dgm:prSet/>
      <dgm:spPr/>
      <dgm:t>
        <a:bodyPr/>
        <a:lstStyle/>
        <a:p>
          <a:r>
            <a:rPr lang="en-US" dirty="0"/>
            <a:t>Executive summary</a:t>
          </a:r>
        </a:p>
      </dgm:t>
    </dgm:pt>
    <dgm:pt modelId="{368FB98C-A041-4841-8B08-1D2A110ED344}" type="parTrans" cxnId="{0D2F39E0-B958-4586-AEF5-026050DFEEA7}">
      <dgm:prSet/>
      <dgm:spPr/>
      <dgm:t>
        <a:bodyPr/>
        <a:lstStyle/>
        <a:p>
          <a:endParaRPr lang="en-GB"/>
        </a:p>
      </dgm:t>
    </dgm:pt>
    <dgm:pt modelId="{0793D3D0-DE29-408E-B891-BCFA957B8686}" type="sibTrans" cxnId="{0D2F39E0-B958-4586-AEF5-026050DFEEA7}">
      <dgm:prSet/>
      <dgm:spPr/>
      <dgm:t>
        <a:bodyPr/>
        <a:lstStyle/>
        <a:p>
          <a:endParaRPr lang="en-GB"/>
        </a:p>
      </dgm:t>
    </dgm:pt>
    <dgm:pt modelId="{B9728617-726C-47D1-80AB-90DB4AB34687}">
      <dgm:prSet/>
      <dgm:spPr/>
      <dgm:t>
        <a:bodyPr/>
        <a:lstStyle/>
        <a:p>
          <a:r>
            <a:rPr lang="en-US" dirty="0"/>
            <a:t>Data Cleaning and Manipulation</a:t>
          </a:r>
        </a:p>
      </dgm:t>
    </dgm:pt>
    <dgm:pt modelId="{6A1C523D-B5C6-4F18-9258-2360D5AA865C}" type="parTrans" cxnId="{04350072-8672-4007-A9CE-593F15A22923}">
      <dgm:prSet/>
      <dgm:spPr/>
      <dgm:t>
        <a:bodyPr/>
        <a:lstStyle/>
        <a:p>
          <a:endParaRPr lang="en-GB"/>
        </a:p>
      </dgm:t>
    </dgm:pt>
    <dgm:pt modelId="{2B4D4F27-99C4-4A0F-86D0-11626FAEDA83}" type="sibTrans" cxnId="{04350072-8672-4007-A9CE-593F15A22923}">
      <dgm:prSet/>
      <dgm:spPr/>
      <dgm:t>
        <a:bodyPr/>
        <a:lstStyle/>
        <a:p>
          <a:endParaRPr lang="en-GB"/>
        </a:p>
      </dgm:t>
    </dgm:pt>
    <dgm:pt modelId="{E9CA32F1-3A91-42AB-A57D-EDDD5E106C9B}">
      <dgm:prSet/>
      <dgm:spPr/>
      <dgm:t>
        <a:bodyPr/>
        <a:lstStyle/>
        <a:p>
          <a:r>
            <a:rPr lang="en-US" dirty="0"/>
            <a:t>Insights</a:t>
          </a:r>
        </a:p>
      </dgm:t>
    </dgm:pt>
    <dgm:pt modelId="{A9F6141E-1A76-452D-9A84-7156F77BB5D2}" type="parTrans" cxnId="{DA00124F-5C3D-4742-BC5F-674899834743}">
      <dgm:prSet/>
      <dgm:spPr/>
      <dgm:t>
        <a:bodyPr/>
        <a:lstStyle/>
        <a:p>
          <a:endParaRPr lang="en-GB"/>
        </a:p>
      </dgm:t>
    </dgm:pt>
    <dgm:pt modelId="{9C2BBD19-058A-42F7-AA24-3C010494AE83}" type="sibTrans" cxnId="{DA00124F-5C3D-4742-BC5F-674899834743}">
      <dgm:prSet/>
      <dgm:spPr/>
      <dgm:t>
        <a:bodyPr/>
        <a:lstStyle/>
        <a:p>
          <a:endParaRPr lang="en-GB"/>
        </a:p>
      </dgm:t>
    </dgm:pt>
    <dgm:pt modelId="{87B150BA-8364-430C-89FD-98662CC4FCDE}" type="pres">
      <dgm:prSet presAssocID="{1BD6A257-E36C-451D-B00D-493FD53B1F1B}" presName="vert0" presStyleCnt="0">
        <dgm:presLayoutVars>
          <dgm:dir/>
          <dgm:animOne val="branch"/>
          <dgm:animLvl val="lvl"/>
        </dgm:presLayoutVars>
      </dgm:prSet>
      <dgm:spPr/>
    </dgm:pt>
    <dgm:pt modelId="{857FE49B-DCF4-47CF-B079-022A5D2603AE}" type="pres">
      <dgm:prSet presAssocID="{6C535A65-2C60-4154-9CC4-DE7B2CE2215D}" presName="thickLine" presStyleLbl="alignNode1" presStyleIdx="0" presStyleCnt="5"/>
      <dgm:spPr/>
    </dgm:pt>
    <dgm:pt modelId="{45BA18F2-C8C0-4461-BA63-1E9436B7F311}" type="pres">
      <dgm:prSet presAssocID="{6C535A65-2C60-4154-9CC4-DE7B2CE2215D}" presName="horz1" presStyleCnt="0"/>
      <dgm:spPr/>
    </dgm:pt>
    <dgm:pt modelId="{11454A9D-AF7C-4B4C-95CC-A99749336AC7}" type="pres">
      <dgm:prSet presAssocID="{6C535A65-2C60-4154-9CC4-DE7B2CE2215D}" presName="tx1" presStyleLbl="revTx" presStyleIdx="0" presStyleCnt="5"/>
      <dgm:spPr/>
    </dgm:pt>
    <dgm:pt modelId="{2FAB8F30-3A00-448D-86FE-EB75BAD56CD2}" type="pres">
      <dgm:prSet presAssocID="{6C535A65-2C60-4154-9CC4-DE7B2CE2215D}" presName="vert1" presStyleCnt="0"/>
      <dgm:spPr/>
    </dgm:pt>
    <dgm:pt modelId="{E65747CE-C2EF-4FE1-90D6-4CA4AC01C989}" type="pres">
      <dgm:prSet presAssocID="{B9728617-726C-47D1-80AB-90DB4AB34687}" presName="thickLine" presStyleLbl="alignNode1" presStyleIdx="1" presStyleCnt="5"/>
      <dgm:spPr/>
    </dgm:pt>
    <dgm:pt modelId="{2B4AEDAE-2754-4A45-B556-773631E80E2E}" type="pres">
      <dgm:prSet presAssocID="{B9728617-726C-47D1-80AB-90DB4AB34687}" presName="horz1" presStyleCnt="0"/>
      <dgm:spPr/>
    </dgm:pt>
    <dgm:pt modelId="{B5E2B710-D1DB-4F55-ABE5-5364A14B61AE}" type="pres">
      <dgm:prSet presAssocID="{B9728617-726C-47D1-80AB-90DB4AB34687}" presName="tx1" presStyleLbl="revTx" presStyleIdx="1" presStyleCnt="5"/>
      <dgm:spPr/>
    </dgm:pt>
    <dgm:pt modelId="{A5CC71E6-6D61-4F1F-A687-7A3AAA8EB636}" type="pres">
      <dgm:prSet presAssocID="{B9728617-726C-47D1-80AB-90DB4AB34687}" presName="vert1" presStyleCnt="0"/>
      <dgm:spPr/>
    </dgm:pt>
    <dgm:pt modelId="{6550B83E-6FC1-4D5B-9F04-4EEE99238EDD}" type="pres">
      <dgm:prSet presAssocID="{E823E336-4135-4694-B914-B2C1294E3CA3}" presName="thickLine" presStyleLbl="alignNode1" presStyleIdx="2" presStyleCnt="5"/>
      <dgm:spPr/>
    </dgm:pt>
    <dgm:pt modelId="{FFD64231-12E5-4673-8072-6E58C9843DAD}" type="pres">
      <dgm:prSet presAssocID="{E823E336-4135-4694-B914-B2C1294E3CA3}" presName="horz1" presStyleCnt="0"/>
      <dgm:spPr/>
    </dgm:pt>
    <dgm:pt modelId="{8A6F82F2-7470-4DC0-AF15-23ADD58C355B}" type="pres">
      <dgm:prSet presAssocID="{E823E336-4135-4694-B914-B2C1294E3CA3}" presName="tx1" presStyleLbl="revTx" presStyleIdx="2" presStyleCnt="5"/>
      <dgm:spPr/>
    </dgm:pt>
    <dgm:pt modelId="{B1E5A92B-7E30-4BD1-8DB4-395E2BF8E306}" type="pres">
      <dgm:prSet presAssocID="{E823E336-4135-4694-B914-B2C1294E3CA3}" presName="vert1" presStyleCnt="0"/>
      <dgm:spPr/>
    </dgm:pt>
    <dgm:pt modelId="{270EAE8F-585B-4E95-9F5B-56A27C7764D8}" type="pres">
      <dgm:prSet presAssocID="{E9CA32F1-3A91-42AB-A57D-EDDD5E106C9B}" presName="thickLine" presStyleLbl="alignNode1" presStyleIdx="3" presStyleCnt="5"/>
      <dgm:spPr/>
    </dgm:pt>
    <dgm:pt modelId="{B2813FF0-4B71-43AB-8A46-0FE4562CF0EC}" type="pres">
      <dgm:prSet presAssocID="{E9CA32F1-3A91-42AB-A57D-EDDD5E106C9B}" presName="horz1" presStyleCnt="0"/>
      <dgm:spPr/>
    </dgm:pt>
    <dgm:pt modelId="{0A120669-F71B-41E3-8892-8325198CD9AC}" type="pres">
      <dgm:prSet presAssocID="{E9CA32F1-3A91-42AB-A57D-EDDD5E106C9B}" presName="tx1" presStyleLbl="revTx" presStyleIdx="3" presStyleCnt="5"/>
      <dgm:spPr/>
    </dgm:pt>
    <dgm:pt modelId="{539C9372-5E43-46D8-9275-F8EB04B91186}" type="pres">
      <dgm:prSet presAssocID="{E9CA32F1-3A91-42AB-A57D-EDDD5E106C9B}" presName="vert1" presStyleCnt="0"/>
      <dgm:spPr/>
    </dgm:pt>
    <dgm:pt modelId="{DCF8A58E-E811-48B9-9B2A-F4FF990E69A5}" type="pres">
      <dgm:prSet presAssocID="{488FA626-D4FE-4206-B054-32B8BB24B8F4}" presName="thickLine" presStyleLbl="alignNode1" presStyleIdx="4" presStyleCnt="5"/>
      <dgm:spPr/>
    </dgm:pt>
    <dgm:pt modelId="{3A4B0B05-4D7A-4291-8216-88CA57F5ABDB}" type="pres">
      <dgm:prSet presAssocID="{488FA626-D4FE-4206-B054-32B8BB24B8F4}" presName="horz1" presStyleCnt="0"/>
      <dgm:spPr/>
    </dgm:pt>
    <dgm:pt modelId="{E90271A6-8A59-48D6-9862-4800CB91F170}" type="pres">
      <dgm:prSet presAssocID="{488FA626-D4FE-4206-B054-32B8BB24B8F4}" presName="tx1" presStyleLbl="revTx" presStyleIdx="4" presStyleCnt="5"/>
      <dgm:spPr/>
    </dgm:pt>
    <dgm:pt modelId="{E709D5CD-861B-4747-B179-6EAADF535310}" type="pres">
      <dgm:prSet presAssocID="{488FA626-D4FE-4206-B054-32B8BB24B8F4}" presName="vert1" presStyleCnt="0"/>
      <dgm:spPr/>
    </dgm:pt>
  </dgm:ptLst>
  <dgm:cxnLst>
    <dgm:cxn modelId="{DA00124F-5C3D-4742-BC5F-674899834743}" srcId="{1BD6A257-E36C-451D-B00D-493FD53B1F1B}" destId="{E9CA32F1-3A91-42AB-A57D-EDDD5E106C9B}" srcOrd="3" destOrd="0" parTransId="{A9F6141E-1A76-452D-9A84-7156F77BB5D2}" sibTransId="{9C2BBD19-058A-42F7-AA24-3C010494AE83}"/>
    <dgm:cxn modelId="{04350072-8672-4007-A9CE-593F15A22923}" srcId="{1BD6A257-E36C-451D-B00D-493FD53B1F1B}" destId="{B9728617-726C-47D1-80AB-90DB4AB34687}" srcOrd="1" destOrd="0" parTransId="{6A1C523D-B5C6-4F18-9258-2360D5AA865C}" sibTransId="{2B4D4F27-99C4-4A0F-86D0-11626FAEDA83}"/>
    <dgm:cxn modelId="{05AE9C75-6EA4-4DE8-B171-7792E3BB19DA}" type="presOf" srcId="{488FA626-D4FE-4206-B054-32B8BB24B8F4}" destId="{E90271A6-8A59-48D6-9862-4800CB91F170}" srcOrd="0" destOrd="0" presId="urn:microsoft.com/office/officeart/2008/layout/LinedList"/>
    <dgm:cxn modelId="{696F9F84-7132-4DF8-B379-2ABB716EF455}" type="presOf" srcId="{6C535A65-2C60-4154-9CC4-DE7B2CE2215D}" destId="{11454A9D-AF7C-4B4C-95CC-A99749336AC7}" srcOrd="0" destOrd="0" presId="urn:microsoft.com/office/officeart/2008/layout/LinedList"/>
    <dgm:cxn modelId="{7DFDAB9B-BBE3-4F67-AB1F-A2CDD92EFA6C}" type="presOf" srcId="{1BD6A257-E36C-451D-B00D-493FD53B1F1B}" destId="{87B150BA-8364-430C-89FD-98662CC4FCDE}" srcOrd="0" destOrd="0" presId="urn:microsoft.com/office/officeart/2008/layout/LinedList"/>
    <dgm:cxn modelId="{2B33AD9D-6DB6-4E1E-916D-CDDCB2F19267}" type="presOf" srcId="{E9CA32F1-3A91-42AB-A57D-EDDD5E106C9B}" destId="{0A120669-F71B-41E3-8892-8325198CD9AC}" srcOrd="0" destOrd="0" presId="urn:microsoft.com/office/officeart/2008/layout/LinedList"/>
    <dgm:cxn modelId="{D9B485B0-736C-47D7-9BFF-B6CEE3FD598F}" srcId="{1BD6A257-E36C-451D-B00D-493FD53B1F1B}" destId="{E823E336-4135-4694-B914-B2C1294E3CA3}" srcOrd="2" destOrd="0" parTransId="{4C483D20-0765-47DD-A145-F0FF85B78907}" sibTransId="{D18C22EC-4CC2-45AA-8D7A-8C9ACB1912FC}"/>
    <dgm:cxn modelId="{A5FC19B4-5842-4EFF-BEB6-89DCF4F93437}" type="presOf" srcId="{E823E336-4135-4694-B914-B2C1294E3CA3}" destId="{8A6F82F2-7470-4DC0-AF15-23ADD58C355B}" srcOrd="0" destOrd="0" presId="urn:microsoft.com/office/officeart/2008/layout/LinedList"/>
    <dgm:cxn modelId="{0120D0D4-ABF9-4B52-A742-4B4A78A10232}" srcId="{1BD6A257-E36C-451D-B00D-493FD53B1F1B}" destId="{488FA626-D4FE-4206-B054-32B8BB24B8F4}" srcOrd="4" destOrd="0" parTransId="{57EE1725-163F-48C0-90E6-6116B2118744}" sibTransId="{967B1953-47A1-416D-9A26-3EE1004AAE6E}"/>
    <dgm:cxn modelId="{0D2F39E0-B958-4586-AEF5-026050DFEEA7}" srcId="{1BD6A257-E36C-451D-B00D-493FD53B1F1B}" destId="{6C535A65-2C60-4154-9CC4-DE7B2CE2215D}" srcOrd="0" destOrd="0" parTransId="{368FB98C-A041-4841-8B08-1D2A110ED344}" sibTransId="{0793D3D0-DE29-408E-B891-BCFA957B8686}"/>
    <dgm:cxn modelId="{1ADF16EB-73C5-46C9-9CBD-AD4FA03B8BE7}" type="presOf" srcId="{B9728617-726C-47D1-80AB-90DB4AB34687}" destId="{B5E2B710-D1DB-4F55-ABE5-5364A14B61AE}" srcOrd="0" destOrd="0" presId="urn:microsoft.com/office/officeart/2008/layout/LinedList"/>
    <dgm:cxn modelId="{E4666C19-B875-4B59-8AFE-3CEC7244C6E4}" type="presParOf" srcId="{87B150BA-8364-430C-89FD-98662CC4FCDE}" destId="{857FE49B-DCF4-47CF-B079-022A5D2603AE}" srcOrd="0" destOrd="0" presId="urn:microsoft.com/office/officeart/2008/layout/LinedList"/>
    <dgm:cxn modelId="{911C77A3-EFF5-4857-A98D-AC1036AC3720}" type="presParOf" srcId="{87B150BA-8364-430C-89FD-98662CC4FCDE}" destId="{45BA18F2-C8C0-4461-BA63-1E9436B7F311}" srcOrd="1" destOrd="0" presId="urn:microsoft.com/office/officeart/2008/layout/LinedList"/>
    <dgm:cxn modelId="{C2300B40-B560-4460-AD60-77738A17EA98}" type="presParOf" srcId="{45BA18F2-C8C0-4461-BA63-1E9436B7F311}" destId="{11454A9D-AF7C-4B4C-95CC-A99749336AC7}" srcOrd="0" destOrd="0" presId="urn:microsoft.com/office/officeart/2008/layout/LinedList"/>
    <dgm:cxn modelId="{FCDCE3DD-E965-4732-A92C-64697E1C388C}" type="presParOf" srcId="{45BA18F2-C8C0-4461-BA63-1E9436B7F311}" destId="{2FAB8F30-3A00-448D-86FE-EB75BAD56CD2}" srcOrd="1" destOrd="0" presId="urn:microsoft.com/office/officeart/2008/layout/LinedList"/>
    <dgm:cxn modelId="{9A019C5F-FD47-4610-BAC8-6360B49AC9D3}" type="presParOf" srcId="{87B150BA-8364-430C-89FD-98662CC4FCDE}" destId="{E65747CE-C2EF-4FE1-90D6-4CA4AC01C989}" srcOrd="2" destOrd="0" presId="urn:microsoft.com/office/officeart/2008/layout/LinedList"/>
    <dgm:cxn modelId="{5BC68132-6B10-4085-AED3-5125D57ABBA9}" type="presParOf" srcId="{87B150BA-8364-430C-89FD-98662CC4FCDE}" destId="{2B4AEDAE-2754-4A45-B556-773631E80E2E}" srcOrd="3" destOrd="0" presId="urn:microsoft.com/office/officeart/2008/layout/LinedList"/>
    <dgm:cxn modelId="{1FCA0B56-4D9E-462F-A752-796CEED76C19}" type="presParOf" srcId="{2B4AEDAE-2754-4A45-B556-773631E80E2E}" destId="{B5E2B710-D1DB-4F55-ABE5-5364A14B61AE}" srcOrd="0" destOrd="0" presId="urn:microsoft.com/office/officeart/2008/layout/LinedList"/>
    <dgm:cxn modelId="{59BB845A-FB85-4D6B-80C7-296DCA922CDB}" type="presParOf" srcId="{2B4AEDAE-2754-4A45-B556-773631E80E2E}" destId="{A5CC71E6-6D61-4F1F-A687-7A3AAA8EB636}" srcOrd="1" destOrd="0" presId="urn:microsoft.com/office/officeart/2008/layout/LinedList"/>
    <dgm:cxn modelId="{B179802E-A598-4CF7-94F5-B9A539B2ADF2}" type="presParOf" srcId="{87B150BA-8364-430C-89FD-98662CC4FCDE}" destId="{6550B83E-6FC1-4D5B-9F04-4EEE99238EDD}" srcOrd="4" destOrd="0" presId="urn:microsoft.com/office/officeart/2008/layout/LinedList"/>
    <dgm:cxn modelId="{901F52A7-8BAA-4C8C-A68E-203DC9CD4B80}" type="presParOf" srcId="{87B150BA-8364-430C-89FD-98662CC4FCDE}" destId="{FFD64231-12E5-4673-8072-6E58C9843DAD}" srcOrd="5" destOrd="0" presId="urn:microsoft.com/office/officeart/2008/layout/LinedList"/>
    <dgm:cxn modelId="{D155E647-51D8-435B-9FA3-E16A00CBCE90}" type="presParOf" srcId="{FFD64231-12E5-4673-8072-6E58C9843DAD}" destId="{8A6F82F2-7470-4DC0-AF15-23ADD58C355B}" srcOrd="0" destOrd="0" presId="urn:microsoft.com/office/officeart/2008/layout/LinedList"/>
    <dgm:cxn modelId="{916B33BE-201B-4D01-9D1F-14143E1C2B6F}" type="presParOf" srcId="{FFD64231-12E5-4673-8072-6E58C9843DAD}" destId="{B1E5A92B-7E30-4BD1-8DB4-395E2BF8E306}" srcOrd="1" destOrd="0" presId="urn:microsoft.com/office/officeart/2008/layout/LinedList"/>
    <dgm:cxn modelId="{4D6815DD-8BF8-4D85-9810-561AEFE5906C}" type="presParOf" srcId="{87B150BA-8364-430C-89FD-98662CC4FCDE}" destId="{270EAE8F-585B-4E95-9F5B-56A27C7764D8}" srcOrd="6" destOrd="0" presId="urn:microsoft.com/office/officeart/2008/layout/LinedList"/>
    <dgm:cxn modelId="{6EF2F6F2-5D30-487F-A028-26B507F32720}" type="presParOf" srcId="{87B150BA-8364-430C-89FD-98662CC4FCDE}" destId="{B2813FF0-4B71-43AB-8A46-0FE4562CF0EC}" srcOrd="7" destOrd="0" presId="urn:microsoft.com/office/officeart/2008/layout/LinedList"/>
    <dgm:cxn modelId="{E19A35A5-0336-472C-8A6C-A292C4F41708}" type="presParOf" srcId="{B2813FF0-4B71-43AB-8A46-0FE4562CF0EC}" destId="{0A120669-F71B-41E3-8892-8325198CD9AC}" srcOrd="0" destOrd="0" presId="urn:microsoft.com/office/officeart/2008/layout/LinedList"/>
    <dgm:cxn modelId="{6030D6C3-6E3C-493D-86E1-98FA20A4ECF2}" type="presParOf" srcId="{B2813FF0-4B71-43AB-8A46-0FE4562CF0EC}" destId="{539C9372-5E43-46D8-9275-F8EB04B91186}" srcOrd="1" destOrd="0" presId="urn:microsoft.com/office/officeart/2008/layout/LinedList"/>
    <dgm:cxn modelId="{85A2595A-0251-4C3F-9E81-15802DCA8536}" type="presParOf" srcId="{87B150BA-8364-430C-89FD-98662CC4FCDE}" destId="{DCF8A58E-E811-48B9-9B2A-F4FF990E69A5}" srcOrd="8" destOrd="0" presId="urn:microsoft.com/office/officeart/2008/layout/LinedList"/>
    <dgm:cxn modelId="{333CABC6-6EEE-4486-95DD-C4F3F06C4B6B}" type="presParOf" srcId="{87B150BA-8364-430C-89FD-98662CC4FCDE}" destId="{3A4B0B05-4D7A-4291-8216-88CA57F5ABDB}" srcOrd="9" destOrd="0" presId="urn:microsoft.com/office/officeart/2008/layout/LinedList"/>
    <dgm:cxn modelId="{F224574A-0A37-43F0-A8C1-3A607A5FBD91}" type="presParOf" srcId="{3A4B0B05-4D7A-4291-8216-88CA57F5ABDB}" destId="{E90271A6-8A59-48D6-9862-4800CB91F170}" srcOrd="0" destOrd="0" presId="urn:microsoft.com/office/officeart/2008/layout/LinedList"/>
    <dgm:cxn modelId="{A11ECB9D-6066-494B-892F-1FD279566CAC}" type="presParOf" srcId="{3A4B0B05-4D7A-4291-8216-88CA57F5ABDB}" destId="{E709D5CD-861B-4747-B179-6EAADF53531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BFB68B-B909-4A92-A156-EDD068278DC4}"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B53BB636-1385-46C0-9497-B2A0BFC30DB4}">
      <dgm:prSet/>
      <dgm:spPr/>
      <dgm:t>
        <a:bodyPr/>
        <a:lstStyle/>
        <a:p>
          <a:r>
            <a:rPr lang="en-GB" dirty="0"/>
            <a:t>Ontario and West records the highest Returned items both in count and in value. They are among the four regions ran by one Manager. Measures to assign independent managers to these regions may be considered for tighter coordination.</a:t>
          </a:r>
          <a:endParaRPr lang="en-US" dirty="0"/>
        </a:p>
      </dgm:t>
    </dgm:pt>
    <dgm:pt modelId="{6E69D78A-D7A1-4411-B97A-870CB03FD8A1}" type="parTrans" cxnId="{61E3B397-EE1D-4FF7-8040-868244FBB5E3}">
      <dgm:prSet/>
      <dgm:spPr/>
      <dgm:t>
        <a:bodyPr/>
        <a:lstStyle/>
        <a:p>
          <a:endParaRPr lang="en-US"/>
        </a:p>
      </dgm:t>
    </dgm:pt>
    <dgm:pt modelId="{C419E4BE-253E-4C07-89BF-905F41299B41}" type="sibTrans" cxnId="{61E3B397-EE1D-4FF7-8040-868244FBB5E3}">
      <dgm:prSet/>
      <dgm:spPr/>
      <dgm:t>
        <a:bodyPr/>
        <a:lstStyle/>
        <a:p>
          <a:endParaRPr lang="en-US"/>
        </a:p>
      </dgm:t>
    </dgm:pt>
    <dgm:pt modelId="{E5BB8CFD-47C4-4036-B573-46DFA823CF15}" type="pres">
      <dgm:prSet presAssocID="{96BFB68B-B909-4A92-A156-EDD068278DC4}" presName="Name0" presStyleCnt="0">
        <dgm:presLayoutVars>
          <dgm:dir/>
          <dgm:resizeHandles val="exact"/>
        </dgm:presLayoutVars>
      </dgm:prSet>
      <dgm:spPr/>
    </dgm:pt>
    <dgm:pt modelId="{E89B447F-0F69-45D5-B7DA-A37DC201BD16}" type="pres">
      <dgm:prSet presAssocID="{B53BB636-1385-46C0-9497-B2A0BFC30DB4}" presName="node" presStyleLbl="node1" presStyleIdx="0" presStyleCnt="1">
        <dgm:presLayoutVars>
          <dgm:bulletEnabled val="1"/>
        </dgm:presLayoutVars>
      </dgm:prSet>
      <dgm:spPr/>
    </dgm:pt>
  </dgm:ptLst>
  <dgm:cxnLst>
    <dgm:cxn modelId="{0F071A92-97B5-40AF-B3E0-EE0C297E3CAD}" type="presOf" srcId="{96BFB68B-B909-4A92-A156-EDD068278DC4}" destId="{E5BB8CFD-47C4-4036-B573-46DFA823CF15}" srcOrd="0" destOrd="0" presId="urn:microsoft.com/office/officeart/2005/8/layout/process1"/>
    <dgm:cxn modelId="{61E3B397-EE1D-4FF7-8040-868244FBB5E3}" srcId="{96BFB68B-B909-4A92-A156-EDD068278DC4}" destId="{B53BB636-1385-46C0-9497-B2A0BFC30DB4}" srcOrd="0" destOrd="0" parTransId="{6E69D78A-D7A1-4411-B97A-870CB03FD8A1}" sibTransId="{C419E4BE-253E-4C07-89BF-905F41299B41}"/>
    <dgm:cxn modelId="{B99903BD-B0B1-447A-9762-D69D1EAC01FC}" type="presOf" srcId="{B53BB636-1385-46C0-9497-B2A0BFC30DB4}" destId="{E89B447F-0F69-45D5-B7DA-A37DC201BD16}" srcOrd="0" destOrd="0" presId="urn:microsoft.com/office/officeart/2005/8/layout/process1"/>
    <dgm:cxn modelId="{BA082225-BA9D-43F5-8EA6-367C910DAF1B}" type="presParOf" srcId="{E5BB8CFD-47C4-4036-B573-46DFA823CF15}" destId="{E89B447F-0F69-45D5-B7DA-A37DC201BD16}"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FE49B-DCF4-47CF-B079-022A5D2603AE}">
      <dsp:nvSpPr>
        <dsp:cNvPr id="0" name=""/>
        <dsp:cNvSpPr/>
      </dsp:nvSpPr>
      <dsp:spPr>
        <a:xfrm>
          <a:off x="0" y="53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1454A9D-AF7C-4B4C-95CC-A99749336AC7}">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Executive summary</a:t>
          </a:r>
        </a:p>
      </dsp:txBody>
      <dsp:txXfrm>
        <a:off x="0" y="531"/>
        <a:ext cx="10515600" cy="870055"/>
      </dsp:txXfrm>
    </dsp:sp>
    <dsp:sp modelId="{E65747CE-C2EF-4FE1-90D6-4CA4AC01C989}">
      <dsp:nvSpPr>
        <dsp:cNvPr id="0" name=""/>
        <dsp:cNvSpPr/>
      </dsp:nvSpPr>
      <dsp:spPr>
        <a:xfrm>
          <a:off x="0" y="870586"/>
          <a:ext cx="10515600" cy="0"/>
        </a:xfrm>
        <a:prstGeom prst="line">
          <a:avLst/>
        </a:prstGeom>
        <a:gradFill rotWithShape="0">
          <a:gsLst>
            <a:gs pos="0">
              <a:schemeClr val="accent2">
                <a:hueOff val="-363841"/>
                <a:satOff val="-20982"/>
                <a:lumOff val="2157"/>
                <a:alphaOff val="0"/>
                <a:satMod val="103000"/>
                <a:lumMod val="102000"/>
                <a:tint val="94000"/>
              </a:schemeClr>
            </a:gs>
            <a:gs pos="50000">
              <a:schemeClr val="accent2">
                <a:hueOff val="-363841"/>
                <a:satOff val="-20982"/>
                <a:lumOff val="2157"/>
                <a:alphaOff val="0"/>
                <a:satMod val="110000"/>
                <a:lumMod val="100000"/>
                <a:shade val="100000"/>
              </a:schemeClr>
            </a:gs>
            <a:gs pos="100000">
              <a:schemeClr val="accent2">
                <a:hueOff val="-363841"/>
                <a:satOff val="-20982"/>
                <a:lumOff val="2157"/>
                <a:alphaOff val="0"/>
                <a:lumMod val="99000"/>
                <a:satMod val="120000"/>
                <a:shade val="78000"/>
              </a:schemeClr>
            </a:gs>
          </a:gsLst>
          <a:lin ang="5400000" scaled="0"/>
        </a:gradFill>
        <a:ln w="6350" cap="flat" cmpd="sng" algn="ctr">
          <a:solidFill>
            <a:schemeClr val="accent2">
              <a:hueOff val="-363841"/>
              <a:satOff val="-20982"/>
              <a:lumOff val="215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5E2B710-D1DB-4F55-ABE5-5364A14B61AE}">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Data Cleaning and Manipulation</a:t>
          </a:r>
        </a:p>
      </dsp:txBody>
      <dsp:txXfrm>
        <a:off x="0" y="870586"/>
        <a:ext cx="10515600" cy="870055"/>
      </dsp:txXfrm>
    </dsp:sp>
    <dsp:sp modelId="{6550B83E-6FC1-4D5B-9F04-4EEE99238EDD}">
      <dsp:nvSpPr>
        <dsp:cNvPr id="0" name=""/>
        <dsp:cNvSpPr/>
      </dsp:nvSpPr>
      <dsp:spPr>
        <a:xfrm>
          <a:off x="0" y="1740641"/>
          <a:ext cx="10515600" cy="0"/>
        </a:xfrm>
        <a:prstGeom prst="lin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A6F82F2-7470-4DC0-AF15-23ADD58C355B}">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kern="1200" dirty="0"/>
            <a:t>Output of analysis</a:t>
          </a:r>
          <a:endParaRPr lang="en-US" sz="4000" kern="1200" dirty="0"/>
        </a:p>
      </dsp:txBody>
      <dsp:txXfrm>
        <a:off x="0" y="1740641"/>
        <a:ext cx="10515600" cy="870055"/>
      </dsp:txXfrm>
    </dsp:sp>
    <dsp:sp modelId="{270EAE8F-585B-4E95-9F5B-56A27C7764D8}">
      <dsp:nvSpPr>
        <dsp:cNvPr id="0" name=""/>
        <dsp:cNvSpPr/>
      </dsp:nvSpPr>
      <dsp:spPr>
        <a:xfrm>
          <a:off x="0" y="2610696"/>
          <a:ext cx="10515600" cy="0"/>
        </a:xfrm>
        <a:prstGeom prst="line">
          <a:avLst/>
        </a:prstGeom>
        <a:gradFill rotWithShape="0">
          <a:gsLst>
            <a:gs pos="0">
              <a:schemeClr val="accent2">
                <a:hueOff val="-1091522"/>
                <a:satOff val="-62946"/>
                <a:lumOff val="6471"/>
                <a:alphaOff val="0"/>
                <a:satMod val="103000"/>
                <a:lumMod val="102000"/>
                <a:tint val="94000"/>
              </a:schemeClr>
            </a:gs>
            <a:gs pos="50000">
              <a:schemeClr val="accent2">
                <a:hueOff val="-1091522"/>
                <a:satOff val="-62946"/>
                <a:lumOff val="6471"/>
                <a:alphaOff val="0"/>
                <a:satMod val="110000"/>
                <a:lumMod val="100000"/>
                <a:shade val="100000"/>
              </a:schemeClr>
            </a:gs>
            <a:gs pos="100000">
              <a:schemeClr val="accent2">
                <a:hueOff val="-1091522"/>
                <a:satOff val="-62946"/>
                <a:lumOff val="6471"/>
                <a:alphaOff val="0"/>
                <a:lumMod val="99000"/>
                <a:satMod val="120000"/>
                <a:shade val="78000"/>
              </a:schemeClr>
            </a:gs>
          </a:gsLst>
          <a:lin ang="5400000" scaled="0"/>
        </a:gradFill>
        <a:ln w="6350" cap="flat" cmpd="sng" algn="ctr">
          <a:solidFill>
            <a:schemeClr val="accent2">
              <a:hueOff val="-1091522"/>
              <a:satOff val="-62946"/>
              <a:lumOff val="647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A120669-F71B-41E3-8892-8325198CD9AC}">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Insights</a:t>
          </a:r>
        </a:p>
      </dsp:txBody>
      <dsp:txXfrm>
        <a:off x="0" y="2610696"/>
        <a:ext cx="10515600" cy="870055"/>
      </dsp:txXfrm>
    </dsp:sp>
    <dsp:sp modelId="{DCF8A58E-E811-48B9-9B2A-F4FF990E69A5}">
      <dsp:nvSpPr>
        <dsp:cNvPr id="0" name=""/>
        <dsp:cNvSpPr/>
      </dsp:nvSpPr>
      <dsp:spPr>
        <a:xfrm>
          <a:off x="0" y="3480751"/>
          <a:ext cx="10515600"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90271A6-8A59-48D6-9862-4800CB91F170}">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kern="1200" dirty="0"/>
            <a:t>Recommendation</a:t>
          </a:r>
          <a:endParaRPr lang="en-US" sz="4000" kern="1200" dirty="0"/>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B447F-0F69-45D5-B7DA-A37DC201BD16}">
      <dsp:nvSpPr>
        <dsp:cNvPr id="0" name=""/>
        <dsp:cNvSpPr/>
      </dsp:nvSpPr>
      <dsp:spPr>
        <a:xfrm>
          <a:off x="4902" y="0"/>
          <a:ext cx="10029667" cy="343814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GB" sz="3700" kern="1200" dirty="0"/>
            <a:t>Ontario and West records the highest Returned items both in count and in value. They are among the four regions ran by one Manager. Measures to assign independent managers to these regions may be considered for tighter coordination.</a:t>
          </a:r>
          <a:endParaRPr lang="en-US" sz="3700" kern="1200" dirty="0"/>
        </a:p>
      </dsp:txBody>
      <dsp:txXfrm>
        <a:off x="105602" y="100700"/>
        <a:ext cx="9828267" cy="32367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CF58-0E7F-C23F-DACB-866B1A8845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ED1D52A-3A5D-F9D5-4FD5-B7BBF35F6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94EFFB-BBA3-7C8C-BACC-4740D38DEAD8}"/>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5" name="Footer Placeholder 4">
            <a:extLst>
              <a:ext uri="{FF2B5EF4-FFF2-40B4-BE49-F238E27FC236}">
                <a16:creationId xmlns:a16="http://schemas.microsoft.com/office/drawing/2014/main" id="{F703D74F-C2FE-E784-3220-BE9F477F5A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2B0293-54A3-36DD-6254-18112FCF6A84}"/>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12841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7517-43B7-F103-578E-F1AED82A8E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D9D195-17D5-21AD-540A-94EDDA211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8D8AC2-F7DB-6A54-ED5E-8217BAEC6750}"/>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5" name="Footer Placeholder 4">
            <a:extLst>
              <a:ext uri="{FF2B5EF4-FFF2-40B4-BE49-F238E27FC236}">
                <a16:creationId xmlns:a16="http://schemas.microsoft.com/office/drawing/2014/main" id="{0F74E501-AB2A-C468-9A1E-55DB7A765E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3E06E5-741D-CE8A-A189-889C217FA5EE}"/>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280310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28440-8853-1EA5-B854-7A08786518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4D60B9-1773-FA53-26CC-4C52757075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B4D80-3823-EFF0-BA45-89A81AB82487}"/>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5" name="Footer Placeholder 4">
            <a:extLst>
              <a:ext uri="{FF2B5EF4-FFF2-40B4-BE49-F238E27FC236}">
                <a16:creationId xmlns:a16="http://schemas.microsoft.com/office/drawing/2014/main" id="{B45DA40F-DC5B-4390-87D2-A9BD85BD6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FAFC37-B4B8-0E51-9010-BFB504C6573A}"/>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28926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C2DF-89B6-200E-1A90-0732D153E1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2E79FC-2E66-76B0-3333-213F167BE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A3E616-0165-836C-911E-18C6B118459E}"/>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5" name="Footer Placeholder 4">
            <a:extLst>
              <a:ext uri="{FF2B5EF4-FFF2-40B4-BE49-F238E27FC236}">
                <a16:creationId xmlns:a16="http://schemas.microsoft.com/office/drawing/2014/main" id="{3D5F2571-218A-7AA4-B8EE-984FA0D96E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B4A7A-503E-9AC9-F29B-43121D1DAD58}"/>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115616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2656-1899-190F-2141-6208C766C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79EB55-088C-BA56-F8D8-DEEA08F88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411E9C-7604-DCA1-7A35-6A24683EDC94}"/>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5" name="Footer Placeholder 4">
            <a:extLst>
              <a:ext uri="{FF2B5EF4-FFF2-40B4-BE49-F238E27FC236}">
                <a16:creationId xmlns:a16="http://schemas.microsoft.com/office/drawing/2014/main" id="{4A066141-789C-91B2-2A6F-909FD147C7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0BFD6F-B290-53CA-D6A9-088590E4E365}"/>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8084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7CA3-C26C-53A7-9F26-7CD932BEEA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C8DCF5-A3E1-A99A-2ECE-BF242673B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34E088-9E9F-20BE-1BDF-E333BB437F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195B9B-D02A-8F9A-28ED-EA428EE45E6B}"/>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6" name="Footer Placeholder 5">
            <a:extLst>
              <a:ext uri="{FF2B5EF4-FFF2-40B4-BE49-F238E27FC236}">
                <a16:creationId xmlns:a16="http://schemas.microsoft.com/office/drawing/2014/main" id="{FE0622D9-EBEA-84ED-9C47-F440C77E71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1C035E-BB6E-C4DB-504F-6F4DA70768EF}"/>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174552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6778-C088-4CCF-A21E-17857F039C1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6D2B0F-5003-81FB-DB6C-F1EC35CC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C1B2B-1EF2-5077-A7F2-FE8BBD9C9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59F94F-ADD1-2C76-2A6A-3FD0BF8D3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F9D69-A2EA-2711-2176-980CB47090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1DFE76-E61F-CEE6-5A0F-79F806EF2540}"/>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8" name="Footer Placeholder 7">
            <a:extLst>
              <a:ext uri="{FF2B5EF4-FFF2-40B4-BE49-F238E27FC236}">
                <a16:creationId xmlns:a16="http://schemas.microsoft.com/office/drawing/2014/main" id="{184227D4-30FB-76C7-9FF6-04CD081335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07DE2A-80CD-B5B1-BDAB-FED23481A9A6}"/>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33545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87F-ECC4-B07D-FEE0-A68942B13E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FC5647-DCA6-11EE-68B7-42433139312E}"/>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4" name="Footer Placeholder 3">
            <a:extLst>
              <a:ext uri="{FF2B5EF4-FFF2-40B4-BE49-F238E27FC236}">
                <a16:creationId xmlns:a16="http://schemas.microsoft.com/office/drawing/2014/main" id="{0A7E6CD5-AD14-B0C1-CD5A-CC8AF07A0A1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7D6792E-88DF-CAA5-E5AC-9E0DDDB2E207}"/>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232654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B1D4C-BF21-A320-386D-20FEF7F859C9}"/>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3" name="Footer Placeholder 2">
            <a:extLst>
              <a:ext uri="{FF2B5EF4-FFF2-40B4-BE49-F238E27FC236}">
                <a16:creationId xmlns:a16="http://schemas.microsoft.com/office/drawing/2014/main" id="{014EDB6D-354D-1B71-DC53-FD332EBC0A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8C03B1F-CFA1-3FF9-AE41-63AC8DC76A72}"/>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352279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E6AA-634D-7D5E-D789-65D7C283E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754ABE-BA55-EF0B-D3F6-FE863F47D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8D06CF-1057-CB1C-8C84-300D0D95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808BAB-6FA5-F856-BF04-C7261CDFF99D}"/>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6" name="Footer Placeholder 5">
            <a:extLst>
              <a:ext uri="{FF2B5EF4-FFF2-40B4-BE49-F238E27FC236}">
                <a16:creationId xmlns:a16="http://schemas.microsoft.com/office/drawing/2014/main" id="{B18EBEE4-1C6C-33F9-C286-E07B13D0C6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87CB4-AB59-BE7B-5EEA-BB3DF9B0B2A2}"/>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37079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EBC4-FEE6-CBFB-7110-05FEFE892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EBDE3A-9BAE-DAAA-8DD1-467F01F84E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219F486-D661-318E-7AF5-4E67DE0861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1924E-E9DB-4AEC-FA25-CAD28660F71B}"/>
              </a:ext>
            </a:extLst>
          </p:cNvPr>
          <p:cNvSpPr>
            <a:spLocks noGrp="1"/>
          </p:cNvSpPr>
          <p:nvPr>
            <p:ph type="dt" sz="half" idx="10"/>
          </p:nvPr>
        </p:nvSpPr>
        <p:spPr/>
        <p:txBody>
          <a:bodyPr/>
          <a:lstStyle/>
          <a:p>
            <a:fld id="{2EDCC927-63E0-4280-BF46-DC08C7A45F17}" type="datetimeFigureOut">
              <a:rPr lang="en-GB" smtClean="0"/>
              <a:t>22/06/2023</a:t>
            </a:fld>
            <a:endParaRPr lang="en-GB"/>
          </a:p>
        </p:txBody>
      </p:sp>
      <p:sp>
        <p:nvSpPr>
          <p:cNvPr id="6" name="Footer Placeholder 5">
            <a:extLst>
              <a:ext uri="{FF2B5EF4-FFF2-40B4-BE49-F238E27FC236}">
                <a16:creationId xmlns:a16="http://schemas.microsoft.com/office/drawing/2014/main" id="{6C8908BF-D7A3-0194-7BA9-315DFE3D9B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C64B15-C271-DFE9-D601-F7B0FF9B27B5}"/>
              </a:ext>
            </a:extLst>
          </p:cNvPr>
          <p:cNvSpPr>
            <a:spLocks noGrp="1"/>
          </p:cNvSpPr>
          <p:nvPr>
            <p:ph type="sldNum" sz="quarter" idx="12"/>
          </p:nvPr>
        </p:nvSpPr>
        <p:spPr/>
        <p:txBody>
          <a:bodyPr/>
          <a:lstStyle/>
          <a:p>
            <a:fld id="{448B8D5A-DA23-4399-8B9E-B62186A938BD}" type="slidenum">
              <a:rPr lang="en-GB" smtClean="0"/>
              <a:t>‹#›</a:t>
            </a:fld>
            <a:endParaRPr lang="en-GB"/>
          </a:p>
        </p:txBody>
      </p:sp>
    </p:spTree>
    <p:extLst>
      <p:ext uri="{BB962C8B-B14F-4D97-AF65-F5344CB8AC3E}">
        <p14:creationId xmlns:p14="http://schemas.microsoft.com/office/powerpoint/2010/main" val="255471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E7DD5-4957-851A-AE13-4660C45BC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3A0C3F-A3BD-882C-0424-86E0E81987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C28354-D228-F889-4D4E-A1E89AB00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CC927-63E0-4280-BF46-DC08C7A45F17}" type="datetimeFigureOut">
              <a:rPr lang="en-GB" smtClean="0"/>
              <a:t>22/06/2023</a:t>
            </a:fld>
            <a:endParaRPr lang="en-GB"/>
          </a:p>
        </p:txBody>
      </p:sp>
      <p:sp>
        <p:nvSpPr>
          <p:cNvPr id="5" name="Footer Placeholder 4">
            <a:extLst>
              <a:ext uri="{FF2B5EF4-FFF2-40B4-BE49-F238E27FC236}">
                <a16:creationId xmlns:a16="http://schemas.microsoft.com/office/drawing/2014/main" id="{712C13EB-92A5-C7EA-397A-9E7EC5BFCF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A19FE8-5C41-A987-4058-6EC9B94D1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B8D5A-DA23-4399-8B9E-B62186A938BD}" type="slidenum">
              <a:rPr lang="en-GB" smtClean="0"/>
              <a:t>‹#›</a:t>
            </a:fld>
            <a:endParaRPr lang="en-GB"/>
          </a:p>
        </p:txBody>
      </p:sp>
    </p:spTree>
    <p:extLst>
      <p:ext uri="{BB962C8B-B14F-4D97-AF65-F5344CB8AC3E}">
        <p14:creationId xmlns:p14="http://schemas.microsoft.com/office/powerpoint/2010/main" val="1460930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C37C20E2-05A3-7A0D-89BB-CC99291F3BBC}"/>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2F2638-4B3D-7C00-4F85-DD78995B8948}"/>
              </a:ext>
            </a:extLst>
          </p:cNvPr>
          <p:cNvSpPr>
            <a:spLocks noGrp="1"/>
          </p:cNvSpPr>
          <p:nvPr>
            <p:ph type="ctrTitle"/>
          </p:nvPr>
        </p:nvSpPr>
        <p:spPr>
          <a:xfrm>
            <a:off x="477980" y="1122363"/>
            <a:ext cx="4023360" cy="3204134"/>
          </a:xfrm>
        </p:spPr>
        <p:txBody>
          <a:bodyPr anchor="b">
            <a:normAutofit/>
          </a:bodyPr>
          <a:lstStyle/>
          <a:p>
            <a:pPr algn="l"/>
            <a:r>
              <a:rPr lang="en-GB" sz="4800"/>
              <a:t>Management Information Reporting with Excel</a:t>
            </a:r>
          </a:p>
        </p:txBody>
      </p:sp>
      <p:sp>
        <p:nvSpPr>
          <p:cNvPr id="3" name="Subtitle 2">
            <a:extLst>
              <a:ext uri="{FF2B5EF4-FFF2-40B4-BE49-F238E27FC236}">
                <a16:creationId xmlns:a16="http://schemas.microsoft.com/office/drawing/2014/main" id="{A697250B-1B20-E75E-ABC3-2B655AF5CEA4}"/>
              </a:ext>
            </a:extLst>
          </p:cNvPr>
          <p:cNvSpPr>
            <a:spLocks noGrp="1"/>
          </p:cNvSpPr>
          <p:nvPr>
            <p:ph type="subTitle" idx="1"/>
          </p:nvPr>
        </p:nvSpPr>
        <p:spPr>
          <a:xfrm>
            <a:off x="477980" y="4872922"/>
            <a:ext cx="4023359" cy="1208141"/>
          </a:xfrm>
        </p:spPr>
        <p:txBody>
          <a:bodyPr>
            <a:normAutofit fontScale="92500" lnSpcReduction="20000"/>
          </a:bodyPr>
          <a:lstStyle/>
          <a:p>
            <a:pPr algn="l"/>
            <a:endParaRPr lang="en-GB" sz="2000" b="1" dirty="0"/>
          </a:p>
          <a:p>
            <a:pPr algn="l"/>
            <a:endParaRPr lang="en-GB" sz="2000" b="1" dirty="0"/>
          </a:p>
          <a:p>
            <a:pPr algn="l"/>
            <a:r>
              <a:rPr lang="en-GB" sz="2000" b="1" dirty="0"/>
              <a:t>Nano Project Presentation by </a:t>
            </a:r>
            <a:r>
              <a:rPr lang="en-GB" sz="2000" b="1" dirty="0" err="1"/>
              <a:t>Nwabueze</a:t>
            </a:r>
            <a:r>
              <a:rPr lang="en-GB" sz="2000" b="1" dirty="0"/>
              <a:t> </a:t>
            </a:r>
            <a:r>
              <a:rPr lang="en-GB" sz="2000" b="1" dirty="0" err="1"/>
              <a:t>Okoji</a:t>
            </a:r>
            <a:endParaRPr lang="en-GB" sz="2000" b="1"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7873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05CC5E20-217F-474C-8111-BB3F99D2DE62}"/>
              </a:ext>
            </a:extLst>
          </p:cNvPr>
          <p:cNvGraphicFramePr>
            <a:graphicFrameLocks/>
          </p:cNvGraphicFramePr>
          <p:nvPr>
            <p:extLst>
              <p:ext uri="{D42A27DB-BD31-4B8C-83A1-F6EECF244321}">
                <p14:modId xmlns:p14="http://schemas.microsoft.com/office/powerpoint/2010/main" val="3316042364"/>
              </p:ext>
            </p:extLst>
          </p:nvPr>
        </p:nvGraphicFramePr>
        <p:xfrm>
          <a:off x="642938" y="1674813"/>
          <a:ext cx="5414963" cy="43926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D81A0C9-21E5-433F-AFEA-6AB836C4C8CB}"/>
              </a:ext>
            </a:extLst>
          </p:cNvPr>
          <p:cNvGraphicFramePr>
            <a:graphicFrameLocks/>
          </p:cNvGraphicFramePr>
          <p:nvPr>
            <p:extLst>
              <p:ext uri="{D42A27DB-BD31-4B8C-83A1-F6EECF244321}">
                <p14:modId xmlns:p14="http://schemas.microsoft.com/office/powerpoint/2010/main" val="4099936881"/>
              </p:ext>
            </p:extLst>
          </p:nvPr>
        </p:nvGraphicFramePr>
        <p:xfrm>
          <a:off x="6132513" y="1674813"/>
          <a:ext cx="5414963" cy="439261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C5B6F5EE-164F-8204-722F-9F83944A0070}"/>
              </a:ext>
            </a:extLst>
          </p:cNvPr>
          <p:cNvSpPr>
            <a:spLocks noGrp="1"/>
          </p:cNvSpPr>
          <p:nvPr>
            <p:ph type="title"/>
          </p:nvPr>
        </p:nvSpPr>
        <p:spPr>
          <a:xfrm>
            <a:off x="556532" y="643467"/>
            <a:ext cx="11210925" cy="744836"/>
          </a:xfrm>
        </p:spPr>
        <p:txBody>
          <a:bodyPr vert="horz" lIns="91440" tIns="45720" rIns="91440" bIns="45720" rtlCol="0">
            <a:normAutofit/>
          </a:bodyPr>
          <a:lstStyle/>
          <a:p>
            <a:pPr algn="ctr"/>
            <a:r>
              <a:rPr lang="en-US" sz="3200" kern="1200">
                <a:solidFill>
                  <a:schemeClr val="bg1"/>
                </a:solidFill>
                <a:latin typeface="+mj-lt"/>
                <a:ea typeface="+mj-ea"/>
                <a:cs typeface="+mj-cs"/>
              </a:rPr>
              <a:t>Ship mode costs</a:t>
            </a:r>
          </a:p>
        </p:txBody>
      </p:sp>
    </p:spTree>
    <p:extLst>
      <p:ext uri="{BB962C8B-B14F-4D97-AF65-F5344CB8AC3E}">
        <p14:creationId xmlns:p14="http://schemas.microsoft.com/office/powerpoint/2010/main" val="229925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02B545-FDDE-F979-C241-85D94AE1F451}"/>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a:solidFill>
                  <a:schemeClr val="tx1"/>
                </a:solidFill>
                <a:latin typeface="+mj-lt"/>
                <a:ea typeface="+mj-ea"/>
                <a:cs typeface="+mj-cs"/>
              </a:rPr>
              <a:t>Days To Ship</a:t>
            </a:r>
          </a:p>
        </p:txBody>
      </p:sp>
      <p:sp>
        <p:nvSpPr>
          <p:cNvPr id="28"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E28AF023-C6CE-0152-8FDA-6EB48152407D}"/>
              </a:ext>
            </a:extLst>
          </p:cNvPr>
          <p:cNvGraphicFramePr>
            <a:graphicFrameLocks noGrp="1"/>
          </p:cNvGraphicFramePr>
          <p:nvPr>
            <p:extLst>
              <p:ext uri="{D42A27DB-BD31-4B8C-83A1-F6EECF244321}">
                <p14:modId xmlns:p14="http://schemas.microsoft.com/office/powerpoint/2010/main" val="1442375203"/>
              </p:ext>
            </p:extLst>
          </p:nvPr>
        </p:nvGraphicFramePr>
        <p:xfrm>
          <a:off x="3247053" y="3124200"/>
          <a:ext cx="6021766" cy="3102864"/>
        </p:xfrm>
        <a:graphic>
          <a:graphicData uri="http://schemas.openxmlformats.org/drawingml/2006/table">
            <a:tbl>
              <a:tblPr firstRow="1" bandRow="1">
                <a:solidFill>
                  <a:schemeClr val="bg1">
                    <a:lumMod val="95000"/>
                  </a:schemeClr>
                </a:solidFill>
                <a:tableStyleId>{5C22544A-7EE6-4342-B048-85BDC9FD1C3A}</a:tableStyleId>
              </a:tblPr>
              <a:tblGrid>
                <a:gridCol w="3368772">
                  <a:extLst>
                    <a:ext uri="{9D8B030D-6E8A-4147-A177-3AD203B41FA5}">
                      <a16:colId xmlns:a16="http://schemas.microsoft.com/office/drawing/2014/main" val="1525553982"/>
                    </a:ext>
                  </a:extLst>
                </a:gridCol>
                <a:gridCol w="2652994">
                  <a:extLst>
                    <a:ext uri="{9D8B030D-6E8A-4147-A177-3AD203B41FA5}">
                      <a16:colId xmlns:a16="http://schemas.microsoft.com/office/drawing/2014/main" val="746162628"/>
                    </a:ext>
                  </a:extLst>
                </a:gridCol>
              </a:tblGrid>
              <a:tr h="702632">
                <a:tc>
                  <a:txBody>
                    <a:bodyPr/>
                    <a:lstStyle/>
                    <a:p>
                      <a:r>
                        <a:rPr lang="en-GB" sz="2700" b="0" cap="none" spc="0" dirty="0">
                          <a:solidFill>
                            <a:schemeClr val="bg1"/>
                          </a:solidFill>
                        </a:rPr>
                        <a:t>Max</a:t>
                      </a:r>
                    </a:p>
                  </a:txBody>
                  <a:tcPr marL="153861" marR="153861" marT="153861" marB="76931" anchor="ctr">
                    <a:lnL w="12700" cmpd="sng">
                      <a:noFill/>
                    </a:lnL>
                    <a:lnR w="12700" cmpd="sng">
                      <a:noFill/>
                    </a:lnR>
                    <a:lnT w="19050" cap="flat" cmpd="sng" algn="ctr">
                      <a:noFill/>
                      <a:prstDash val="solid"/>
                    </a:lnT>
                    <a:lnB w="38100" cmpd="sng">
                      <a:noFill/>
                    </a:lnB>
                    <a:solidFill>
                      <a:schemeClr val="accent2"/>
                    </a:solidFill>
                  </a:tcPr>
                </a:tc>
                <a:tc>
                  <a:txBody>
                    <a:bodyPr/>
                    <a:lstStyle/>
                    <a:p>
                      <a:r>
                        <a:rPr lang="en-GB" sz="2700" b="0" cap="none" spc="0" dirty="0">
                          <a:solidFill>
                            <a:schemeClr val="bg1"/>
                          </a:solidFill>
                        </a:rPr>
                        <a:t>92</a:t>
                      </a:r>
                    </a:p>
                  </a:txBody>
                  <a:tcPr marL="153861" marR="153861" marT="153861" marB="7693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873118085"/>
                  </a:ext>
                </a:extLst>
              </a:tr>
              <a:tr h="600058">
                <a:tc>
                  <a:txBody>
                    <a:bodyPr/>
                    <a:lstStyle/>
                    <a:p>
                      <a:r>
                        <a:rPr lang="en-GB" sz="2000" cap="none" spc="0" dirty="0">
                          <a:solidFill>
                            <a:schemeClr val="tx1"/>
                          </a:solidFill>
                        </a:rPr>
                        <a:t>Average</a:t>
                      </a:r>
                    </a:p>
                  </a:txBody>
                  <a:tcPr marL="153861" marR="153861" marT="153861" marB="7693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GB" sz="2000" cap="none" spc="0" dirty="0">
                          <a:solidFill>
                            <a:schemeClr val="tx1"/>
                          </a:solidFill>
                        </a:rPr>
                        <a:t>2</a:t>
                      </a:r>
                    </a:p>
                  </a:txBody>
                  <a:tcPr marL="153861" marR="153861" marT="153861" marB="7693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22479029"/>
                  </a:ext>
                </a:extLst>
              </a:tr>
              <a:tr h="600058">
                <a:tc>
                  <a:txBody>
                    <a:bodyPr/>
                    <a:lstStyle/>
                    <a:p>
                      <a:r>
                        <a:rPr lang="en-GB" sz="2000" cap="none" spc="0" dirty="0">
                          <a:solidFill>
                            <a:schemeClr val="tx1"/>
                          </a:solidFill>
                        </a:rPr>
                        <a:t>Min</a:t>
                      </a:r>
                    </a:p>
                  </a:txBody>
                  <a:tcPr marL="153861" marR="153861" marT="153861" marB="7693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GB" sz="2000" cap="none" spc="0">
                          <a:solidFill>
                            <a:schemeClr val="tx1"/>
                          </a:solidFill>
                        </a:rPr>
                        <a:t>0</a:t>
                      </a:r>
                    </a:p>
                  </a:txBody>
                  <a:tcPr marL="153861" marR="153861" marT="153861" marB="7693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797552284"/>
                  </a:ext>
                </a:extLst>
              </a:tr>
              <a:tr h="600058">
                <a:tc>
                  <a:txBody>
                    <a:bodyPr/>
                    <a:lstStyle/>
                    <a:p>
                      <a:r>
                        <a:rPr lang="en-GB" sz="2000" cap="none" spc="0">
                          <a:solidFill>
                            <a:schemeClr val="tx1"/>
                          </a:solidFill>
                        </a:rPr>
                        <a:t>Mode</a:t>
                      </a:r>
                    </a:p>
                  </a:txBody>
                  <a:tcPr marL="153861" marR="153861" marT="153861" marB="7693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GB" sz="2000" cap="none" spc="0">
                          <a:solidFill>
                            <a:schemeClr val="tx1"/>
                          </a:solidFill>
                        </a:rPr>
                        <a:t>2</a:t>
                      </a:r>
                    </a:p>
                  </a:txBody>
                  <a:tcPr marL="153861" marR="153861" marT="153861" marB="7693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16041783"/>
                  </a:ext>
                </a:extLst>
              </a:tr>
              <a:tr h="600058">
                <a:tc>
                  <a:txBody>
                    <a:bodyPr/>
                    <a:lstStyle/>
                    <a:p>
                      <a:r>
                        <a:rPr lang="en-GB" sz="2000" cap="none" spc="0">
                          <a:solidFill>
                            <a:schemeClr val="tx1"/>
                          </a:solidFill>
                        </a:rPr>
                        <a:t>Median</a:t>
                      </a:r>
                    </a:p>
                  </a:txBody>
                  <a:tcPr marL="153861" marR="153861" marT="153861" marB="7693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r>
                        <a:rPr lang="en-GB" sz="2000" cap="none" spc="0" dirty="0">
                          <a:solidFill>
                            <a:schemeClr val="tx1"/>
                          </a:solidFill>
                        </a:rPr>
                        <a:t>2</a:t>
                      </a:r>
                    </a:p>
                  </a:txBody>
                  <a:tcPr marL="153861" marR="153861" marT="153861" marB="7693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42800419"/>
                  </a:ext>
                </a:extLst>
              </a:tr>
            </a:tbl>
          </a:graphicData>
        </a:graphic>
      </p:graphicFrame>
    </p:spTree>
    <p:extLst>
      <p:ext uri="{BB962C8B-B14F-4D97-AF65-F5344CB8AC3E}">
        <p14:creationId xmlns:p14="http://schemas.microsoft.com/office/powerpoint/2010/main" val="321716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25269-EEBE-ADED-0330-0BAFD44F3590}"/>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Critical Order Shipping by Managers and Regions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33205FF-B3AB-2579-FBFB-A7CB68CF4939}"/>
              </a:ext>
            </a:extLst>
          </p:cNvPr>
          <p:cNvGraphicFramePr>
            <a:graphicFrameLocks noGrp="1"/>
          </p:cNvGraphicFramePr>
          <p:nvPr>
            <p:extLst>
              <p:ext uri="{D42A27DB-BD31-4B8C-83A1-F6EECF244321}">
                <p14:modId xmlns:p14="http://schemas.microsoft.com/office/powerpoint/2010/main" val="1752161064"/>
              </p:ext>
            </p:extLst>
          </p:nvPr>
        </p:nvGraphicFramePr>
        <p:xfrm>
          <a:off x="5848168" y="640823"/>
          <a:ext cx="3848100" cy="2230438"/>
        </p:xfrm>
        <a:graphic>
          <a:graphicData uri="http://schemas.openxmlformats.org/drawingml/2006/table">
            <a:tbl>
              <a:tblPr>
                <a:tableStyleId>{5C22544A-7EE6-4342-B048-85BDC9FD1C3A}</a:tableStyleId>
              </a:tblPr>
              <a:tblGrid>
                <a:gridCol w="2940824">
                  <a:extLst>
                    <a:ext uri="{9D8B030D-6E8A-4147-A177-3AD203B41FA5}">
                      <a16:colId xmlns:a16="http://schemas.microsoft.com/office/drawing/2014/main" val="3341723464"/>
                    </a:ext>
                  </a:extLst>
                </a:gridCol>
                <a:gridCol w="907276">
                  <a:extLst>
                    <a:ext uri="{9D8B030D-6E8A-4147-A177-3AD203B41FA5}">
                      <a16:colId xmlns:a16="http://schemas.microsoft.com/office/drawing/2014/main" val="38836429"/>
                    </a:ext>
                  </a:extLst>
                </a:gridCol>
              </a:tblGrid>
              <a:tr h="318634">
                <a:tc>
                  <a:txBody>
                    <a:bodyPr/>
                    <a:lstStyle/>
                    <a:p>
                      <a:pPr algn="ctr" fontAlgn="b"/>
                      <a:r>
                        <a:rPr lang="en-GB" sz="1100" u="none" strike="noStrike" dirty="0">
                          <a:effectLst/>
                        </a:rPr>
                        <a:t>Manager Shipping </a:t>
                      </a:r>
                      <a:endParaRPr lang="en-GB" sz="1100" b="1" i="0" u="none" strike="noStrike" dirty="0">
                        <a:solidFill>
                          <a:srgbClr val="FFFFFF"/>
                        </a:solidFill>
                        <a:effectLst/>
                        <a:latin typeface="Calibri" panose="020F0502020204030204" pitchFamily="34" charset="0"/>
                      </a:endParaRPr>
                    </a:p>
                  </a:txBody>
                  <a:tcPr marL="0" marR="0" marT="0" marB="0" anchor="b"/>
                </a:tc>
                <a:tc>
                  <a:txBody>
                    <a:bodyPr/>
                    <a:lstStyle/>
                    <a:p>
                      <a:pPr algn="ctr" fontAlgn="b"/>
                      <a:r>
                        <a:rPr lang="en-GB" sz="1100" u="none" strike="noStrike">
                          <a:effectLst/>
                        </a:rPr>
                        <a:t>Column1</a:t>
                      </a:r>
                      <a:endParaRPr lang="en-GB" sz="11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3798142360"/>
                  </a:ext>
                </a:extLst>
              </a:tr>
              <a:tr h="318634">
                <a:tc>
                  <a:txBody>
                    <a:bodyPr/>
                    <a:lstStyle/>
                    <a:p>
                      <a:pPr algn="l" fontAlgn="b"/>
                      <a:r>
                        <a:rPr lang="en-GB" sz="1100" u="none" strike="noStrike" dirty="0">
                          <a:effectLst/>
                        </a:rPr>
                        <a:t>Pat</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64</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73607464"/>
                  </a:ext>
                </a:extLst>
              </a:tr>
              <a:tr h="318634">
                <a:tc>
                  <a:txBody>
                    <a:bodyPr/>
                    <a:lstStyle/>
                    <a:p>
                      <a:pPr algn="l" fontAlgn="b"/>
                      <a:r>
                        <a:rPr lang="en-GB" sz="1100" u="none" strike="noStrike" dirty="0">
                          <a:effectLst/>
                        </a:rPr>
                        <a:t>William</a:t>
                      </a:r>
                      <a:endParaRPr lang="en-GB"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27</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324144"/>
                  </a:ext>
                </a:extLst>
              </a:tr>
              <a:tr h="318634">
                <a:tc>
                  <a:txBody>
                    <a:bodyPr/>
                    <a:lstStyle/>
                    <a:p>
                      <a:pPr algn="l" fontAlgn="b"/>
                      <a:r>
                        <a:rPr lang="en-GB" sz="1100" u="none" strike="noStrike">
                          <a:effectLst/>
                        </a:rPr>
                        <a:t>Sam</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12787048"/>
                  </a:ext>
                </a:extLst>
              </a:tr>
              <a:tr h="318634">
                <a:tc>
                  <a:txBody>
                    <a:bodyPr/>
                    <a:lstStyle/>
                    <a:p>
                      <a:pPr algn="l" fontAlgn="b"/>
                      <a:r>
                        <a:rPr lang="en-GB" sz="1100" u="none" strike="noStrike">
                          <a:effectLst/>
                        </a:rPr>
                        <a:t>Erin</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65237584"/>
                  </a:ext>
                </a:extLst>
              </a:tr>
              <a:tr h="318634">
                <a:tc>
                  <a:txBody>
                    <a:bodyPr/>
                    <a:lstStyle/>
                    <a:p>
                      <a:pPr algn="l" fontAlgn="b"/>
                      <a:r>
                        <a:rPr lang="en-GB" sz="1100" u="none" strike="noStrike">
                          <a:effectLst/>
                        </a:rPr>
                        <a:t>Chris</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24141167"/>
                  </a:ext>
                </a:extLst>
              </a:tr>
              <a:tr h="318634">
                <a:tc>
                  <a:txBody>
                    <a:bodyPr/>
                    <a:lstStyle/>
                    <a:p>
                      <a:pPr algn="l" fontAlgn="b"/>
                      <a:r>
                        <a:rPr lang="en-GB" sz="1100" u="none" strike="noStrike">
                          <a:effectLst/>
                        </a:rPr>
                        <a:t>Total</a:t>
                      </a:r>
                      <a:endParaRPr lang="en-GB"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dirty="0">
                          <a:effectLst/>
                        </a:rPr>
                        <a:t>108</a:t>
                      </a:r>
                      <a:endParaRPr lang="en-GB"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74531735"/>
                  </a:ext>
                </a:extLst>
              </a:tr>
            </a:tbl>
          </a:graphicData>
        </a:graphic>
      </p:graphicFrame>
      <p:graphicFrame>
        <p:nvGraphicFramePr>
          <p:cNvPr id="5" name="Table 4">
            <a:extLst>
              <a:ext uri="{FF2B5EF4-FFF2-40B4-BE49-F238E27FC236}">
                <a16:creationId xmlns:a16="http://schemas.microsoft.com/office/drawing/2014/main" id="{9F6E1281-7946-B8D7-5D73-AC607064DB64}"/>
              </a:ext>
            </a:extLst>
          </p:cNvPr>
          <p:cNvGraphicFramePr>
            <a:graphicFrameLocks noGrp="1"/>
          </p:cNvGraphicFramePr>
          <p:nvPr>
            <p:extLst>
              <p:ext uri="{D42A27DB-BD31-4B8C-83A1-F6EECF244321}">
                <p14:modId xmlns:p14="http://schemas.microsoft.com/office/powerpoint/2010/main" val="3794913292"/>
              </p:ext>
            </p:extLst>
          </p:nvPr>
        </p:nvGraphicFramePr>
        <p:xfrm>
          <a:off x="5848169" y="3591466"/>
          <a:ext cx="3848100" cy="2230440"/>
        </p:xfrm>
        <a:graphic>
          <a:graphicData uri="http://schemas.openxmlformats.org/drawingml/2006/table">
            <a:tbl>
              <a:tblPr>
                <a:tableStyleId>{5C22544A-7EE6-4342-B048-85BDC9FD1C3A}</a:tableStyleId>
              </a:tblPr>
              <a:tblGrid>
                <a:gridCol w="2487187">
                  <a:extLst>
                    <a:ext uri="{9D8B030D-6E8A-4147-A177-3AD203B41FA5}">
                      <a16:colId xmlns:a16="http://schemas.microsoft.com/office/drawing/2014/main" val="2105367853"/>
                    </a:ext>
                  </a:extLst>
                </a:gridCol>
                <a:gridCol w="1360913">
                  <a:extLst>
                    <a:ext uri="{9D8B030D-6E8A-4147-A177-3AD203B41FA5}">
                      <a16:colId xmlns:a16="http://schemas.microsoft.com/office/drawing/2014/main" val="2820103847"/>
                    </a:ext>
                  </a:extLst>
                </a:gridCol>
              </a:tblGrid>
              <a:tr h="223044">
                <a:tc>
                  <a:txBody>
                    <a:bodyPr/>
                    <a:lstStyle/>
                    <a:p>
                      <a:pPr algn="ctr" fontAlgn="b"/>
                      <a:r>
                        <a:rPr lang="en-GB" sz="1100" u="none" strike="noStrike">
                          <a:effectLst/>
                        </a:rPr>
                        <a:t>Region Shipping</a:t>
                      </a:r>
                      <a:endParaRPr lang="en-GB" sz="1100" b="1" i="0" u="none" strike="noStrike">
                        <a:solidFill>
                          <a:srgbClr val="FFFFFF"/>
                        </a:solidFill>
                        <a:effectLst/>
                        <a:latin typeface="Calibri" panose="020F0502020204030204" pitchFamily="34" charset="0"/>
                      </a:endParaRPr>
                    </a:p>
                  </a:txBody>
                  <a:tcPr marL="0" marR="0" marT="0" marB="0" anchor="b"/>
                </a:tc>
                <a:tc>
                  <a:txBody>
                    <a:bodyPr/>
                    <a:lstStyle/>
                    <a:p>
                      <a:pPr algn="ctr" fontAlgn="b"/>
                      <a:r>
                        <a:rPr lang="en-GB" sz="1100" u="none" strike="noStrike">
                          <a:effectLst/>
                        </a:rPr>
                        <a:t>Column1</a:t>
                      </a:r>
                      <a:endParaRPr lang="en-GB" sz="11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295544976"/>
                  </a:ext>
                </a:extLst>
              </a:tr>
              <a:tr h="223044">
                <a:tc>
                  <a:txBody>
                    <a:bodyPr/>
                    <a:lstStyle/>
                    <a:p>
                      <a:pPr algn="l" fontAlgn="b"/>
                      <a:r>
                        <a:rPr lang="en-GB" sz="1100" u="none" strike="noStrike">
                          <a:effectLst/>
                        </a:rPr>
                        <a:t>Nunavut</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1</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7981364"/>
                  </a:ext>
                </a:extLst>
              </a:tr>
              <a:tr h="223044">
                <a:tc>
                  <a:txBody>
                    <a:bodyPr/>
                    <a:lstStyle/>
                    <a:p>
                      <a:pPr algn="l" fontAlgn="b"/>
                      <a:r>
                        <a:rPr lang="en-GB" sz="1100" u="none" strike="noStrike">
                          <a:effectLst/>
                        </a:rPr>
                        <a:t>Northwest Territories</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2536196"/>
                  </a:ext>
                </a:extLst>
              </a:tr>
              <a:tr h="223044">
                <a:tc>
                  <a:txBody>
                    <a:bodyPr/>
                    <a:lstStyle/>
                    <a:p>
                      <a:pPr algn="l" fontAlgn="b"/>
                      <a:r>
                        <a:rPr lang="en-GB" sz="1100" u="none" strike="noStrike">
                          <a:effectLst/>
                        </a:rPr>
                        <a:t>Atlantic</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10</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72455451"/>
                  </a:ext>
                </a:extLst>
              </a:tr>
              <a:tr h="223044">
                <a:tc>
                  <a:txBody>
                    <a:bodyPr/>
                    <a:lstStyle/>
                    <a:p>
                      <a:pPr algn="l" fontAlgn="b"/>
                      <a:r>
                        <a:rPr lang="en-GB" sz="1100" u="none" strike="noStrike">
                          <a:effectLst/>
                        </a:rPr>
                        <a:t>Prarie</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27</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96939618"/>
                  </a:ext>
                </a:extLst>
              </a:tr>
              <a:tr h="223044">
                <a:tc>
                  <a:txBody>
                    <a:bodyPr/>
                    <a:lstStyle/>
                    <a:p>
                      <a:pPr algn="l" fontAlgn="b"/>
                      <a:r>
                        <a:rPr lang="en-GB" sz="1100" u="none" strike="noStrike">
                          <a:effectLst/>
                        </a:rPr>
                        <a:t>West</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25</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09212893"/>
                  </a:ext>
                </a:extLst>
              </a:tr>
              <a:tr h="223044">
                <a:tc>
                  <a:txBody>
                    <a:bodyPr/>
                    <a:lstStyle/>
                    <a:p>
                      <a:pPr algn="l" fontAlgn="b"/>
                      <a:r>
                        <a:rPr lang="en-GB" sz="1100" u="none" strike="noStrike">
                          <a:effectLst/>
                        </a:rPr>
                        <a:t>Ontario</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22</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306048"/>
                  </a:ext>
                </a:extLst>
              </a:tr>
              <a:tr h="223044">
                <a:tc>
                  <a:txBody>
                    <a:bodyPr/>
                    <a:lstStyle/>
                    <a:p>
                      <a:pPr algn="l" fontAlgn="b"/>
                      <a:r>
                        <a:rPr lang="en-GB" sz="1100" u="none" strike="noStrike">
                          <a:effectLst/>
                        </a:rPr>
                        <a:t>Quebec</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23849661"/>
                  </a:ext>
                </a:extLst>
              </a:tr>
              <a:tr h="223044">
                <a:tc>
                  <a:txBody>
                    <a:bodyPr/>
                    <a:lstStyle/>
                    <a:p>
                      <a:pPr algn="l" fontAlgn="b"/>
                      <a:r>
                        <a:rPr lang="en-GB" sz="1100" u="none" strike="noStrike">
                          <a:effectLst/>
                        </a:rPr>
                        <a:t>Yukon</a:t>
                      </a:r>
                      <a:endParaRPr lang="en-GB"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33267481"/>
                  </a:ext>
                </a:extLst>
              </a:tr>
              <a:tr h="223044">
                <a:tc>
                  <a:txBody>
                    <a:bodyPr/>
                    <a:lstStyle/>
                    <a:p>
                      <a:pPr algn="l" fontAlgn="b"/>
                      <a:r>
                        <a:rPr lang="en-GB" sz="1100" u="none" strike="noStrike">
                          <a:effectLst/>
                        </a:rPr>
                        <a:t>Total</a:t>
                      </a:r>
                      <a:endParaRPr lang="en-GB" sz="11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GB" sz="1100" u="none" strike="noStrike" dirty="0">
                          <a:effectLst/>
                        </a:rPr>
                        <a:t>108</a:t>
                      </a:r>
                      <a:endParaRPr lang="en-GB"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99953911"/>
                  </a:ext>
                </a:extLst>
              </a:tr>
            </a:tbl>
          </a:graphicData>
        </a:graphic>
      </p:graphicFrame>
    </p:spTree>
    <p:extLst>
      <p:ext uri="{BB962C8B-B14F-4D97-AF65-F5344CB8AC3E}">
        <p14:creationId xmlns:p14="http://schemas.microsoft.com/office/powerpoint/2010/main" val="222136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717E2-9543-51A7-21DB-29F007272C6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Profit/Revenue by Age</a:t>
            </a:r>
            <a:r>
              <a:rPr lang="en-US" sz="4100" kern="1200" baseline="0">
                <a:solidFill>
                  <a:schemeClr val="tx1"/>
                </a:solidFill>
                <a:latin typeface="+mj-lt"/>
                <a:ea typeface="+mj-ea"/>
                <a:cs typeface="+mj-cs"/>
              </a:rPr>
              <a:t> Group</a:t>
            </a:r>
            <a:endParaRPr lang="en-US" sz="41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588B2CD6-9BC9-4523-BF93-5357F4C7B250}"/>
              </a:ext>
            </a:extLst>
          </p:cNvPr>
          <p:cNvGraphicFramePr>
            <a:graphicFrameLocks/>
          </p:cNvGraphicFramePr>
          <p:nvPr>
            <p:extLst>
              <p:ext uri="{D42A27DB-BD31-4B8C-83A1-F6EECF244321}">
                <p14:modId xmlns:p14="http://schemas.microsoft.com/office/powerpoint/2010/main" val="971407"/>
              </p:ext>
            </p:extLst>
          </p:nvPr>
        </p:nvGraphicFramePr>
        <p:xfrm>
          <a:off x="4654296" y="640080"/>
          <a:ext cx="7214616" cy="55504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074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57175-62A7-480D-94AC-E8479D4571AA}"/>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Returned Items</a:t>
            </a:r>
          </a:p>
        </p:txBody>
      </p:sp>
      <p:grpSp>
        <p:nvGrpSpPr>
          <p:cNvPr id="23"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E51F10F3-3310-41C1-9B02-287073E38940}"/>
              </a:ext>
            </a:extLst>
          </p:cNvPr>
          <p:cNvGraphicFramePr>
            <a:graphicFrameLocks/>
          </p:cNvGraphicFramePr>
          <p:nvPr>
            <p:extLst>
              <p:ext uri="{D42A27DB-BD31-4B8C-83A1-F6EECF244321}">
                <p14:modId xmlns:p14="http://schemas.microsoft.com/office/powerpoint/2010/main" val="1870823462"/>
              </p:ext>
            </p:extLst>
          </p:nvPr>
        </p:nvGraphicFramePr>
        <p:xfrm>
          <a:off x="825264" y="2614160"/>
          <a:ext cx="4556493" cy="31844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3AEE68B1-7E25-4A76-9B14-CE0E8CD013F3}"/>
              </a:ext>
            </a:extLst>
          </p:cNvPr>
          <p:cNvGraphicFramePr>
            <a:graphicFrameLocks/>
          </p:cNvGraphicFramePr>
          <p:nvPr>
            <p:extLst>
              <p:ext uri="{D42A27DB-BD31-4B8C-83A1-F6EECF244321}">
                <p14:modId xmlns:p14="http://schemas.microsoft.com/office/powerpoint/2010/main" val="947637117"/>
              </p:ext>
            </p:extLst>
          </p:nvPr>
        </p:nvGraphicFramePr>
        <p:xfrm>
          <a:off x="6308243" y="2725541"/>
          <a:ext cx="4556493" cy="3295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559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Calculator, pen, compass, money and a paper with graphs printed on it">
            <a:extLst>
              <a:ext uri="{FF2B5EF4-FFF2-40B4-BE49-F238E27FC236}">
                <a16:creationId xmlns:a16="http://schemas.microsoft.com/office/drawing/2014/main" id="{4AC49EB7-2B55-04BF-7FC6-A64A56A1019E}"/>
              </a:ext>
            </a:extLst>
          </p:cNvPr>
          <p:cNvPicPr>
            <a:picLocks noChangeAspect="1"/>
          </p:cNvPicPr>
          <p:nvPr/>
        </p:nvPicPr>
        <p:blipFill rotWithShape="1">
          <a:blip r:embed="rId2"/>
          <a:srcRect l="33558" r="29334"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5F028CCE-85AC-9E15-CFC2-DAAC40B0FEE8}"/>
              </a:ext>
            </a:extLst>
          </p:cNvPr>
          <p:cNvSpPr>
            <a:spLocks noGrp="1"/>
          </p:cNvSpPr>
          <p:nvPr>
            <p:ph type="title"/>
          </p:nvPr>
        </p:nvSpPr>
        <p:spPr>
          <a:xfrm>
            <a:off x="1137034" y="609600"/>
            <a:ext cx="6831188" cy="1322887"/>
          </a:xfrm>
        </p:spPr>
        <p:txBody>
          <a:bodyPr>
            <a:normAutofit/>
          </a:bodyPr>
          <a:lstStyle/>
          <a:p>
            <a:r>
              <a:rPr lang="en-GB" dirty="0"/>
              <a:t>Insights</a:t>
            </a:r>
          </a:p>
        </p:txBody>
      </p:sp>
      <p:sp>
        <p:nvSpPr>
          <p:cNvPr id="3" name="Content Placeholder 2">
            <a:extLst>
              <a:ext uri="{FF2B5EF4-FFF2-40B4-BE49-F238E27FC236}">
                <a16:creationId xmlns:a16="http://schemas.microsoft.com/office/drawing/2014/main" id="{19A8B4B6-ABC9-A1DD-434A-40EAD3940175}"/>
              </a:ext>
            </a:extLst>
          </p:cNvPr>
          <p:cNvSpPr>
            <a:spLocks noGrp="1"/>
          </p:cNvSpPr>
          <p:nvPr>
            <p:ph idx="1"/>
          </p:nvPr>
        </p:nvSpPr>
        <p:spPr>
          <a:xfrm>
            <a:off x="314325" y="1932487"/>
            <a:ext cx="7338926" cy="4506413"/>
          </a:xfrm>
        </p:spPr>
        <p:txBody>
          <a:bodyPr>
            <a:normAutofit/>
          </a:bodyPr>
          <a:lstStyle/>
          <a:p>
            <a:endParaRPr lang="en-GB" sz="1400" dirty="0"/>
          </a:p>
          <a:p>
            <a:r>
              <a:rPr lang="en-GB" sz="1400" dirty="0"/>
              <a:t>The dataset contains 8,399 records of truncation.</a:t>
            </a:r>
          </a:p>
          <a:p>
            <a:r>
              <a:rPr lang="en-GB" sz="1400" dirty="0"/>
              <a:t>The sum of sales </a:t>
            </a:r>
            <a:r>
              <a:rPr lang="en-GB" sz="1400" b="1" i="0" u="none" strike="noStrike" dirty="0">
                <a:effectLst/>
                <a:latin typeface="Calibri" panose="020F0502020204030204" pitchFamily="34" charset="0"/>
              </a:rPr>
              <a:t>£14,915,600.82</a:t>
            </a:r>
            <a:r>
              <a:rPr lang="en-GB" sz="1400" dirty="0"/>
              <a:t> </a:t>
            </a:r>
          </a:p>
          <a:p>
            <a:r>
              <a:rPr lang="en-GB" sz="1400" dirty="0"/>
              <a:t>The sum of profit </a:t>
            </a:r>
            <a:r>
              <a:rPr lang="en-GB" sz="1400" b="1" i="0" u="none" strike="noStrike" dirty="0">
                <a:effectLst/>
                <a:latin typeface="Calibri" panose="020F0502020204030204" pitchFamily="34" charset="0"/>
              </a:rPr>
              <a:t>£1,521,767.98</a:t>
            </a:r>
            <a:r>
              <a:rPr lang="en-GB" sz="1400" dirty="0"/>
              <a:t> </a:t>
            </a:r>
          </a:p>
          <a:p>
            <a:r>
              <a:rPr lang="en-GB" sz="1400" dirty="0"/>
              <a:t>Friday is the day of the week with the highest sales, </a:t>
            </a:r>
            <a:r>
              <a:rPr lang="en-GB" sz="1400" b="0" i="0" u="none" strike="noStrike" dirty="0">
                <a:effectLst/>
                <a:latin typeface="Calibri" panose="020F0502020204030204" pitchFamily="34" charset="0"/>
              </a:rPr>
              <a:t>£288,097.12</a:t>
            </a:r>
            <a:r>
              <a:rPr lang="en-GB" sz="1400" dirty="0"/>
              <a:t> .</a:t>
            </a:r>
          </a:p>
          <a:p>
            <a:r>
              <a:rPr lang="en-GB" sz="1400" dirty="0"/>
              <a:t>Between 2009 – 2012, 2009 had the highest revenue and profit, </a:t>
            </a:r>
            <a:r>
              <a:rPr lang="en-GB" sz="1400" b="0" i="0" u="none" strike="noStrike" dirty="0">
                <a:effectLst/>
                <a:latin typeface="Calibri" panose="020F0502020204030204" pitchFamily="34" charset="0"/>
              </a:rPr>
              <a:t>£434,538.73 </a:t>
            </a:r>
            <a:r>
              <a:rPr lang="en-GB" sz="1400" dirty="0"/>
              <a:t>and </a:t>
            </a:r>
            <a:r>
              <a:rPr lang="en-GB" sz="1400" b="0" i="0" u="none" strike="noStrike" dirty="0">
                <a:effectLst/>
                <a:latin typeface="Calibri" panose="020F0502020204030204" pitchFamily="34" charset="0"/>
              </a:rPr>
              <a:t>£4,209,139.46,</a:t>
            </a:r>
            <a:r>
              <a:rPr lang="en-GB" sz="1400" dirty="0"/>
              <a:t> respectively.</a:t>
            </a:r>
          </a:p>
          <a:p>
            <a:r>
              <a:rPr lang="en-GB" sz="1400" b="0" i="0" u="none" strike="noStrike" dirty="0">
                <a:effectLst/>
                <a:latin typeface="Calibri" panose="020F0502020204030204" pitchFamily="34" charset="0"/>
              </a:rPr>
              <a:t>The region wit</a:t>
            </a:r>
            <a:r>
              <a:rPr lang="en-GB" sz="1400" dirty="0">
                <a:latin typeface="Calibri" panose="020F0502020204030204" pitchFamily="34" charset="0"/>
              </a:rPr>
              <a:t>h the highest revenue and profit is Ontario, </a:t>
            </a:r>
            <a:r>
              <a:rPr lang="en-GB" sz="1400" b="0" i="0" u="none" strike="noStrike" dirty="0">
                <a:effectLst/>
                <a:latin typeface="Calibri" panose="020F0502020204030204" pitchFamily="34" charset="0"/>
              </a:rPr>
              <a:t>£346,868.54</a:t>
            </a:r>
            <a:r>
              <a:rPr lang="en-GB" sz="1400" dirty="0"/>
              <a:t>  and </a:t>
            </a:r>
            <a:r>
              <a:rPr lang="en-GB" sz="1400" b="0" i="0" u="none" strike="noStrike" dirty="0">
                <a:effectLst/>
                <a:latin typeface="Calibri" panose="020F0502020204030204" pitchFamily="34" charset="0"/>
              </a:rPr>
              <a:t>£3,063,212.48, respectively.</a:t>
            </a:r>
          </a:p>
          <a:p>
            <a:r>
              <a:rPr lang="en-GB" sz="1400" dirty="0">
                <a:latin typeface="Calibri" panose="020F0502020204030204" pitchFamily="34" charset="0"/>
              </a:rPr>
              <a:t>Technology is the most profitable Product Category, </a:t>
            </a:r>
            <a:r>
              <a:rPr lang="en-GB" sz="1400" b="0" i="0" u="none" strike="noStrike" dirty="0">
                <a:effectLst/>
                <a:latin typeface="Calibri" panose="020F0502020204030204" pitchFamily="34" charset="0"/>
              </a:rPr>
              <a:t>£886,313.52</a:t>
            </a:r>
            <a:r>
              <a:rPr lang="en-GB" sz="1400" dirty="0"/>
              <a:t> .</a:t>
            </a:r>
          </a:p>
          <a:p>
            <a:r>
              <a:rPr lang="en-GB" sz="1400" dirty="0"/>
              <a:t>Office Machines is the most profitable Product Sub-category, </a:t>
            </a:r>
            <a:r>
              <a:rPr lang="en-GB" sz="1400" b="0" i="0" u="none" strike="noStrike" dirty="0">
                <a:effectLst/>
                <a:latin typeface="Calibri" panose="020F0502020204030204" pitchFamily="34" charset="0"/>
              </a:rPr>
              <a:t>£2,168,697.</a:t>
            </a:r>
          </a:p>
          <a:p>
            <a:r>
              <a:rPr lang="en-GB" sz="1400" dirty="0"/>
              <a:t> The most profitable Customer Segment is Corporate, </a:t>
            </a:r>
            <a:r>
              <a:rPr lang="en-GB" sz="1400" b="0" i="0" u="none" strike="noStrike" dirty="0">
                <a:effectLst/>
                <a:latin typeface="Calibri" panose="020F0502020204030204" pitchFamily="34" charset="0"/>
              </a:rPr>
              <a:t>£599,746.00</a:t>
            </a:r>
            <a:r>
              <a:rPr lang="en-GB" sz="1400" dirty="0"/>
              <a:t> </a:t>
            </a:r>
          </a:p>
          <a:p>
            <a:r>
              <a:rPr lang="en-GB" sz="1400" dirty="0"/>
              <a:t>The most profitable Manager is Pat, </a:t>
            </a:r>
            <a:r>
              <a:rPr lang="en-GB" sz="1400" b="0" i="0" u="none" strike="noStrike" dirty="0">
                <a:effectLst/>
                <a:latin typeface="Calibri" panose="020F0502020204030204" pitchFamily="34" charset="0"/>
              </a:rPr>
              <a:t>£858,153</a:t>
            </a:r>
            <a:r>
              <a:rPr lang="en-GB" sz="1400" dirty="0"/>
              <a:t> </a:t>
            </a:r>
          </a:p>
          <a:p>
            <a:pPr marL="0" indent="0">
              <a:buNone/>
            </a:pPr>
            <a:endParaRPr lang="en-GB" sz="1400" dirty="0"/>
          </a:p>
          <a:p>
            <a:endParaRPr lang="en-GB" sz="1400" b="0" i="0" u="none" strike="noStrike" dirty="0">
              <a:effectLst/>
              <a:latin typeface="Calibri" panose="020F0502020204030204" pitchFamily="34" charset="0"/>
            </a:endParaRPr>
          </a:p>
          <a:p>
            <a:endParaRPr lang="en-GB" sz="1400" dirty="0"/>
          </a:p>
        </p:txBody>
      </p:sp>
    </p:spTree>
    <p:extLst>
      <p:ext uri="{BB962C8B-B14F-4D97-AF65-F5344CB8AC3E}">
        <p14:creationId xmlns:p14="http://schemas.microsoft.com/office/powerpoint/2010/main" val="2139864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26E1F-F8FE-E1D5-0C98-BFE0B490F964}"/>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Recommendations</a:t>
            </a:r>
          </a:p>
        </p:txBody>
      </p:sp>
      <p:grpSp>
        <p:nvGrpSpPr>
          <p:cNvPr id="21"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TextBox 4">
            <a:extLst>
              <a:ext uri="{FF2B5EF4-FFF2-40B4-BE49-F238E27FC236}">
                <a16:creationId xmlns:a16="http://schemas.microsoft.com/office/drawing/2014/main" id="{A4B6E96E-65B6-77F6-A1F4-877844EB8947}"/>
              </a:ext>
            </a:extLst>
          </p:cNvPr>
          <p:cNvGraphicFramePr/>
          <p:nvPr>
            <p:extLst>
              <p:ext uri="{D42A27DB-BD31-4B8C-83A1-F6EECF244321}">
                <p14:modId xmlns:p14="http://schemas.microsoft.com/office/powerpoint/2010/main" val="4100677664"/>
              </p:ext>
            </p:extLst>
          </p:nvPr>
        </p:nvGraphicFramePr>
        <p:xfrm>
          <a:off x="825264" y="2598710"/>
          <a:ext cx="10039472" cy="3438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068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67DCFC-5A47-3BD8-390F-4A6581A42A03}"/>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700" kern="1200">
                <a:solidFill>
                  <a:schemeClr val="tx1"/>
                </a:solidFill>
                <a:latin typeface="+mj-lt"/>
                <a:ea typeface="+mj-ea"/>
                <a:cs typeface="+mj-cs"/>
              </a:rPr>
              <a:t>Recommendation</a:t>
            </a:r>
          </a:p>
        </p:txBody>
      </p:sp>
      <p:sp>
        <p:nvSpPr>
          <p:cNvPr id="4" name="TextBox 3">
            <a:extLst>
              <a:ext uri="{FF2B5EF4-FFF2-40B4-BE49-F238E27FC236}">
                <a16:creationId xmlns:a16="http://schemas.microsoft.com/office/drawing/2014/main" id="{D6DE705F-DFA3-F5C5-39F9-0DFCEA0E5F86}"/>
              </a:ext>
            </a:extLst>
          </p:cNvPr>
          <p:cNvSpPr txBox="1"/>
          <p:nvPr/>
        </p:nvSpPr>
        <p:spPr>
          <a:xfrm>
            <a:off x="862366" y="2194102"/>
            <a:ext cx="3427001" cy="3908586"/>
          </a:xfrm>
          <a:prstGeom prst="rect">
            <a:avLst/>
          </a:prstGeom>
        </p:spPr>
        <p:txBody>
          <a:bodyPr vert="horz" lIns="91440" tIns="45720" rIns="91440" bIns="45720" rtlCol="0">
            <a:normAutofit/>
          </a:bodyPr>
          <a:lstStyle/>
          <a:p>
            <a:pPr marL="228600" indent="-228600">
              <a:lnSpc>
                <a:spcPct val="90000"/>
              </a:lnSpc>
              <a:spcAft>
                <a:spcPts val="800"/>
              </a:spcAft>
              <a:buFont typeface="Arial" panose="020B0604020202020204" pitchFamily="34" charset="0"/>
              <a:buChar char="•"/>
            </a:pPr>
            <a:r>
              <a:rPr lang="en-US" sz="2000" dirty="0">
                <a:effectLst/>
              </a:rPr>
              <a:t>Based on performance analysis of sales transactions, Pat has the highest amount of revenue from two of her managed regions. </a:t>
            </a:r>
          </a:p>
          <a:p>
            <a:pPr marL="228600" indent="-228600">
              <a:lnSpc>
                <a:spcPct val="90000"/>
              </a:lnSpc>
              <a:spcAft>
                <a:spcPts val="800"/>
              </a:spcAft>
              <a:buFont typeface="Arial" panose="020B0604020202020204" pitchFamily="34" charset="0"/>
              <a:buChar char="•"/>
            </a:pPr>
            <a:r>
              <a:rPr lang="en-US" sz="2000" dirty="0">
                <a:effectLst/>
              </a:rPr>
              <a:t>Therefore, Pat is recommended for a promotion for Head of Sale.</a:t>
            </a:r>
          </a:p>
        </p:txBody>
      </p:sp>
      <p:graphicFrame>
        <p:nvGraphicFramePr>
          <p:cNvPr id="5" name="Chart 4">
            <a:extLst>
              <a:ext uri="{FF2B5EF4-FFF2-40B4-BE49-F238E27FC236}">
                <a16:creationId xmlns:a16="http://schemas.microsoft.com/office/drawing/2014/main" id="{EA4E6629-DD2A-455E-82A3-7CE9755E3983}"/>
              </a:ext>
            </a:extLst>
          </p:cNvPr>
          <p:cNvGraphicFramePr>
            <a:graphicFrameLocks/>
          </p:cNvGraphicFramePr>
          <p:nvPr>
            <p:extLst>
              <p:ext uri="{D42A27DB-BD31-4B8C-83A1-F6EECF244321}">
                <p14:modId xmlns:p14="http://schemas.microsoft.com/office/powerpoint/2010/main" val="226050353"/>
              </p:ext>
            </p:extLst>
          </p:nvPr>
        </p:nvGraphicFramePr>
        <p:xfrm>
          <a:off x="5445457" y="661916"/>
          <a:ext cx="6155141" cy="5557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569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7249DF-4BFA-FE2A-2DD5-8FEEAB6EC835}"/>
              </a:ext>
            </a:extLst>
          </p:cNvPr>
          <p:cNvPicPr>
            <a:picLocks noChangeAspect="1"/>
          </p:cNvPicPr>
          <p:nvPr/>
        </p:nvPicPr>
        <p:blipFill rotWithShape="1">
          <a:blip r:embed="rId2">
            <a:duotone>
              <a:prstClr val="black"/>
              <a:schemeClr val="tx2">
                <a:tint val="45000"/>
                <a:satMod val="400000"/>
              </a:schemeClr>
            </a:duotone>
            <a:alphaModFix amt="25000"/>
          </a:blip>
          <a:srcRect l="2667"/>
          <a:stretch/>
        </p:blipFill>
        <p:spPr>
          <a:xfrm>
            <a:off x="20" y="10"/>
            <a:ext cx="12191980" cy="6857990"/>
          </a:xfrm>
          <a:prstGeom prst="rect">
            <a:avLst/>
          </a:prstGeom>
        </p:spPr>
      </p:pic>
      <p:sp>
        <p:nvSpPr>
          <p:cNvPr id="2" name="Title 1">
            <a:extLst>
              <a:ext uri="{FF2B5EF4-FFF2-40B4-BE49-F238E27FC236}">
                <a16:creationId xmlns:a16="http://schemas.microsoft.com/office/drawing/2014/main" id="{1791C4A4-6D76-F7E4-6CCB-BBFF8D2CD747}"/>
              </a:ext>
            </a:extLst>
          </p:cNvPr>
          <p:cNvSpPr>
            <a:spLocks noGrp="1"/>
          </p:cNvSpPr>
          <p:nvPr>
            <p:ph type="title"/>
          </p:nvPr>
        </p:nvSpPr>
        <p:spPr>
          <a:xfrm>
            <a:off x="838200" y="365125"/>
            <a:ext cx="10515600" cy="1325563"/>
          </a:xfrm>
        </p:spPr>
        <p:txBody>
          <a:bodyPr>
            <a:normAutofit/>
          </a:bodyPr>
          <a:lstStyle/>
          <a:p>
            <a:r>
              <a:rPr lang="en-GB"/>
              <a:t>Table of Content</a:t>
            </a:r>
            <a:endParaRPr lang="en-GB" dirty="0"/>
          </a:p>
        </p:txBody>
      </p:sp>
      <p:graphicFrame>
        <p:nvGraphicFramePr>
          <p:cNvPr id="5" name="Content Placeholder 2">
            <a:extLst>
              <a:ext uri="{FF2B5EF4-FFF2-40B4-BE49-F238E27FC236}">
                <a16:creationId xmlns:a16="http://schemas.microsoft.com/office/drawing/2014/main" id="{3D06728A-98BC-651B-081E-59BC3EE75EE5}"/>
              </a:ext>
            </a:extLst>
          </p:cNvPr>
          <p:cNvGraphicFramePr>
            <a:graphicFrameLocks noGrp="1"/>
          </p:cNvGraphicFramePr>
          <p:nvPr>
            <p:ph idx="1"/>
            <p:extLst>
              <p:ext uri="{D42A27DB-BD31-4B8C-83A1-F6EECF244321}">
                <p14:modId xmlns:p14="http://schemas.microsoft.com/office/powerpoint/2010/main" val="20696250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559192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4" descr="Desk with productivity items">
            <a:extLst>
              <a:ext uri="{FF2B5EF4-FFF2-40B4-BE49-F238E27FC236}">
                <a16:creationId xmlns:a16="http://schemas.microsoft.com/office/drawing/2014/main" id="{00EF7172-A9FF-9932-4EE2-8ECBD0FF356F}"/>
              </a:ext>
            </a:extLst>
          </p:cNvPr>
          <p:cNvPicPr>
            <a:picLocks noChangeAspect="1"/>
          </p:cNvPicPr>
          <p:nvPr/>
        </p:nvPicPr>
        <p:blipFill rotWithShape="1">
          <a:blip r:embed="rId2">
            <a:alphaModFix amt="55000"/>
          </a:blip>
          <a:srcRect b="15730"/>
          <a:stretch/>
        </p:blipFill>
        <p:spPr>
          <a:xfrm>
            <a:off x="20" y="-9107"/>
            <a:ext cx="12191980" cy="6858000"/>
          </a:xfrm>
          <a:prstGeom prst="rect">
            <a:avLst/>
          </a:prstGeom>
        </p:spPr>
      </p:pic>
      <p:sp>
        <p:nvSpPr>
          <p:cNvPr id="2" name="Title 1">
            <a:extLst>
              <a:ext uri="{FF2B5EF4-FFF2-40B4-BE49-F238E27FC236}">
                <a16:creationId xmlns:a16="http://schemas.microsoft.com/office/drawing/2014/main" id="{77E3602B-9271-EAAA-5F7B-7A4AFDE6E155}"/>
              </a:ext>
            </a:extLst>
          </p:cNvPr>
          <p:cNvSpPr>
            <a:spLocks noGrp="1"/>
          </p:cNvSpPr>
          <p:nvPr>
            <p:ph type="title"/>
          </p:nvPr>
        </p:nvSpPr>
        <p:spPr>
          <a:xfrm>
            <a:off x="838200" y="365125"/>
            <a:ext cx="10515600" cy="1325563"/>
          </a:xfrm>
        </p:spPr>
        <p:txBody>
          <a:bodyPr>
            <a:normAutofit/>
          </a:bodyPr>
          <a:lstStyle/>
          <a:p>
            <a:r>
              <a:rPr lang="en-GB">
                <a:solidFill>
                  <a:srgbClr val="FFFFFF"/>
                </a:solidFill>
              </a:rPr>
              <a:t>Executive Summary</a:t>
            </a:r>
          </a:p>
        </p:txBody>
      </p:sp>
      <p:sp>
        <p:nvSpPr>
          <p:cNvPr id="19"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Content Placeholder 2">
            <a:extLst>
              <a:ext uri="{FF2B5EF4-FFF2-40B4-BE49-F238E27FC236}">
                <a16:creationId xmlns:a16="http://schemas.microsoft.com/office/drawing/2014/main" id="{A0099DFE-31A5-E7CC-5A82-DA494574376F}"/>
              </a:ext>
            </a:extLst>
          </p:cNvPr>
          <p:cNvSpPr>
            <a:spLocks noGrp="1"/>
          </p:cNvSpPr>
          <p:nvPr>
            <p:ph idx="1"/>
          </p:nvPr>
        </p:nvSpPr>
        <p:spPr>
          <a:xfrm>
            <a:off x="838200" y="1825625"/>
            <a:ext cx="10515600" cy="4351338"/>
          </a:xfrm>
        </p:spPr>
        <p:txBody>
          <a:bodyPr>
            <a:normAutofit/>
          </a:bodyPr>
          <a:lstStyle/>
          <a:p>
            <a:pPr marL="0" indent="0">
              <a:buNone/>
            </a:pPr>
            <a:r>
              <a:rPr lang="en-GB" sz="1800">
                <a:solidFill>
                  <a:srgbClr val="FFFFFF"/>
                </a:solidFill>
              </a:rPr>
              <a:t>Pairlook Limited contracted our consulting firm to use our expertise in Data Analytics to help answer some business question using their sales data. We were provided with datasets which we have used to determine the business performance and also give recommendations. </a:t>
            </a:r>
          </a:p>
          <a:p>
            <a:pPr marL="0" indent="0">
              <a:buNone/>
            </a:pPr>
            <a:r>
              <a:rPr lang="en-GB" sz="1800">
                <a:solidFill>
                  <a:srgbClr val="FFFFFF"/>
                </a:solidFill>
              </a:rPr>
              <a:t>The information needed for the analysis were in three different worksheets (sales transactions, returned items, and regional managers). In other to properly carry out analysis, the data sets were imported into Excel as separate worksheets then combined into one workbook. </a:t>
            </a:r>
          </a:p>
          <a:p>
            <a:pPr marL="0" indent="0">
              <a:buNone/>
            </a:pPr>
            <a:r>
              <a:rPr lang="en-GB" sz="1800">
                <a:solidFill>
                  <a:srgbClr val="FFFFFF"/>
                </a:solidFill>
              </a:rPr>
              <a:t>Data exploration and data manipulation was carried out on the data using formulas and DAX expressions. Data types were adjusted accordingly, spurious data were cleaned away from the dataset, missing values were replaced where necessary, new fields were created where needed, and a data model was built using pivot tables which helped us to create charts.</a:t>
            </a:r>
          </a:p>
          <a:p>
            <a:pPr marL="0" indent="0">
              <a:buNone/>
            </a:pPr>
            <a:r>
              <a:rPr lang="en-GB" sz="1800">
                <a:solidFill>
                  <a:srgbClr val="FFFFFF"/>
                </a:solidFill>
              </a:rPr>
              <a:t>The result of the analysis has given us insights into Pairlook Limited’s sales patterns. We were able to spot areas for improvement and also give recommendations for promotion of  a manager based on sales performance.</a:t>
            </a:r>
          </a:p>
          <a:p>
            <a:pPr marL="0" indent="0">
              <a:buNone/>
            </a:pPr>
            <a:r>
              <a:rPr lang="en-GB" sz="1800">
                <a:solidFill>
                  <a:srgbClr val="FFFFFF"/>
                </a:solidFill>
              </a:rPr>
              <a:t>The report contains the output of our analysis and our recommendations. </a:t>
            </a:r>
          </a:p>
          <a:p>
            <a:pPr marL="0" indent="0">
              <a:buNone/>
            </a:pPr>
            <a:endParaRPr lang="en-GB" sz="1800">
              <a:solidFill>
                <a:srgbClr val="FFFFFF"/>
              </a:solidFill>
            </a:endParaRPr>
          </a:p>
        </p:txBody>
      </p:sp>
    </p:spTree>
    <p:extLst>
      <p:ext uri="{BB962C8B-B14F-4D97-AF65-F5344CB8AC3E}">
        <p14:creationId xmlns:p14="http://schemas.microsoft.com/office/powerpoint/2010/main" val="81544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F82BB-81D2-5355-9037-97BA0770E39A}"/>
              </a:ext>
            </a:extLst>
          </p:cNvPr>
          <p:cNvSpPr>
            <a:spLocks noGrp="1"/>
          </p:cNvSpPr>
          <p:nvPr>
            <p:ph type="title"/>
          </p:nvPr>
        </p:nvSpPr>
        <p:spPr>
          <a:xfrm>
            <a:off x="838200" y="365125"/>
            <a:ext cx="10515600" cy="1325563"/>
          </a:xfrm>
        </p:spPr>
        <p:txBody>
          <a:bodyPr>
            <a:normAutofit/>
          </a:bodyPr>
          <a:lstStyle/>
          <a:p>
            <a:r>
              <a:rPr lang="en-GB" sz="5400"/>
              <a:t>Data Cleaning and Manipulation 1</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E57AFFB5-85FA-4825-4124-15A83D0FFDBE}"/>
              </a:ext>
            </a:extLst>
          </p:cNvPr>
          <p:cNvSpPr>
            <a:spLocks noGrp="1"/>
          </p:cNvSpPr>
          <p:nvPr>
            <p:ph idx="1"/>
          </p:nvPr>
        </p:nvSpPr>
        <p:spPr>
          <a:xfrm>
            <a:off x="838200" y="1929384"/>
            <a:ext cx="10515600" cy="4251960"/>
          </a:xfrm>
        </p:spPr>
        <p:txBody>
          <a:bodyPr>
            <a:normAutofit/>
          </a:bodyPr>
          <a:lstStyle/>
          <a:p>
            <a:pPr marL="1028700" indent="-1028700">
              <a:spcAft>
                <a:spcPts val="800"/>
              </a:spcAft>
              <a:buFont typeface="+mj-lt"/>
              <a:buAutoNum type="romanLcPeriod"/>
            </a:pPr>
            <a:endParaRPr lang="en-GB" sz="1400" kern="100">
              <a:effectLst/>
              <a:latin typeface="Calibri" panose="020F0502020204030204" pitchFamily="34" charset="0"/>
              <a:ea typeface="Calibri" panose="020F0502020204030204" pitchFamily="34" charset="0"/>
              <a:cs typeface="Times New Roman" panose="02020603050405020304" pitchFamily="18" charset="0"/>
            </a:endParaRPr>
          </a:p>
          <a:p>
            <a:pPr marL="1028700" indent="-1028700">
              <a:spcAft>
                <a:spcPts val="800"/>
              </a:spcAft>
              <a:buFont typeface="+mj-lt"/>
              <a:buAutoNum type="romanLcPeriod"/>
            </a:pPr>
            <a:r>
              <a:rPr lang="en-GB" sz="1400" kern="100">
                <a:effectLst/>
                <a:latin typeface="Calibri" panose="020F0502020204030204" pitchFamily="34" charset="0"/>
                <a:ea typeface="Calibri" panose="020F0502020204030204" pitchFamily="34" charset="0"/>
                <a:cs typeface="Times New Roman" panose="02020603050405020304" pitchFamily="18" charset="0"/>
              </a:rPr>
              <a:t>Created a new column to convert Order Date into its correct format. =INT(MID([@[Order Date]],2,5))</a:t>
            </a:r>
            <a:r>
              <a:rPr lang="en-GB" sz="1400" kern="100">
                <a:latin typeface="Calibri" panose="020F0502020204030204" pitchFamily="34" charset="0"/>
                <a:ea typeface="Calibri" panose="020F0502020204030204" pitchFamily="34" charset="0"/>
                <a:cs typeface="Times New Roman" panose="02020603050405020304" pitchFamily="18" charset="0"/>
              </a:rPr>
              <a:t> </a:t>
            </a:r>
          </a:p>
          <a:p>
            <a:pPr marL="1028700" indent="-1028700">
              <a:spcAft>
                <a:spcPts val="800"/>
              </a:spcAft>
              <a:buFont typeface="+mj-lt"/>
              <a:buAutoNum type="romanLcPeriod"/>
            </a:pPr>
            <a:r>
              <a:rPr lang="en-GB" sz="1400" kern="100">
                <a:effectLst/>
                <a:latin typeface="Calibri" panose="020F0502020204030204" pitchFamily="34" charset="0"/>
                <a:ea typeface="Calibri" panose="020F0502020204030204" pitchFamily="34" charset="0"/>
                <a:cs typeface="Times New Roman" panose="02020603050405020304" pitchFamily="18" charset="0"/>
              </a:rPr>
              <a:t>Find and Replace blank cells in Product Base Margin and Birth Date. Used F5-Go To-Special-Blank, to find blank cells, then fill with value then Ctrl+Enter missing values. Product Base Margin Blanks were replaced by 0.51, while Birth Date Blanks were replaced with 28/01/1966 because it was the average of the entire range. The Average showed central tendency.</a:t>
            </a:r>
          </a:p>
          <a:p>
            <a:pPr marL="1028700" indent="-1028700">
              <a:spcAft>
                <a:spcPts val="800"/>
              </a:spcAft>
              <a:buFont typeface="+mj-lt"/>
              <a:buAutoNum type="romanLcPeriod"/>
            </a:pPr>
            <a:r>
              <a:rPr lang="en-GB" sz="1400" kern="100">
                <a:effectLst/>
                <a:latin typeface="Calibri" panose="020F0502020204030204" pitchFamily="34" charset="0"/>
                <a:ea typeface="Calibri" panose="020F0502020204030204" pitchFamily="34" charset="0"/>
                <a:cs typeface="Times New Roman" panose="02020603050405020304" pitchFamily="18" charset="0"/>
              </a:rPr>
              <a:t>Re-assigned appropriate format to the Order Quantity variables by clicking on the Number Format.	</a:t>
            </a:r>
          </a:p>
          <a:p>
            <a:pPr marL="1028700" indent="-1028700">
              <a:spcAft>
                <a:spcPts val="800"/>
              </a:spcAft>
              <a:buFont typeface="+mj-lt"/>
              <a:buAutoNum type="romanLcPeriod"/>
            </a:pPr>
            <a:r>
              <a:rPr lang="en-GB" sz="1400" kern="100">
                <a:effectLst/>
                <a:latin typeface="Calibri" panose="020F0502020204030204" pitchFamily="34" charset="0"/>
                <a:ea typeface="Calibri" panose="020F0502020204030204" pitchFamily="34" charset="0"/>
                <a:cs typeface="Times New Roman" panose="02020603050405020304" pitchFamily="18" charset="0"/>
              </a:rPr>
              <a:t>Created day, month, and year from the cleaned order date variable using Day- =TEXT([@[Cleaned Order Date]],"dd"), Month- =TEXT([@[Cleaned Order Date]],"mmm"), Year-=TEXT([@[Cleaned Order Date]],"yyyy"), Yearly Monthly- =TEXT([@[Cleaned Order Date]],"yyyy-mm"), and Day of the week- =TEXT([@[Cleaned Order Date]],"dddd"). </a:t>
            </a:r>
          </a:p>
          <a:p>
            <a:pPr marL="1028700" indent="-1028700">
              <a:spcAft>
                <a:spcPts val="800"/>
              </a:spcAft>
              <a:buFont typeface="+mj-lt"/>
              <a:buAutoNum type="romanLcPeriod"/>
            </a:pPr>
            <a:r>
              <a:rPr lang="en-GB" sz="1400" kern="100">
                <a:effectLst/>
                <a:latin typeface="Calibri" panose="020F0502020204030204" pitchFamily="34" charset="0"/>
                <a:ea typeface="Calibri" panose="020F0502020204030204" pitchFamily="34" charset="0"/>
                <a:cs typeface="Times New Roman" panose="02020603050405020304" pitchFamily="18" charset="0"/>
              </a:rPr>
              <a:t>Created a new variable using the Order Priority field, making Critical - 5, High - 4, Medium - 3, Low - 2 and Not Specified – 1. Formular: =IFS([@[Order Priority]]="Low",2,[@[Order Priority]]="Critical",5, [@[Order Priority]]="High",4,[@[Order Priority]]="Medium",3,[@[Order Priority]]="Not Specified",1)</a:t>
            </a:r>
            <a:r>
              <a:rPr lang="en-GB" sz="1400" kern="100">
                <a:latin typeface="Calibri" panose="020F0502020204030204" pitchFamily="34" charset="0"/>
                <a:ea typeface="Calibri" panose="020F0502020204030204" pitchFamily="34" charset="0"/>
                <a:cs typeface="Times New Roman" panose="02020603050405020304" pitchFamily="18" charset="0"/>
              </a:rPr>
              <a:t>.</a:t>
            </a:r>
            <a:endParaRPr lang="en-GB" sz="1400" kern="100">
              <a:effectLst/>
              <a:latin typeface="Calibri" panose="020F0502020204030204" pitchFamily="34" charset="0"/>
              <a:ea typeface="Calibri" panose="020F0502020204030204" pitchFamily="34" charset="0"/>
              <a:cs typeface="Times New Roman" panose="02020603050405020304" pitchFamily="18" charset="0"/>
            </a:endParaRPr>
          </a:p>
          <a:p>
            <a:pPr marL="1028700" indent="-1028700">
              <a:spcAft>
                <a:spcPts val="800"/>
              </a:spcAft>
              <a:buFont typeface="+mj-lt"/>
              <a:buAutoNum type="romanLcPeriod"/>
            </a:pPr>
            <a:r>
              <a:rPr lang="en-GB" sz="1400" kern="100">
                <a:effectLst/>
                <a:latin typeface="Calibri" panose="020F0502020204030204" pitchFamily="34" charset="0"/>
                <a:ea typeface="Calibri" panose="020F0502020204030204" pitchFamily="34" charset="0"/>
                <a:cs typeface="Times New Roman" panose="02020603050405020304" pitchFamily="18" charset="0"/>
              </a:rPr>
              <a:t>Derived a new field (Daystoship) by calculating the Number of Days between the Order Date and Ship Date by using this function =DAYS([@[Ship Date]],[@[Cleaned Order Date]]). However, I had to change new field’s format to Number.</a:t>
            </a:r>
            <a:r>
              <a:rPr lang="en-GB" sz="1400">
                <a:effectLst/>
                <a:latin typeface="Calibri" panose="020F0502020204030204" pitchFamily="34" charset="0"/>
                <a:ea typeface="Calibri" panose="020F0502020204030204" pitchFamily="34" charset="0"/>
                <a:cs typeface="Times New Roman" panose="02020603050405020304" pitchFamily="18" charset="0"/>
              </a:rPr>
              <a:t>		</a:t>
            </a:r>
            <a:endParaRPr lang="en-GB" sz="1400"/>
          </a:p>
        </p:txBody>
      </p:sp>
    </p:spTree>
    <p:extLst>
      <p:ext uri="{BB962C8B-B14F-4D97-AF65-F5344CB8AC3E}">
        <p14:creationId xmlns:p14="http://schemas.microsoft.com/office/powerpoint/2010/main" val="724573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2135B-3C56-7306-72B4-6D158B30F7E9}"/>
              </a:ext>
            </a:extLst>
          </p:cNvPr>
          <p:cNvSpPr>
            <a:spLocks noGrp="1"/>
          </p:cNvSpPr>
          <p:nvPr>
            <p:ph type="title"/>
          </p:nvPr>
        </p:nvSpPr>
        <p:spPr>
          <a:xfrm>
            <a:off x="838200" y="365125"/>
            <a:ext cx="10515600" cy="1325563"/>
          </a:xfrm>
        </p:spPr>
        <p:txBody>
          <a:bodyPr>
            <a:normAutofit/>
          </a:bodyPr>
          <a:lstStyle/>
          <a:p>
            <a:r>
              <a:rPr lang="en-GB" sz="5400"/>
              <a:t>Data Cleaning and Manipulation 2</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E4C5CC-2DE6-CF0D-8197-8353558369A6}"/>
              </a:ext>
            </a:extLst>
          </p:cNvPr>
          <p:cNvSpPr>
            <a:spLocks noGrp="1"/>
          </p:cNvSpPr>
          <p:nvPr>
            <p:ph idx="1"/>
          </p:nvPr>
        </p:nvSpPr>
        <p:spPr>
          <a:xfrm>
            <a:off x="838200" y="1929384"/>
            <a:ext cx="10515600" cy="4251960"/>
          </a:xfrm>
        </p:spPr>
        <p:txBody>
          <a:bodyPr>
            <a:normAutofit/>
          </a:bodyPr>
          <a:lstStyle/>
          <a:p>
            <a:pPr marL="400050" indent="-400050">
              <a:spcAft>
                <a:spcPts val="800"/>
              </a:spcAft>
              <a:buFont typeface="+mj-lt"/>
              <a:buAutoNum type="romanLcPeriod"/>
            </a:pPr>
            <a:endParaRPr lang="en-GB" sz="1500" kern="100">
              <a:effectLst/>
              <a:latin typeface="Calibri" panose="020F0502020204030204" pitchFamily="34" charset="0"/>
              <a:ea typeface="Calibri" panose="020F0502020204030204" pitchFamily="34" charset="0"/>
              <a:cs typeface="Times New Roman" panose="02020603050405020304" pitchFamily="18" charset="0"/>
            </a:endParaRPr>
          </a:p>
          <a:p>
            <a:pPr marL="400050" indent="-400050">
              <a:spcAft>
                <a:spcPts val="800"/>
              </a:spcAft>
              <a:buFont typeface="+mj-lt"/>
              <a:buAutoNum type="romanLcPeriod"/>
            </a:pPr>
            <a:r>
              <a:rPr lang="en-GB" sz="1500" kern="100">
                <a:effectLst/>
                <a:latin typeface="Calibri" panose="020F0502020204030204" pitchFamily="34" charset="0"/>
                <a:ea typeface="Calibri" panose="020F0502020204030204" pitchFamily="34" charset="0"/>
                <a:cs typeface="Times New Roman" panose="02020603050405020304" pitchFamily="18" charset="0"/>
              </a:rPr>
              <a:t>Derive a new field by combining the first name and last name into one column by using =CONCAT([@[First Name]]," ",[@[Last Name]]). </a:t>
            </a:r>
          </a:p>
          <a:p>
            <a:pPr marL="400050" indent="-400050">
              <a:spcAft>
                <a:spcPts val="800"/>
              </a:spcAft>
              <a:buFont typeface="+mj-lt"/>
              <a:buAutoNum type="romanLcPeriod"/>
            </a:pPr>
            <a:r>
              <a:rPr lang="en-GB" sz="1500" kern="100">
                <a:effectLst/>
                <a:latin typeface="Calibri" panose="020F0502020204030204" pitchFamily="34" charset="0"/>
                <a:ea typeface="Calibri" panose="020F0502020204030204" pitchFamily="34" charset="0"/>
                <a:cs typeface="Times New Roman" panose="02020603050405020304" pitchFamily="18" charset="0"/>
              </a:rPr>
              <a:t>Derived new field for Age Band by =IFS([@[Customer Age]]&lt;=20,$AK$18,[@[Customer Age]]&lt;41,$AL$18,[@[Customer Age]]&lt;61,$AM$18,[@[Customer Age]]&lt;81,$AK$19,[@[Customer Age]]&lt;101,$AL$19,[@[Customer Age]]&lt;121,$AM$19).</a:t>
            </a:r>
          </a:p>
          <a:p>
            <a:pPr marL="400050" indent="-400050">
              <a:spcAft>
                <a:spcPts val="800"/>
              </a:spcAft>
              <a:buFont typeface="+mj-lt"/>
              <a:buAutoNum type="romanLcPeriod"/>
            </a:pPr>
            <a:r>
              <a:rPr lang="en-GB" sz="1500" kern="100">
                <a:effectLst/>
                <a:latin typeface="Calibri" panose="020F0502020204030204" pitchFamily="34" charset="0"/>
                <a:ea typeface="Calibri" panose="020F0502020204030204" pitchFamily="34" charset="0"/>
                <a:cs typeface="Times New Roman" panose="02020603050405020304" pitchFamily="18" charset="0"/>
              </a:rPr>
              <a:t>Derived the Cost per Unit field with =SUM(([@Sales]-[@Profit])/[@[Order Quantity]]).</a:t>
            </a:r>
          </a:p>
          <a:p>
            <a:pPr marL="400050" indent="-400050">
              <a:spcAft>
                <a:spcPts val="800"/>
              </a:spcAft>
              <a:buFont typeface="+mj-lt"/>
              <a:buAutoNum type="romanLcPeriod"/>
            </a:pPr>
            <a:r>
              <a:rPr lang="en-GB" sz="1500" kern="100">
                <a:effectLst/>
                <a:latin typeface="Calibri" panose="020F0502020204030204" pitchFamily="34" charset="0"/>
                <a:ea typeface="Calibri" panose="020F0502020204030204" pitchFamily="34" charset="0"/>
                <a:cs typeface="Times New Roman" panose="02020603050405020304" pitchFamily="18" charset="0"/>
              </a:rPr>
              <a:t>Created new fields to bring in Returned items and Managers using =IFERROR(VLOOKUP([@[Order ID]],Returned_Items,2,FALSE), " ") and =IFERROR(VLOOKUP([@Region],Regional_Managers,2,FALSE)," "). </a:t>
            </a:r>
          </a:p>
          <a:p>
            <a:pPr marL="400050" indent="-400050">
              <a:spcAft>
                <a:spcPts val="800"/>
              </a:spcAft>
              <a:buFont typeface="+mj-lt"/>
              <a:buAutoNum type="romanLcPeriod"/>
            </a:pPr>
            <a:r>
              <a:rPr lang="en-GB" sz="1500">
                <a:effectLst/>
                <a:latin typeface="Calibri" panose="020F0502020204030204" pitchFamily="34" charset="0"/>
                <a:ea typeface="Calibri" panose="020F0502020204030204" pitchFamily="34" charset="0"/>
                <a:cs typeface="Times New Roman" panose="02020603050405020304" pitchFamily="18" charset="0"/>
              </a:rPr>
              <a:t>Longer shipping days for Critical Orders compared to Average shipping days was calculated using =IF(AND([@[Order Priority]]="Critical",[@[Days to Ship]]&gt;=3), [@Manager]," ") then managers and region was calculated using e.g., =COUNTIF(Critical_above_manager,"Pat") and =COUNTIF(Critical_above_Avg__Region, "Nunavut“.	</a:t>
            </a:r>
            <a:endParaRPr lang="en-GB" sz="1500"/>
          </a:p>
        </p:txBody>
      </p:sp>
    </p:spTree>
    <p:extLst>
      <p:ext uri="{BB962C8B-B14F-4D97-AF65-F5344CB8AC3E}">
        <p14:creationId xmlns:p14="http://schemas.microsoft.com/office/powerpoint/2010/main" val="10323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5601EBE-89F5-643A-BAF6-47F9E6B38CB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Revenue based on the day of the week</a:t>
            </a:r>
          </a:p>
        </p:txBody>
      </p:sp>
      <p:graphicFrame>
        <p:nvGraphicFramePr>
          <p:cNvPr id="3" name="Chart 2">
            <a:extLst>
              <a:ext uri="{FF2B5EF4-FFF2-40B4-BE49-F238E27FC236}">
                <a16:creationId xmlns:a16="http://schemas.microsoft.com/office/drawing/2014/main" id="{D9CD4113-FFCC-481F-AD67-5A9B66588077}"/>
              </a:ext>
            </a:extLst>
          </p:cNvPr>
          <p:cNvGraphicFramePr>
            <a:graphicFrameLocks/>
          </p:cNvGraphicFramePr>
          <p:nvPr>
            <p:extLst>
              <p:ext uri="{D42A27DB-BD31-4B8C-83A1-F6EECF244321}">
                <p14:modId xmlns:p14="http://schemas.microsoft.com/office/powerpoint/2010/main" val="3055804134"/>
              </p:ext>
            </p:extLst>
          </p:nvPr>
        </p:nvGraphicFramePr>
        <p:xfrm>
          <a:off x="4502428" y="467208"/>
          <a:ext cx="7225748" cy="59235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4913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99B11656-CB52-4F6D-8A95-BBF2E5249CD4}"/>
              </a:ext>
            </a:extLst>
          </p:cNvPr>
          <p:cNvGraphicFramePr>
            <a:graphicFrameLocks/>
          </p:cNvGraphicFramePr>
          <p:nvPr>
            <p:extLst>
              <p:ext uri="{D42A27DB-BD31-4B8C-83A1-F6EECF244321}">
                <p14:modId xmlns:p14="http://schemas.microsoft.com/office/powerpoint/2010/main" val="3035931641"/>
              </p:ext>
            </p:extLst>
          </p:nvPr>
        </p:nvGraphicFramePr>
        <p:xfrm>
          <a:off x="1157288" y="2147888"/>
          <a:ext cx="4903788"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EA688A49-93F3-4E8B-AA45-35B2BD1198F2}"/>
              </a:ext>
            </a:extLst>
          </p:cNvPr>
          <p:cNvGraphicFramePr>
            <a:graphicFrameLocks/>
          </p:cNvGraphicFramePr>
          <p:nvPr>
            <p:extLst>
              <p:ext uri="{D42A27DB-BD31-4B8C-83A1-F6EECF244321}">
                <p14:modId xmlns:p14="http://schemas.microsoft.com/office/powerpoint/2010/main" val="3786614810"/>
              </p:ext>
            </p:extLst>
          </p:nvPr>
        </p:nvGraphicFramePr>
        <p:xfrm>
          <a:off x="6127750" y="2147888"/>
          <a:ext cx="4903788"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47711CE3-0F51-DC16-18B6-653E496B802D}"/>
              </a:ext>
            </a:extLst>
          </p:cNvPr>
          <p:cNvSpPr>
            <a:spLocks noGrp="1"/>
          </p:cNvSpPr>
          <p:nvPr>
            <p:ph type="title"/>
          </p:nvPr>
        </p:nvSpPr>
        <p:spPr>
          <a:xfrm>
            <a:off x="838200" y="365125"/>
            <a:ext cx="10515600" cy="1325563"/>
          </a:xfrm>
        </p:spPr>
        <p:txBody>
          <a:bodyPr>
            <a:normAutofit/>
          </a:bodyPr>
          <a:lstStyle/>
          <a:p>
            <a:r>
              <a:rPr lang="en-GB"/>
              <a:t>Yearly-monthly and yearly profit/revenue report for the Sales transaction</a:t>
            </a:r>
            <a:endParaRPr lang="en-GB" dirty="0"/>
          </a:p>
        </p:txBody>
      </p:sp>
    </p:spTree>
    <p:extLst>
      <p:ext uri="{BB962C8B-B14F-4D97-AF65-F5344CB8AC3E}">
        <p14:creationId xmlns:p14="http://schemas.microsoft.com/office/powerpoint/2010/main" val="217754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0">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12">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14">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EADEF1-3DD6-23C6-105C-E971DA258ECC}"/>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kern="1200" dirty="0">
                <a:solidFill>
                  <a:schemeClr val="tx1"/>
                </a:solidFill>
                <a:latin typeface="+mj-lt"/>
                <a:ea typeface="+mj-ea"/>
                <a:cs typeface="+mj-cs"/>
              </a:rPr>
              <a:t>Profit by product category, region, and customer </a:t>
            </a:r>
            <a:r>
              <a:rPr lang="en-US" sz="3700" dirty="0"/>
              <a:t>s</a:t>
            </a:r>
            <a:r>
              <a:rPr lang="en-US" sz="3700" kern="1200" dirty="0">
                <a:solidFill>
                  <a:schemeClr val="tx1"/>
                </a:solidFill>
                <a:latin typeface="+mj-lt"/>
                <a:ea typeface="+mj-ea"/>
                <a:cs typeface="+mj-cs"/>
              </a:rPr>
              <a:t>egment</a:t>
            </a:r>
          </a:p>
        </p:txBody>
      </p:sp>
      <p:sp>
        <p:nvSpPr>
          <p:cNvPr id="32" name="Rectangle 16">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 name="Chart 2">
            <a:extLst>
              <a:ext uri="{FF2B5EF4-FFF2-40B4-BE49-F238E27FC236}">
                <a16:creationId xmlns:a16="http://schemas.microsoft.com/office/drawing/2014/main" id="{8EF384EF-F134-4E15-8496-3C5A84A5AD82}"/>
              </a:ext>
            </a:extLst>
          </p:cNvPr>
          <p:cNvGraphicFramePr>
            <a:graphicFrameLocks/>
          </p:cNvGraphicFramePr>
          <p:nvPr>
            <p:extLst>
              <p:ext uri="{D42A27DB-BD31-4B8C-83A1-F6EECF244321}">
                <p14:modId xmlns:p14="http://schemas.microsoft.com/office/powerpoint/2010/main" val="1653483097"/>
              </p:ext>
            </p:extLst>
          </p:nvPr>
        </p:nvGraphicFramePr>
        <p:xfrm>
          <a:off x="7071360" y="3944752"/>
          <a:ext cx="4651248" cy="27303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F9FBB4F4-C44F-4061-A6B8-3347708C6AD7}"/>
              </a:ext>
            </a:extLst>
          </p:cNvPr>
          <p:cNvGraphicFramePr>
            <a:graphicFrameLocks/>
          </p:cNvGraphicFramePr>
          <p:nvPr>
            <p:extLst>
              <p:ext uri="{D42A27DB-BD31-4B8C-83A1-F6EECF244321}">
                <p14:modId xmlns:p14="http://schemas.microsoft.com/office/powerpoint/2010/main" val="42789535"/>
              </p:ext>
            </p:extLst>
          </p:nvPr>
        </p:nvGraphicFramePr>
        <p:xfrm>
          <a:off x="3225941" y="1742760"/>
          <a:ext cx="5030254" cy="3567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319219B-3023-4EBD-936B-0C10FF32CABB}"/>
              </a:ext>
            </a:extLst>
          </p:cNvPr>
          <p:cNvGraphicFramePr>
            <a:graphicFrameLocks/>
          </p:cNvGraphicFramePr>
          <p:nvPr>
            <p:extLst>
              <p:ext uri="{D42A27DB-BD31-4B8C-83A1-F6EECF244321}">
                <p14:modId xmlns:p14="http://schemas.microsoft.com/office/powerpoint/2010/main" val="1766487306"/>
              </p:ext>
            </p:extLst>
          </p:nvPr>
        </p:nvGraphicFramePr>
        <p:xfrm>
          <a:off x="246719" y="3850640"/>
          <a:ext cx="4073671" cy="282448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2618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928D6F-C63F-EA52-6A82-AB5B9932B3A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Delayed</a:t>
            </a:r>
            <a:r>
              <a:rPr lang="en-US" sz="4600" kern="1200" baseline="0">
                <a:solidFill>
                  <a:schemeClr val="tx1"/>
                </a:solidFill>
                <a:latin typeface="+mj-lt"/>
                <a:ea typeface="+mj-ea"/>
                <a:cs typeface="+mj-cs"/>
              </a:rPr>
              <a:t> critical priority order shipping</a:t>
            </a:r>
            <a:endParaRPr lang="en-US" sz="4600" kern="1200">
              <a:solidFill>
                <a:schemeClr val="tx1"/>
              </a:solidFill>
              <a:latin typeface="+mj-lt"/>
              <a:ea typeface="+mj-ea"/>
              <a:cs typeface="+mj-cs"/>
            </a:endParaRPr>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E25C39B0-59E1-419C-B5EF-65C37E61D838}"/>
              </a:ext>
            </a:extLst>
          </p:cNvPr>
          <p:cNvGraphicFramePr>
            <a:graphicFrameLocks/>
          </p:cNvGraphicFramePr>
          <p:nvPr>
            <p:extLst>
              <p:ext uri="{D42A27DB-BD31-4B8C-83A1-F6EECF244321}">
                <p14:modId xmlns:p14="http://schemas.microsoft.com/office/powerpoint/2010/main" val="2799595170"/>
              </p:ext>
            </p:extLst>
          </p:nvPr>
        </p:nvGraphicFramePr>
        <p:xfrm>
          <a:off x="4654296" y="640080"/>
          <a:ext cx="7214616" cy="55504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4317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1100</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Management Information Reporting with Excel</vt:lpstr>
      <vt:lpstr>Table of Content</vt:lpstr>
      <vt:lpstr>Executive Summary</vt:lpstr>
      <vt:lpstr>Data Cleaning and Manipulation 1</vt:lpstr>
      <vt:lpstr>Data Cleaning and Manipulation 2</vt:lpstr>
      <vt:lpstr>Revenue based on the day of the week</vt:lpstr>
      <vt:lpstr>Yearly-monthly and yearly profit/revenue report for the Sales transaction</vt:lpstr>
      <vt:lpstr>Profit by product category, region, and customer segment</vt:lpstr>
      <vt:lpstr>Delayed critical priority order shipping</vt:lpstr>
      <vt:lpstr>Ship mode costs</vt:lpstr>
      <vt:lpstr>Days To Ship</vt:lpstr>
      <vt:lpstr>Critical Order Shipping by Managers and Regions</vt:lpstr>
      <vt:lpstr>Profit/Revenue by Age Group</vt:lpstr>
      <vt:lpstr>Returned Items</vt:lpstr>
      <vt:lpstr>Insights</vt:lpstr>
      <vt:lpstr>Recommendations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Reporting with Excel</dc:title>
  <dc:creator>EZE OKOJI</dc:creator>
  <cp:lastModifiedBy>EZE OKOJI</cp:lastModifiedBy>
  <cp:revision>2</cp:revision>
  <dcterms:created xsi:type="dcterms:W3CDTF">2023-04-08T14:03:39Z</dcterms:created>
  <dcterms:modified xsi:type="dcterms:W3CDTF">2023-06-22T21:42:35Z</dcterms:modified>
</cp:coreProperties>
</file>