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0559-116E-48B9-B5CF-952BC8C09C4B}" type="datetimeFigureOut">
              <a:rPr lang="es-AR" smtClean="0"/>
              <a:t>27/4/2017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5D91-7D56-493A-8DC1-D846592B6FE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732240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Actividad Principal</a:t>
            </a:r>
            <a:endParaRPr lang="es-AR" dirty="0"/>
          </a:p>
        </p:txBody>
      </p:sp>
      <p:pic>
        <p:nvPicPr>
          <p:cNvPr id="5" name="4 Imagen" descr="Actividad Princip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412776"/>
            <a:ext cx="2252849" cy="400506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7504" y="98072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Mi bolsillo</a:t>
            </a:r>
            <a:endParaRPr lang="es-AR" dirty="0"/>
          </a:p>
        </p:txBody>
      </p:sp>
      <p:pic>
        <p:nvPicPr>
          <p:cNvPr id="7" name="6 Imagen" descr="Vista Mi bolsil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412776"/>
            <a:ext cx="2232247" cy="3960440"/>
          </a:xfrm>
          <a:prstGeom prst="rect">
            <a:avLst/>
          </a:prstGeom>
        </p:spPr>
      </p:pic>
      <p:cxnSp>
        <p:nvCxnSpPr>
          <p:cNvPr id="9" name="8 Conector recto de flecha"/>
          <p:cNvCxnSpPr/>
          <p:nvPr/>
        </p:nvCxnSpPr>
        <p:spPr>
          <a:xfrm flipH="1">
            <a:off x="2411760" y="2852936"/>
            <a:ext cx="4320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059832" y="249289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Click</a:t>
            </a:r>
            <a:r>
              <a:rPr lang="es-MX" dirty="0" smtClean="0"/>
              <a:t> en mi bolsillo</a:t>
            </a:r>
            <a:endParaRPr lang="es-AR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339752" y="335699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491880" y="314096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Multiplica lo ingresado con el valor de mercado</a:t>
            </a:r>
            <a:endParaRPr lang="es-AR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1475656" y="3789040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771800" y="40770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Ingresa la cantidad que tiene</a:t>
            </a:r>
            <a:endParaRPr lang="es-AR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547664" y="198884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2771800" y="162880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Ingresa usuario y contraseña para acceder a la cuenta personal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Actividad Princip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980728"/>
            <a:ext cx="2860416" cy="508518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300192" y="2606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Actividad Principal</a:t>
            </a:r>
            <a:endParaRPr lang="es-AR" dirty="0"/>
          </a:p>
        </p:txBody>
      </p:sp>
      <p:pic>
        <p:nvPicPr>
          <p:cNvPr id="6" name="5 Imagen" descr="VistaCotizacio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196752"/>
            <a:ext cx="3048000" cy="406400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95536" y="4766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Cotizaciones</a:t>
            </a:r>
            <a:endParaRPr lang="es-AR" dirty="0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3347864" y="2060848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141277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Las cotizaciones del mercado actualizado.</a:t>
            </a: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</dc:creator>
  <cp:lastModifiedBy>Ari</cp:lastModifiedBy>
  <cp:revision>8</cp:revision>
  <dcterms:created xsi:type="dcterms:W3CDTF">2017-04-27T16:02:38Z</dcterms:created>
  <dcterms:modified xsi:type="dcterms:W3CDTF">2017-04-27T18:05:53Z</dcterms:modified>
</cp:coreProperties>
</file>