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E4180-4C5F-46C2-834D-82C8F6B2299B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C1BDF-43D5-43CD-8452-2B26AD5598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38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B6F8-FE3B-48F9-946A-3A5A32223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F5270B-4FD6-4A73-8ECB-DC3387B3F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05F70-D29D-4B7B-AF59-A08591C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CB76DE-023D-446F-8247-CB36A1C2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DF9F3-22C7-4CBC-8228-A0C8A35D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08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63273-6ABC-464B-A8A7-E15C7CE6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C59FB0-6E03-4E5A-9D97-7135CC1A5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89D668-2863-4638-8872-266A1A77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506A42-DC01-4642-AEC6-00407402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78B3D-15C6-45AC-9CAE-5B3EA25A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01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CCDE82-5423-4555-B2C1-521106CE1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742228-EB25-447A-B4D9-2FFFAEB08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9CB76-85A2-4683-BC85-616E838E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3082F7-4D15-4693-854A-880DF54B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12C40-8F01-4BE8-A366-6783B81A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2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A8640-A4EE-4DC5-A25A-E7E8DFB9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78419-9572-4B77-B61A-91E58349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9B9380-2EAF-4E93-8095-23A7B44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340D0-B3EA-4A51-BCD8-C9DE2E68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7F5DB-07D5-4832-8269-2B3928B0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60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42CF0-AC0A-418B-BBCE-52282E3A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20B6F9-0E65-4B00-BED2-030CB34A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01D28-8DD3-4A63-A8A7-F19F30D4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A6A2F8-DF92-44DA-A601-71DA66AB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01E44-EE50-44A1-890C-F910D29D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09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ECB50-BA10-4FEA-9FFA-5744DC4A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A0BBF-E35F-4564-BA12-7ABC4A975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6B193-95B0-4CCA-8FA9-6A12E4DCF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9CAA09-0A4E-436A-8ACC-99B0C900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08B93-CDFB-467A-96AE-445CF06D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2C6778-DE2F-4E2C-9AE0-E4FD2521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71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C93BC-9BD6-4B19-B363-8C4A8A84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3EA9A-969D-4251-BC6F-F502D1FB6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BE6A49-0594-4A38-9069-BEEA7A02A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C2B44D-BFBE-4EB8-A2C3-A7584683A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DB3EA2-7318-47FC-97AB-E95C3216A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BD3E4A-AE5A-443B-8B09-94973607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54D315-1670-4529-B46F-C3166A8C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86EC98-0008-4889-B4F8-C3E0B8D1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52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6FAFD-2F9F-44AF-84D0-5392879D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BA46B0-079D-434B-BCC6-68FADE1B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53B123-860F-49BE-AE30-0550F249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0AC235-3726-4714-8126-780ABE99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0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8E2346-3907-4FC7-A3BD-9A24239B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9C3673-D06F-4289-920A-9766B78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3F7780-4223-4B5C-A9EF-FAF2AD31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52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9034B-11DB-4BE0-BFE3-3795BAD0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3412B-5970-49A8-97DB-29368FB9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EB61A7-1E38-4F33-BE03-C24FD434E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4D2A93-88C3-4F2E-BB5B-93C09A27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F6CEEB-2BBF-40CA-82FB-8C997C35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8ACA0E-1678-477F-894A-CCE3CA23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53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F1D2F-705C-4A00-A81F-830A8113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9F604F-3F25-4CAE-8622-9681A789E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0F3F63-A7A3-4825-82CB-5710F819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7F959E-ABDE-4940-8C0C-0AAFC193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38D2FC-0A62-444E-88CD-A20EF9F9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5DF5EC-6AD3-41FF-BF2C-1E813045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04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548C4D-A6F6-4EBD-87D5-CE0BEE62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83561B-0C25-457D-BE9A-69276948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DD3E45-C2F0-4A92-9F05-DF7EC5EC3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D4A8-7986-4271-A927-9702A265B368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60B5F-3BA9-4D22-B775-535497B8B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5FCCD0-62C0-4BFB-8BE5-80492A508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DB40-BF9E-4DCF-945E-F2326AB03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9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ECAD-84E6-41C6-8FCC-96D06DABE95B}"/>
              </a:ext>
            </a:extLst>
          </p:cNvPr>
          <p:cNvSpPr txBox="1"/>
          <p:nvPr/>
        </p:nvSpPr>
        <p:spPr>
          <a:xfrm>
            <a:off x="3414132" y="345688"/>
            <a:ext cx="5363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SI LA LISTA ESTA VACIA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BD1645-04F2-4BC2-80D5-4D83CAF73BD3}"/>
              </a:ext>
            </a:extLst>
          </p:cNvPr>
          <p:cNvSpPr/>
          <p:nvPr/>
        </p:nvSpPr>
        <p:spPr>
          <a:xfrm>
            <a:off x="442332" y="5081239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6E4666-B169-4FFE-BF10-D4AA0EA095D8}"/>
              </a:ext>
            </a:extLst>
          </p:cNvPr>
          <p:cNvSpPr/>
          <p:nvPr/>
        </p:nvSpPr>
        <p:spPr>
          <a:xfrm>
            <a:off x="9853961" y="5081240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2BC6B32-4372-4BAC-8DAA-7E3B0DF6C5FB}"/>
              </a:ext>
            </a:extLst>
          </p:cNvPr>
          <p:cNvSpPr/>
          <p:nvPr/>
        </p:nvSpPr>
        <p:spPr>
          <a:xfrm>
            <a:off x="5148146" y="5081238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NULL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2102F12-2B65-450A-B41F-15AB5C89C17C}"/>
              </a:ext>
            </a:extLst>
          </p:cNvPr>
          <p:cNvSpPr/>
          <p:nvPr/>
        </p:nvSpPr>
        <p:spPr>
          <a:xfrm>
            <a:off x="5148146" y="2535047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NODO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A6BBA23-FAEF-419A-93C1-065BAEB2C6F3}"/>
              </a:ext>
            </a:extLst>
          </p:cNvPr>
          <p:cNvCxnSpPr>
            <a:stCxn id="5" idx="3"/>
          </p:cNvCxnSpPr>
          <p:nvPr/>
        </p:nvCxnSpPr>
        <p:spPr>
          <a:xfrm flipV="1">
            <a:off x="2338039" y="5644374"/>
            <a:ext cx="243468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AB1DA8-F85D-42EE-815D-DFD2EC3188D7}"/>
              </a:ext>
            </a:extLst>
          </p:cNvPr>
          <p:cNvCxnSpPr>
            <a:cxnSpLocks/>
          </p:cNvCxnSpPr>
          <p:nvPr/>
        </p:nvCxnSpPr>
        <p:spPr>
          <a:xfrm flipH="1">
            <a:off x="7363522" y="5644374"/>
            <a:ext cx="2490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24B23CF4-800A-402C-8222-8E138CE98335}"/>
              </a:ext>
            </a:extLst>
          </p:cNvPr>
          <p:cNvCxnSpPr>
            <a:cxnSpLocks/>
          </p:cNvCxnSpPr>
          <p:nvPr/>
        </p:nvCxnSpPr>
        <p:spPr>
          <a:xfrm flipV="1">
            <a:off x="2338038" y="3098183"/>
            <a:ext cx="2583367" cy="2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D4974841-3302-406C-8633-8BA630455299}"/>
              </a:ext>
            </a:extLst>
          </p:cNvPr>
          <p:cNvCxnSpPr>
            <a:cxnSpLocks/>
          </p:cNvCxnSpPr>
          <p:nvPr/>
        </p:nvCxnSpPr>
        <p:spPr>
          <a:xfrm rot="10800000">
            <a:off x="7263162" y="3098183"/>
            <a:ext cx="2590799" cy="2546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261CDF2-E044-486E-ADF7-55EA7E3FE256}"/>
              </a:ext>
            </a:extLst>
          </p:cNvPr>
          <p:cNvCxnSpPr/>
          <p:nvPr/>
        </p:nvCxnSpPr>
        <p:spPr>
          <a:xfrm>
            <a:off x="5698273" y="3661320"/>
            <a:ext cx="0" cy="120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309B1B5-891E-478F-952A-24E1AF955623}"/>
              </a:ext>
            </a:extLst>
          </p:cNvPr>
          <p:cNvSpPr txBox="1"/>
          <p:nvPr/>
        </p:nvSpPr>
        <p:spPr>
          <a:xfrm>
            <a:off x="5148146" y="425976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SIG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D9BC0C1-EF66-40A6-AD58-BBF24274A999}"/>
              </a:ext>
            </a:extLst>
          </p:cNvPr>
          <p:cNvCxnSpPr/>
          <p:nvPr/>
        </p:nvCxnSpPr>
        <p:spPr>
          <a:xfrm>
            <a:off x="6519746" y="3659460"/>
            <a:ext cx="0" cy="120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70BDEFB-D1C1-42D2-B77F-D6EF316577D9}"/>
              </a:ext>
            </a:extLst>
          </p:cNvPr>
          <p:cNvSpPr txBox="1"/>
          <p:nvPr/>
        </p:nvSpPr>
        <p:spPr>
          <a:xfrm>
            <a:off x="6616064" y="425604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D090B4-7213-4A95-B97C-17D2482FE57D}"/>
              </a:ext>
            </a:extLst>
          </p:cNvPr>
          <p:cNvSpPr txBox="1"/>
          <p:nvPr/>
        </p:nvSpPr>
        <p:spPr>
          <a:xfrm>
            <a:off x="425606" y="1318747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if(!Inicio)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7F062DD-72C1-454A-A805-6731E859F3A6}"/>
              </a:ext>
            </a:extLst>
          </p:cNvPr>
          <p:cNvSpPr txBox="1"/>
          <p:nvPr/>
        </p:nvSpPr>
        <p:spPr>
          <a:xfrm>
            <a:off x="442332" y="131874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Inicio = </a:t>
            </a:r>
            <a:r>
              <a:rPr lang="es-ES" dirty="0" err="1"/>
              <a:t>NodoN</a:t>
            </a:r>
            <a:r>
              <a:rPr lang="es-ES" dirty="0"/>
              <a:t>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397A3C-2C3C-440F-A1A2-831906B16438}"/>
              </a:ext>
            </a:extLst>
          </p:cNvPr>
          <p:cNvSpPr txBox="1"/>
          <p:nvPr/>
        </p:nvSpPr>
        <p:spPr>
          <a:xfrm>
            <a:off x="428273" y="1308932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Final = </a:t>
            </a:r>
            <a:r>
              <a:rPr lang="es-ES" dirty="0" err="1"/>
              <a:t>NodoN</a:t>
            </a:r>
            <a:r>
              <a:rPr lang="es-ES" dirty="0"/>
              <a:t>;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CA8616-F5AD-43B2-9860-2A8183170050}"/>
              </a:ext>
            </a:extLst>
          </p:cNvPr>
          <p:cNvSpPr txBox="1"/>
          <p:nvPr/>
        </p:nvSpPr>
        <p:spPr>
          <a:xfrm>
            <a:off x="409108" y="130893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NodoN</a:t>
            </a:r>
            <a:r>
              <a:rPr lang="es-ES" dirty="0"/>
              <a:t> -&gt; </a:t>
            </a:r>
            <a:r>
              <a:rPr lang="es-ES" dirty="0" err="1"/>
              <a:t>Sig</a:t>
            </a:r>
            <a:r>
              <a:rPr lang="es-ES" dirty="0"/>
              <a:t> = NULL;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09997CB-B70D-46FE-B726-9307F8C298D0}"/>
              </a:ext>
            </a:extLst>
          </p:cNvPr>
          <p:cNvSpPr txBox="1"/>
          <p:nvPr/>
        </p:nvSpPr>
        <p:spPr>
          <a:xfrm>
            <a:off x="416138" y="129360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NodoN</a:t>
            </a:r>
            <a:r>
              <a:rPr lang="es-ES" dirty="0"/>
              <a:t> -&gt; </a:t>
            </a:r>
            <a:r>
              <a:rPr lang="es-ES" dirty="0" err="1"/>
              <a:t>Ant</a:t>
            </a:r>
            <a:r>
              <a:rPr lang="es-ES" dirty="0"/>
              <a:t> = NULL;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FD55AD1-7914-477D-A636-E5C7802253F3}"/>
              </a:ext>
            </a:extLst>
          </p:cNvPr>
          <p:cNvSpPr txBox="1"/>
          <p:nvPr/>
        </p:nvSpPr>
        <p:spPr>
          <a:xfrm>
            <a:off x="508424" y="130341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return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891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16" grpId="0"/>
      <p:bldP spid="19" grpId="0"/>
      <p:bldP spid="19" grpId="1"/>
      <p:bldP spid="20" grpId="0"/>
      <p:bldP spid="20" grpId="1"/>
      <p:bldP spid="22" grpId="0"/>
      <p:bldP spid="22" grpId="1"/>
      <p:bldP spid="24" grpId="0"/>
      <p:bldP spid="24" grpId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53">
            <a:extLst>
              <a:ext uri="{FF2B5EF4-FFF2-40B4-BE49-F238E27FC236}">
                <a16:creationId xmlns:a16="http://schemas.microsoft.com/office/drawing/2014/main" id="{AFD9558E-8926-48A6-9D23-8F6CC596040F}"/>
              </a:ext>
            </a:extLst>
          </p:cNvPr>
          <p:cNvSpPr/>
          <p:nvPr/>
        </p:nvSpPr>
        <p:spPr>
          <a:xfrm>
            <a:off x="5148146" y="2302727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NODO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20BECFDC-A00D-448F-9DA5-1165D97F0558}"/>
              </a:ext>
            </a:extLst>
          </p:cNvPr>
          <p:cNvSpPr/>
          <p:nvPr/>
        </p:nvSpPr>
        <p:spPr>
          <a:xfrm>
            <a:off x="8170129" y="2297152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NODO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A7A24185-9532-4B34-B7DE-651511094BE6}"/>
              </a:ext>
            </a:extLst>
          </p:cNvPr>
          <p:cNvSpPr/>
          <p:nvPr/>
        </p:nvSpPr>
        <p:spPr>
          <a:xfrm>
            <a:off x="754563" y="2297151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NUEVO NODO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0126D50-8F4E-4AED-B1B3-B97BC6897DA9}"/>
              </a:ext>
            </a:extLst>
          </p:cNvPr>
          <p:cNvSpPr/>
          <p:nvPr/>
        </p:nvSpPr>
        <p:spPr>
          <a:xfrm>
            <a:off x="5148146" y="4969726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C8B4D70C-2374-4978-A6AC-946C7246C652}"/>
              </a:ext>
            </a:extLst>
          </p:cNvPr>
          <p:cNvSpPr/>
          <p:nvPr/>
        </p:nvSpPr>
        <p:spPr>
          <a:xfrm>
            <a:off x="8170128" y="4969727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FINAL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324A2D17-DAD5-4604-83E7-60C2F34B3959}"/>
              </a:ext>
            </a:extLst>
          </p:cNvPr>
          <p:cNvCxnSpPr/>
          <p:nvPr/>
        </p:nvCxnSpPr>
        <p:spPr>
          <a:xfrm>
            <a:off x="7281746" y="2642839"/>
            <a:ext cx="65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F6131329-0BCC-48FD-BD9E-9974FE42870B}"/>
              </a:ext>
            </a:extLst>
          </p:cNvPr>
          <p:cNvCxnSpPr/>
          <p:nvPr/>
        </p:nvCxnSpPr>
        <p:spPr>
          <a:xfrm>
            <a:off x="10311160" y="2761786"/>
            <a:ext cx="65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3C11D8B-BC26-454F-9CAF-F342E54337DB}"/>
              </a:ext>
            </a:extLst>
          </p:cNvPr>
          <p:cNvCxnSpPr>
            <a:cxnSpLocks/>
          </p:cNvCxnSpPr>
          <p:nvPr/>
        </p:nvCxnSpPr>
        <p:spPr>
          <a:xfrm flipH="1">
            <a:off x="7285463" y="2975517"/>
            <a:ext cx="654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F13F6C85-1510-4176-A54C-88CEC8F6D494}"/>
              </a:ext>
            </a:extLst>
          </p:cNvPr>
          <p:cNvCxnSpPr>
            <a:cxnSpLocks/>
          </p:cNvCxnSpPr>
          <p:nvPr/>
        </p:nvCxnSpPr>
        <p:spPr>
          <a:xfrm flipH="1">
            <a:off x="4282068" y="2843560"/>
            <a:ext cx="654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818DB30-A1DF-420C-A04E-5ED24C1249A6}"/>
              </a:ext>
            </a:extLst>
          </p:cNvPr>
          <p:cNvSpPr txBox="1"/>
          <p:nvPr/>
        </p:nvSpPr>
        <p:spPr>
          <a:xfrm>
            <a:off x="11214406" y="257712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NULL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5D06E9F-D7B9-46CA-A44A-3C4840AB4CD1}"/>
              </a:ext>
            </a:extLst>
          </p:cNvPr>
          <p:cNvSpPr txBox="1"/>
          <p:nvPr/>
        </p:nvSpPr>
        <p:spPr>
          <a:xfrm>
            <a:off x="3359956" y="26588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NULL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56F5FE36-56DA-4ED9-B1E0-F7A7E119D411}"/>
              </a:ext>
            </a:extLst>
          </p:cNvPr>
          <p:cNvCxnSpPr>
            <a:cxnSpLocks/>
          </p:cNvCxnSpPr>
          <p:nvPr/>
        </p:nvCxnSpPr>
        <p:spPr>
          <a:xfrm flipV="1">
            <a:off x="6095999" y="3657599"/>
            <a:ext cx="0" cy="11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6AF2A489-D9E7-421D-937E-6C239F39251C}"/>
              </a:ext>
            </a:extLst>
          </p:cNvPr>
          <p:cNvCxnSpPr>
            <a:cxnSpLocks/>
          </p:cNvCxnSpPr>
          <p:nvPr/>
        </p:nvCxnSpPr>
        <p:spPr>
          <a:xfrm flipV="1">
            <a:off x="9117981" y="3657598"/>
            <a:ext cx="0" cy="11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2B4A98B8-665B-43CC-8CD8-EC269D3E3B44}"/>
              </a:ext>
            </a:extLst>
          </p:cNvPr>
          <p:cNvCxnSpPr>
            <a:cxnSpLocks/>
          </p:cNvCxnSpPr>
          <p:nvPr/>
        </p:nvCxnSpPr>
        <p:spPr>
          <a:xfrm flipH="1">
            <a:off x="2946597" y="2577120"/>
            <a:ext cx="186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82D7CCD3-A715-4A20-ABD5-78E03E18B3DE}"/>
              </a:ext>
            </a:extLst>
          </p:cNvPr>
          <p:cNvCxnSpPr>
            <a:cxnSpLocks/>
          </p:cNvCxnSpPr>
          <p:nvPr/>
        </p:nvCxnSpPr>
        <p:spPr>
          <a:xfrm>
            <a:off x="2946597" y="3024984"/>
            <a:ext cx="186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D94C9514-6A5A-496C-B6DE-AD394F259C8F}"/>
              </a:ext>
            </a:extLst>
          </p:cNvPr>
          <p:cNvCxnSpPr>
            <a:cxnSpLocks/>
          </p:cNvCxnSpPr>
          <p:nvPr/>
        </p:nvCxnSpPr>
        <p:spPr>
          <a:xfrm>
            <a:off x="1702415" y="3390808"/>
            <a:ext cx="1" cy="81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5BB8E9F4-8733-4A2F-8C1A-913C6DDD94FC}"/>
              </a:ext>
            </a:extLst>
          </p:cNvPr>
          <p:cNvSpPr txBox="1"/>
          <p:nvPr/>
        </p:nvSpPr>
        <p:spPr>
          <a:xfrm>
            <a:off x="1702415" y="36146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ANT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30661252-63B5-421C-A142-FC6C361CF9A9}"/>
              </a:ext>
            </a:extLst>
          </p:cNvPr>
          <p:cNvSpPr txBox="1"/>
          <p:nvPr/>
        </p:nvSpPr>
        <p:spPr>
          <a:xfrm>
            <a:off x="1364021" y="42077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NULL</a:t>
            </a:r>
          </a:p>
        </p:txBody>
      </p: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151D0030-3C63-49F6-9D5D-07427CB3D20A}"/>
              </a:ext>
            </a:extLst>
          </p:cNvPr>
          <p:cNvCxnSpPr/>
          <p:nvPr/>
        </p:nvCxnSpPr>
        <p:spPr>
          <a:xfrm rot="10800000">
            <a:off x="2855935" y="3390808"/>
            <a:ext cx="2080339" cy="1995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03EC74C-8790-40C4-AA27-A22FD587F28A}"/>
              </a:ext>
            </a:extLst>
          </p:cNvPr>
          <p:cNvSpPr txBox="1"/>
          <p:nvPr/>
        </p:nvSpPr>
        <p:spPr>
          <a:xfrm>
            <a:off x="3833231" y="256246"/>
            <a:ext cx="4525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SI VA AL PRINCIPIO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A6DDDE6-410A-4EEB-9142-21E8F7293BA3}"/>
              </a:ext>
            </a:extLst>
          </p:cNvPr>
          <p:cNvSpPr txBox="1"/>
          <p:nvPr/>
        </p:nvSpPr>
        <p:spPr>
          <a:xfrm>
            <a:off x="178496" y="129212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if(</a:t>
            </a:r>
            <a:r>
              <a:rPr lang="es-ES" dirty="0" err="1"/>
              <a:t>strcmp</a:t>
            </a:r>
            <a:r>
              <a:rPr lang="es-ES" dirty="0"/>
              <a:t>(</a:t>
            </a:r>
            <a:r>
              <a:rPr lang="es-ES" dirty="0" err="1"/>
              <a:t>NodoN</a:t>
            </a:r>
            <a:r>
              <a:rPr lang="es-ES" dirty="0"/>
              <a:t> -&gt; Nombre, Inicio -&gt; Nombre) &lt; 0)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914034D-73EB-4624-AE25-F8C5035FD0A8}"/>
              </a:ext>
            </a:extLst>
          </p:cNvPr>
          <p:cNvSpPr txBox="1"/>
          <p:nvPr/>
        </p:nvSpPr>
        <p:spPr>
          <a:xfrm>
            <a:off x="259765" y="1293747"/>
            <a:ext cx="6200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Inicio -&gt; </a:t>
            </a:r>
            <a:r>
              <a:rPr lang="es-ES" dirty="0" err="1"/>
              <a:t>Ant</a:t>
            </a:r>
            <a:r>
              <a:rPr lang="es-ES" dirty="0"/>
              <a:t> = </a:t>
            </a:r>
            <a:r>
              <a:rPr lang="es-ES" dirty="0" err="1"/>
              <a:t>NodoN</a:t>
            </a:r>
            <a:r>
              <a:rPr lang="es-ES" dirty="0"/>
              <a:t>;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2FAB75F-BD33-4614-909E-25D468A7BEA8}"/>
              </a:ext>
            </a:extLst>
          </p:cNvPr>
          <p:cNvSpPr txBox="1"/>
          <p:nvPr/>
        </p:nvSpPr>
        <p:spPr>
          <a:xfrm>
            <a:off x="259765" y="1293747"/>
            <a:ext cx="6200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NodoN</a:t>
            </a:r>
            <a:r>
              <a:rPr lang="es-ES" dirty="0"/>
              <a:t> -&gt; </a:t>
            </a:r>
            <a:r>
              <a:rPr lang="es-ES" dirty="0" err="1"/>
              <a:t>Sig</a:t>
            </a:r>
            <a:r>
              <a:rPr lang="es-ES" dirty="0"/>
              <a:t> = Inicio;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C3766A5-593D-445E-84B5-DAA3847B1F06}"/>
              </a:ext>
            </a:extLst>
          </p:cNvPr>
          <p:cNvSpPr txBox="1"/>
          <p:nvPr/>
        </p:nvSpPr>
        <p:spPr>
          <a:xfrm>
            <a:off x="181324" y="1293747"/>
            <a:ext cx="6200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NodoN</a:t>
            </a:r>
            <a:r>
              <a:rPr lang="es-ES" dirty="0"/>
              <a:t> -&gt; </a:t>
            </a:r>
            <a:r>
              <a:rPr lang="es-ES" dirty="0" err="1"/>
              <a:t>Ant</a:t>
            </a:r>
            <a:r>
              <a:rPr lang="es-ES" dirty="0"/>
              <a:t> = NULL;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24D65F2-EC11-46CB-8FE0-1CF19A00AC7B}"/>
              </a:ext>
            </a:extLst>
          </p:cNvPr>
          <p:cNvSpPr txBox="1"/>
          <p:nvPr/>
        </p:nvSpPr>
        <p:spPr>
          <a:xfrm>
            <a:off x="125261" y="1293747"/>
            <a:ext cx="6200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Inicio = </a:t>
            </a:r>
            <a:r>
              <a:rPr lang="es-ES" dirty="0" err="1"/>
              <a:t>NodoN</a:t>
            </a:r>
            <a:r>
              <a:rPr lang="es-ES" dirty="0"/>
              <a:t>;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D02D21-DA5D-4E43-82D8-F917BD2D3EDD}"/>
              </a:ext>
            </a:extLst>
          </p:cNvPr>
          <p:cNvSpPr txBox="1"/>
          <p:nvPr/>
        </p:nvSpPr>
        <p:spPr>
          <a:xfrm>
            <a:off x="291080" y="1293369"/>
            <a:ext cx="6225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return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54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9" grpId="0"/>
      <p:bldP spid="90" grpId="0"/>
      <p:bldP spid="23" grpId="0"/>
      <p:bldP spid="25" grpId="0"/>
      <p:bldP spid="25" grpId="1"/>
      <p:bldP spid="27" grpId="0"/>
      <p:bldP spid="27" grpId="1"/>
      <p:bldP spid="29" grpId="0"/>
      <p:bldP spid="29" grpId="1"/>
      <p:bldP spid="31" grpId="0"/>
      <p:bldP spid="31" grpId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9AA3BBA-6E7B-4A9C-AFAE-E879B4278234}"/>
              </a:ext>
            </a:extLst>
          </p:cNvPr>
          <p:cNvSpPr/>
          <p:nvPr/>
        </p:nvSpPr>
        <p:spPr>
          <a:xfrm>
            <a:off x="1214974" y="2580362"/>
            <a:ext cx="1302758" cy="8486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NODO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C279430-8712-4495-B211-9E0586ED9652}"/>
              </a:ext>
            </a:extLst>
          </p:cNvPr>
          <p:cNvSpPr/>
          <p:nvPr/>
        </p:nvSpPr>
        <p:spPr>
          <a:xfrm>
            <a:off x="3208700" y="2580362"/>
            <a:ext cx="1302758" cy="8486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F43E5EB-4A88-4502-BD4D-02F09AB9EEC7}"/>
              </a:ext>
            </a:extLst>
          </p:cNvPr>
          <p:cNvSpPr/>
          <p:nvPr/>
        </p:nvSpPr>
        <p:spPr>
          <a:xfrm>
            <a:off x="5202426" y="2580362"/>
            <a:ext cx="1302758" cy="8486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NODO AUX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491708-BFFF-4236-AB1C-2191337627D3}"/>
              </a:ext>
            </a:extLst>
          </p:cNvPr>
          <p:cNvSpPr/>
          <p:nvPr/>
        </p:nvSpPr>
        <p:spPr>
          <a:xfrm>
            <a:off x="7196152" y="2580362"/>
            <a:ext cx="1302758" cy="8486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B7A0646-A267-4BF8-AE12-D2C8CADD713E}"/>
              </a:ext>
            </a:extLst>
          </p:cNvPr>
          <p:cNvSpPr/>
          <p:nvPr/>
        </p:nvSpPr>
        <p:spPr>
          <a:xfrm>
            <a:off x="9189878" y="2580362"/>
            <a:ext cx="1302758" cy="8486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NODO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32E7FE5-ECC7-4588-BE5E-DA925E5BAFF4}"/>
              </a:ext>
            </a:extLst>
          </p:cNvPr>
          <p:cNvSpPr/>
          <p:nvPr/>
        </p:nvSpPr>
        <p:spPr>
          <a:xfrm>
            <a:off x="4198181" y="703545"/>
            <a:ext cx="1302758" cy="8486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NUEVO NODO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B9E0A97-BBC3-4F4A-84B3-DE6C7B6DC450}"/>
              </a:ext>
            </a:extLst>
          </p:cNvPr>
          <p:cNvSpPr/>
          <p:nvPr/>
        </p:nvSpPr>
        <p:spPr>
          <a:xfrm>
            <a:off x="918499" y="4882044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D728D0A-47AE-4D9C-AE0D-95FAEBCCD474}"/>
              </a:ext>
            </a:extLst>
          </p:cNvPr>
          <p:cNvSpPr/>
          <p:nvPr/>
        </p:nvSpPr>
        <p:spPr>
          <a:xfrm>
            <a:off x="8893403" y="4969727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FINAL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0CB1FF2-89A2-4BD6-BCB8-A744465709EB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1866353" y="3429000"/>
            <a:ext cx="0" cy="145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CC3E38E-9DA9-496F-8215-F69EBD6FC481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V="1">
            <a:off x="9841257" y="3429000"/>
            <a:ext cx="0" cy="154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3706435-BEAF-48D3-93FF-C8DEE9C5785F}"/>
              </a:ext>
            </a:extLst>
          </p:cNvPr>
          <p:cNvCxnSpPr>
            <a:cxnSpLocks/>
          </p:cNvCxnSpPr>
          <p:nvPr/>
        </p:nvCxnSpPr>
        <p:spPr>
          <a:xfrm flipH="1">
            <a:off x="721251" y="2947792"/>
            <a:ext cx="39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77CAC0F-194F-4860-A010-ACE49FAF84E8}"/>
              </a:ext>
            </a:extLst>
          </p:cNvPr>
          <p:cNvCxnSpPr>
            <a:cxnSpLocks/>
          </p:cNvCxnSpPr>
          <p:nvPr/>
        </p:nvCxnSpPr>
        <p:spPr>
          <a:xfrm flipH="1">
            <a:off x="2635671" y="2793304"/>
            <a:ext cx="39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0832DF2-D9D9-4938-A49A-0D6D5C03FDC7}"/>
              </a:ext>
            </a:extLst>
          </p:cNvPr>
          <p:cNvCxnSpPr>
            <a:cxnSpLocks/>
          </p:cNvCxnSpPr>
          <p:nvPr/>
        </p:nvCxnSpPr>
        <p:spPr>
          <a:xfrm flipH="1">
            <a:off x="4656512" y="2793304"/>
            <a:ext cx="39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E061258-0988-407E-8E39-3294F3F940A0}"/>
              </a:ext>
            </a:extLst>
          </p:cNvPr>
          <p:cNvCxnSpPr>
            <a:cxnSpLocks/>
          </p:cNvCxnSpPr>
          <p:nvPr/>
        </p:nvCxnSpPr>
        <p:spPr>
          <a:xfrm flipH="1">
            <a:off x="6648150" y="2793304"/>
            <a:ext cx="39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B5E26EA-6FC1-4C66-B2F4-38BB157A9963}"/>
              </a:ext>
            </a:extLst>
          </p:cNvPr>
          <p:cNvCxnSpPr>
            <a:cxnSpLocks/>
          </p:cNvCxnSpPr>
          <p:nvPr/>
        </p:nvCxnSpPr>
        <p:spPr>
          <a:xfrm flipH="1">
            <a:off x="8696155" y="2757813"/>
            <a:ext cx="39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21779F-2501-4394-A1F2-EB1BA7CA6465}"/>
              </a:ext>
            </a:extLst>
          </p:cNvPr>
          <p:cNvCxnSpPr>
            <a:cxnSpLocks/>
          </p:cNvCxnSpPr>
          <p:nvPr/>
        </p:nvCxnSpPr>
        <p:spPr>
          <a:xfrm>
            <a:off x="2627272" y="3083491"/>
            <a:ext cx="402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609162A-A55F-4EED-B236-ED755EB93CEC}"/>
              </a:ext>
            </a:extLst>
          </p:cNvPr>
          <p:cNvCxnSpPr>
            <a:cxnSpLocks/>
          </p:cNvCxnSpPr>
          <p:nvPr/>
        </p:nvCxnSpPr>
        <p:spPr>
          <a:xfrm>
            <a:off x="4648113" y="3100193"/>
            <a:ext cx="402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F42E873-9192-4906-8837-F3D7FE1E0A91}"/>
              </a:ext>
            </a:extLst>
          </p:cNvPr>
          <p:cNvCxnSpPr>
            <a:cxnSpLocks/>
          </p:cNvCxnSpPr>
          <p:nvPr/>
        </p:nvCxnSpPr>
        <p:spPr>
          <a:xfrm>
            <a:off x="6648150" y="3116895"/>
            <a:ext cx="402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6B66E7C-3E49-41EB-9DF4-E1C4A24B000C}"/>
              </a:ext>
            </a:extLst>
          </p:cNvPr>
          <p:cNvCxnSpPr>
            <a:cxnSpLocks/>
          </p:cNvCxnSpPr>
          <p:nvPr/>
        </p:nvCxnSpPr>
        <p:spPr>
          <a:xfrm>
            <a:off x="8716933" y="3116895"/>
            <a:ext cx="402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08407BC-D956-4905-997B-20A7C566B556}"/>
              </a:ext>
            </a:extLst>
          </p:cNvPr>
          <p:cNvCxnSpPr>
            <a:cxnSpLocks/>
          </p:cNvCxnSpPr>
          <p:nvPr/>
        </p:nvCxnSpPr>
        <p:spPr>
          <a:xfrm>
            <a:off x="10625166" y="2947792"/>
            <a:ext cx="402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E66FD5F-338F-4E2B-B8A3-11D24852B25B}"/>
              </a:ext>
            </a:extLst>
          </p:cNvPr>
          <p:cNvSpPr txBox="1"/>
          <p:nvPr/>
        </p:nvSpPr>
        <p:spPr>
          <a:xfrm>
            <a:off x="11183604" y="274756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NULL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7EB55-ABCF-46DA-9DFA-C0A6FA95347B}"/>
              </a:ext>
            </a:extLst>
          </p:cNvPr>
          <p:cNvSpPr txBox="1"/>
          <p:nvPr/>
        </p:nvSpPr>
        <p:spPr>
          <a:xfrm>
            <a:off x="39129" y="274756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NULL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D6E55C7-4AB6-44CB-A6A7-B0170477E8A4}"/>
              </a:ext>
            </a:extLst>
          </p:cNvPr>
          <p:cNvCxnSpPr>
            <a:cxnSpLocks/>
          </p:cNvCxnSpPr>
          <p:nvPr/>
        </p:nvCxnSpPr>
        <p:spPr>
          <a:xfrm flipV="1">
            <a:off x="4364139" y="1700433"/>
            <a:ext cx="0" cy="7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4877B49-B7F5-446D-81D2-AC291502A110}"/>
              </a:ext>
            </a:extLst>
          </p:cNvPr>
          <p:cNvCxnSpPr>
            <a:cxnSpLocks/>
          </p:cNvCxnSpPr>
          <p:nvPr/>
        </p:nvCxnSpPr>
        <p:spPr>
          <a:xfrm>
            <a:off x="5374472" y="1700433"/>
            <a:ext cx="0" cy="71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9386E030-1A2D-4D29-9B22-CF6540738433}"/>
              </a:ext>
            </a:extLst>
          </p:cNvPr>
          <p:cNvCxnSpPr/>
          <p:nvPr/>
        </p:nvCxnSpPr>
        <p:spPr>
          <a:xfrm rot="5400000">
            <a:off x="3683582" y="1927455"/>
            <a:ext cx="751562" cy="277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C0D6F29B-A200-4ECD-A560-DA01E622CAC9}"/>
              </a:ext>
            </a:extLst>
          </p:cNvPr>
          <p:cNvCxnSpPr/>
          <p:nvPr/>
        </p:nvCxnSpPr>
        <p:spPr>
          <a:xfrm rot="16200000" flipV="1">
            <a:off x="5229613" y="1971760"/>
            <a:ext cx="716005" cy="173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FDAB856-5106-4E5F-9AE6-321A4D13E6E6}"/>
              </a:ext>
            </a:extLst>
          </p:cNvPr>
          <p:cNvSpPr txBox="1"/>
          <p:nvPr/>
        </p:nvSpPr>
        <p:spPr>
          <a:xfrm>
            <a:off x="3619191" y="-140021"/>
            <a:ext cx="4469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SI VA EN EL MEDIO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9922F47-B481-4023-AC9E-AB2B837845EC}"/>
              </a:ext>
            </a:extLst>
          </p:cNvPr>
          <p:cNvSpPr txBox="1"/>
          <p:nvPr/>
        </p:nvSpPr>
        <p:spPr>
          <a:xfrm>
            <a:off x="3500960" y="4598878"/>
            <a:ext cx="61001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Nodo * Aux = Inicio -&gt; </a:t>
            </a:r>
            <a:r>
              <a:rPr lang="es-ES" sz="1400" dirty="0" err="1"/>
              <a:t>Sig</a:t>
            </a:r>
            <a:r>
              <a:rPr lang="es-ES" sz="1400" dirty="0"/>
              <a:t>;</a:t>
            </a:r>
          </a:p>
          <a:p>
            <a:r>
              <a:rPr lang="es-ES" sz="1400" dirty="0"/>
              <a:t>while(Aux){</a:t>
            </a:r>
          </a:p>
          <a:p>
            <a:r>
              <a:rPr lang="fr-FR" sz="1400" dirty="0"/>
              <a:t>	if(</a:t>
            </a:r>
            <a:r>
              <a:rPr lang="fr-FR" sz="1400" dirty="0" err="1"/>
              <a:t>strcmp</a:t>
            </a:r>
            <a:r>
              <a:rPr lang="fr-FR" sz="1400" dirty="0"/>
              <a:t>(</a:t>
            </a:r>
            <a:r>
              <a:rPr lang="fr-FR" sz="1400" dirty="0" err="1"/>
              <a:t>NodoN</a:t>
            </a:r>
            <a:r>
              <a:rPr lang="fr-FR" sz="1400" dirty="0"/>
              <a:t> -&gt; Nombre, Aux -&gt; Nombre) &lt; 0){</a:t>
            </a:r>
          </a:p>
          <a:p>
            <a:r>
              <a:rPr lang="fr-FR" sz="1400" dirty="0"/>
              <a:t>		// </a:t>
            </a:r>
            <a:r>
              <a:rPr lang="fr-FR" sz="1400" dirty="0" err="1"/>
              <a:t>Tenemos</a:t>
            </a:r>
            <a:r>
              <a:rPr lang="fr-FR" sz="1400" dirty="0"/>
              <a:t> que </a:t>
            </a:r>
            <a:r>
              <a:rPr lang="fr-FR" sz="1400" dirty="0" err="1"/>
              <a:t>ponerlo</a:t>
            </a:r>
            <a:r>
              <a:rPr lang="fr-FR" sz="1400" dirty="0"/>
              <a:t> aca</a:t>
            </a:r>
          </a:p>
          <a:p>
            <a:r>
              <a:rPr lang="fr-FR" sz="1400" dirty="0"/>
              <a:t>	}</a:t>
            </a:r>
          </a:p>
          <a:p>
            <a:r>
              <a:rPr lang="fr-FR" sz="1400" dirty="0"/>
              <a:t>	Aux = Aux -&gt; </a:t>
            </a:r>
            <a:r>
              <a:rPr lang="fr-FR" sz="1400" dirty="0" err="1"/>
              <a:t>Sig</a:t>
            </a:r>
            <a:r>
              <a:rPr lang="fr-FR" sz="1400" dirty="0"/>
              <a:t>;</a:t>
            </a:r>
          </a:p>
          <a:p>
            <a:r>
              <a:rPr lang="fr-FR" sz="1400" dirty="0"/>
              <a:t>}</a:t>
            </a:r>
            <a:endParaRPr lang="es-ES" sz="14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11A4487-3737-4093-875F-424B4F407013}"/>
              </a:ext>
            </a:extLst>
          </p:cNvPr>
          <p:cNvSpPr txBox="1"/>
          <p:nvPr/>
        </p:nvSpPr>
        <p:spPr>
          <a:xfrm>
            <a:off x="3502947" y="4587857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Aux -&gt; </a:t>
            </a:r>
            <a:r>
              <a:rPr lang="es-ES" dirty="0" err="1"/>
              <a:t>Ant</a:t>
            </a:r>
            <a:r>
              <a:rPr lang="es-ES" dirty="0"/>
              <a:t> -&gt; </a:t>
            </a:r>
            <a:r>
              <a:rPr lang="es-ES" dirty="0" err="1"/>
              <a:t>Sig</a:t>
            </a:r>
            <a:r>
              <a:rPr lang="es-ES" dirty="0"/>
              <a:t> = </a:t>
            </a:r>
            <a:r>
              <a:rPr lang="es-ES" dirty="0" err="1"/>
              <a:t>NodoN</a:t>
            </a:r>
            <a:r>
              <a:rPr lang="es-ES" dirty="0"/>
              <a:t>;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F955D64-8CC5-43D2-959F-C34E09B27BC0}"/>
              </a:ext>
            </a:extLst>
          </p:cNvPr>
          <p:cNvSpPr txBox="1"/>
          <p:nvPr/>
        </p:nvSpPr>
        <p:spPr>
          <a:xfrm>
            <a:off x="3500960" y="4587857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NodoN</a:t>
            </a:r>
            <a:r>
              <a:rPr lang="es-ES" dirty="0"/>
              <a:t> -&gt; </a:t>
            </a:r>
            <a:r>
              <a:rPr lang="es-ES" dirty="0" err="1"/>
              <a:t>Sig</a:t>
            </a:r>
            <a:r>
              <a:rPr lang="es-ES" dirty="0"/>
              <a:t> = Aux;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4B7EC0-5135-4810-BFBE-5EF874800C5F}"/>
              </a:ext>
            </a:extLst>
          </p:cNvPr>
          <p:cNvSpPr txBox="1"/>
          <p:nvPr/>
        </p:nvSpPr>
        <p:spPr>
          <a:xfrm>
            <a:off x="3465585" y="4599912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NodoN</a:t>
            </a:r>
            <a:r>
              <a:rPr lang="es-ES" dirty="0"/>
              <a:t> -&gt; </a:t>
            </a:r>
            <a:r>
              <a:rPr lang="es-ES" dirty="0" err="1"/>
              <a:t>Ant</a:t>
            </a:r>
            <a:r>
              <a:rPr lang="es-ES" dirty="0"/>
              <a:t> = Aux -&gt; </a:t>
            </a:r>
            <a:r>
              <a:rPr lang="es-ES" dirty="0" err="1"/>
              <a:t>Ant</a:t>
            </a:r>
            <a:r>
              <a:rPr lang="es-ES" dirty="0"/>
              <a:t>;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5C1BDF1-BD5E-4F41-AA39-E77B98B2D439}"/>
              </a:ext>
            </a:extLst>
          </p:cNvPr>
          <p:cNvSpPr txBox="1"/>
          <p:nvPr/>
        </p:nvSpPr>
        <p:spPr>
          <a:xfrm>
            <a:off x="3536335" y="4573243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Aux -&gt; </a:t>
            </a:r>
            <a:r>
              <a:rPr lang="es-ES" dirty="0" err="1"/>
              <a:t>Ant</a:t>
            </a:r>
            <a:r>
              <a:rPr lang="es-ES" dirty="0"/>
              <a:t> = </a:t>
            </a:r>
            <a:r>
              <a:rPr lang="es-ES" dirty="0" err="1"/>
              <a:t>NodoN</a:t>
            </a:r>
            <a:r>
              <a:rPr lang="es-ES" dirty="0"/>
              <a:t>;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D9B804F-1AC3-422B-8962-4F37028AEA82}"/>
              </a:ext>
            </a:extLst>
          </p:cNvPr>
          <p:cNvSpPr txBox="1"/>
          <p:nvPr/>
        </p:nvSpPr>
        <p:spPr>
          <a:xfrm>
            <a:off x="3549883" y="4560197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return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22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9" grpId="0"/>
      <p:bldP spid="39" grpId="1"/>
      <p:bldP spid="41" grpId="0"/>
      <p:bldP spid="41" grpId="1"/>
      <p:bldP spid="43" grpId="0"/>
      <p:bldP spid="43" grpId="1"/>
      <p:bldP spid="44" grpId="0"/>
      <p:bldP spid="44" grpId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A60BF1B-3674-446D-BBDF-5A7EE19127BC}"/>
              </a:ext>
            </a:extLst>
          </p:cNvPr>
          <p:cNvSpPr/>
          <p:nvPr/>
        </p:nvSpPr>
        <p:spPr>
          <a:xfrm>
            <a:off x="2718097" y="2302727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25A00E3-21B8-4AD8-A9EF-EB5AB4299D37}"/>
              </a:ext>
            </a:extLst>
          </p:cNvPr>
          <p:cNvSpPr/>
          <p:nvPr/>
        </p:nvSpPr>
        <p:spPr>
          <a:xfrm>
            <a:off x="6630344" y="2302726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1025FE-89FA-406C-99CD-EF63FA3546F8}"/>
              </a:ext>
            </a:extLst>
          </p:cNvPr>
          <p:cNvSpPr/>
          <p:nvPr/>
        </p:nvSpPr>
        <p:spPr>
          <a:xfrm>
            <a:off x="2718097" y="5019830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AF1B3F-29D4-467F-B0D4-88136970A37B}"/>
              </a:ext>
            </a:extLst>
          </p:cNvPr>
          <p:cNvSpPr/>
          <p:nvPr/>
        </p:nvSpPr>
        <p:spPr>
          <a:xfrm>
            <a:off x="6630344" y="5019829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9BF125-750C-40F5-BB0F-F5D142784A9F}"/>
              </a:ext>
            </a:extLst>
          </p:cNvPr>
          <p:cNvSpPr/>
          <p:nvPr/>
        </p:nvSpPr>
        <p:spPr>
          <a:xfrm>
            <a:off x="9594737" y="3893556"/>
            <a:ext cx="1895707" cy="11262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NUEVO NODO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F251A4E-3682-4A4C-97DB-0FECFF0D8A6A}"/>
              </a:ext>
            </a:extLst>
          </p:cNvPr>
          <p:cNvCxnSpPr/>
          <p:nvPr/>
        </p:nvCxnSpPr>
        <p:spPr>
          <a:xfrm flipV="1">
            <a:off x="3665950" y="3645074"/>
            <a:ext cx="0" cy="111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DB9126A-FCB3-4683-9D4C-5EBD5E2B73A2}"/>
              </a:ext>
            </a:extLst>
          </p:cNvPr>
          <p:cNvCxnSpPr/>
          <p:nvPr/>
        </p:nvCxnSpPr>
        <p:spPr>
          <a:xfrm flipV="1">
            <a:off x="7578197" y="3645074"/>
            <a:ext cx="0" cy="111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CB2B74-70F3-4A1C-BB5A-F0ED0F6EE105}"/>
              </a:ext>
            </a:extLst>
          </p:cNvPr>
          <p:cNvCxnSpPr>
            <a:cxnSpLocks/>
          </p:cNvCxnSpPr>
          <p:nvPr/>
        </p:nvCxnSpPr>
        <p:spPr>
          <a:xfrm>
            <a:off x="5041725" y="2657605"/>
            <a:ext cx="105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EB4FBC-B129-4C69-872E-234B63B0B50C}"/>
              </a:ext>
            </a:extLst>
          </p:cNvPr>
          <p:cNvCxnSpPr>
            <a:cxnSpLocks/>
          </p:cNvCxnSpPr>
          <p:nvPr/>
        </p:nvCxnSpPr>
        <p:spPr>
          <a:xfrm>
            <a:off x="8839199" y="2865862"/>
            <a:ext cx="105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0887740-379E-4CB6-A2D7-1FFEA30040E1}"/>
              </a:ext>
            </a:extLst>
          </p:cNvPr>
          <p:cNvCxnSpPr>
            <a:cxnSpLocks/>
          </p:cNvCxnSpPr>
          <p:nvPr/>
        </p:nvCxnSpPr>
        <p:spPr>
          <a:xfrm flipH="1">
            <a:off x="5027112" y="2867439"/>
            <a:ext cx="1083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F1C9D8B-2DF1-419B-B932-9FC0E04001D1}"/>
              </a:ext>
            </a:extLst>
          </p:cNvPr>
          <p:cNvCxnSpPr>
            <a:cxnSpLocks/>
          </p:cNvCxnSpPr>
          <p:nvPr/>
        </p:nvCxnSpPr>
        <p:spPr>
          <a:xfrm flipH="1">
            <a:off x="1484334" y="2865862"/>
            <a:ext cx="1083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569020-844C-4324-B83B-17E123D9B4F1}"/>
              </a:ext>
            </a:extLst>
          </p:cNvPr>
          <p:cNvSpPr txBox="1"/>
          <p:nvPr/>
        </p:nvSpPr>
        <p:spPr>
          <a:xfrm>
            <a:off x="650972" y="268119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NULL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61E3475-7B90-4008-A3D5-29A1D3C3403F}"/>
              </a:ext>
            </a:extLst>
          </p:cNvPr>
          <p:cNvSpPr txBox="1"/>
          <p:nvPr/>
        </p:nvSpPr>
        <p:spPr>
          <a:xfrm>
            <a:off x="10030878" y="26832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NULL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09233E8-4074-420E-B99A-707F4B00CD6A}"/>
              </a:ext>
            </a:extLst>
          </p:cNvPr>
          <p:cNvCxnSpPr/>
          <p:nvPr/>
        </p:nvCxnSpPr>
        <p:spPr>
          <a:xfrm>
            <a:off x="10542590" y="5160723"/>
            <a:ext cx="0" cy="61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88DC57A-4F36-4005-90ED-54AFAB033066}"/>
              </a:ext>
            </a:extLst>
          </p:cNvPr>
          <p:cNvSpPr txBox="1"/>
          <p:nvPr/>
        </p:nvSpPr>
        <p:spPr>
          <a:xfrm>
            <a:off x="10707666" y="528294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SIG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EB8548-60B2-43CD-B6A6-513CA660F1B5}"/>
              </a:ext>
            </a:extLst>
          </p:cNvPr>
          <p:cNvSpPr txBox="1"/>
          <p:nvPr/>
        </p:nvSpPr>
        <p:spPr>
          <a:xfrm>
            <a:off x="10204196" y="58529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NULL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D685406E-7635-4D5A-A49F-856810651C2D}"/>
              </a:ext>
            </a:extLst>
          </p:cNvPr>
          <p:cNvCxnSpPr>
            <a:cxnSpLocks/>
          </p:cNvCxnSpPr>
          <p:nvPr/>
        </p:nvCxnSpPr>
        <p:spPr>
          <a:xfrm rot="10800000">
            <a:off x="8655485" y="3175812"/>
            <a:ext cx="939252" cy="816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8529EC4-42E9-4C23-A77F-73C8B7AFBFEA}"/>
              </a:ext>
            </a:extLst>
          </p:cNvPr>
          <p:cNvSpPr txBox="1"/>
          <p:nvPr/>
        </p:nvSpPr>
        <p:spPr>
          <a:xfrm>
            <a:off x="9180220" y="321965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ANT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2F899F3-4F31-459C-B6CE-69DC893D3105}"/>
              </a:ext>
            </a:extLst>
          </p:cNvPr>
          <p:cNvCxnSpPr/>
          <p:nvPr/>
        </p:nvCxnSpPr>
        <p:spPr>
          <a:xfrm>
            <a:off x="8354860" y="3583975"/>
            <a:ext cx="1011476" cy="87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C3188D9-4BE4-4FEA-9812-E4B24E47106A}"/>
              </a:ext>
            </a:extLst>
          </p:cNvPr>
          <p:cNvCxnSpPr/>
          <p:nvPr/>
        </p:nvCxnSpPr>
        <p:spPr>
          <a:xfrm flipV="1">
            <a:off x="8655485" y="5019829"/>
            <a:ext cx="814237" cy="63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D1D763-B7A4-43D8-AFCC-8E5F2F8A515F}"/>
              </a:ext>
            </a:extLst>
          </p:cNvPr>
          <p:cNvSpPr txBox="1"/>
          <p:nvPr/>
        </p:nvSpPr>
        <p:spPr>
          <a:xfrm>
            <a:off x="4334530" y="115454"/>
            <a:ext cx="3522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SI VA AL FINAL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909E777-DB40-4646-A717-2D7AE3AEDA1E}"/>
              </a:ext>
            </a:extLst>
          </p:cNvPr>
          <p:cNvSpPr txBox="1"/>
          <p:nvPr/>
        </p:nvSpPr>
        <p:spPr>
          <a:xfrm>
            <a:off x="224256" y="5103011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NodoN</a:t>
            </a:r>
            <a:r>
              <a:rPr lang="es-ES" dirty="0"/>
              <a:t> -&gt; </a:t>
            </a:r>
            <a:r>
              <a:rPr lang="es-ES" dirty="0" err="1"/>
              <a:t>Sig</a:t>
            </a:r>
            <a:r>
              <a:rPr lang="es-ES" dirty="0"/>
              <a:t> = NULL;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FA5542-D2BE-47C6-893D-205C120CAE53}"/>
              </a:ext>
            </a:extLst>
          </p:cNvPr>
          <p:cNvSpPr txBox="1"/>
          <p:nvPr/>
        </p:nvSpPr>
        <p:spPr>
          <a:xfrm>
            <a:off x="216780" y="5112151"/>
            <a:ext cx="6175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NodoN</a:t>
            </a:r>
            <a:r>
              <a:rPr lang="es-ES" dirty="0"/>
              <a:t> -&gt; </a:t>
            </a:r>
            <a:r>
              <a:rPr lang="es-ES" dirty="0" err="1"/>
              <a:t>Ant</a:t>
            </a:r>
            <a:r>
              <a:rPr lang="es-ES" dirty="0"/>
              <a:t> = Final;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6894E21-1D5F-414B-B6ED-1EDE75E59795}"/>
              </a:ext>
            </a:extLst>
          </p:cNvPr>
          <p:cNvSpPr txBox="1"/>
          <p:nvPr/>
        </p:nvSpPr>
        <p:spPr>
          <a:xfrm>
            <a:off x="259839" y="5107581"/>
            <a:ext cx="6181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Final -&gt; </a:t>
            </a:r>
            <a:r>
              <a:rPr lang="es-ES" dirty="0" err="1"/>
              <a:t>Sig</a:t>
            </a:r>
            <a:r>
              <a:rPr lang="es-ES" dirty="0"/>
              <a:t> = </a:t>
            </a:r>
            <a:r>
              <a:rPr lang="es-ES" dirty="0" err="1"/>
              <a:t>NodoN</a:t>
            </a:r>
            <a:r>
              <a:rPr lang="es-ES" dirty="0"/>
              <a:t>;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5BC59CE-6B43-4848-936B-B956BC5966F0}"/>
              </a:ext>
            </a:extLst>
          </p:cNvPr>
          <p:cNvSpPr txBox="1"/>
          <p:nvPr/>
        </p:nvSpPr>
        <p:spPr>
          <a:xfrm>
            <a:off x="339950" y="5107581"/>
            <a:ext cx="6181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Final = </a:t>
            </a:r>
            <a:r>
              <a:rPr lang="es-ES" dirty="0" err="1"/>
              <a:t>NodoN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042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9" grpId="0"/>
      <p:bldP spid="25" grpId="0"/>
      <p:bldP spid="25" grpId="1"/>
      <p:bldP spid="26" grpId="0"/>
      <p:bldP spid="26" grpId="1"/>
      <p:bldP spid="28" grpId="0"/>
      <p:bldP spid="28" grpId="1"/>
      <p:bldP spid="30" grpId="0"/>
      <p:bldP spid="30" grpId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219</Words>
  <Application>Microsoft Office PowerPoint</Application>
  <PresentationFormat>Panorámica</PresentationFormat>
  <Paragraphs>67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Martín Ezequiel Villordo</dc:creator>
  <cp:lastModifiedBy>Martín Ezequiel Villordo</cp:lastModifiedBy>
  <cp:revision>16</cp:revision>
  <dcterms:created xsi:type="dcterms:W3CDTF">2021-05-07T11:45:22Z</dcterms:created>
  <dcterms:modified xsi:type="dcterms:W3CDTF">2021-05-08T11:33:39Z</dcterms:modified>
</cp:coreProperties>
</file>