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E-Naira Hackathon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Hackatheers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the E-naira can be adopted by SME’s and startups to create innovative products or enhance their existing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726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21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E-Naira Hackathon The Hackatheers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E-Naira Hackathon The Hackatheers</dc:title>
  <dc:creator>COLLINS 004</dc:creator>
  <cp:lastModifiedBy>COLLINS 004</cp:lastModifiedBy>
  <cp:revision>2</cp:revision>
  <dcterms:created xsi:type="dcterms:W3CDTF">2022-08-04T17:37:13Z</dcterms:created>
  <dcterms:modified xsi:type="dcterms:W3CDTF">2022-08-04T18:42:51Z</dcterms:modified>
</cp:coreProperties>
</file>