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98CD2-DB51-4019-80F1-D88FB69ABAF6}" type="doc">
      <dgm:prSet loTypeId="urn:microsoft.com/office/officeart/2018/2/layout/IconCircle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29FDF2-E9A1-420D-BDD9-D65DABD828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create a working form of </a:t>
          </a:r>
          <a:r>
            <a:rPr lang="en-US" dirty="0" err="1"/>
            <a:t>eToken</a:t>
          </a:r>
          <a:r>
            <a:rPr lang="en-US" dirty="0"/>
            <a:t> for avoiding…</a:t>
          </a:r>
        </a:p>
      </dgm:t>
    </dgm:pt>
    <dgm:pt modelId="{F6847AAC-B18A-419F-A2EA-AB0012078F3A}" type="parTrans" cxnId="{826B59A1-6436-45CF-AD2D-D362D8B3655A}">
      <dgm:prSet/>
      <dgm:spPr/>
      <dgm:t>
        <a:bodyPr/>
        <a:lstStyle/>
        <a:p>
          <a:endParaRPr lang="en-US"/>
        </a:p>
      </dgm:t>
    </dgm:pt>
    <dgm:pt modelId="{B8246FF7-E74B-4818-965C-6170A5D5AC53}" type="sibTrans" cxnId="{826B59A1-6436-45CF-AD2D-D362D8B365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D8B807-6F91-474E-BE95-0F139B9073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Counterfeiting.</a:t>
          </a:r>
        </a:p>
      </dgm:t>
    </dgm:pt>
    <dgm:pt modelId="{D3DECEB0-A98D-46DD-89EF-F7BCA716EB41}" type="parTrans" cxnId="{F6D2C2DA-A900-4313-B452-1E4EB62D6450}">
      <dgm:prSet/>
      <dgm:spPr/>
      <dgm:t>
        <a:bodyPr/>
        <a:lstStyle/>
        <a:p>
          <a:endParaRPr lang="en-US"/>
        </a:p>
      </dgm:t>
    </dgm:pt>
    <dgm:pt modelId="{FC4AE318-9735-457B-8678-CAE1B64AA11D}" type="sibTrans" cxnId="{F6D2C2DA-A900-4313-B452-1E4EB62D64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20CB9E-B445-4E16-81C3-63481B715E3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</a:t>
          </a:r>
          <a:r>
            <a:rPr lang="en-US"/>
            <a:t>oan infringement and</a:t>
          </a:r>
        </a:p>
      </dgm:t>
    </dgm:pt>
    <dgm:pt modelId="{227502A6-FD4A-4268-8A0C-209553DA3D26}" type="parTrans" cxnId="{1D521CF6-AD09-4A83-9612-8DC543D811CE}">
      <dgm:prSet/>
      <dgm:spPr/>
      <dgm:t>
        <a:bodyPr/>
        <a:lstStyle/>
        <a:p>
          <a:endParaRPr lang="en-US"/>
        </a:p>
      </dgm:t>
    </dgm:pt>
    <dgm:pt modelId="{7A57A3FD-DF72-4A85-9BE6-384D4BD755CC}" type="sibTrans" cxnId="{1D521CF6-AD09-4A83-9612-8DC543D811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66E45F-CF07-4963-B656-B35CB53DFE3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</a:t>
          </a:r>
          <a:r>
            <a:rPr lang="en-US"/>
            <a:t>oney usage in other fields</a:t>
          </a:r>
        </a:p>
      </dgm:t>
    </dgm:pt>
    <dgm:pt modelId="{510E8E76-6A06-432F-BEE8-5B866B838BB0}" type="parTrans" cxnId="{9C86AC0E-D684-4F24-ADF3-50A8AB3B5A8B}">
      <dgm:prSet/>
      <dgm:spPr/>
      <dgm:t>
        <a:bodyPr/>
        <a:lstStyle/>
        <a:p>
          <a:endParaRPr lang="en-US"/>
        </a:p>
      </dgm:t>
    </dgm:pt>
    <dgm:pt modelId="{88F4DC27-BD21-4A51-9433-91CE6EF107E5}" type="sibTrans" cxnId="{9C86AC0E-D684-4F24-ADF3-50A8AB3B5A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7BB8B1-4975-4150-BBDD-730CD860B3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eTokens are supposedly going to be under the name eNaira but they are different assets to the eNaira. Each type of token has its sole purpose which could be…</a:t>
          </a:r>
        </a:p>
      </dgm:t>
    </dgm:pt>
    <dgm:pt modelId="{CD22400B-20C9-4BF2-8B2A-BC9FC37E21D3}" type="parTrans" cxnId="{F6F1CE60-5756-49C5-83D3-5FD32121D8C7}">
      <dgm:prSet/>
      <dgm:spPr/>
      <dgm:t>
        <a:bodyPr/>
        <a:lstStyle/>
        <a:p>
          <a:endParaRPr lang="en-US"/>
        </a:p>
      </dgm:t>
    </dgm:pt>
    <dgm:pt modelId="{45DD3679-6A5D-4375-BC38-874E33CC9DBC}" type="sibTrans" cxnId="{F6F1CE60-5756-49C5-83D3-5FD32121D8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3EB0B7-26C8-4A46-A983-5AF9F42BE35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</a:t>
          </a:r>
          <a:r>
            <a:rPr lang="en-US"/>
            <a:t>griculture or farming</a:t>
          </a:r>
        </a:p>
      </dgm:t>
    </dgm:pt>
    <dgm:pt modelId="{BD78D0DC-55A5-44A7-A38D-C78C84E806CC}" type="parTrans" cxnId="{64CF978C-2BB0-45A3-B4FA-21EC151893D2}">
      <dgm:prSet/>
      <dgm:spPr/>
      <dgm:t>
        <a:bodyPr/>
        <a:lstStyle/>
        <a:p>
          <a:endParaRPr lang="en-US"/>
        </a:p>
      </dgm:t>
    </dgm:pt>
    <dgm:pt modelId="{1B1FDC0C-CA1D-4AAD-82D1-47F961DEC395}" type="sibTrans" cxnId="{64CF978C-2BB0-45A3-B4FA-21EC151893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3A08E6-B26E-4AD3-966F-145F314BDAF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</a:t>
          </a:r>
          <a:r>
            <a:rPr lang="en-US"/>
            <a:t>ar dealership</a:t>
          </a:r>
        </a:p>
      </dgm:t>
    </dgm:pt>
    <dgm:pt modelId="{DB07BC7D-7C53-466E-9916-9E639D55B1DE}" type="parTrans" cxnId="{73F5666B-66B6-4B71-A898-6AD57F37B395}">
      <dgm:prSet/>
      <dgm:spPr/>
      <dgm:t>
        <a:bodyPr/>
        <a:lstStyle/>
        <a:p>
          <a:endParaRPr lang="en-US"/>
        </a:p>
      </dgm:t>
    </dgm:pt>
    <dgm:pt modelId="{4FD6A512-D440-4D76-BCD5-1EAB206A156D}" type="sibTrans" cxnId="{73F5666B-66B6-4B71-A898-6AD57F37B395}">
      <dgm:prSet/>
      <dgm:spPr/>
      <dgm:t>
        <a:bodyPr/>
        <a:lstStyle/>
        <a:p>
          <a:endParaRPr lang="en-US"/>
        </a:p>
      </dgm:t>
    </dgm:pt>
    <dgm:pt modelId="{90EF5D0C-5BA4-4A9F-A173-273307F68F9F}" type="pres">
      <dgm:prSet presAssocID="{43A98CD2-DB51-4019-80F1-D88FB69ABAF6}" presName="root" presStyleCnt="0">
        <dgm:presLayoutVars>
          <dgm:dir/>
          <dgm:resizeHandles val="exact"/>
        </dgm:presLayoutVars>
      </dgm:prSet>
      <dgm:spPr/>
    </dgm:pt>
    <dgm:pt modelId="{038901C6-D495-4EAE-A9EA-CE3769473AC3}" type="pres">
      <dgm:prSet presAssocID="{43A98CD2-DB51-4019-80F1-D88FB69ABAF6}" presName="container" presStyleCnt="0">
        <dgm:presLayoutVars>
          <dgm:dir/>
          <dgm:resizeHandles val="exact"/>
        </dgm:presLayoutVars>
      </dgm:prSet>
      <dgm:spPr/>
    </dgm:pt>
    <dgm:pt modelId="{9F9CF1BD-BBC3-4A06-A200-9BD7EFBFCDF6}" type="pres">
      <dgm:prSet presAssocID="{3429FDF2-E9A1-420D-BDD9-D65DABD82855}" presName="compNode" presStyleCnt="0"/>
      <dgm:spPr/>
    </dgm:pt>
    <dgm:pt modelId="{86676446-C33B-4A0A-8282-179741921992}" type="pres">
      <dgm:prSet presAssocID="{3429FDF2-E9A1-420D-BDD9-D65DABD82855}" presName="iconBgRect" presStyleLbl="bgShp" presStyleIdx="0" presStyleCnt="7"/>
      <dgm:spPr/>
    </dgm:pt>
    <dgm:pt modelId="{4B586501-828D-48D3-840C-21126B838C42}" type="pres">
      <dgm:prSet presAssocID="{3429FDF2-E9A1-420D-BDD9-D65DABD8285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82BF396-703E-4EA8-A86D-99136B67B1D6}" type="pres">
      <dgm:prSet presAssocID="{3429FDF2-E9A1-420D-BDD9-D65DABD82855}" presName="spaceRect" presStyleCnt="0"/>
      <dgm:spPr/>
    </dgm:pt>
    <dgm:pt modelId="{89172CB6-51BA-44D5-8A2B-798DB167FE95}" type="pres">
      <dgm:prSet presAssocID="{3429FDF2-E9A1-420D-BDD9-D65DABD82855}" presName="textRect" presStyleLbl="revTx" presStyleIdx="0" presStyleCnt="7">
        <dgm:presLayoutVars>
          <dgm:chMax val="1"/>
          <dgm:chPref val="1"/>
        </dgm:presLayoutVars>
      </dgm:prSet>
      <dgm:spPr/>
    </dgm:pt>
    <dgm:pt modelId="{F7DB7A98-6403-4DCC-B5A3-EA72D0CC7329}" type="pres">
      <dgm:prSet presAssocID="{B8246FF7-E74B-4818-965C-6170A5D5AC53}" presName="sibTrans" presStyleLbl="sibTrans2D1" presStyleIdx="0" presStyleCnt="0"/>
      <dgm:spPr/>
    </dgm:pt>
    <dgm:pt modelId="{77F99FF5-26A3-4678-AE3A-CC317BC28B4D}" type="pres">
      <dgm:prSet presAssocID="{7BD8B807-6F91-474E-BE95-0F139B9073D8}" presName="compNode" presStyleCnt="0"/>
      <dgm:spPr/>
    </dgm:pt>
    <dgm:pt modelId="{1D647BCA-CED2-4C7A-BECF-33ED1154D87B}" type="pres">
      <dgm:prSet presAssocID="{7BD8B807-6F91-474E-BE95-0F139B9073D8}" presName="iconBgRect" presStyleLbl="bgShp" presStyleIdx="1" presStyleCnt="7"/>
      <dgm:spPr/>
    </dgm:pt>
    <dgm:pt modelId="{0E879B29-0088-4BC3-8500-E79A12B5A465}" type="pres">
      <dgm:prSet presAssocID="{7BD8B807-6F91-474E-BE95-0F139B9073D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357378D6-142B-4846-BD3C-90E5354FC466}" type="pres">
      <dgm:prSet presAssocID="{7BD8B807-6F91-474E-BE95-0F139B9073D8}" presName="spaceRect" presStyleCnt="0"/>
      <dgm:spPr/>
    </dgm:pt>
    <dgm:pt modelId="{ABE2885A-B9EB-4D4E-9CF6-04FA8B41E14D}" type="pres">
      <dgm:prSet presAssocID="{7BD8B807-6F91-474E-BE95-0F139B9073D8}" presName="textRect" presStyleLbl="revTx" presStyleIdx="1" presStyleCnt="7">
        <dgm:presLayoutVars>
          <dgm:chMax val="1"/>
          <dgm:chPref val="1"/>
        </dgm:presLayoutVars>
      </dgm:prSet>
      <dgm:spPr/>
    </dgm:pt>
    <dgm:pt modelId="{225D1EB3-1A74-4F9B-823D-3C5CCCA0B94F}" type="pres">
      <dgm:prSet presAssocID="{FC4AE318-9735-457B-8678-CAE1B64AA11D}" presName="sibTrans" presStyleLbl="sibTrans2D1" presStyleIdx="0" presStyleCnt="0"/>
      <dgm:spPr/>
    </dgm:pt>
    <dgm:pt modelId="{D1485097-8DE4-42C3-8101-E8A49E33072D}" type="pres">
      <dgm:prSet presAssocID="{5B20CB9E-B445-4E16-81C3-63481B715E34}" presName="compNode" presStyleCnt="0"/>
      <dgm:spPr/>
    </dgm:pt>
    <dgm:pt modelId="{2C84BBFD-2D4B-4B68-9E8D-8199C0CDB641}" type="pres">
      <dgm:prSet presAssocID="{5B20CB9E-B445-4E16-81C3-63481B715E34}" presName="iconBgRect" presStyleLbl="bgShp" presStyleIdx="2" presStyleCnt="7"/>
      <dgm:spPr/>
    </dgm:pt>
    <dgm:pt modelId="{1CFB959D-54B9-4DF7-97E6-A5884702A3BD}" type="pres">
      <dgm:prSet presAssocID="{5B20CB9E-B445-4E16-81C3-63481B715E3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DBBF2E5-20E7-402F-BE5E-D191650A1A82}" type="pres">
      <dgm:prSet presAssocID="{5B20CB9E-B445-4E16-81C3-63481B715E34}" presName="spaceRect" presStyleCnt="0"/>
      <dgm:spPr/>
    </dgm:pt>
    <dgm:pt modelId="{81D9560D-D5FF-41D3-AC76-03FA7F6E8779}" type="pres">
      <dgm:prSet presAssocID="{5B20CB9E-B445-4E16-81C3-63481B715E34}" presName="textRect" presStyleLbl="revTx" presStyleIdx="2" presStyleCnt="7">
        <dgm:presLayoutVars>
          <dgm:chMax val="1"/>
          <dgm:chPref val="1"/>
        </dgm:presLayoutVars>
      </dgm:prSet>
      <dgm:spPr/>
    </dgm:pt>
    <dgm:pt modelId="{4EBCC770-2A65-499C-9615-FD1265BDEB16}" type="pres">
      <dgm:prSet presAssocID="{7A57A3FD-DF72-4A85-9BE6-384D4BD755CC}" presName="sibTrans" presStyleLbl="sibTrans2D1" presStyleIdx="0" presStyleCnt="0"/>
      <dgm:spPr/>
    </dgm:pt>
    <dgm:pt modelId="{19E235B4-AB77-43B7-A379-8AB6F6877AAE}" type="pres">
      <dgm:prSet presAssocID="{AC66E45F-CF07-4963-B656-B35CB53DFE35}" presName="compNode" presStyleCnt="0"/>
      <dgm:spPr/>
    </dgm:pt>
    <dgm:pt modelId="{C2453D09-47AC-4E07-B79D-001850930FF5}" type="pres">
      <dgm:prSet presAssocID="{AC66E45F-CF07-4963-B656-B35CB53DFE35}" presName="iconBgRect" presStyleLbl="bgShp" presStyleIdx="3" presStyleCnt="7"/>
      <dgm:spPr/>
    </dgm:pt>
    <dgm:pt modelId="{17E97631-4EF1-4F53-A4F6-C2809D64EEE9}" type="pres">
      <dgm:prSet presAssocID="{AC66E45F-CF07-4963-B656-B35CB53DFE3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1C41DC6-8859-4000-B104-0136F11F227F}" type="pres">
      <dgm:prSet presAssocID="{AC66E45F-CF07-4963-B656-B35CB53DFE35}" presName="spaceRect" presStyleCnt="0"/>
      <dgm:spPr/>
    </dgm:pt>
    <dgm:pt modelId="{E1195D1D-515D-4CA7-9D46-89E4A88CBB5C}" type="pres">
      <dgm:prSet presAssocID="{AC66E45F-CF07-4963-B656-B35CB53DFE35}" presName="textRect" presStyleLbl="revTx" presStyleIdx="3" presStyleCnt="7">
        <dgm:presLayoutVars>
          <dgm:chMax val="1"/>
          <dgm:chPref val="1"/>
        </dgm:presLayoutVars>
      </dgm:prSet>
      <dgm:spPr/>
    </dgm:pt>
    <dgm:pt modelId="{CC34DF79-F639-4EB2-AC98-C0939E4882D2}" type="pres">
      <dgm:prSet presAssocID="{88F4DC27-BD21-4A51-9433-91CE6EF107E5}" presName="sibTrans" presStyleLbl="sibTrans2D1" presStyleIdx="0" presStyleCnt="0"/>
      <dgm:spPr/>
    </dgm:pt>
    <dgm:pt modelId="{A0264CCC-3C6F-47D4-BF13-1F1474D2E34E}" type="pres">
      <dgm:prSet presAssocID="{197BB8B1-4975-4150-BBDD-730CD860B3D3}" presName="compNode" presStyleCnt="0"/>
      <dgm:spPr/>
    </dgm:pt>
    <dgm:pt modelId="{9598E1A0-1CE3-44E2-8884-889500FF0B6F}" type="pres">
      <dgm:prSet presAssocID="{197BB8B1-4975-4150-BBDD-730CD860B3D3}" presName="iconBgRect" presStyleLbl="bgShp" presStyleIdx="4" presStyleCnt="7"/>
      <dgm:spPr/>
    </dgm:pt>
    <dgm:pt modelId="{2BF59E78-E0D2-48BE-9AAD-92053728E8BD}" type="pres">
      <dgm:prSet presAssocID="{197BB8B1-4975-4150-BBDD-730CD860B3D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E9148685-2F29-4661-8449-B05723AD111E}" type="pres">
      <dgm:prSet presAssocID="{197BB8B1-4975-4150-BBDD-730CD860B3D3}" presName="spaceRect" presStyleCnt="0"/>
      <dgm:spPr/>
    </dgm:pt>
    <dgm:pt modelId="{D1E70C06-FD1D-4992-B5B7-91A6BCD63039}" type="pres">
      <dgm:prSet presAssocID="{197BB8B1-4975-4150-BBDD-730CD860B3D3}" presName="textRect" presStyleLbl="revTx" presStyleIdx="4" presStyleCnt="7">
        <dgm:presLayoutVars>
          <dgm:chMax val="1"/>
          <dgm:chPref val="1"/>
        </dgm:presLayoutVars>
      </dgm:prSet>
      <dgm:spPr/>
    </dgm:pt>
    <dgm:pt modelId="{0A55EE09-F660-49CB-8759-4D0BAB3491B8}" type="pres">
      <dgm:prSet presAssocID="{45DD3679-6A5D-4375-BC38-874E33CC9DBC}" presName="sibTrans" presStyleLbl="sibTrans2D1" presStyleIdx="0" presStyleCnt="0"/>
      <dgm:spPr/>
    </dgm:pt>
    <dgm:pt modelId="{DC200748-868A-48BA-B744-5D2197863F66}" type="pres">
      <dgm:prSet presAssocID="{843EB0B7-26C8-4A46-A983-5AF9F42BE353}" presName="compNode" presStyleCnt="0"/>
      <dgm:spPr/>
    </dgm:pt>
    <dgm:pt modelId="{D678951C-D2DB-439C-A9B1-3905E311F3C5}" type="pres">
      <dgm:prSet presAssocID="{843EB0B7-26C8-4A46-A983-5AF9F42BE353}" presName="iconBgRect" presStyleLbl="bgShp" presStyleIdx="5" presStyleCnt="7"/>
      <dgm:spPr/>
    </dgm:pt>
    <dgm:pt modelId="{B0B433FC-A603-4439-8B6D-35383BDD1074}" type="pres">
      <dgm:prSet presAssocID="{843EB0B7-26C8-4A46-A983-5AF9F42BE35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DDF0F22A-F361-42D7-AA41-3490849481E3}" type="pres">
      <dgm:prSet presAssocID="{843EB0B7-26C8-4A46-A983-5AF9F42BE353}" presName="spaceRect" presStyleCnt="0"/>
      <dgm:spPr/>
    </dgm:pt>
    <dgm:pt modelId="{91936C2D-62CC-4FC0-955B-B46440A431F7}" type="pres">
      <dgm:prSet presAssocID="{843EB0B7-26C8-4A46-A983-5AF9F42BE353}" presName="textRect" presStyleLbl="revTx" presStyleIdx="5" presStyleCnt="7">
        <dgm:presLayoutVars>
          <dgm:chMax val="1"/>
          <dgm:chPref val="1"/>
        </dgm:presLayoutVars>
      </dgm:prSet>
      <dgm:spPr/>
    </dgm:pt>
    <dgm:pt modelId="{AB678B03-17A6-4894-BA43-A3DC50DBAF79}" type="pres">
      <dgm:prSet presAssocID="{1B1FDC0C-CA1D-4AAD-82D1-47F961DEC395}" presName="sibTrans" presStyleLbl="sibTrans2D1" presStyleIdx="0" presStyleCnt="0"/>
      <dgm:spPr/>
    </dgm:pt>
    <dgm:pt modelId="{4BEBB2FF-0FF3-4C8D-8DD3-D123F546DB0C}" type="pres">
      <dgm:prSet presAssocID="{0C3A08E6-B26E-4AD3-966F-145F314BDAF1}" presName="compNode" presStyleCnt="0"/>
      <dgm:spPr/>
    </dgm:pt>
    <dgm:pt modelId="{D20E0724-D45A-442F-8C71-7CE872014933}" type="pres">
      <dgm:prSet presAssocID="{0C3A08E6-B26E-4AD3-966F-145F314BDAF1}" presName="iconBgRect" presStyleLbl="bgShp" presStyleIdx="6" presStyleCnt="7"/>
      <dgm:spPr/>
    </dgm:pt>
    <dgm:pt modelId="{EAFB89F7-EE21-4F25-9472-FBD380FAB85E}" type="pres">
      <dgm:prSet presAssocID="{0C3A08E6-B26E-4AD3-966F-145F314BDAF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00CFBE6-3907-4339-BB4A-29C921C961D3}" type="pres">
      <dgm:prSet presAssocID="{0C3A08E6-B26E-4AD3-966F-145F314BDAF1}" presName="spaceRect" presStyleCnt="0"/>
      <dgm:spPr/>
    </dgm:pt>
    <dgm:pt modelId="{CC22064A-7E2B-425A-865E-0E3B071CC03B}" type="pres">
      <dgm:prSet presAssocID="{0C3A08E6-B26E-4AD3-966F-145F314BDAF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9573303-CF37-40E7-834C-A2D1DB15E919}" type="presOf" srcId="{0C3A08E6-B26E-4AD3-966F-145F314BDAF1}" destId="{CC22064A-7E2B-425A-865E-0E3B071CC03B}" srcOrd="0" destOrd="0" presId="urn:microsoft.com/office/officeart/2018/2/layout/IconCircleList"/>
    <dgm:cxn modelId="{9C86AC0E-D684-4F24-ADF3-50A8AB3B5A8B}" srcId="{43A98CD2-DB51-4019-80F1-D88FB69ABAF6}" destId="{AC66E45F-CF07-4963-B656-B35CB53DFE35}" srcOrd="3" destOrd="0" parTransId="{510E8E76-6A06-432F-BEE8-5B866B838BB0}" sibTransId="{88F4DC27-BD21-4A51-9433-91CE6EF107E5}"/>
    <dgm:cxn modelId="{8C54E716-606E-4ADA-A259-C2868697C237}" type="presOf" srcId="{3429FDF2-E9A1-420D-BDD9-D65DABD82855}" destId="{89172CB6-51BA-44D5-8A2B-798DB167FE95}" srcOrd="0" destOrd="0" presId="urn:microsoft.com/office/officeart/2018/2/layout/IconCircleList"/>
    <dgm:cxn modelId="{1FC98A19-E023-4DB8-A8A1-D295C22DE19C}" type="presOf" srcId="{AC66E45F-CF07-4963-B656-B35CB53DFE35}" destId="{E1195D1D-515D-4CA7-9D46-89E4A88CBB5C}" srcOrd="0" destOrd="0" presId="urn:microsoft.com/office/officeart/2018/2/layout/IconCircleList"/>
    <dgm:cxn modelId="{AC88052E-C953-4E5E-B9FD-B7E38C4A6D38}" type="presOf" srcId="{7A57A3FD-DF72-4A85-9BE6-384D4BD755CC}" destId="{4EBCC770-2A65-499C-9615-FD1265BDEB16}" srcOrd="0" destOrd="0" presId="urn:microsoft.com/office/officeart/2018/2/layout/IconCircleList"/>
    <dgm:cxn modelId="{F6F1CE60-5756-49C5-83D3-5FD32121D8C7}" srcId="{43A98CD2-DB51-4019-80F1-D88FB69ABAF6}" destId="{197BB8B1-4975-4150-BBDD-730CD860B3D3}" srcOrd="4" destOrd="0" parTransId="{CD22400B-20C9-4BF2-8B2A-BC9FC37E21D3}" sibTransId="{45DD3679-6A5D-4375-BC38-874E33CC9DBC}"/>
    <dgm:cxn modelId="{37403E6B-141E-4704-BAD1-CD8B9EEC7E8C}" type="presOf" srcId="{843EB0B7-26C8-4A46-A983-5AF9F42BE353}" destId="{91936C2D-62CC-4FC0-955B-B46440A431F7}" srcOrd="0" destOrd="0" presId="urn:microsoft.com/office/officeart/2018/2/layout/IconCircleList"/>
    <dgm:cxn modelId="{73F5666B-66B6-4B71-A898-6AD57F37B395}" srcId="{43A98CD2-DB51-4019-80F1-D88FB69ABAF6}" destId="{0C3A08E6-B26E-4AD3-966F-145F314BDAF1}" srcOrd="6" destOrd="0" parTransId="{DB07BC7D-7C53-466E-9916-9E639D55B1DE}" sibTransId="{4FD6A512-D440-4D76-BCD5-1EAB206A156D}"/>
    <dgm:cxn modelId="{49EFC872-D43A-4828-83D1-60F1152769C5}" type="presOf" srcId="{88F4DC27-BD21-4A51-9433-91CE6EF107E5}" destId="{CC34DF79-F639-4EB2-AC98-C0939E4882D2}" srcOrd="0" destOrd="0" presId="urn:microsoft.com/office/officeart/2018/2/layout/IconCircleList"/>
    <dgm:cxn modelId="{FF5C7879-1FD3-4AA2-B83A-A30960310AFC}" type="presOf" srcId="{7BD8B807-6F91-474E-BE95-0F139B9073D8}" destId="{ABE2885A-B9EB-4D4E-9CF6-04FA8B41E14D}" srcOrd="0" destOrd="0" presId="urn:microsoft.com/office/officeart/2018/2/layout/IconCircleList"/>
    <dgm:cxn modelId="{64CF978C-2BB0-45A3-B4FA-21EC151893D2}" srcId="{43A98CD2-DB51-4019-80F1-D88FB69ABAF6}" destId="{843EB0B7-26C8-4A46-A983-5AF9F42BE353}" srcOrd="5" destOrd="0" parTransId="{BD78D0DC-55A5-44A7-A38D-C78C84E806CC}" sibTransId="{1B1FDC0C-CA1D-4AAD-82D1-47F961DEC395}"/>
    <dgm:cxn modelId="{79033E9C-0DB6-41CF-9365-00E0C6E24B7C}" type="presOf" srcId="{43A98CD2-DB51-4019-80F1-D88FB69ABAF6}" destId="{90EF5D0C-5BA4-4A9F-A173-273307F68F9F}" srcOrd="0" destOrd="0" presId="urn:microsoft.com/office/officeart/2018/2/layout/IconCircleList"/>
    <dgm:cxn modelId="{826B59A1-6436-45CF-AD2D-D362D8B3655A}" srcId="{43A98CD2-DB51-4019-80F1-D88FB69ABAF6}" destId="{3429FDF2-E9A1-420D-BDD9-D65DABD82855}" srcOrd="0" destOrd="0" parTransId="{F6847AAC-B18A-419F-A2EA-AB0012078F3A}" sibTransId="{B8246FF7-E74B-4818-965C-6170A5D5AC53}"/>
    <dgm:cxn modelId="{B22845B6-9ED3-43C9-ABE9-3983186A89D5}" type="presOf" srcId="{45DD3679-6A5D-4375-BC38-874E33CC9DBC}" destId="{0A55EE09-F660-49CB-8759-4D0BAB3491B8}" srcOrd="0" destOrd="0" presId="urn:microsoft.com/office/officeart/2018/2/layout/IconCircleList"/>
    <dgm:cxn modelId="{A731CFD1-E6A0-4140-8CD6-885BAE59F15D}" type="presOf" srcId="{1B1FDC0C-CA1D-4AAD-82D1-47F961DEC395}" destId="{AB678B03-17A6-4894-BA43-A3DC50DBAF79}" srcOrd="0" destOrd="0" presId="urn:microsoft.com/office/officeart/2018/2/layout/IconCircleList"/>
    <dgm:cxn modelId="{01E9CDD5-D4B4-4FFC-B623-F7660F146FA5}" type="presOf" srcId="{B8246FF7-E74B-4818-965C-6170A5D5AC53}" destId="{F7DB7A98-6403-4DCC-B5A3-EA72D0CC7329}" srcOrd="0" destOrd="0" presId="urn:microsoft.com/office/officeart/2018/2/layout/IconCircleList"/>
    <dgm:cxn modelId="{F6D2C2DA-A900-4313-B452-1E4EB62D6450}" srcId="{43A98CD2-DB51-4019-80F1-D88FB69ABAF6}" destId="{7BD8B807-6F91-474E-BE95-0F139B9073D8}" srcOrd="1" destOrd="0" parTransId="{D3DECEB0-A98D-46DD-89EF-F7BCA716EB41}" sibTransId="{FC4AE318-9735-457B-8678-CAE1B64AA11D}"/>
    <dgm:cxn modelId="{B5033BE5-255B-4488-8890-9A3F2BF4C8BB}" type="presOf" srcId="{FC4AE318-9735-457B-8678-CAE1B64AA11D}" destId="{225D1EB3-1A74-4F9B-823D-3C5CCCA0B94F}" srcOrd="0" destOrd="0" presId="urn:microsoft.com/office/officeart/2018/2/layout/IconCircleList"/>
    <dgm:cxn modelId="{2E854DF5-F7DF-498F-B230-2E0B54164D42}" type="presOf" srcId="{5B20CB9E-B445-4E16-81C3-63481B715E34}" destId="{81D9560D-D5FF-41D3-AC76-03FA7F6E8779}" srcOrd="0" destOrd="0" presId="urn:microsoft.com/office/officeart/2018/2/layout/IconCircleList"/>
    <dgm:cxn modelId="{1D521CF6-AD09-4A83-9612-8DC543D811CE}" srcId="{43A98CD2-DB51-4019-80F1-D88FB69ABAF6}" destId="{5B20CB9E-B445-4E16-81C3-63481B715E34}" srcOrd="2" destOrd="0" parTransId="{227502A6-FD4A-4268-8A0C-209553DA3D26}" sibTransId="{7A57A3FD-DF72-4A85-9BE6-384D4BD755CC}"/>
    <dgm:cxn modelId="{319020FA-3794-4925-89F5-FFEBF986FDA0}" type="presOf" srcId="{197BB8B1-4975-4150-BBDD-730CD860B3D3}" destId="{D1E70C06-FD1D-4992-B5B7-91A6BCD63039}" srcOrd="0" destOrd="0" presId="urn:microsoft.com/office/officeart/2018/2/layout/IconCircleList"/>
    <dgm:cxn modelId="{D720CE2B-D930-48BE-93BF-75F0951F85E2}" type="presParOf" srcId="{90EF5D0C-5BA4-4A9F-A173-273307F68F9F}" destId="{038901C6-D495-4EAE-A9EA-CE3769473AC3}" srcOrd="0" destOrd="0" presId="urn:microsoft.com/office/officeart/2018/2/layout/IconCircleList"/>
    <dgm:cxn modelId="{B260814A-5D57-4F13-B30B-76ADC06D37DC}" type="presParOf" srcId="{038901C6-D495-4EAE-A9EA-CE3769473AC3}" destId="{9F9CF1BD-BBC3-4A06-A200-9BD7EFBFCDF6}" srcOrd="0" destOrd="0" presId="urn:microsoft.com/office/officeart/2018/2/layout/IconCircleList"/>
    <dgm:cxn modelId="{B1ECF402-D70C-40EB-A687-6E7C9806FC17}" type="presParOf" srcId="{9F9CF1BD-BBC3-4A06-A200-9BD7EFBFCDF6}" destId="{86676446-C33B-4A0A-8282-179741921992}" srcOrd="0" destOrd="0" presId="urn:microsoft.com/office/officeart/2018/2/layout/IconCircleList"/>
    <dgm:cxn modelId="{F599C4CB-E1F0-42A2-900B-0A08E2704B45}" type="presParOf" srcId="{9F9CF1BD-BBC3-4A06-A200-9BD7EFBFCDF6}" destId="{4B586501-828D-48D3-840C-21126B838C42}" srcOrd="1" destOrd="0" presId="urn:microsoft.com/office/officeart/2018/2/layout/IconCircleList"/>
    <dgm:cxn modelId="{E276E1F1-A465-45AC-A705-5966EC7AA1C0}" type="presParOf" srcId="{9F9CF1BD-BBC3-4A06-A200-9BD7EFBFCDF6}" destId="{182BF396-703E-4EA8-A86D-99136B67B1D6}" srcOrd="2" destOrd="0" presId="urn:microsoft.com/office/officeart/2018/2/layout/IconCircleList"/>
    <dgm:cxn modelId="{58C3B2B8-2436-4229-8386-FE2750EB10CB}" type="presParOf" srcId="{9F9CF1BD-BBC3-4A06-A200-9BD7EFBFCDF6}" destId="{89172CB6-51BA-44D5-8A2B-798DB167FE95}" srcOrd="3" destOrd="0" presId="urn:microsoft.com/office/officeart/2018/2/layout/IconCircleList"/>
    <dgm:cxn modelId="{80AB4C13-F52E-4221-9783-3764DDB9B423}" type="presParOf" srcId="{038901C6-D495-4EAE-A9EA-CE3769473AC3}" destId="{F7DB7A98-6403-4DCC-B5A3-EA72D0CC7329}" srcOrd="1" destOrd="0" presId="urn:microsoft.com/office/officeart/2018/2/layout/IconCircleList"/>
    <dgm:cxn modelId="{F465B750-CAEB-4B78-8DC5-0D2DF2A43068}" type="presParOf" srcId="{038901C6-D495-4EAE-A9EA-CE3769473AC3}" destId="{77F99FF5-26A3-4678-AE3A-CC317BC28B4D}" srcOrd="2" destOrd="0" presId="urn:microsoft.com/office/officeart/2018/2/layout/IconCircleList"/>
    <dgm:cxn modelId="{794374BD-DF55-4E09-BD19-DF6D12091515}" type="presParOf" srcId="{77F99FF5-26A3-4678-AE3A-CC317BC28B4D}" destId="{1D647BCA-CED2-4C7A-BECF-33ED1154D87B}" srcOrd="0" destOrd="0" presId="urn:microsoft.com/office/officeart/2018/2/layout/IconCircleList"/>
    <dgm:cxn modelId="{A0E44729-7821-4B8B-BFB7-EEC6B8DFBAE5}" type="presParOf" srcId="{77F99FF5-26A3-4678-AE3A-CC317BC28B4D}" destId="{0E879B29-0088-4BC3-8500-E79A12B5A465}" srcOrd="1" destOrd="0" presId="urn:microsoft.com/office/officeart/2018/2/layout/IconCircleList"/>
    <dgm:cxn modelId="{A0ABA540-141A-46AC-9539-F55AED68A70C}" type="presParOf" srcId="{77F99FF5-26A3-4678-AE3A-CC317BC28B4D}" destId="{357378D6-142B-4846-BD3C-90E5354FC466}" srcOrd="2" destOrd="0" presId="urn:microsoft.com/office/officeart/2018/2/layout/IconCircleList"/>
    <dgm:cxn modelId="{10AC7C82-6E43-4D31-A1C0-DA13CAAF7E26}" type="presParOf" srcId="{77F99FF5-26A3-4678-AE3A-CC317BC28B4D}" destId="{ABE2885A-B9EB-4D4E-9CF6-04FA8B41E14D}" srcOrd="3" destOrd="0" presId="urn:microsoft.com/office/officeart/2018/2/layout/IconCircleList"/>
    <dgm:cxn modelId="{78ADC4CB-F55B-4DD5-979B-36BFCD9C1D73}" type="presParOf" srcId="{038901C6-D495-4EAE-A9EA-CE3769473AC3}" destId="{225D1EB3-1A74-4F9B-823D-3C5CCCA0B94F}" srcOrd="3" destOrd="0" presId="urn:microsoft.com/office/officeart/2018/2/layout/IconCircleList"/>
    <dgm:cxn modelId="{D3197100-3D62-469B-938E-FA8F66512855}" type="presParOf" srcId="{038901C6-D495-4EAE-A9EA-CE3769473AC3}" destId="{D1485097-8DE4-42C3-8101-E8A49E33072D}" srcOrd="4" destOrd="0" presId="urn:microsoft.com/office/officeart/2018/2/layout/IconCircleList"/>
    <dgm:cxn modelId="{CD6451B4-C634-495E-81FF-144170D09A74}" type="presParOf" srcId="{D1485097-8DE4-42C3-8101-E8A49E33072D}" destId="{2C84BBFD-2D4B-4B68-9E8D-8199C0CDB641}" srcOrd="0" destOrd="0" presId="urn:microsoft.com/office/officeart/2018/2/layout/IconCircleList"/>
    <dgm:cxn modelId="{995A439C-27F0-4AEA-A33E-25D2B356B6A0}" type="presParOf" srcId="{D1485097-8DE4-42C3-8101-E8A49E33072D}" destId="{1CFB959D-54B9-4DF7-97E6-A5884702A3BD}" srcOrd="1" destOrd="0" presId="urn:microsoft.com/office/officeart/2018/2/layout/IconCircleList"/>
    <dgm:cxn modelId="{1394F2E7-9343-409A-B919-22E0EEFB22DA}" type="presParOf" srcId="{D1485097-8DE4-42C3-8101-E8A49E33072D}" destId="{3DBBF2E5-20E7-402F-BE5E-D191650A1A82}" srcOrd="2" destOrd="0" presId="urn:microsoft.com/office/officeart/2018/2/layout/IconCircleList"/>
    <dgm:cxn modelId="{A0875483-941B-49E3-94AC-9B54B737AA55}" type="presParOf" srcId="{D1485097-8DE4-42C3-8101-E8A49E33072D}" destId="{81D9560D-D5FF-41D3-AC76-03FA7F6E8779}" srcOrd="3" destOrd="0" presId="urn:microsoft.com/office/officeart/2018/2/layout/IconCircleList"/>
    <dgm:cxn modelId="{45CBB676-BB9F-4952-8545-E1621C6691B2}" type="presParOf" srcId="{038901C6-D495-4EAE-A9EA-CE3769473AC3}" destId="{4EBCC770-2A65-499C-9615-FD1265BDEB16}" srcOrd="5" destOrd="0" presId="urn:microsoft.com/office/officeart/2018/2/layout/IconCircleList"/>
    <dgm:cxn modelId="{CD601EB0-EF01-412D-A448-6B4C67F0B24A}" type="presParOf" srcId="{038901C6-D495-4EAE-A9EA-CE3769473AC3}" destId="{19E235B4-AB77-43B7-A379-8AB6F6877AAE}" srcOrd="6" destOrd="0" presId="urn:microsoft.com/office/officeart/2018/2/layout/IconCircleList"/>
    <dgm:cxn modelId="{D36E87FF-55D7-4356-9C02-4536452694A5}" type="presParOf" srcId="{19E235B4-AB77-43B7-A379-8AB6F6877AAE}" destId="{C2453D09-47AC-4E07-B79D-001850930FF5}" srcOrd="0" destOrd="0" presId="urn:microsoft.com/office/officeart/2018/2/layout/IconCircleList"/>
    <dgm:cxn modelId="{A6776238-74BD-48D4-B9A1-AB2427FF0A9A}" type="presParOf" srcId="{19E235B4-AB77-43B7-A379-8AB6F6877AAE}" destId="{17E97631-4EF1-4F53-A4F6-C2809D64EEE9}" srcOrd="1" destOrd="0" presId="urn:microsoft.com/office/officeart/2018/2/layout/IconCircleList"/>
    <dgm:cxn modelId="{FEF3903B-0770-43F2-849A-CECAD79C311D}" type="presParOf" srcId="{19E235B4-AB77-43B7-A379-8AB6F6877AAE}" destId="{E1C41DC6-8859-4000-B104-0136F11F227F}" srcOrd="2" destOrd="0" presId="urn:microsoft.com/office/officeart/2018/2/layout/IconCircleList"/>
    <dgm:cxn modelId="{DFE5241C-EC0F-4514-B47D-E7EEC1CB3E7B}" type="presParOf" srcId="{19E235B4-AB77-43B7-A379-8AB6F6877AAE}" destId="{E1195D1D-515D-4CA7-9D46-89E4A88CBB5C}" srcOrd="3" destOrd="0" presId="urn:microsoft.com/office/officeart/2018/2/layout/IconCircleList"/>
    <dgm:cxn modelId="{6D418232-E663-4BEA-BE3C-407AD94B3591}" type="presParOf" srcId="{038901C6-D495-4EAE-A9EA-CE3769473AC3}" destId="{CC34DF79-F639-4EB2-AC98-C0939E4882D2}" srcOrd="7" destOrd="0" presId="urn:microsoft.com/office/officeart/2018/2/layout/IconCircleList"/>
    <dgm:cxn modelId="{C06A3A6E-9CCC-4E0F-88DA-0BA6A95B00C4}" type="presParOf" srcId="{038901C6-D495-4EAE-A9EA-CE3769473AC3}" destId="{A0264CCC-3C6F-47D4-BF13-1F1474D2E34E}" srcOrd="8" destOrd="0" presId="urn:microsoft.com/office/officeart/2018/2/layout/IconCircleList"/>
    <dgm:cxn modelId="{2CD58657-25A9-460C-9093-1A9E997AA688}" type="presParOf" srcId="{A0264CCC-3C6F-47D4-BF13-1F1474D2E34E}" destId="{9598E1A0-1CE3-44E2-8884-889500FF0B6F}" srcOrd="0" destOrd="0" presId="urn:microsoft.com/office/officeart/2018/2/layout/IconCircleList"/>
    <dgm:cxn modelId="{78BE8948-7D1D-4BB5-ABB3-1DE877DE1DA7}" type="presParOf" srcId="{A0264CCC-3C6F-47D4-BF13-1F1474D2E34E}" destId="{2BF59E78-E0D2-48BE-9AAD-92053728E8BD}" srcOrd="1" destOrd="0" presId="urn:microsoft.com/office/officeart/2018/2/layout/IconCircleList"/>
    <dgm:cxn modelId="{40459B2C-695A-4CAA-BFB7-FCF92D2AE38A}" type="presParOf" srcId="{A0264CCC-3C6F-47D4-BF13-1F1474D2E34E}" destId="{E9148685-2F29-4661-8449-B05723AD111E}" srcOrd="2" destOrd="0" presId="urn:microsoft.com/office/officeart/2018/2/layout/IconCircleList"/>
    <dgm:cxn modelId="{D1FF6A23-1FE8-4354-8F25-F1064B860193}" type="presParOf" srcId="{A0264CCC-3C6F-47D4-BF13-1F1474D2E34E}" destId="{D1E70C06-FD1D-4992-B5B7-91A6BCD63039}" srcOrd="3" destOrd="0" presId="urn:microsoft.com/office/officeart/2018/2/layout/IconCircleList"/>
    <dgm:cxn modelId="{D238B1E2-FBE9-4522-ACE9-F59B1FDA8C30}" type="presParOf" srcId="{038901C6-D495-4EAE-A9EA-CE3769473AC3}" destId="{0A55EE09-F660-49CB-8759-4D0BAB3491B8}" srcOrd="9" destOrd="0" presId="urn:microsoft.com/office/officeart/2018/2/layout/IconCircleList"/>
    <dgm:cxn modelId="{A0CDC741-6E9D-4985-A673-D6B363030AC0}" type="presParOf" srcId="{038901C6-D495-4EAE-A9EA-CE3769473AC3}" destId="{DC200748-868A-48BA-B744-5D2197863F66}" srcOrd="10" destOrd="0" presId="urn:microsoft.com/office/officeart/2018/2/layout/IconCircleList"/>
    <dgm:cxn modelId="{567E5FC4-1E9F-4F33-9BA2-98CCE4A65209}" type="presParOf" srcId="{DC200748-868A-48BA-B744-5D2197863F66}" destId="{D678951C-D2DB-439C-A9B1-3905E311F3C5}" srcOrd="0" destOrd="0" presId="urn:microsoft.com/office/officeart/2018/2/layout/IconCircleList"/>
    <dgm:cxn modelId="{3C617958-A92F-4467-AC45-D0C077E47238}" type="presParOf" srcId="{DC200748-868A-48BA-B744-5D2197863F66}" destId="{B0B433FC-A603-4439-8B6D-35383BDD1074}" srcOrd="1" destOrd="0" presId="urn:microsoft.com/office/officeart/2018/2/layout/IconCircleList"/>
    <dgm:cxn modelId="{32FD8C89-8299-4C80-8FB5-055062BCB8CC}" type="presParOf" srcId="{DC200748-868A-48BA-B744-5D2197863F66}" destId="{DDF0F22A-F361-42D7-AA41-3490849481E3}" srcOrd="2" destOrd="0" presId="urn:microsoft.com/office/officeart/2018/2/layout/IconCircleList"/>
    <dgm:cxn modelId="{D247C875-15EE-42D6-A572-A6A25C6C9C42}" type="presParOf" srcId="{DC200748-868A-48BA-B744-5D2197863F66}" destId="{91936C2D-62CC-4FC0-955B-B46440A431F7}" srcOrd="3" destOrd="0" presId="urn:microsoft.com/office/officeart/2018/2/layout/IconCircleList"/>
    <dgm:cxn modelId="{71367C18-01C8-48F8-A564-C2B4E59DFCAB}" type="presParOf" srcId="{038901C6-D495-4EAE-A9EA-CE3769473AC3}" destId="{AB678B03-17A6-4894-BA43-A3DC50DBAF79}" srcOrd="11" destOrd="0" presId="urn:microsoft.com/office/officeart/2018/2/layout/IconCircleList"/>
    <dgm:cxn modelId="{367013B6-6AA9-4C2B-8BFE-5948A875B3EF}" type="presParOf" srcId="{038901C6-D495-4EAE-A9EA-CE3769473AC3}" destId="{4BEBB2FF-0FF3-4C8D-8DD3-D123F546DB0C}" srcOrd="12" destOrd="0" presId="urn:microsoft.com/office/officeart/2018/2/layout/IconCircleList"/>
    <dgm:cxn modelId="{A315EE5D-DC51-4BC5-85B0-9A44448A4B76}" type="presParOf" srcId="{4BEBB2FF-0FF3-4C8D-8DD3-D123F546DB0C}" destId="{D20E0724-D45A-442F-8C71-7CE872014933}" srcOrd="0" destOrd="0" presId="urn:microsoft.com/office/officeart/2018/2/layout/IconCircleList"/>
    <dgm:cxn modelId="{90913C0B-D897-4807-BA9D-F29ADA5F9D85}" type="presParOf" srcId="{4BEBB2FF-0FF3-4C8D-8DD3-D123F546DB0C}" destId="{EAFB89F7-EE21-4F25-9472-FBD380FAB85E}" srcOrd="1" destOrd="0" presId="urn:microsoft.com/office/officeart/2018/2/layout/IconCircleList"/>
    <dgm:cxn modelId="{FD6E5299-7674-4BCF-B124-B3909B06B966}" type="presParOf" srcId="{4BEBB2FF-0FF3-4C8D-8DD3-D123F546DB0C}" destId="{A00CFBE6-3907-4339-BB4A-29C921C961D3}" srcOrd="2" destOrd="0" presId="urn:microsoft.com/office/officeart/2018/2/layout/IconCircleList"/>
    <dgm:cxn modelId="{BC4A501D-5F29-4B76-AB63-D62B8F2397E2}" type="presParOf" srcId="{4BEBB2FF-0FF3-4C8D-8DD3-D123F546DB0C}" destId="{CC22064A-7E2B-425A-865E-0E3B071CC0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76446-C33B-4A0A-8282-179741921992}">
      <dsp:nvSpPr>
        <dsp:cNvPr id="0" name=""/>
        <dsp:cNvSpPr/>
      </dsp:nvSpPr>
      <dsp:spPr>
        <a:xfrm>
          <a:off x="191458" y="149985"/>
          <a:ext cx="800575" cy="800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586501-828D-48D3-840C-21126B838C42}">
      <dsp:nvSpPr>
        <dsp:cNvPr id="0" name=""/>
        <dsp:cNvSpPr/>
      </dsp:nvSpPr>
      <dsp:spPr>
        <a:xfrm>
          <a:off x="359579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172CB6-51BA-44D5-8A2B-798DB167FE95}">
      <dsp:nvSpPr>
        <dsp:cNvPr id="0" name=""/>
        <dsp:cNvSpPr/>
      </dsp:nvSpPr>
      <dsp:spPr>
        <a:xfrm>
          <a:off x="1163586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 create a working form of </a:t>
          </a:r>
          <a:r>
            <a:rPr lang="en-US" sz="1100" kern="1200" dirty="0" err="1"/>
            <a:t>eToken</a:t>
          </a:r>
          <a:r>
            <a:rPr lang="en-US" sz="1100" kern="1200" dirty="0"/>
            <a:t> for avoiding…</a:t>
          </a:r>
        </a:p>
      </dsp:txBody>
      <dsp:txXfrm>
        <a:off x="1163586" y="149985"/>
        <a:ext cx="1887071" cy="800575"/>
      </dsp:txXfrm>
    </dsp:sp>
    <dsp:sp modelId="{1D647BCA-CED2-4C7A-BECF-33ED1154D87B}">
      <dsp:nvSpPr>
        <dsp:cNvPr id="0" name=""/>
        <dsp:cNvSpPr/>
      </dsp:nvSpPr>
      <dsp:spPr>
        <a:xfrm>
          <a:off x="3379466" y="149985"/>
          <a:ext cx="800575" cy="800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879B29-0088-4BC3-8500-E79A12B5A465}">
      <dsp:nvSpPr>
        <dsp:cNvPr id="0" name=""/>
        <dsp:cNvSpPr/>
      </dsp:nvSpPr>
      <dsp:spPr>
        <a:xfrm>
          <a:off x="3547587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E2885A-B9EB-4D4E-9CF6-04FA8B41E14D}">
      <dsp:nvSpPr>
        <dsp:cNvPr id="0" name=""/>
        <dsp:cNvSpPr/>
      </dsp:nvSpPr>
      <dsp:spPr>
        <a:xfrm>
          <a:off x="4351594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Counterfeiting.</a:t>
          </a:r>
        </a:p>
      </dsp:txBody>
      <dsp:txXfrm>
        <a:off x="4351594" y="149985"/>
        <a:ext cx="1887071" cy="800575"/>
      </dsp:txXfrm>
    </dsp:sp>
    <dsp:sp modelId="{2C84BBFD-2D4B-4B68-9E8D-8199C0CDB641}">
      <dsp:nvSpPr>
        <dsp:cNvPr id="0" name=""/>
        <dsp:cNvSpPr/>
      </dsp:nvSpPr>
      <dsp:spPr>
        <a:xfrm>
          <a:off x="6567474" y="149985"/>
          <a:ext cx="800575" cy="8005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FB959D-54B9-4DF7-97E6-A5884702A3BD}">
      <dsp:nvSpPr>
        <dsp:cNvPr id="0" name=""/>
        <dsp:cNvSpPr/>
      </dsp:nvSpPr>
      <dsp:spPr>
        <a:xfrm>
          <a:off x="6735595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D9560D-D5FF-41D3-AC76-03FA7F6E8779}">
      <dsp:nvSpPr>
        <dsp:cNvPr id="0" name=""/>
        <dsp:cNvSpPr/>
      </dsp:nvSpPr>
      <dsp:spPr>
        <a:xfrm>
          <a:off x="7539602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</a:t>
          </a:r>
          <a:r>
            <a:rPr lang="en-US" sz="1100" kern="1200"/>
            <a:t>oan infringement and</a:t>
          </a:r>
        </a:p>
      </dsp:txBody>
      <dsp:txXfrm>
        <a:off x="7539602" y="149985"/>
        <a:ext cx="1887071" cy="800575"/>
      </dsp:txXfrm>
    </dsp:sp>
    <dsp:sp modelId="{C2453D09-47AC-4E07-B79D-001850930FF5}">
      <dsp:nvSpPr>
        <dsp:cNvPr id="0" name=""/>
        <dsp:cNvSpPr/>
      </dsp:nvSpPr>
      <dsp:spPr>
        <a:xfrm>
          <a:off x="191458" y="1646453"/>
          <a:ext cx="800575" cy="8005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E97631-4EF1-4F53-A4F6-C2809D64EEE9}">
      <dsp:nvSpPr>
        <dsp:cNvPr id="0" name=""/>
        <dsp:cNvSpPr/>
      </dsp:nvSpPr>
      <dsp:spPr>
        <a:xfrm>
          <a:off x="359579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195D1D-515D-4CA7-9D46-89E4A88CBB5C}">
      <dsp:nvSpPr>
        <dsp:cNvPr id="0" name=""/>
        <dsp:cNvSpPr/>
      </dsp:nvSpPr>
      <dsp:spPr>
        <a:xfrm>
          <a:off x="1163586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</a:t>
          </a:r>
          <a:r>
            <a:rPr lang="en-US" sz="1100" kern="1200"/>
            <a:t>oney usage in other fields</a:t>
          </a:r>
        </a:p>
      </dsp:txBody>
      <dsp:txXfrm>
        <a:off x="1163586" y="1646453"/>
        <a:ext cx="1887071" cy="800575"/>
      </dsp:txXfrm>
    </dsp:sp>
    <dsp:sp modelId="{9598E1A0-1CE3-44E2-8884-889500FF0B6F}">
      <dsp:nvSpPr>
        <dsp:cNvPr id="0" name=""/>
        <dsp:cNvSpPr/>
      </dsp:nvSpPr>
      <dsp:spPr>
        <a:xfrm>
          <a:off x="3379466" y="1646453"/>
          <a:ext cx="800575" cy="8005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F59E78-E0D2-48BE-9AAD-92053728E8BD}">
      <dsp:nvSpPr>
        <dsp:cNvPr id="0" name=""/>
        <dsp:cNvSpPr/>
      </dsp:nvSpPr>
      <dsp:spPr>
        <a:xfrm>
          <a:off x="3547587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E70C06-FD1D-4992-B5B7-91A6BCD63039}">
      <dsp:nvSpPr>
        <dsp:cNvPr id="0" name=""/>
        <dsp:cNvSpPr/>
      </dsp:nvSpPr>
      <dsp:spPr>
        <a:xfrm>
          <a:off x="4351594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eTokens are supposedly going to be under the name eNaira but they are different assets to the eNaira. Each type of token has its sole purpose which could be…</a:t>
          </a:r>
        </a:p>
      </dsp:txBody>
      <dsp:txXfrm>
        <a:off x="4351594" y="1646453"/>
        <a:ext cx="1887071" cy="800575"/>
      </dsp:txXfrm>
    </dsp:sp>
    <dsp:sp modelId="{D678951C-D2DB-439C-A9B1-3905E311F3C5}">
      <dsp:nvSpPr>
        <dsp:cNvPr id="0" name=""/>
        <dsp:cNvSpPr/>
      </dsp:nvSpPr>
      <dsp:spPr>
        <a:xfrm>
          <a:off x="6567474" y="1646453"/>
          <a:ext cx="800575" cy="800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B433FC-A603-4439-8B6D-35383BDD1074}">
      <dsp:nvSpPr>
        <dsp:cNvPr id="0" name=""/>
        <dsp:cNvSpPr/>
      </dsp:nvSpPr>
      <dsp:spPr>
        <a:xfrm>
          <a:off x="6735595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936C2D-62CC-4FC0-955B-B46440A431F7}">
      <dsp:nvSpPr>
        <dsp:cNvPr id="0" name=""/>
        <dsp:cNvSpPr/>
      </dsp:nvSpPr>
      <dsp:spPr>
        <a:xfrm>
          <a:off x="7539602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</a:t>
          </a:r>
          <a:r>
            <a:rPr lang="en-US" sz="1100" kern="1200"/>
            <a:t>griculture or farming</a:t>
          </a:r>
        </a:p>
      </dsp:txBody>
      <dsp:txXfrm>
        <a:off x="7539602" y="1646453"/>
        <a:ext cx="1887071" cy="800575"/>
      </dsp:txXfrm>
    </dsp:sp>
    <dsp:sp modelId="{D20E0724-D45A-442F-8C71-7CE872014933}">
      <dsp:nvSpPr>
        <dsp:cNvPr id="0" name=""/>
        <dsp:cNvSpPr/>
      </dsp:nvSpPr>
      <dsp:spPr>
        <a:xfrm>
          <a:off x="191458" y="3142920"/>
          <a:ext cx="800575" cy="800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FB89F7-EE21-4F25-9472-FBD380FAB85E}">
      <dsp:nvSpPr>
        <dsp:cNvPr id="0" name=""/>
        <dsp:cNvSpPr/>
      </dsp:nvSpPr>
      <dsp:spPr>
        <a:xfrm>
          <a:off x="359579" y="3311041"/>
          <a:ext cx="464334" cy="46433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22064A-7E2B-425A-865E-0E3B071CC03B}">
      <dsp:nvSpPr>
        <dsp:cNvPr id="0" name=""/>
        <dsp:cNvSpPr/>
      </dsp:nvSpPr>
      <dsp:spPr>
        <a:xfrm>
          <a:off x="1163586" y="3142920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</a:t>
          </a:r>
          <a:r>
            <a:rPr lang="en-US" sz="1100" kern="1200"/>
            <a:t>ar dealership</a:t>
          </a:r>
        </a:p>
      </dsp:txBody>
      <dsp:txXfrm>
        <a:off x="1163586" y="3142920"/>
        <a:ext cx="1887071" cy="80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/>
              <a:t>E-Naira Hackathon</a:t>
            </a:r>
            <a:br>
              <a:rPr lang="en-US"/>
            </a:br>
            <a:r>
              <a:rPr lang="en-US"/>
              <a:t>The Hackatheers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/>
              <a:t>How the E-naira can be adopted by SME’s and startups to create innovative products or enhance their existing services</a:t>
            </a:r>
          </a:p>
        </p:txBody>
      </p:sp>
      <p:sp>
        <p:nvSpPr>
          <p:cNvPr id="12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Gold bars">
            <a:extLst>
              <a:ext uri="{FF2B5EF4-FFF2-40B4-BE49-F238E27FC236}">
                <a16:creationId xmlns:a16="http://schemas.microsoft.com/office/drawing/2014/main" id="{74A9CEF8-1B0B-7088-29CB-C607DDE51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7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E1EC-7AE4-2AAD-44E1-43A94AD2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061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IT" dirty="0"/>
              <a:t>upply chain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7D3754-3BE3-8054-6DA3-2ACE64C0B415}"/>
              </a:ext>
            </a:extLst>
          </p:cNvPr>
          <p:cNvSpPr/>
          <p:nvPr/>
        </p:nvSpPr>
        <p:spPr>
          <a:xfrm>
            <a:off x="677334" y="1404730"/>
            <a:ext cx="1886962" cy="1577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eNaira</a:t>
            </a:r>
            <a:endParaRPr lang="en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A245E3-C147-164E-9CB5-F0B4CCAA579D}"/>
              </a:ext>
            </a:extLst>
          </p:cNvPr>
          <p:cNvSpPr/>
          <p:nvPr/>
        </p:nvSpPr>
        <p:spPr>
          <a:xfrm>
            <a:off x="3339974" y="1404730"/>
            <a:ext cx="1886962" cy="1577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ank/loaners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41565C-F311-5CF9-BB5D-D34ECF30729F}"/>
              </a:ext>
            </a:extLst>
          </p:cNvPr>
          <p:cNvSpPr/>
          <p:nvPr/>
        </p:nvSpPr>
        <p:spPr>
          <a:xfrm>
            <a:off x="6002614" y="1404730"/>
            <a:ext cx="1886962" cy="1577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reciever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44DE4-90CA-08BC-4C31-C3C91E03E9D4}"/>
              </a:ext>
            </a:extLst>
          </p:cNvPr>
          <p:cNvSpPr/>
          <p:nvPr/>
        </p:nvSpPr>
        <p:spPr>
          <a:xfrm>
            <a:off x="677334" y="4889479"/>
            <a:ext cx="1886962" cy="1577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merchant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5B56553-BF15-C52B-5008-57D0A144D09E}"/>
              </a:ext>
            </a:extLst>
          </p:cNvPr>
          <p:cNvSpPr/>
          <p:nvPr/>
        </p:nvSpPr>
        <p:spPr>
          <a:xfrm>
            <a:off x="3339974" y="4889478"/>
            <a:ext cx="1886962" cy="1577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merchnat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0B0991-7F5C-7224-473E-6735FA66F58C}"/>
              </a:ext>
            </a:extLst>
          </p:cNvPr>
          <p:cNvSpPr/>
          <p:nvPr/>
        </p:nvSpPr>
        <p:spPr>
          <a:xfrm>
            <a:off x="6002614" y="4892218"/>
            <a:ext cx="1886962" cy="1577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ank/loaners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A11134-5D5A-4498-BFAB-CAB05A96FB0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16426" y="2193234"/>
            <a:ext cx="1123548" cy="1"/>
          </a:xfrm>
          <a:prstGeom prst="straightConnector1">
            <a:avLst/>
          </a:prstGeom>
          <a:ln>
            <a:noFill/>
            <a:tailEnd type="triangle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581657D-8008-83EF-DB58-40E8FC5825A7}"/>
              </a:ext>
            </a:extLst>
          </p:cNvPr>
          <p:cNvSpPr/>
          <p:nvPr/>
        </p:nvSpPr>
        <p:spPr>
          <a:xfrm>
            <a:off x="2564296" y="2117035"/>
            <a:ext cx="775678" cy="19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7FF2A84-FB03-CF09-2E96-D57B81355E9F}"/>
              </a:ext>
            </a:extLst>
          </p:cNvPr>
          <p:cNvSpPr/>
          <p:nvPr/>
        </p:nvSpPr>
        <p:spPr>
          <a:xfrm>
            <a:off x="5226936" y="2117035"/>
            <a:ext cx="775678" cy="19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536C356-28E9-B247-B0BC-11E15F6F2B59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620815" y="2193235"/>
            <a:ext cx="6268761" cy="2696244"/>
          </a:xfrm>
          <a:prstGeom prst="bentConnector4">
            <a:avLst>
              <a:gd name="adj1" fmla="val -3647"/>
              <a:gd name="adj2" fmla="val 64622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B3BE1E3-EF1B-C4A6-77F0-D4CC371AC2F9}"/>
              </a:ext>
            </a:extLst>
          </p:cNvPr>
          <p:cNvSpPr/>
          <p:nvPr/>
        </p:nvSpPr>
        <p:spPr>
          <a:xfrm>
            <a:off x="2564296" y="5578592"/>
            <a:ext cx="775678" cy="19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9C88627-D510-6CC7-D1D8-A3DD4C3A9E14}"/>
              </a:ext>
            </a:extLst>
          </p:cNvPr>
          <p:cNvSpPr/>
          <p:nvPr/>
        </p:nvSpPr>
        <p:spPr>
          <a:xfrm>
            <a:off x="5226936" y="5611147"/>
            <a:ext cx="775678" cy="19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9149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D2531-7830-0494-4102-0E59822F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T" dirty="0"/>
              <a:t>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EF62C5-39CF-22A1-7BEF-BFAA7D645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77686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22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CBE2-D704-606E-CE35-BEAC5F6D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757"/>
          </a:xfrm>
        </p:spPr>
        <p:txBody>
          <a:bodyPr/>
          <a:lstStyle/>
          <a:p>
            <a:r>
              <a:rPr lang="en-IT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EAAC-FA32-8A3A-56C0-6764F5E0C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are creating a solution for an SME&gt; I want to take a loan from the E Naira Platform</a:t>
            </a:r>
            <a:endParaRPr lang="en-IT" dirty="0"/>
          </a:p>
          <a:p>
            <a:pPr lvl="0"/>
            <a:r>
              <a:rPr lang="en-US" dirty="0"/>
              <a:t>I go to loan section</a:t>
            </a:r>
            <a:endParaRPr lang="en-IT" dirty="0"/>
          </a:p>
          <a:p>
            <a:pPr lvl="0"/>
            <a:r>
              <a:rPr lang="en-US" dirty="0"/>
              <a:t>I sign up, and fill in the required documents</a:t>
            </a:r>
            <a:endParaRPr lang="en-IT" dirty="0"/>
          </a:p>
          <a:p>
            <a:pPr lvl="0"/>
            <a:r>
              <a:rPr lang="en-US" dirty="0"/>
              <a:t>I am also validated properly before getting the token</a:t>
            </a:r>
            <a:endParaRPr lang="en-IT" dirty="0"/>
          </a:p>
          <a:p>
            <a:pPr lvl="0"/>
            <a:r>
              <a:rPr lang="en-US" dirty="0"/>
              <a:t>I am then given the token. The token is specific to what I took the loan for, so I cannot use it for something else</a:t>
            </a:r>
            <a:endParaRPr lang="en-IT" dirty="0"/>
          </a:p>
          <a:p>
            <a:pPr lvl="0"/>
            <a:r>
              <a:rPr lang="en-US" dirty="0"/>
              <a:t>The people that I purchase materials or resources for also make use of the E Naira since they are also available on that platform, thus I cannot spend the token anywhere else</a:t>
            </a:r>
            <a:endParaRPr lang="en-IT" dirty="0"/>
          </a:p>
          <a:p>
            <a:pPr lvl="0"/>
            <a:r>
              <a:rPr lang="en-US" dirty="0"/>
              <a:t>Because of the people involved in the transactions being on the E Naira platform, the lender can keep track of exactly how the money is being spent…</a:t>
            </a:r>
            <a:endParaRPr lang="en-IT" dirty="0"/>
          </a:p>
          <a:p>
            <a:pPr lvl="0"/>
            <a:r>
              <a:rPr lang="en-US" dirty="0"/>
              <a:t>Now Imagine I want to commercialize my products and I want to sell them, there is also an option of selling the products using E tokens</a:t>
            </a:r>
            <a:endParaRPr lang="en-IT" dirty="0"/>
          </a:p>
          <a:p>
            <a:pPr lvl="0"/>
            <a:r>
              <a:rPr lang="en-US" dirty="0"/>
              <a:t>The E – token applies to the LENDER – the SME -- &amp; -- THE CONSUMERS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5064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9CD0-CEB8-F109-FE02-60AB30A9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615C-C1FF-169C-AF9A-B1CBA5F57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(On the part of the Loaner &amp; the SME)…</a:t>
            </a:r>
            <a:endParaRPr lang="en-IT" dirty="0"/>
          </a:p>
          <a:p>
            <a:pPr lvl="0"/>
            <a:r>
              <a:rPr lang="en-US" dirty="0"/>
              <a:t>Used to access loans</a:t>
            </a:r>
            <a:endParaRPr lang="en-IT" dirty="0"/>
          </a:p>
          <a:p>
            <a:pPr lvl="0"/>
            <a:r>
              <a:rPr lang="en-US" dirty="0"/>
              <a:t>Used to track the use of loans that have been accessed</a:t>
            </a:r>
            <a:endParaRPr lang="en-IT" dirty="0"/>
          </a:p>
          <a:p>
            <a:pPr lvl="0"/>
            <a:r>
              <a:rPr lang="en-US" dirty="0"/>
              <a:t>Used to track the repayment of Loans</a:t>
            </a:r>
            <a:endParaRPr lang="en-IT" dirty="0"/>
          </a:p>
          <a:p>
            <a:r>
              <a:rPr lang="en-US" dirty="0"/>
              <a:t>Functions (on the part of the SME and the consumer)…</a:t>
            </a:r>
            <a:endParaRPr lang="en-IT" dirty="0"/>
          </a:p>
          <a:p>
            <a:r>
              <a:rPr lang="en-US" dirty="0"/>
              <a:t>The consumer can use it to purchase products from the SMEs</a:t>
            </a:r>
          </a:p>
          <a:p>
            <a:r>
              <a:rPr lang="en-US" dirty="0"/>
              <a:t>The spread of the usage of </a:t>
            </a:r>
            <a:r>
              <a:rPr lang="en-US" dirty="0" err="1"/>
              <a:t>eNaira</a:t>
            </a:r>
            <a:r>
              <a:rPr lang="en-US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15876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343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E-Naira Hackathon The Hackatheers</vt:lpstr>
      <vt:lpstr>Supply chain</vt:lpstr>
      <vt:lpstr>concept</vt:lpstr>
      <vt:lpstr>process</vt:lpstr>
      <vt:lpstr>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E-Naira Hackathon The Hackatheers</dc:title>
  <dc:creator>COLLINS 004</dc:creator>
  <cp:lastModifiedBy>Usman Nakakana</cp:lastModifiedBy>
  <cp:revision>5</cp:revision>
  <dcterms:created xsi:type="dcterms:W3CDTF">2022-08-04T17:37:13Z</dcterms:created>
  <dcterms:modified xsi:type="dcterms:W3CDTF">2022-08-05T11:26:28Z</dcterms:modified>
</cp:coreProperties>
</file>