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8" r:id="rId9"/>
    <p:sldId id="267" r:id="rId10"/>
    <p:sldId id="263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46D3-EB6A-E7A8-3F8B-1BEEF94D8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8EEA-C889-AF21-EBE7-0FDEE2010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46BB-394D-793A-3A12-89F0248D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7628-C7B3-AAA5-E548-5791DE22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D90D-D888-8AB4-EF25-3F9F080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6578-DED1-464C-F10F-A122445B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2D792-0EC0-39D4-7717-EF16BE6E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825B3-1E5D-2C50-779E-14560B16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F873-4573-239F-4A30-C363AB81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0211-AB7F-A451-841B-9A39A136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E7FC9-2BDA-8711-FA85-F395102C2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89CF4-7C05-2930-5CE0-DE1B12E43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399A-1593-A3B0-7CB4-3868D56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85FB-F9FA-7C64-7937-D8ACABF2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0DEA-174C-AB53-1A7C-864E5230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A078-DF88-DB77-BF71-B776A91D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0EB3-4AD5-48F7-95A9-C08F4DCE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D80E-01FB-3D01-D200-42213398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7F9B-69CB-244D-05E5-AE416343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2E7A-556A-886F-9EBA-B2B2272C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B61D-65ED-D931-A5B2-D47A5CFB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F5B3-8B9E-CF35-B9BD-AC9741A2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23FC-89B7-9EC6-B7D8-6080A9ED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DFFE-26C3-46C1-387D-DC18DDD5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12E6-3DB3-8AA2-D188-28752442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A284-A7BC-A87B-3CC9-CD48CA42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F610-759C-730D-C5DD-23326132B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04528-B03F-126B-0B2F-971A6043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7D7B-DC0E-4EA6-5C11-9E357E5D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6A5D6-5199-4007-F295-764CD8DF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7AF3-F94C-85F3-C0F2-21379107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A397-F2FA-4595-FCC9-77AACB5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FBC6-6A56-B78F-5EBA-8B4D828A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0558C-90BC-68BD-8425-96964ACE5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80865-8C08-2A52-7A25-1D748568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8B580-80BE-C2D5-2BE6-8BF4862C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A2C84-570B-BF61-704E-229D3F13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EEAFB-4850-44AC-074D-84B3E669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05445-DE67-3613-8023-9E137313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8209-58F0-5B05-3291-E94D7F53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B98BA-1F46-3E14-9674-FD5BA210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6B1EE-BBCF-AED2-C105-3A6A42DB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96453-A4BB-0B93-55E5-AA16D84E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F4E8B-D815-CCE2-D742-37D5D119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7F461-30A1-E021-2156-36023113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474AF-3D9D-7038-71DA-27C61AD2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3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2F80-35DD-4F85-DBA5-6A9945F8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D901-024F-A50A-8A90-946532DA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0CCFB-4204-55E1-594E-B5AEB63A6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969C3-D99A-EBF7-D85F-985D9221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794A2-9904-8F13-4D3D-CA495E4A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9F1C4-D939-176C-AD25-0AFB2A28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26FE-76A1-342C-52C4-353ACACF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93162-BC66-531E-AFFF-925E15EB5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2AF30-4C22-67F8-7247-A6A3EFBDB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1E4F2-A2BC-4327-7146-750CA77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EE26-F1F9-EF22-21E6-96CA9A83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26E69-5B9D-76D2-D0F4-D6DFF228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C1EE6-4D7D-3A0B-25EE-503E9137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A8AAA-3274-2A88-643B-3320A7835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9A98-EC7D-C3DE-545D-DBE984568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F958-4977-4AC1-AD63-CDB5232098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2C3B-0CCC-3878-7A22-B5CC1CDDE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0B5B-B9E5-EE2F-6BE8-692F053F6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0A63A-F59B-40FE-9C0C-58ED5F7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75A4-1C41-EBEF-7883-79C099F7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5601-5982-4C23-177B-FF1771AA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F45D1-A24E-177F-F5AC-3156DE1E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2621902"/>
            <a:ext cx="8220269" cy="23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3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B3EB-70F6-AAB8-16ED-C984FDA1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E4964-CF1F-BF00-AC5C-099E94A4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1575"/>
            <a:ext cx="1061046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0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5952E-A0DE-7B9B-FCC4-60CAACAF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284"/>
            <a:ext cx="10515600" cy="55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9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13A0-84DD-8A3F-F814-18411AED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671B-DFCC-196A-8F49-3CC6AD00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06B62-A2F2-0D95-17ED-C477DB59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6" y="887676"/>
            <a:ext cx="10142377" cy="50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AB286-1751-BFB4-2EDA-BD55BE84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1145656"/>
            <a:ext cx="10117967" cy="28291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3E5A3F-A9AD-8D11-3164-C6400B3870E7}"/>
              </a:ext>
            </a:extLst>
          </p:cNvPr>
          <p:cNvCxnSpPr/>
          <p:nvPr/>
        </p:nvCxnSpPr>
        <p:spPr>
          <a:xfrm flipH="1" flipV="1">
            <a:off x="5103845" y="3321698"/>
            <a:ext cx="1156996" cy="1287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202BAC-4CAC-A11B-F53D-3BB83748B6EF}"/>
              </a:ext>
            </a:extLst>
          </p:cNvPr>
          <p:cNvCxnSpPr/>
          <p:nvPr/>
        </p:nvCxnSpPr>
        <p:spPr>
          <a:xfrm flipH="1" flipV="1">
            <a:off x="8708571" y="3429000"/>
            <a:ext cx="1156996" cy="1287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81E33F-0DA3-1ACA-AA13-25D3685D46B6}"/>
              </a:ext>
            </a:extLst>
          </p:cNvPr>
          <p:cNvSpPr txBox="1"/>
          <p:nvPr/>
        </p:nvSpPr>
        <p:spPr>
          <a:xfrm>
            <a:off x="4738212" y="4679301"/>
            <a:ext cx="304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Missed pixels by hand drawing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5D8D3-93D5-1684-611C-26A423C708E1}"/>
              </a:ext>
            </a:extLst>
          </p:cNvPr>
          <p:cNvSpPr txBox="1"/>
          <p:nvPr/>
        </p:nvSpPr>
        <p:spPr>
          <a:xfrm>
            <a:off x="8673699" y="4826645"/>
            <a:ext cx="22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by network</a:t>
            </a:r>
          </a:p>
        </p:txBody>
      </p:sp>
    </p:spTree>
    <p:extLst>
      <p:ext uri="{BB962C8B-B14F-4D97-AF65-F5344CB8AC3E}">
        <p14:creationId xmlns:p14="http://schemas.microsoft.com/office/powerpoint/2010/main" val="36743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AE81-D5C0-9D4E-7306-75B51039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DCD8C-BB9F-D238-5A3B-17ECC123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" y="725924"/>
            <a:ext cx="10898155" cy="54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6A45-4E25-45CB-42A1-E6C4E905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0872-EF52-04A3-F061-940E90C5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443FE-D4DC-BC57-55C5-F61EE428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304661"/>
            <a:ext cx="8864082" cy="26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3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673A-53BD-72AE-74D4-2CC17AE0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CB6F-C18E-B63B-083C-4092E916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AEEFC-CBAB-AF35-7902-3944628E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3" y="1873444"/>
            <a:ext cx="11085714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0833-CA7C-0F0C-77D2-FD6577FF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88F69-F267-5668-D19E-51D37567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3" y="1873444"/>
            <a:ext cx="11085714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2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DC82-7C26-E156-7151-9F5A01D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4AF6-0E75-148E-C525-E163EA9B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58246-DD29-7237-3BFE-D6E19370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3" y="1873444"/>
            <a:ext cx="11085714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5721-7D49-0E29-9E84-E827FBAD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970E-B71E-38A2-7ACB-2C963F60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645DF-BB54-B28D-2FD6-552F4620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3" y="1873444"/>
            <a:ext cx="11085714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3267-6E43-4531-CDAC-5D688FA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0D5E-DE2A-BBB7-1E01-F79EFBB4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A4A64-E292-697E-4C27-0516EF5F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411478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20AF-751D-640C-AE1F-25714AF5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127C-AD0F-1F82-93CA-9CB70E43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7CD3E-713F-5122-5716-CFBC2869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075"/>
            <a:ext cx="12192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4450-B20D-F78B-7E4C-C1D4CC33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272DD-F705-87F5-4D89-A9EC87F53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0687"/>
            <a:ext cx="10515600" cy="2837644"/>
          </a:xfrm>
        </p:spPr>
      </p:pic>
    </p:spTree>
    <p:extLst>
      <p:ext uri="{BB962C8B-B14F-4D97-AF65-F5344CB8AC3E}">
        <p14:creationId xmlns:p14="http://schemas.microsoft.com/office/powerpoint/2010/main" val="389643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14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Bad prediction</vt:lpstr>
      <vt:lpstr>Bad prediction</vt:lpstr>
      <vt:lpstr>Bad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prediction</dc:title>
  <dc:creator>Oluwaseun Ezekiel Taiwo</dc:creator>
  <cp:lastModifiedBy>Oluwaseun Ezekiel Taiwo</cp:lastModifiedBy>
  <cp:revision>1</cp:revision>
  <dcterms:created xsi:type="dcterms:W3CDTF">2022-05-08T14:50:27Z</dcterms:created>
  <dcterms:modified xsi:type="dcterms:W3CDTF">2022-05-09T12:47:41Z</dcterms:modified>
</cp:coreProperties>
</file>