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B89F-3F5D-204B-C125-FE6F88B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7DCE1-FE87-4A86-CAE2-651409417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7C05-119C-45DF-16C9-BAA49955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5EB0-EC63-6F67-BCE0-A6965C7E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7ED6-7E9D-4E34-0A83-13AD728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482A-425C-A897-A5EE-0C767F95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F36A2-6214-49C9-44A2-E030A1D8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761E-1379-1038-AE19-4ADBABCE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B512-2794-D1C0-64E7-E67B3C18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DA45-83A2-94FD-DCC6-36DE61F3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DE49C-B6AE-91C8-F925-ACF6F70B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30260-C2F0-9D13-9544-8B473429E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3889-DCB1-29EB-D49A-BDBB9C35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B4C1-24C6-D09E-977B-87040BE5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3664-1EAD-1D81-B423-C0989227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BCB0-918B-15A8-B3FB-ED22B4BE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6B68-BED2-4BFE-316A-61166D4A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E345-5236-6C40-FE0A-3C4AA52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175C-4B73-B12E-3B91-3C9339BE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6CB7-BDA1-47E8-423F-1639A5F1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819F-40FB-429F-3706-8E5C85B4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6500-6BFE-1809-49C3-B2195CAB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D5AE-22E5-E776-2089-3DA8DB60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730A-3A8A-7703-8FF5-ADE2023C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D695-7C7D-FB0D-C838-3850B142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981-59D7-05A6-73A9-24F4A8F7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981A-2467-3146-4376-BB151DC14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22D0-5C39-E113-6DF9-3A0B6FA8A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09A3-EF6E-635B-E61A-C123A6AB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4BD4-4AA6-A7E1-515A-20DEDFC8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B853D-9C44-2624-BBFC-58513C5D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29A8-D575-3C6C-AEFC-311923E0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7835-2E06-52AD-D15C-7F40E7F3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4ECE0-6A18-3733-4FED-8339E2E3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F9890-95DD-96BB-8007-FFEE434F0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3FCD2-E453-8E42-0B57-941F8DC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BE0AD-DBFB-4D19-D9D7-088266BC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F4E3E-F1DD-7B07-5EDA-95B1F733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9D7E3-FC32-DD8B-4F2E-1D9288C4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78E8-142F-9E0E-A03F-F563BFD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66363-B584-AEEC-C09E-7C962F83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2BAB8-66E7-D792-E525-2DF55CAC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ACD52-B73E-B029-6E18-D668DC31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1AD59-4E15-7BA4-15CE-B8388093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9C407-908B-AB35-275D-0742D3CE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36E9-6C5D-B0FD-9CB8-133E667D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C5C8-5FC2-145E-2C44-A098AB9D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34DD-05C3-D0AF-0687-E557A065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3BC16-E1D6-1A7B-658B-100237545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B1588-56D2-A0B3-6553-BB7A1284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9FC8-6361-1654-0BE8-81118305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04F0-CB3E-D1B2-203C-3D9018B1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66F5-A5D3-7DD0-51B3-CA33119B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0D7B-A801-D2C2-B31B-B72EBA630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11EF3-E87C-BD3C-4193-D8E0FDC39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44492-0BD1-B694-2B52-53904E89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FDBA-BD99-F8B2-148A-FEDAD3A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2549-9A93-C2F5-018B-DB4D3E51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83DA2-D589-65AC-6140-554F56C50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1301A-D659-80D8-2118-D5BBBD87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ED36-E803-CC74-77BF-4987C89D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AA76-CFAD-477E-BEAA-5D1BCA6A583D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9C49-F6FC-161E-BDC0-39FC1005C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F0A4-3AD8-4438-DECA-8C761E37E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AE99-F0CC-4564-A62E-1D6425A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53A-AA42-13AE-0FCF-6B127D2E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045C53-BCFD-510E-21E4-6F6A06A2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80"/>
            <a:ext cx="10515600" cy="3735228"/>
          </a:xfrm>
        </p:spPr>
      </p:pic>
    </p:spTree>
    <p:extLst>
      <p:ext uri="{BB962C8B-B14F-4D97-AF65-F5344CB8AC3E}">
        <p14:creationId xmlns:p14="http://schemas.microsoft.com/office/powerpoint/2010/main" val="30622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5E9A-E512-9323-6951-5C3BE84E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DFBC6-640F-1BC6-9D6D-C9378B34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9987"/>
            <a:ext cx="10515600" cy="3762613"/>
          </a:xfrm>
        </p:spPr>
      </p:pic>
    </p:spTree>
    <p:extLst>
      <p:ext uri="{BB962C8B-B14F-4D97-AF65-F5344CB8AC3E}">
        <p14:creationId xmlns:p14="http://schemas.microsoft.com/office/powerpoint/2010/main" val="135531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79A0-9C24-A1C5-1AB8-102676CC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C3AC-EAEC-1C59-3BC6-4FAFC58B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29E9C-DC97-0DC1-FBA2-9B0A6577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1668463"/>
            <a:ext cx="12192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1AE8-24C7-2672-AFDA-14BFD27C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bestMARUNET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2817F-7D97-19C6-55C5-6010C777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675"/>
            <a:ext cx="12192000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610-6656-C072-241D-FD6581F6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5B97E-348C-44D7-0775-9348B5028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6664"/>
            <a:ext cx="10515600" cy="3609260"/>
          </a:xfrm>
        </p:spPr>
      </p:pic>
    </p:spTree>
    <p:extLst>
      <p:ext uri="{BB962C8B-B14F-4D97-AF65-F5344CB8AC3E}">
        <p14:creationId xmlns:p14="http://schemas.microsoft.com/office/powerpoint/2010/main" val="192864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74CF-58DD-D553-C9A6-C6711263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AtenresUNET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FAF09-C62B-C82F-6BCE-E8DD2EAC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31894-5972-F137-C76E-DCC9054D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41"/>
            <a:ext cx="12192000" cy="4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E661-B874-E103-4C57-AA247F99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AD2E3-D93C-B54C-3942-51BF4A6F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35"/>
            <a:ext cx="10515600" cy="3488717"/>
          </a:xfrm>
        </p:spPr>
      </p:pic>
    </p:spTree>
    <p:extLst>
      <p:ext uri="{BB962C8B-B14F-4D97-AF65-F5344CB8AC3E}">
        <p14:creationId xmlns:p14="http://schemas.microsoft.com/office/powerpoint/2010/main" val="157216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m1</vt:lpstr>
      <vt:lpstr>m2</vt:lpstr>
      <vt:lpstr>Loop 4</vt:lpstr>
      <vt:lpstr>bestMARUNET</vt:lpstr>
      <vt:lpstr>UNET</vt:lpstr>
      <vt:lpstr>AtenresUNET</vt:lpstr>
      <vt:lpstr>Ensemble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</dc:title>
  <dc:creator>Oluwaseun Ezekiel Taiwo</dc:creator>
  <cp:lastModifiedBy>Oluwaseun Ezekiel Taiwo</cp:lastModifiedBy>
  <cp:revision>2</cp:revision>
  <dcterms:created xsi:type="dcterms:W3CDTF">2022-05-11T15:21:30Z</dcterms:created>
  <dcterms:modified xsi:type="dcterms:W3CDTF">2022-05-11T17:39:35Z</dcterms:modified>
</cp:coreProperties>
</file>