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0"/>
  </p:notesMasterIdLst>
  <p:handoutMasterIdLst>
    <p:handoutMasterId r:id="rId21"/>
  </p:handoutMasterIdLst>
  <p:sldIdLst>
    <p:sldId id="302" r:id="rId2"/>
    <p:sldId id="304" r:id="rId3"/>
    <p:sldId id="303" r:id="rId4"/>
    <p:sldId id="305" r:id="rId5"/>
    <p:sldId id="306" r:id="rId6"/>
    <p:sldId id="259" r:id="rId7"/>
    <p:sldId id="289" r:id="rId8"/>
    <p:sldId id="307" r:id="rId9"/>
    <p:sldId id="288" r:id="rId10"/>
    <p:sldId id="308" r:id="rId11"/>
    <p:sldId id="309" r:id="rId12"/>
    <p:sldId id="312" r:id="rId13"/>
    <p:sldId id="313" r:id="rId14"/>
    <p:sldId id="310" r:id="rId15"/>
    <p:sldId id="315" r:id="rId16"/>
    <p:sldId id="316" r:id="rId17"/>
    <p:sldId id="318" r:id="rId18"/>
    <p:sldId id="317" r:id="rId19"/>
  </p:sldIdLst>
  <p:sldSz cx="12192000" cy="6858000"/>
  <p:notesSz cx="6858000" cy="9144000"/>
  <p:defaultTextStyle>
    <a:defPPr>
      <a:defRPr lang="en-L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292C48"/>
    <a:srgbClr val="2C2D39"/>
    <a:srgbClr val="242630"/>
    <a:srgbClr val="2A1F43"/>
    <a:srgbClr val="0C1B43"/>
    <a:srgbClr val="000000"/>
    <a:srgbClr val="1D2225"/>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1" d="100"/>
          <a:sy n="81" d="100"/>
        </p:scale>
        <p:origin x="677" y="62"/>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94B119-FFCF-4586-98A6-EDDDBF7A36D3}"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90BE3688-FDF6-41EC-AA8F-C87782D47DCD}" type="pres">
      <dgm:prSet presAssocID="{B894B119-FFCF-4586-98A6-EDDDBF7A36D3}" presName="Name0" presStyleCnt="0">
        <dgm:presLayoutVars>
          <dgm:chMax val="7"/>
          <dgm:dir/>
          <dgm:resizeHandles val="exact"/>
        </dgm:presLayoutVars>
      </dgm:prSet>
      <dgm:spPr/>
    </dgm:pt>
  </dgm:ptLst>
  <dgm:cxnLst>
    <dgm:cxn modelId="{F4A04B98-E4E6-451A-B538-887247C35F77}" type="presOf" srcId="{B894B119-FFCF-4586-98A6-EDDDBF7A36D3}" destId="{90BE3688-FDF6-41EC-AA8F-C87782D47DCD}" srcOrd="0"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A3F328-68E0-4199-9B92-0D4F97B3F316}" type="doc">
      <dgm:prSet loTypeId="urn:microsoft.com/office/officeart/2005/8/layout/hList7" loCatId="picture" qsTypeId="urn:microsoft.com/office/officeart/2005/8/quickstyle/3d3" qsCatId="3D" csTypeId="urn:microsoft.com/office/officeart/2005/8/colors/accent1_2" csCatId="accent1" phldr="1"/>
      <dgm:spPr/>
    </dgm:pt>
    <dgm:pt modelId="{3B0A9764-0BC1-4708-AA4E-E1CB21392ECD}">
      <dgm:prSet phldrT="[Text]" custT="1"/>
      <dgm:spPr>
        <a:solidFill>
          <a:srgbClr val="F8F8F8"/>
        </a:solidFill>
      </dgm:spPr>
      <dgm:t>
        <a:bodyPr/>
        <a:lstStyle/>
        <a:p>
          <a:r>
            <a:rPr lang="en-US" sz="2000" b="1" dirty="0">
              <a:solidFill>
                <a:schemeClr val="tx2">
                  <a:lumMod val="75000"/>
                </a:schemeClr>
              </a:solidFill>
              <a:latin typeface="Times New Roman" panose="02020603050405020304" pitchFamily="18" charset="0"/>
              <a:cs typeface="Times New Roman" panose="02020603050405020304" pitchFamily="18" charset="0"/>
            </a:rPr>
            <a:t>A Trusted Accommodation</a:t>
          </a:r>
          <a:endParaRPr lang="en-CA" sz="2000" dirty="0">
            <a:latin typeface="Times New Roman" panose="02020603050405020304" pitchFamily="18" charset="0"/>
            <a:cs typeface="Times New Roman" panose="02020603050405020304" pitchFamily="18" charset="0"/>
          </a:endParaRPr>
        </a:p>
      </dgm:t>
    </dgm:pt>
    <dgm:pt modelId="{19E0AC91-35B9-462E-AD2E-2D1BFB446DF4}" type="parTrans" cxnId="{13406EA3-DB10-41B5-AE96-035A82881E5B}">
      <dgm:prSet/>
      <dgm:spPr/>
      <dgm:t>
        <a:bodyPr/>
        <a:lstStyle/>
        <a:p>
          <a:endParaRPr lang="en-CA"/>
        </a:p>
      </dgm:t>
    </dgm:pt>
    <dgm:pt modelId="{B8380F96-913E-49C7-AE9C-2F05CCB89762}" type="sibTrans" cxnId="{13406EA3-DB10-41B5-AE96-035A82881E5B}">
      <dgm:prSet/>
      <dgm:spPr/>
      <dgm:t>
        <a:bodyPr/>
        <a:lstStyle/>
        <a:p>
          <a:endParaRPr lang="en-CA"/>
        </a:p>
      </dgm:t>
    </dgm:pt>
    <dgm:pt modelId="{17D3A97C-352F-42D4-B1BE-F7585F66BB29}">
      <dgm:prSet phldrT="[Text]" custT="1"/>
      <dgm:spPr>
        <a:solidFill>
          <a:srgbClr val="F8F8F8"/>
        </a:solidFill>
      </dgm:spPr>
      <dgm:t>
        <a:bodyPr/>
        <a:lstStyle/>
        <a:p>
          <a:r>
            <a:rPr lang="en-US" sz="2000" b="1" dirty="0">
              <a:solidFill>
                <a:schemeClr val="tx1"/>
              </a:solidFill>
              <a:latin typeface="Times New Roman" panose="02020603050405020304" pitchFamily="18" charset="0"/>
              <a:cs typeface="Times New Roman" panose="02020603050405020304" pitchFamily="18" charset="0"/>
            </a:rPr>
            <a:t>Convenient and Reliable</a:t>
          </a:r>
          <a:endParaRPr lang="en-CA" sz="2000" dirty="0">
            <a:solidFill>
              <a:schemeClr val="tx1"/>
            </a:solidFill>
            <a:latin typeface="Times New Roman" panose="02020603050405020304" pitchFamily="18" charset="0"/>
            <a:cs typeface="Times New Roman" panose="02020603050405020304" pitchFamily="18" charset="0"/>
          </a:endParaRPr>
        </a:p>
      </dgm:t>
    </dgm:pt>
    <dgm:pt modelId="{48655AED-75B8-4738-A447-F6CD0EDAF2FA}" type="parTrans" cxnId="{E41D0955-3615-497E-87AE-D4D064BF7472}">
      <dgm:prSet/>
      <dgm:spPr/>
      <dgm:t>
        <a:bodyPr/>
        <a:lstStyle/>
        <a:p>
          <a:endParaRPr lang="en-CA"/>
        </a:p>
      </dgm:t>
    </dgm:pt>
    <dgm:pt modelId="{311EACF4-FECE-42A1-B1C4-92973719F5B9}" type="sibTrans" cxnId="{E41D0955-3615-497E-87AE-D4D064BF7472}">
      <dgm:prSet/>
      <dgm:spPr/>
      <dgm:t>
        <a:bodyPr/>
        <a:lstStyle/>
        <a:p>
          <a:endParaRPr lang="en-CA"/>
        </a:p>
      </dgm:t>
    </dgm:pt>
    <dgm:pt modelId="{A038EEA3-4142-4D9B-B497-4464EE0D2C5C}">
      <dgm:prSet phldrT="[Text]" custT="1"/>
      <dgm:spPr>
        <a:solidFill>
          <a:srgbClr val="F8F8F8"/>
        </a:solidFill>
      </dgm:spPr>
      <dgm:t>
        <a:bodyPr/>
        <a:lstStyle/>
        <a:p>
          <a:r>
            <a:rPr lang="en-US" sz="2000" b="1" dirty="0">
              <a:solidFill>
                <a:schemeClr val="tx1"/>
              </a:solidFill>
              <a:latin typeface="Times New Roman" panose="02020603050405020304" pitchFamily="18" charset="0"/>
              <a:cs typeface="Times New Roman" panose="02020603050405020304" pitchFamily="18" charset="0"/>
            </a:rPr>
            <a:t>Vacation and Travelling Made Easy</a:t>
          </a:r>
          <a:endParaRPr lang="en-CA" sz="2000" dirty="0">
            <a:solidFill>
              <a:schemeClr val="tx1"/>
            </a:solidFill>
            <a:latin typeface="Times New Roman" panose="02020603050405020304" pitchFamily="18" charset="0"/>
            <a:cs typeface="Times New Roman" panose="02020603050405020304" pitchFamily="18" charset="0"/>
          </a:endParaRPr>
        </a:p>
      </dgm:t>
    </dgm:pt>
    <dgm:pt modelId="{2516460B-E1B6-43C8-9B07-7E0F0693700D}" type="parTrans" cxnId="{63A40C24-A0EA-43C8-8E8C-35D4883636F5}">
      <dgm:prSet/>
      <dgm:spPr/>
      <dgm:t>
        <a:bodyPr/>
        <a:lstStyle/>
        <a:p>
          <a:endParaRPr lang="en-CA"/>
        </a:p>
      </dgm:t>
    </dgm:pt>
    <dgm:pt modelId="{50243D58-90CE-49E9-BB6E-D335DA71FE99}" type="sibTrans" cxnId="{63A40C24-A0EA-43C8-8E8C-35D4883636F5}">
      <dgm:prSet/>
      <dgm:spPr/>
      <dgm:t>
        <a:bodyPr/>
        <a:lstStyle/>
        <a:p>
          <a:endParaRPr lang="en-CA"/>
        </a:p>
      </dgm:t>
    </dgm:pt>
    <dgm:pt modelId="{6C3E3ACA-0C16-4A27-B704-250F5EA92F8F}" type="pres">
      <dgm:prSet presAssocID="{5AA3F328-68E0-4199-9B92-0D4F97B3F316}" presName="Name0" presStyleCnt="0">
        <dgm:presLayoutVars>
          <dgm:dir/>
          <dgm:resizeHandles val="exact"/>
        </dgm:presLayoutVars>
      </dgm:prSet>
      <dgm:spPr/>
    </dgm:pt>
    <dgm:pt modelId="{F145E52A-CD13-4A50-AEBE-2DB054826A2E}" type="pres">
      <dgm:prSet presAssocID="{5AA3F328-68E0-4199-9B92-0D4F97B3F316}" presName="fgShape" presStyleLbl="fgShp" presStyleIdx="0" presStyleCnt="1" custFlipVert="1" custScaleY="39426"/>
      <dgm:spPr>
        <a:solidFill>
          <a:srgbClr val="002060"/>
        </a:solidFill>
      </dgm:spPr>
    </dgm:pt>
    <dgm:pt modelId="{1F4B4287-35FB-46E3-ADFE-4F665DB1B27A}" type="pres">
      <dgm:prSet presAssocID="{5AA3F328-68E0-4199-9B92-0D4F97B3F316}" presName="linComp" presStyleCnt="0"/>
      <dgm:spPr/>
    </dgm:pt>
    <dgm:pt modelId="{9FABB46C-AE2B-465D-A4C6-65174E3BD995}" type="pres">
      <dgm:prSet presAssocID="{3B0A9764-0BC1-4708-AA4E-E1CB21392ECD}" presName="compNode" presStyleCnt="0"/>
      <dgm:spPr/>
    </dgm:pt>
    <dgm:pt modelId="{5F61F891-68C5-4447-AD71-1481000C1713}" type="pres">
      <dgm:prSet presAssocID="{3B0A9764-0BC1-4708-AA4E-E1CB21392ECD}" presName="bkgdShape" presStyleLbl="node1" presStyleIdx="0" presStyleCnt="3" custLinFactNeighborX="-64"/>
      <dgm:spPr/>
    </dgm:pt>
    <dgm:pt modelId="{80441B01-51D3-43EC-92C0-D1A31746F31B}" type="pres">
      <dgm:prSet presAssocID="{3B0A9764-0BC1-4708-AA4E-E1CB21392ECD}" presName="nodeTx" presStyleLbl="node1" presStyleIdx="0" presStyleCnt="3">
        <dgm:presLayoutVars>
          <dgm:bulletEnabled val="1"/>
        </dgm:presLayoutVars>
      </dgm:prSet>
      <dgm:spPr/>
    </dgm:pt>
    <dgm:pt modelId="{0345E26D-FE37-42F7-9588-0264D12DC190}" type="pres">
      <dgm:prSet presAssocID="{3B0A9764-0BC1-4708-AA4E-E1CB21392ECD}" presName="invisiNode" presStyleLbl="node1" presStyleIdx="0" presStyleCnt="3"/>
      <dgm:spPr/>
    </dgm:pt>
    <dgm:pt modelId="{1195752B-C9ED-483E-9CE7-EF8BBFCAC03B}" type="pres">
      <dgm:prSet presAssocID="{3B0A9764-0BC1-4708-AA4E-E1CB21392ECD}" presName="imagNode" presStyleLbl="fgImgPlace1" presStyleIdx="0" presStyleCnt="3"/>
      <dgm:spPr>
        <a:blipFill rotWithShape="1">
          <a:blip xmlns:r="http://schemas.openxmlformats.org/officeDocument/2006/relationships" r:embed="rId1"/>
          <a:srcRect/>
          <a:stretch>
            <a:fillRect l="-39000" r="-39000"/>
          </a:stretch>
        </a:blipFill>
      </dgm:spPr>
    </dgm:pt>
    <dgm:pt modelId="{8EBE95E5-193C-4429-AD3F-119959F1566A}" type="pres">
      <dgm:prSet presAssocID="{B8380F96-913E-49C7-AE9C-2F05CCB89762}" presName="sibTrans" presStyleLbl="sibTrans2D1" presStyleIdx="0" presStyleCnt="0"/>
      <dgm:spPr/>
    </dgm:pt>
    <dgm:pt modelId="{12A72830-6644-46F8-A9E2-42D2E4304D8D}" type="pres">
      <dgm:prSet presAssocID="{17D3A97C-352F-42D4-B1BE-F7585F66BB29}" presName="compNode" presStyleCnt="0"/>
      <dgm:spPr/>
    </dgm:pt>
    <dgm:pt modelId="{B979084A-7D41-4E34-994A-8AB8CE0EFA2E}" type="pres">
      <dgm:prSet presAssocID="{17D3A97C-352F-42D4-B1BE-F7585F66BB29}" presName="bkgdShape" presStyleLbl="node1" presStyleIdx="1" presStyleCnt="3"/>
      <dgm:spPr/>
    </dgm:pt>
    <dgm:pt modelId="{9BD8C690-822F-4E31-95BE-A16478759259}" type="pres">
      <dgm:prSet presAssocID="{17D3A97C-352F-42D4-B1BE-F7585F66BB29}" presName="nodeTx" presStyleLbl="node1" presStyleIdx="1" presStyleCnt="3">
        <dgm:presLayoutVars>
          <dgm:bulletEnabled val="1"/>
        </dgm:presLayoutVars>
      </dgm:prSet>
      <dgm:spPr/>
    </dgm:pt>
    <dgm:pt modelId="{DA957D08-E52A-4984-BFAF-427237401294}" type="pres">
      <dgm:prSet presAssocID="{17D3A97C-352F-42D4-B1BE-F7585F66BB29}" presName="invisiNode" presStyleLbl="node1" presStyleIdx="1" presStyleCnt="3"/>
      <dgm:spPr/>
    </dgm:pt>
    <dgm:pt modelId="{85EB0781-C030-45A2-A85B-0A0F986DAC1B}" type="pres">
      <dgm:prSet presAssocID="{17D3A97C-352F-42D4-B1BE-F7585F66BB29}" presName="imagNode" presStyleLbl="fgImgPlace1" presStyleIdx="1" presStyleCnt="3"/>
      <dgm:spPr>
        <a:blipFill rotWithShape="1">
          <a:blip xmlns:r="http://schemas.openxmlformats.org/officeDocument/2006/relationships" r:embed="rId2"/>
          <a:srcRect/>
          <a:stretch>
            <a:fillRect/>
          </a:stretch>
        </a:blipFill>
      </dgm:spPr>
    </dgm:pt>
    <dgm:pt modelId="{2FD960EA-367E-40E4-8589-C24184D9A98A}" type="pres">
      <dgm:prSet presAssocID="{311EACF4-FECE-42A1-B1C4-92973719F5B9}" presName="sibTrans" presStyleLbl="sibTrans2D1" presStyleIdx="0" presStyleCnt="0"/>
      <dgm:spPr/>
    </dgm:pt>
    <dgm:pt modelId="{E12508E5-69A0-4094-9EF0-575386E2976B}" type="pres">
      <dgm:prSet presAssocID="{A038EEA3-4142-4D9B-B497-4464EE0D2C5C}" presName="compNode" presStyleCnt="0"/>
      <dgm:spPr/>
    </dgm:pt>
    <dgm:pt modelId="{7E9CB5E3-2B10-4B74-9D44-2B7BD8D65833}" type="pres">
      <dgm:prSet presAssocID="{A038EEA3-4142-4D9B-B497-4464EE0D2C5C}" presName="bkgdShape" presStyleLbl="node1" presStyleIdx="2" presStyleCnt="3"/>
      <dgm:spPr/>
    </dgm:pt>
    <dgm:pt modelId="{A6D2940A-7439-457E-9B04-CD9995268CD3}" type="pres">
      <dgm:prSet presAssocID="{A038EEA3-4142-4D9B-B497-4464EE0D2C5C}" presName="nodeTx" presStyleLbl="node1" presStyleIdx="2" presStyleCnt="3">
        <dgm:presLayoutVars>
          <dgm:bulletEnabled val="1"/>
        </dgm:presLayoutVars>
      </dgm:prSet>
      <dgm:spPr/>
    </dgm:pt>
    <dgm:pt modelId="{3CBE0C57-B6A8-4FD7-BB1D-83A2B5D43D37}" type="pres">
      <dgm:prSet presAssocID="{A038EEA3-4142-4D9B-B497-4464EE0D2C5C}" presName="invisiNode" presStyleLbl="node1" presStyleIdx="2" presStyleCnt="3"/>
      <dgm:spPr/>
    </dgm:pt>
    <dgm:pt modelId="{A0DE67C8-6A4B-463B-91B6-9A52F70DD834}" type="pres">
      <dgm:prSet presAssocID="{A038EEA3-4142-4D9B-B497-4464EE0D2C5C}" presName="imagNode" presStyleLbl="fgImgPlace1" presStyleIdx="2" presStyleCnt="3"/>
      <dgm:spPr>
        <a:blipFill rotWithShape="1">
          <a:blip xmlns:r="http://schemas.openxmlformats.org/officeDocument/2006/relationships" r:embed="rId3"/>
          <a:srcRect/>
          <a:stretch>
            <a:fillRect/>
          </a:stretch>
        </a:blipFill>
      </dgm:spPr>
    </dgm:pt>
  </dgm:ptLst>
  <dgm:cxnLst>
    <dgm:cxn modelId="{63A40C24-A0EA-43C8-8E8C-35D4883636F5}" srcId="{5AA3F328-68E0-4199-9B92-0D4F97B3F316}" destId="{A038EEA3-4142-4D9B-B497-4464EE0D2C5C}" srcOrd="2" destOrd="0" parTransId="{2516460B-E1B6-43C8-9B07-7E0F0693700D}" sibTransId="{50243D58-90CE-49E9-BB6E-D335DA71FE99}"/>
    <dgm:cxn modelId="{3E94FB2A-347F-46F6-85B9-4C6055E075FD}" type="presOf" srcId="{17D3A97C-352F-42D4-B1BE-F7585F66BB29}" destId="{B979084A-7D41-4E34-994A-8AB8CE0EFA2E}" srcOrd="0" destOrd="0" presId="urn:microsoft.com/office/officeart/2005/8/layout/hList7"/>
    <dgm:cxn modelId="{E0DB2B2F-BF9F-43A6-824D-F2EC57BA62E2}" type="presOf" srcId="{A038EEA3-4142-4D9B-B497-4464EE0D2C5C}" destId="{A6D2940A-7439-457E-9B04-CD9995268CD3}" srcOrd="1" destOrd="0" presId="urn:microsoft.com/office/officeart/2005/8/layout/hList7"/>
    <dgm:cxn modelId="{01ABE461-2982-4746-9999-30F249FE1198}" type="presOf" srcId="{A038EEA3-4142-4D9B-B497-4464EE0D2C5C}" destId="{7E9CB5E3-2B10-4B74-9D44-2B7BD8D65833}" srcOrd="0" destOrd="0" presId="urn:microsoft.com/office/officeart/2005/8/layout/hList7"/>
    <dgm:cxn modelId="{E41D0955-3615-497E-87AE-D4D064BF7472}" srcId="{5AA3F328-68E0-4199-9B92-0D4F97B3F316}" destId="{17D3A97C-352F-42D4-B1BE-F7585F66BB29}" srcOrd="1" destOrd="0" parTransId="{48655AED-75B8-4738-A447-F6CD0EDAF2FA}" sibTransId="{311EACF4-FECE-42A1-B1C4-92973719F5B9}"/>
    <dgm:cxn modelId="{91788D77-0DFA-49AD-B294-53CB363BC03F}" type="presOf" srcId="{B8380F96-913E-49C7-AE9C-2F05CCB89762}" destId="{8EBE95E5-193C-4429-AD3F-119959F1566A}" srcOrd="0" destOrd="0" presId="urn:microsoft.com/office/officeart/2005/8/layout/hList7"/>
    <dgm:cxn modelId="{6740FD86-D6C4-46E3-A042-47CC1545EB25}" type="presOf" srcId="{17D3A97C-352F-42D4-B1BE-F7585F66BB29}" destId="{9BD8C690-822F-4E31-95BE-A16478759259}" srcOrd="1" destOrd="0" presId="urn:microsoft.com/office/officeart/2005/8/layout/hList7"/>
    <dgm:cxn modelId="{13406EA3-DB10-41B5-AE96-035A82881E5B}" srcId="{5AA3F328-68E0-4199-9B92-0D4F97B3F316}" destId="{3B0A9764-0BC1-4708-AA4E-E1CB21392ECD}" srcOrd="0" destOrd="0" parTransId="{19E0AC91-35B9-462E-AD2E-2D1BFB446DF4}" sibTransId="{B8380F96-913E-49C7-AE9C-2F05CCB89762}"/>
    <dgm:cxn modelId="{F1AE95B1-1433-4D6C-869A-F9345A9F93BF}" type="presOf" srcId="{5AA3F328-68E0-4199-9B92-0D4F97B3F316}" destId="{6C3E3ACA-0C16-4A27-B704-250F5EA92F8F}" srcOrd="0" destOrd="0" presId="urn:microsoft.com/office/officeart/2005/8/layout/hList7"/>
    <dgm:cxn modelId="{19CAA9C8-F03B-435D-B0D1-091A71FFDF13}" type="presOf" srcId="{311EACF4-FECE-42A1-B1C4-92973719F5B9}" destId="{2FD960EA-367E-40E4-8589-C24184D9A98A}" srcOrd="0" destOrd="0" presId="urn:microsoft.com/office/officeart/2005/8/layout/hList7"/>
    <dgm:cxn modelId="{7C9F8CCC-122E-450C-93A6-DA7CC91EDB67}" type="presOf" srcId="{3B0A9764-0BC1-4708-AA4E-E1CB21392ECD}" destId="{80441B01-51D3-43EC-92C0-D1A31746F31B}" srcOrd="1" destOrd="0" presId="urn:microsoft.com/office/officeart/2005/8/layout/hList7"/>
    <dgm:cxn modelId="{E4FBE3F3-E85C-4136-9AB7-4529A457975E}" type="presOf" srcId="{3B0A9764-0BC1-4708-AA4E-E1CB21392ECD}" destId="{5F61F891-68C5-4447-AD71-1481000C1713}" srcOrd="0" destOrd="0" presId="urn:microsoft.com/office/officeart/2005/8/layout/hList7"/>
    <dgm:cxn modelId="{25D54014-C2CE-44D5-90F2-7851811153B1}" type="presParOf" srcId="{6C3E3ACA-0C16-4A27-B704-250F5EA92F8F}" destId="{F145E52A-CD13-4A50-AEBE-2DB054826A2E}" srcOrd="0" destOrd="0" presId="urn:microsoft.com/office/officeart/2005/8/layout/hList7"/>
    <dgm:cxn modelId="{9882E3BD-233E-45CE-A297-02FC81737AF6}" type="presParOf" srcId="{6C3E3ACA-0C16-4A27-B704-250F5EA92F8F}" destId="{1F4B4287-35FB-46E3-ADFE-4F665DB1B27A}" srcOrd="1" destOrd="0" presId="urn:microsoft.com/office/officeart/2005/8/layout/hList7"/>
    <dgm:cxn modelId="{55055466-E9C4-445D-B8FD-EA5D039CC7DC}" type="presParOf" srcId="{1F4B4287-35FB-46E3-ADFE-4F665DB1B27A}" destId="{9FABB46C-AE2B-465D-A4C6-65174E3BD995}" srcOrd="0" destOrd="0" presId="urn:microsoft.com/office/officeart/2005/8/layout/hList7"/>
    <dgm:cxn modelId="{54A734CC-22D7-423B-B2FF-80A3A057C0C6}" type="presParOf" srcId="{9FABB46C-AE2B-465D-A4C6-65174E3BD995}" destId="{5F61F891-68C5-4447-AD71-1481000C1713}" srcOrd="0" destOrd="0" presId="urn:microsoft.com/office/officeart/2005/8/layout/hList7"/>
    <dgm:cxn modelId="{10660A90-E2BC-4953-A00F-3BB863A9C80D}" type="presParOf" srcId="{9FABB46C-AE2B-465D-A4C6-65174E3BD995}" destId="{80441B01-51D3-43EC-92C0-D1A31746F31B}" srcOrd="1" destOrd="0" presId="urn:microsoft.com/office/officeart/2005/8/layout/hList7"/>
    <dgm:cxn modelId="{1AC34080-C832-4CBC-94C5-8624A46AF40D}" type="presParOf" srcId="{9FABB46C-AE2B-465D-A4C6-65174E3BD995}" destId="{0345E26D-FE37-42F7-9588-0264D12DC190}" srcOrd="2" destOrd="0" presId="urn:microsoft.com/office/officeart/2005/8/layout/hList7"/>
    <dgm:cxn modelId="{CE304EEB-3A76-4190-9721-31BD9372BD96}" type="presParOf" srcId="{9FABB46C-AE2B-465D-A4C6-65174E3BD995}" destId="{1195752B-C9ED-483E-9CE7-EF8BBFCAC03B}" srcOrd="3" destOrd="0" presId="urn:microsoft.com/office/officeart/2005/8/layout/hList7"/>
    <dgm:cxn modelId="{6E18164C-CBC4-435D-80AF-887E59046CF4}" type="presParOf" srcId="{1F4B4287-35FB-46E3-ADFE-4F665DB1B27A}" destId="{8EBE95E5-193C-4429-AD3F-119959F1566A}" srcOrd="1" destOrd="0" presId="urn:microsoft.com/office/officeart/2005/8/layout/hList7"/>
    <dgm:cxn modelId="{45D32870-5C7B-4923-87C5-07BC823BA1F2}" type="presParOf" srcId="{1F4B4287-35FB-46E3-ADFE-4F665DB1B27A}" destId="{12A72830-6644-46F8-A9E2-42D2E4304D8D}" srcOrd="2" destOrd="0" presId="urn:microsoft.com/office/officeart/2005/8/layout/hList7"/>
    <dgm:cxn modelId="{0936F0E7-17D5-4F64-9836-C9F4CADED70D}" type="presParOf" srcId="{12A72830-6644-46F8-A9E2-42D2E4304D8D}" destId="{B979084A-7D41-4E34-994A-8AB8CE0EFA2E}" srcOrd="0" destOrd="0" presId="urn:microsoft.com/office/officeart/2005/8/layout/hList7"/>
    <dgm:cxn modelId="{33D3D052-EF9A-4986-A2F0-40AE13D420BA}" type="presParOf" srcId="{12A72830-6644-46F8-A9E2-42D2E4304D8D}" destId="{9BD8C690-822F-4E31-95BE-A16478759259}" srcOrd="1" destOrd="0" presId="urn:microsoft.com/office/officeart/2005/8/layout/hList7"/>
    <dgm:cxn modelId="{B688EB1A-85B5-4AC6-BA70-054D6E23439B}" type="presParOf" srcId="{12A72830-6644-46F8-A9E2-42D2E4304D8D}" destId="{DA957D08-E52A-4984-BFAF-427237401294}" srcOrd="2" destOrd="0" presId="urn:microsoft.com/office/officeart/2005/8/layout/hList7"/>
    <dgm:cxn modelId="{9F2DF77E-71E7-4212-A44B-16D5002B7F55}" type="presParOf" srcId="{12A72830-6644-46F8-A9E2-42D2E4304D8D}" destId="{85EB0781-C030-45A2-A85B-0A0F986DAC1B}" srcOrd="3" destOrd="0" presId="urn:microsoft.com/office/officeart/2005/8/layout/hList7"/>
    <dgm:cxn modelId="{24379EB5-6805-4568-8D2D-FC667015DD22}" type="presParOf" srcId="{1F4B4287-35FB-46E3-ADFE-4F665DB1B27A}" destId="{2FD960EA-367E-40E4-8589-C24184D9A98A}" srcOrd="3" destOrd="0" presId="urn:microsoft.com/office/officeart/2005/8/layout/hList7"/>
    <dgm:cxn modelId="{2F1DBA41-E853-4E89-836D-2A0B8C6E312B}" type="presParOf" srcId="{1F4B4287-35FB-46E3-ADFE-4F665DB1B27A}" destId="{E12508E5-69A0-4094-9EF0-575386E2976B}" srcOrd="4" destOrd="0" presId="urn:microsoft.com/office/officeart/2005/8/layout/hList7"/>
    <dgm:cxn modelId="{6AD27880-D3BD-419D-9756-0DAAEA987B42}" type="presParOf" srcId="{E12508E5-69A0-4094-9EF0-575386E2976B}" destId="{7E9CB5E3-2B10-4B74-9D44-2B7BD8D65833}" srcOrd="0" destOrd="0" presId="urn:microsoft.com/office/officeart/2005/8/layout/hList7"/>
    <dgm:cxn modelId="{02380C06-079B-4BA4-AE94-C9C6AABD28EA}" type="presParOf" srcId="{E12508E5-69A0-4094-9EF0-575386E2976B}" destId="{A6D2940A-7439-457E-9B04-CD9995268CD3}" srcOrd="1" destOrd="0" presId="urn:microsoft.com/office/officeart/2005/8/layout/hList7"/>
    <dgm:cxn modelId="{94E9ACCD-EF7A-4C1C-AAF7-E5531D80555E}" type="presParOf" srcId="{E12508E5-69A0-4094-9EF0-575386E2976B}" destId="{3CBE0C57-B6A8-4FD7-BB1D-83A2B5D43D37}" srcOrd="2" destOrd="0" presId="urn:microsoft.com/office/officeart/2005/8/layout/hList7"/>
    <dgm:cxn modelId="{57091F78-4D4C-4C5B-B72A-1E5D9F3F785A}" type="presParOf" srcId="{E12508E5-69A0-4094-9EF0-575386E2976B}" destId="{A0DE67C8-6A4B-463B-91B6-9A52F70DD834}"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996C5E-7D3B-45BD-835B-DA9C074D0D5F}"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CA"/>
        </a:p>
      </dgm:t>
    </dgm:pt>
    <dgm:pt modelId="{0811F08B-61CB-4E26-8E3E-1D26595B5A15}">
      <dgm:prSet phldrT="[Text]" custT="1"/>
      <dgm:spPr>
        <a:solidFill>
          <a:schemeClr val="accent2">
            <a:lumMod val="20000"/>
            <a:lumOff val="80000"/>
          </a:schemeClr>
        </a:solidFill>
      </dgm:spPr>
      <dgm:t>
        <a:bodyPr/>
        <a:lstStyle/>
        <a:p>
          <a:r>
            <a:rPr lang="en-US" sz="1400" b="1" dirty="0">
              <a:solidFill>
                <a:schemeClr val="tx1"/>
              </a:solidFill>
            </a:rPr>
            <a:t>Easy Airbnb selection</a:t>
          </a:r>
          <a:endParaRPr lang="en-CA" sz="1400" dirty="0">
            <a:solidFill>
              <a:schemeClr val="tx1"/>
            </a:solidFill>
          </a:endParaRPr>
        </a:p>
      </dgm:t>
    </dgm:pt>
    <dgm:pt modelId="{AD5BCCCE-9A24-41D7-961B-204E987A3E10}" type="parTrans" cxnId="{28FC31B7-AA2E-44A5-AD14-C3BF2328F34E}">
      <dgm:prSet/>
      <dgm:spPr/>
      <dgm:t>
        <a:bodyPr/>
        <a:lstStyle/>
        <a:p>
          <a:endParaRPr lang="en-CA"/>
        </a:p>
      </dgm:t>
    </dgm:pt>
    <dgm:pt modelId="{79BAAE17-AE55-42E1-92F3-26B80B06C6D0}" type="sibTrans" cxnId="{28FC31B7-AA2E-44A5-AD14-C3BF2328F34E}">
      <dgm:prSet/>
      <dgm:spPr>
        <a:solidFill>
          <a:srgbClr val="002060"/>
        </a:solidFill>
      </dgm:spPr>
      <dgm:t>
        <a:bodyPr/>
        <a:lstStyle/>
        <a:p>
          <a:endParaRPr lang="en-CA"/>
        </a:p>
      </dgm:t>
    </dgm:pt>
    <dgm:pt modelId="{FEE92737-1242-4F14-93AF-BB7050F2182C}">
      <dgm:prSet phldrT="[Text]" custT="1"/>
      <dgm:spPr>
        <a:solidFill>
          <a:schemeClr val="accent2">
            <a:lumMod val="20000"/>
            <a:lumOff val="80000"/>
          </a:schemeClr>
        </a:solidFill>
      </dgm:spPr>
      <dgm:t>
        <a:bodyPr/>
        <a:lstStyle/>
        <a:p>
          <a:r>
            <a:rPr lang="en-US" sz="1400" b="1" dirty="0">
              <a:solidFill>
                <a:schemeClr val="tx1"/>
              </a:solidFill>
            </a:rPr>
            <a:t>Maximize Earnings</a:t>
          </a:r>
          <a:endParaRPr lang="en-CA" sz="1400" dirty="0">
            <a:solidFill>
              <a:schemeClr val="tx1"/>
            </a:solidFill>
          </a:endParaRPr>
        </a:p>
      </dgm:t>
    </dgm:pt>
    <dgm:pt modelId="{62B278A9-886B-4B18-941D-71A36B1A518E}" type="parTrans" cxnId="{C97B6A1D-D087-4240-A7FE-FF19A8B59AE4}">
      <dgm:prSet/>
      <dgm:spPr/>
      <dgm:t>
        <a:bodyPr/>
        <a:lstStyle/>
        <a:p>
          <a:endParaRPr lang="en-CA"/>
        </a:p>
      </dgm:t>
    </dgm:pt>
    <dgm:pt modelId="{628C7A35-0A18-46BD-8388-009C49F0A435}" type="sibTrans" cxnId="{C97B6A1D-D087-4240-A7FE-FF19A8B59AE4}">
      <dgm:prSet/>
      <dgm:spPr>
        <a:solidFill>
          <a:srgbClr val="002060"/>
        </a:solidFill>
      </dgm:spPr>
      <dgm:t>
        <a:bodyPr/>
        <a:lstStyle/>
        <a:p>
          <a:endParaRPr lang="en-CA"/>
        </a:p>
      </dgm:t>
    </dgm:pt>
    <dgm:pt modelId="{3E4987BB-5E47-47D9-84F5-C49529FA6A10}">
      <dgm:prSet phldrT="[Text]" custT="1"/>
      <dgm:spPr>
        <a:solidFill>
          <a:schemeClr val="accent2">
            <a:lumMod val="20000"/>
            <a:lumOff val="80000"/>
          </a:schemeClr>
        </a:solidFill>
      </dgm:spPr>
      <dgm:t>
        <a:bodyPr/>
        <a:lstStyle/>
        <a:p>
          <a:r>
            <a:rPr lang="en-US" sz="1400" b="1" dirty="0">
              <a:solidFill>
                <a:schemeClr val="tx1"/>
              </a:solidFill>
            </a:rPr>
            <a:t>Understanding Price listings</a:t>
          </a:r>
          <a:endParaRPr lang="en-CA" sz="1400" dirty="0">
            <a:solidFill>
              <a:schemeClr val="tx1"/>
            </a:solidFill>
          </a:endParaRPr>
        </a:p>
      </dgm:t>
    </dgm:pt>
    <dgm:pt modelId="{6250F853-3523-4C37-B6AD-FE6C4138E6F7}" type="parTrans" cxnId="{EA7980A4-B376-4D3C-B1A8-8AC814ED92F6}">
      <dgm:prSet/>
      <dgm:spPr/>
      <dgm:t>
        <a:bodyPr/>
        <a:lstStyle/>
        <a:p>
          <a:endParaRPr lang="en-CA"/>
        </a:p>
      </dgm:t>
    </dgm:pt>
    <dgm:pt modelId="{3BAE1167-3C26-466B-9752-09969E6BA733}" type="sibTrans" cxnId="{EA7980A4-B376-4D3C-B1A8-8AC814ED92F6}">
      <dgm:prSet/>
      <dgm:spPr>
        <a:solidFill>
          <a:srgbClr val="002060"/>
        </a:solidFill>
      </dgm:spPr>
      <dgm:t>
        <a:bodyPr/>
        <a:lstStyle/>
        <a:p>
          <a:endParaRPr lang="en-CA"/>
        </a:p>
      </dgm:t>
    </dgm:pt>
    <dgm:pt modelId="{303E0964-FFEE-48D3-9536-31177DB4A586}">
      <dgm:prSet phldrT="[Text]" custT="1"/>
      <dgm:spPr>
        <a:solidFill>
          <a:schemeClr val="accent2">
            <a:lumMod val="20000"/>
            <a:lumOff val="80000"/>
          </a:schemeClr>
        </a:solidFill>
      </dgm:spPr>
      <dgm:t>
        <a:bodyPr/>
        <a:lstStyle/>
        <a:p>
          <a:r>
            <a:rPr lang="en-US" sz="1400" b="1" dirty="0">
              <a:solidFill>
                <a:schemeClr val="tx1"/>
              </a:solidFill>
            </a:rPr>
            <a:t>Correctly predicting price</a:t>
          </a:r>
          <a:endParaRPr lang="en-CA" sz="1400" dirty="0">
            <a:solidFill>
              <a:schemeClr val="tx1"/>
            </a:solidFill>
          </a:endParaRPr>
        </a:p>
      </dgm:t>
    </dgm:pt>
    <dgm:pt modelId="{D369F714-B8B0-4F4F-B151-88DA94870724}" type="parTrans" cxnId="{37176556-BC58-4A81-A5A9-87C0486069C0}">
      <dgm:prSet/>
      <dgm:spPr/>
      <dgm:t>
        <a:bodyPr/>
        <a:lstStyle/>
        <a:p>
          <a:endParaRPr lang="en-CA"/>
        </a:p>
      </dgm:t>
    </dgm:pt>
    <dgm:pt modelId="{74B38C01-CA25-46FE-A4CE-8F06288B63C5}" type="sibTrans" cxnId="{37176556-BC58-4A81-A5A9-87C0486069C0}">
      <dgm:prSet/>
      <dgm:spPr>
        <a:solidFill>
          <a:srgbClr val="002060"/>
        </a:solidFill>
      </dgm:spPr>
      <dgm:t>
        <a:bodyPr/>
        <a:lstStyle/>
        <a:p>
          <a:endParaRPr lang="en-CA"/>
        </a:p>
      </dgm:t>
    </dgm:pt>
    <dgm:pt modelId="{8B1D2F23-DD55-4BF2-8C2E-B45DC75377AC}" type="pres">
      <dgm:prSet presAssocID="{97996C5E-7D3B-45BD-835B-DA9C074D0D5F}" presName="cycle" presStyleCnt="0">
        <dgm:presLayoutVars>
          <dgm:dir/>
          <dgm:resizeHandles val="exact"/>
        </dgm:presLayoutVars>
      </dgm:prSet>
      <dgm:spPr/>
    </dgm:pt>
    <dgm:pt modelId="{0B345176-6BC0-4148-93B6-88D866F20EF3}" type="pres">
      <dgm:prSet presAssocID="{0811F08B-61CB-4E26-8E3E-1D26595B5A15}" presName="node" presStyleLbl="node1" presStyleIdx="0" presStyleCnt="4" custScaleX="153992" custRadScaleRad="100014">
        <dgm:presLayoutVars>
          <dgm:bulletEnabled val="1"/>
        </dgm:presLayoutVars>
      </dgm:prSet>
      <dgm:spPr/>
    </dgm:pt>
    <dgm:pt modelId="{12695BCA-FB5F-45D4-BB61-9712979E4C01}" type="pres">
      <dgm:prSet presAssocID="{79BAAE17-AE55-42E1-92F3-26B80B06C6D0}" presName="sibTrans" presStyleLbl="sibTrans2D1" presStyleIdx="0" presStyleCnt="4"/>
      <dgm:spPr/>
    </dgm:pt>
    <dgm:pt modelId="{A85F2D27-896F-439D-9FE6-E3B08F7A1F6F}" type="pres">
      <dgm:prSet presAssocID="{79BAAE17-AE55-42E1-92F3-26B80B06C6D0}" presName="connectorText" presStyleLbl="sibTrans2D1" presStyleIdx="0" presStyleCnt="4"/>
      <dgm:spPr/>
    </dgm:pt>
    <dgm:pt modelId="{D1F7B7AC-12A0-4863-84C8-FC99EFABC259}" type="pres">
      <dgm:prSet presAssocID="{FEE92737-1242-4F14-93AF-BB7050F2182C}" presName="node" presStyleLbl="node1" presStyleIdx="1" presStyleCnt="4" custScaleX="135794">
        <dgm:presLayoutVars>
          <dgm:bulletEnabled val="1"/>
        </dgm:presLayoutVars>
      </dgm:prSet>
      <dgm:spPr/>
    </dgm:pt>
    <dgm:pt modelId="{EA7C4625-8AD7-4E1B-A336-772F5CAE0BB3}" type="pres">
      <dgm:prSet presAssocID="{628C7A35-0A18-46BD-8388-009C49F0A435}" presName="sibTrans" presStyleLbl="sibTrans2D1" presStyleIdx="1" presStyleCnt="4"/>
      <dgm:spPr/>
    </dgm:pt>
    <dgm:pt modelId="{CD8013FC-147F-4E2A-8BDC-CE275A00AF1F}" type="pres">
      <dgm:prSet presAssocID="{628C7A35-0A18-46BD-8388-009C49F0A435}" presName="connectorText" presStyleLbl="sibTrans2D1" presStyleIdx="1" presStyleCnt="4"/>
      <dgm:spPr/>
    </dgm:pt>
    <dgm:pt modelId="{4F24DCA5-C332-4CD6-8BC4-0CBCAE56624E}" type="pres">
      <dgm:prSet presAssocID="{3E4987BB-5E47-47D9-84F5-C49529FA6A10}" presName="node" presStyleLbl="node1" presStyleIdx="2" presStyleCnt="4" custScaleX="152051">
        <dgm:presLayoutVars>
          <dgm:bulletEnabled val="1"/>
        </dgm:presLayoutVars>
      </dgm:prSet>
      <dgm:spPr/>
    </dgm:pt>
    <dgm:pt modelId="{02C43412-7725-484B-B6CA-9201A657A24E}" type="pres">
      <dgm:prSet presAssocID="{3BAE1167-3C26-466B-9752-09969E6BA733}" presName="sibTrans" presStyleLbl="sibTrans2D1" presStyleIdx="2" presStyleCnt="4"/>
      <dgm:spPr/>
    </dgm:pt>
    <dgm:pt modelId="{3F2C7281-F71D-4499-97A8-F9DC658D9147}" type="pres">
      <dgm:prSet presAssocID="{3BAE1167-3C26-466B-9752-09969E6BA733}" presName="connectorText" presStyleLbl="sibTrans2D1" presStyleIdx="2" presStyleCnt="4"/>
      <dgm:spPr/>
    </dgm:pt>
    <dgm:pt modelId="{1D3E73BB-E5B7-44AC-B040-A60C0C9ACFE9}" type="pres">
      <dgm:prSet presAssocID="{303E0964-FFEE-48D3-9536-31177DB4A586}" presName="node" presStyleLbl="node1" presStyleIdx="3" presStyleCnt="4" custScaleX="138899">
        <dgm:presLayoutVars>
          <dgm:bulletEnabled val="1"/>
        </dgm:presLayoutVars>
      </dgm:prSet>
      <dgm:spPr/>
    </dgm:pt>
    <dgm:pt modelId="{2AAA042B-442C-47CF-85CE-9DDABE27E77D}" type="pres">
      <dgm:prSet presAssocID="{74B38C01-CA25-46FE-A4CE-8F06288B63C5}" presName="sibTrans" presStyleLbl="sibTrans2D1" presStyleIdx="3" presStyleCnt="4"/>
      <dgm:spPr/>
    </dgm:pt>
    <dgm:pt modelId="{A298371C-BC9D-4E52-A33F-E0FAD6552EE7}" type="pres">
      <dgm:prSet presAssocID="{74B38C01-CA25-46FE-A4CE-8F06288B63C5}" presName="connectorText" presStyleLbl="sibTrans2D1" presStyleIdx="3" presStyleCnt="4"/>
      <dgm:spPr/>
    </dgm:pt>
  </dgm:ptLst>
  <dgm:cxnLst>
    <dgm:cxn modelId="{B5EB2B00-1D43-47CD-98AF-8E81268455E1}" type="presOf" srcId="{79BAAE17-AE55-42E1-92F3-26B80B06C6D0}" destId="{A85F2D27-896F-439D-9FE6-E3B08F7A1F6F}" srcOrd="1" destOrd="0" presId="urn:microsoft.com/office/officeart/2005/8/layout/cycle2"/>
    <dgm:cxn modelId="{C97B6A1D-D087-4240-A7FE-FF19A8B59AE4}" srcId="{97996C5E-7D3B-45BD-835B-DA9C074D0D5F}" destId="{FEE92737-1242-4F14-93AF-BB7050F2182C}" srcOrd="1" destOrd="0" parTransId="{62B278A9-886B-4B18-941D-71A36B1A518E}" sibTransId="{628C7A35-0A18-46BD-8388-009C49F0A435}"/>
    <dgm:cxn modelId="{64EB7921-C047-4F5D-8C04-1BE75DDF5734}" type="presOf" srcId="{303E0964-FFEE-48D3-9536-31177DB4A586}" destId="{1D3E73BB-E5B7-44AC-B040-A60C0C9ACFE9}" srcOrd="0" destOrd="0" presId="urn:microsoft.com/office/officeart/2005/8/layout/cycle2"/>
    <dgm:cxn modelId="{2F2FA52C-215B-48C0-A4D4-C62613EFA366}" type="presOf" srcId="{628C7A35-0A18-46BD-8388-009C49F0A435}" destId="{CD8013FC-147F-4E2A-8BDC-CE275A00AF1F}" srcOrd="1" destOrd="0" presId="urn:microsoft.com/office/officeart/2005/8/layout/cycle2"/>
    <dgm:cxn modelId="{97603F66-FAB4-48FF-A6FB-69D59EFF221B}" type="presOf" srcId="{3E4987BB-5E47-47D9-84F5-C49529FA6A10}" destId="{4F24DCA5-C332-4CD6-8BC4-0CBCAE56624E}" srcOrd="0" destOrd="0" presId="urn:microsoft.com/office/officeart/2005/8/layout/cycle2"/>
    <dgm:cxn modelId="{091AFD47-1B55-45ED-8E75-73AC12BDEAAD}" type="presOf" srcId="{74B38C01-CA25-46FE-A4CE-8F06288B63C5}" destId="{2AAA042B-442C-47CF-85CE-9DDABE27E77D}" srcOrd="0" destOrd="0" presId="urn:microsoft.com/office/officeart/2005/8/layout/cycle2"/>
    <dgm:cxn modelId="{8A935E6B-77C9-4277-BE6E-923519EC5100}" type="presOf" srcId="{628C7A35-0A18-46BD-8388-009C49F0A435}" destId="{EA7C4625-8AD7-4E1B-A336-772F5CAE0BB3}" srcOrd="0" destOrd="0" presId="urn:microsoft.com/office/officeart/2005/8/layout/cycle2"/>
    <dgm:cxn modelId="{174E6052-3C01-4B81-B1E7-657EDD66A378}" type="presOf" srcId="{74B38C01-CA25-46FE-A4CE-8F06288B63C5}" destId="{A298371C-BC9D-4E52-A33F-E0FAD6552EE7}" srcOrd="1" destOrd="0" presId="urn:microsoft.com/office/officeart/2005/8/layout/cycle2"/>
    <dgm:cxn modelId="{609ED753-F875-4034-9657-96A953AF5216}" type="presOf" srcId="{3BAE1167-3C26-466B-9752-09969E6BA733}" destId="{3F2C7281-F71D-4499-97A8-F9DC658D9147}" srcOrd="1" destOrd="0" presId="urn:microsoft.com/office/officeart/2005/8/layout/cycle2"/>
    <dgm:cxn modelId="{37176556-BC58-4A81-A5A9-87C0486069C0}" srcId="{97996C5E-7D3B-45BD-835B-DA9C074D0D5F}" destId="{303E0964-FFEE-48D3-9536-31177DB4A586}" srcOrd="3" destOrd="0" parTransId="{D369F714-B8B0-4F4F-B151-88DA94870724}" sibTransId="{74B38C01-CA25-46FE-A4CE-8F06288B63C5}"/>
    <dgm:cxn modelId="{0A88CF99-AB26-478E-AA23-9E6B83A55047}" type="presOf" srcId="{3BAE1167-3C26-466B-9752-09969E6BA733}" destId="{02C43412-7725-484B-B6CA-9201A657A24E}" srcOrd="0" destOrd="0" presId="urn:microsoft.com/office/officeart/2005/8/layout/cycle2"/>
    <dgm:cxn modelId="{E853519D-68FB-4C77-94B8-F12E294CECF3}" type="presOf" srcId="{79BAAE17-AE55-42E1-92F3-26B80B06C6D0}" destId="{12695BCA-FB5F-45D4-BB61-9712979E4C01}" srcOrd="0" destOrd="0" presId="urn:microsoft.com/office/officeart/2005/8/layout/cycle2"/>
    <dgm:cxn modelId="{EA7980A4-B376-4D3C-B1A8-8AC814ED92F6}" srcId="{97996C5E-7D3B-45BD-835B-DA9C074D0D5F}" destId="{3E4987BB-5E47-47D9-84F5-C49529FA6A10}" srcOrd="2" destOrd="0" parTransId="{6250F853-3523-4C37-B6AD-FE6C4138E6F7}" sibTransId="{3BAE1167-3C26-466B-9752-09969E6BA733}"/>
    <dgm:cxn modelId="{28FC31B7-AA2E-44A5-AD14-C3BF2328F34E}" srcId="{97996C5E-7D3B-45BD-835B-DA9C074D0D5F}" destId="{0811F08B-61CB-4E26-8E3E-1D26595B5A15}" srcOrd="0" destOrd="0" parTransId="{AD5BCCCE-9A24-41D7-961B-204E987A3E10}" sibTransId="{79BAAE17-AE55-42E1-92F3-26B80B06C6D0}"/>
    <dgm:cxn modelId="{76BAC5D1-C74A-408D-B4AB-85D1D477E2AE}" type="presOf" srcId="{FEE92737-1242-4F14-93AF-BB7050F2182C}" destId="{D1F7B7AC-12A0-4863-84C8-FC99EFABC259}" srcOrd="0" destOrd="0" presId="urn:microsoft.com/office/officeart/2005/8/layout/cycle2"/>
    <dgm:cxn modelId="{7A647BE5-B12E-43E3-BD6A-4F089FED9910}" type="presOf" srcId="{0811F08B-61CB-4E26-8E3E-1D26595B5A15}" destId="{0B345176-6BC0-4148-93B6-88D866F20EF3}" srcOrd="0" destOrd="0" presId="urn:microsoft.com/office/officeart/2005/8/layout/cycle2"/>
    <dgm:cxn modelId="{FF2D88FC-279F-47BF-ACA1-D6971D4C70C1}" type="presOf" srcId="{97996C5E-7D3B-45BD-835B-DA9C074D0D5F}" destId="{8B1D2F23-DD55-4BF2-8C2E-B45DC75377AC}" srcOrd="0" destOrd="0" presId="urn:microsoft.com/office/officeart/2005/8/layout/cycle2"/>
    <dgm:cxn modelId="{B1B2EA94-30C8-4B75-81FD-EC5395B12BA7}" type="presParOf" srcId="{8B1D2F23-DD55-4BF2-8C2E-B45DC75377AC}" destId="{0B345176-6BC0-4148-93B6-88D866F20EF3}" srcOrd="0" destOrd="0" presId="urn:microsoft.com/office/officeart/2005/8/layout/cycle2"/>
    <dgm:cxn modelId="{2D902FAA-7A75-405E-893C-6B76A88506AD}" type="presParOf" srcId="{8B1D2F23-DD55-4BF2-8C2E-B45DC75377AC}" destId="{12695BCA-FB5F-45D4-BB61-9712979E4C01}" srcOrd="1" destOrd="0" presId="urn:microsoft.com/office/officeart/2005/8/layout/cycle2"/>
    <dgm:cxn modelId="{76D626F4-5B5C-48E9-8471-E9BF66E2ECB3}" type="presParOf" srcId="{12695BCA-FB5F-45D4-BB61-9712979E4C01}" destId="{A85F2D27-896F-439D-9FE6-E3B08F7A1F6F}" srcOrd="0" destOrd="0" presId="urn:microsoft.com/office/officeart/2005/8/layout/cycle2"/>
    <dgm:cxn modelId="{B4777E76-ED04-42D8-A180-D853AD5AE431}" type="presParOf" srcId="{8B1D2F23-DD55-4BF2-8C2E-B45DC75377AC}" destId="{D1F7B7AC-12A0-4863-84C8-FC99EFABC259}" srcOrd="2" destOrd="0" presId="urn:microsoft.com/office/officeart/2005/8/layout/cycle2"/>
    <dgm:cxn modelId="{03D367AC-ECC3-40DD-8005-B391CC24F2A3}" type="presParOf" srcId="{8B1D2F23-DD55-4BF2-8C2E-B45DC75377AC}" destId="{EA7C4625-8AD7-4E1B-A336-772F5CAE0BB3}" srcOrd="3" destOrd="0" presId="urn:microsoft.com/office/officeart/2005/8/layout/cycle2"/>
    <dgm:cxn modelId="{10580F17-F56F-4911-9C14-79CF77C8C53F}" type="presParOf" srcId="{EA7C4625-8AD7-4E1B-A336-772F5CAE0BB3}" destId="{CD8013FC-147F-4E2A-8BDC-CE275A00AF1F}" srcOrd="0" destOrd="0" presId="urn:microsoft.com/office/officeart/2005/8/layout/cycle2"/>
    <dgm:cxn modelId="{9896253B-E9E6-4A55-9DB9-40E3928C0A5E}" type="presParOf" srcId="{8B1D2F23-DD55-4BF2-8C2E-B45DC75377AC}" destId="{4F24DCA5-C332-4CD6-8BC4-0CBCAE56624E}" srcOrd="4" destOrd="0" presId="urn:microsoft.com/office/officeart/2005/8/layout/cycle2"/>
    <dgm:cxn modelId="{145AFFE1-DFBD-42E9-95CC-6110CC47464E}" type="presParOf" srcId="{8B1D2F23-DD55-4BF2-8C2E-B45DC75377AC}" destId="{02C43412-7725-484B-B6CA-9201A657A24E}" srcOrd="5" destOrd="0" presId="urn:microsoft.com/office/officeart/2005/8/layout/cycle2"/>
    <dgm:cxn modelId="{013E7698-EFC2-41C8-A249-4A51D4E4AA01}" type="presParOf" srcId="{02C43412-7725-484B-B6CA-9201A657A24E}" destId="{3F2C7281-F71D-4499-97A8-F9DC658D9147}" srcOrd="0" destOrd="0" presId="urn:microsoft.com/office/officeart/2005/8/layout/cycle2"/>
    <dgm:cxn modelId="{970F0F33-4E6C-4389-A98D-F81F1F936FAA}" type="presParOf" srcId="{8B1D2F23-DD55-4BF2-8C2E-B45DC75377AC}" destId="{1D3E73BB-E5B7-44AC-B040-A60C0C9ACFE9}" srcOrd="6" destOrd="0" presId="urn:microsoft.com/office/officeart/2005/8/layout/cycle2"/>
    <dgm:cxn modelId="{903551B5-7AE2-4A97-A477-36512750D031}" type="presParOf" srcId="{8B1D2F23-DD55-4BF2-8C2E-B45DC75377AC}" destId="{2AAA042B-442C-47CF-85CE-9DDABE27E77D}" srcOrd="7" destOrd="0" presId="urn:microsoft.com/office/officeart/2005/8/layout/cycle2"/>
    <dgm:cxn modelId="{E3FA6CDF-ACA2-420B-B577-667E27657FA6}" type="presParOf" srcId="{2AAA042B-442C-47CF-85CE-9DDABE27E77D}" destId="{A298371C-BC9D-4E52-A33F-E0FAD6552EE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1F891-68C5-4447-AD71-1481000C1713}">
      <dsp:nvSpPr>
        <dsp:cNvPr id="0" name=""/>
        <dsp:cNvSpPr/>
      </dsp:nvSpPr>
      <dsp:spPr>
        <a:xfrm>
          <a:off x="7" y="0"/>
          <a:ext cx="2753370" cy="4937379"/>
        </a:xfrm>
        <a:prstGeom prst="roundRect">
          <a:avLst>
            <a:gd name="adj" fmla="val 10000"/>
          </a:avLst>
        </a:prstGeom>
        <a:solidFill>
          <a:srgbClr val="F8F8F8"/>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lumMod val="75000"/>
                </a:schemeClr>
              </a:solidFill>
              <a:latin typeface="Times New Roman" panose="02020603050405020304" pitchFamily="18" charset="0"/>
              <a:cs typeface="Times New Roman" panose="02020603050405020304" pitchFamily="18" charset="0"/>
            </a:rPr>
            <a:t>A Trusted Accommodation</a:t>
          </a:r>
          <a:endParaRPr lang="en-CA" sz="2000" kern="1200" dirty="0">
            <a:latin typeface="Times New Roman" panose="02020603050405020304" pitchFamily="18" charset="0"/>
            <a:cs typeface="Times New Roman" panose="02020603050405020304" pitchFamily="18" charset="0"/>
          </a:endParaRPr>
        </a:p>
      </dsp:txBody>
      <dsp:txXfrm>
        <a:off x="7" y="1974951"/>
        <a:ext cx="2753370" cy="1974951"/>
      </dsp:txXfrm>
    </dsp:sp>
    <dsp:sp modelId="{1195752B-C9ED-483E-9CE7-EF8BBFCAC03B}">
      <dsp:nvSpPr>
        <dsp:cNvPr id="0" name=""/>
        <dsp:cNvSpPr/>
      </dsp:nvSpPr>
      <dsp:spPr>
        <a:xfrm>
          <a:off x="556381" y="296242"/>
          <a:ext cx="1644147" cy="1644147"/>
        </a:xfrm>
        <a:prstGeom prst="ellipse">
          <a:avLst/>
        </a:prstGeom>
        <a:blipFill rotWithShape="1">
          <a:blip xmlns:r="http://schemas.openxmlformats.org/officeDocument/2006/relationships" r:embed="rId1"/>
          <a:srcRect/>
          <a:stretch>
            <a:fillRect l="-39000" r="-39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B979084A-7D41-4E34-994A-8AB8CE0EFA2E}">
      <dsp:nvSpPr>
        <dsp:cNvPr id="0" name=""/>
        <dsp:cNvSpPr/>
      </dsp:nvSpPr>
      <dsp:spPr>
        <a:xfrm>
          <a:off x="2837741" y="0"/>
          <a:ext cx="2753370" cy="4937379"/>
        </a:xfrm>
        <a:prstGeom prst="roundRect">
          <a:avLst>
            <a:gd name="adj" fmla="val 10000"/>
          </a:avLst>
        </a:prstGeom>
        <a:solidFill>
          <a:srgbClr val="F8F8F8"/>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Convenient and Reliable</a:t>
          </a:r>
          <a:endParaRPr lang="en-CA" sz="2000" kern="1200" dirty="0">
            <a:solidFill>
              <a:schemeClr val="tx1"/>
            </a:solidFill>
            <a:latin typeface="Times New Roman" panose="02020603050405020304" pitchFamily="18" charset="0"/>
            <a:cs typeface="Times New Roman" panose="02020603050405020304" pitchFamily="18" charset="0"/>
          </a:endParaRPr>
        </a:p>
      </dsp:txBody>
      <dsp:txXfrm>
        <a:off x="2837741" y="1974951"/>
        <a:ext cx="2753370" cy="1974951"/>
      </dsp:txXfrm>
    </dsp:sp>
    <dsp:sp modelId="{85EB0781-C030-45A2-A85B-0A0F986DAC1B}">
      <dsp:nvSpPr>
        <dsp:cNvPr id="0" name=""/>
        <dsp:cNvSpPr/>
      </dsp:nvSpPr>
      <dsp:spPr>
        <a:xfrm>
          <a:off x="3392353" y="296242"/>
          <a:ext cx="1644147" cy="1644147"/>
        </a:xfrm>
        <a:prstGeom prst="ellipse">
          <a:avLst/>
        </a:prstGeom>
        <a:blipFill rotWithShape="1">
          <a:blip xmlns:r="http://schemas.openxmlformats.org/officeDocument/2006/relationships" r:embed="rId2"/>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E9CB5E3-2B10-4B74-9D44-2B7BD8D65833}">
      <dsp:nvSpPr>
        <dsp:cNvPr id="0" name=""/>
        <dsp:cNvSpPr/>
      </dsp:nvSpPr>
      <dsp:spPr>
        <a:xfrm>
          <a:off x="5673713" y="0"/>
          <a:ext cx="2753370" cy="4937379"/>
        </a:xfrm>
        <a:prstGeom prst="roundRect">
          <a:avLst>
            <a:gd name="adj" fmla="val 10000"/>
          </a:avLst>
        </a:prstGeom>
        <a:solidFill>
          <a:srgbClr val="F8F8F8"/>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Vacation and Travelling Made Easy</a:t>
          </a:r>
          <a:endParaRPr lang="en-CA" sz="2000" kern="1200" dirty="0">
            <a:solidFill>
              <a:schemeClr val="tx1"/>
            </a:solidFill>
            <a:latin typeface="Times New Roman" panose="02020603050405020304" pitchFamily="18" charset="0"/>
            <a:cs typeface="Times New Roman" panose="02020603050405020304" pitchFamily="18" charset="0"/>
          </a:endParaRPr>
        </a:p>
      </dsp:txBody>
      <dsp:txXfrm>
        <a:off x="5673713" y="1974951"/>
        <a:ext cx="2753370" cy="1974951"/>
      </dsp:txXfrm>
    </dsp:sp>
    <dsp:sp modelId="{A0DE67C8-6A4B-463B-91B6-9A52F70DD834}">
      <dsp:nvSpPr>
        <dsp:cNvPr id="0" name=""/>
        <dsp:cNvSpPr/>
      </dsp:nvSpPr>
      <dsp:spPr>
        <a:xfrm>
          <a:off x="6228325" y="296242"/>
          <a:ext cx="1644147" cy="1644147"/>
        </a:xfrm>
        <a:prstGeom prst="ellipse">
          <a:avLst/>
        </a:prstGeom>
        <a:blipFill rotWithShape="1">
          <a:blip xmlns:r="http://schemas.openxmlformats.org/officeDocument/2006/relationships" r:embed="rId3"/>
          <a:srcRect/>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145E52A-CD13-4A50-AEBE-2DB054826A2E}">
      <dsp:nvSpPr>
        <dsp:cNvPr id="0" name=""/>
        <dsp:cNvSpPr/>
      </dsp:nvSpPr>
      <dsp:spPr>
        <a:xfrm flipV="1">
          <a:off x="337154" y="4174210"/>
          <a:ext cx="7754545" cy="291991"/>
        </a:xfrm>
        <a:prstGeom prst="leftRightArrow">
          <a:avLst/>
        </a:prstGeom>
        <a:solidFill>
          <a:srgbClr val="00206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45176-6BC0-4148-93B6-88D866F20EF3}">
      <dsp:nvSpPr>
        <dsp:cNvPr id="0" name=""/>
        <dsp:cNvSpPr/>
      </dsp:nvSpPr>
      <dsp:spPr>
        <a:xfrm>
          <a:off x="4083745" y="0"/>
          <a:ext cx="2412932" cy="1566920"/>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Easy Airbnb selection</a:t>
          </a:r>
          <a:endParaRPr lang="en-CA" sz="1400" kern="1200" dirty="0">
            <a:solidFill>
              <a:schemeClr val="tx1"/>
            </a:solidFill>
          </a:endParaRPr>
        </a:p>
      </dsp:txBody>
      <dsp:txXfrm>
        <a:off x="4437111" y="229470"/>
        <a:ext cx="1706200" cy="1107980"/>
      </dsp:txXfrm>
    </dsp:sp>
    <dsp:sp modelId="{12695BCA-FB5F-45D4-BB61-9712979E4C01}">
      <dsp:nvSpPr>
        <dsp:cNvPr id="0" name=""/>
        <dsp:cNvSpPr/>
      </dsp:nvSpPr>
      <dsp:spPr>
        <a:xfrm rot="2700239">
          <a:off x="5988570" y="1358146"/>
          <a:ext cx="281256" cy="528835"/>
        </a:xfrm>
        <a:prstGeom prst="rightArrow">
          <a:avLst>
            <a:gd name="adj1" fmla="val 60000"/>
            <a:gd name="adj2" fmla="val 50000"/>
          </a:avLst>
        </a:prstGeom>
        <a:solidFill>
          <a:srgbClr val="00206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a:off x="6000929" y="1434079"/>
        <a:ext cx="196879" cy="317301"/>
      </dsp:txXfrm>
    </dsp:sp>
    <dsp:sp modelId="{D1F7B7AC-12A0-4863-84C8-FC99EFABC259}">
      <dsp:nvSpPr>
        <dsp:cNvPr id="0" name=""/>
        <dsp:cNvSpPr/>
      </dsp:nvSpPr>
      <dsp:spPr>
        <a:xfrm>
          <a:off x="5889345" y="1663257"/>
          <a:ext cx="2127784" cy="1566920"/>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Maximize Earnings</a:t>
          </a:r>
          <a:endParaRPr lang="en-CA" sz="1400" kern="1200" dirty="0">
            <a:solidFill>
              <a:schemeClr val="tx1"/>
            </a:solidFill>
          </a:endParaRPr>
        </a:p>
      </dsp:txBody>
      <dsp:txXfrm>
        <a:off x="6200952" y="1892727"/>
        <a:ext cx="1504570" cy="1107980"/>
      </dsp:txXfrm>
    </dsp:sp>
    <dsp:sp modelId="{EA7C4625-8AD7-4E1B-A336-772F5CAE0BB3}">
      <dsp:nvSpPr>
        <dsp:cNvPr id="0" name=""/>
        <dsp:cNvSpPr/>
      </dsp:nvSpPr>
      <dsp:spPr>
        <a:xfrm rot="8100000">
          <a:off x="5997743" y="2996287"/>
          <a:ext cx="283012" cy="528835"/>
        </a:xfrm>
        <a:prstGeom prst="rightArrow">
          <a:avLst>
            <a:gd name="adj1" fmla="val 60000"/>
            <a:gd name="adj2" fmla="val 50000"/>
          </a:avLst>
        </a:prstGeom>
        <a:solidFill>
          <a:srgbClr val="00206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rot="10800000">
        <a:off x="6070213" y="3072036"/>
        <a:ext cx="198108" cy="317301"/>
      </dsp:txXfrm>
    </dsp:sp>
    <dsp:sp modelId="{4F24DCA5-C332-4CD6-8BC4-0CBCAE56624E}">
      <dsp:nvSpPr>
        <dsp:cNvPr id="0" name=""/>
        <dsp:cNvSpPr/>
      </dsp:nvSpPr>
      <dsp:spPr>
        <a:xfrm>
          <a:off x="4098952" y="3326283"/>
          <a:ext cx="2382518" cy="1566920"/>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Understanding Price listings</a:t>
          </a:r>
          <a:endParaRPr lang="en-CA" sz="1400" kern="1200" dirty="0">
            <a:solidFill>
              <a:schemeClr val="tx1"/>
            </a:solidFill>
          </a:endParaRPr>
        </a:p>
      </dsp:txBody>
      <dsp:txXfrm>
        <a:off x="4447864" y="3555753"/>
        <a:ext cx="1684694" cy="1107980"/>
      </dsp:txXfrm>
    </dsp:sp>
    <dsp:sp modelId="{02C43412-7725-484B-B6CA-9201A657A24E}">
      <dsp:nvSpPr>
        <dsp:cNvPr id="0" name=""/>
        <dsp:cNvSpPr/>
      </dsp:nvSpPr>
      <dsp:spPr>
        <a:xfrm rot="13500000">
          <a:off x="4315259" y="3010021"/>
          <a:ext cx="279293" cy="528835"/>
        </a:xfrm>
        <a:prstGeom prst="rightArrow">
          <a:avLst>
            <a:gd name="adj1" fmla="val 60000"/>
            <a:gd name="adj2" fmla="val 50000"/>
          </a:avLst>
        </a:prstGeom>
        <a:solidFill>
          <a:srgbClr val="00206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rot="10800000">
        <a:off x="4386777" y="3145412"/>
        <a:ext cx="195505" cy="317301"/>
      </dsp:txXfrm>
    </dsp:sp>
    <dsp:sp modelId="{1D3E73BB-E5B7-44AC-B040-A60C0C9ACFE9}">
      <dsp:nvSpPr>
        <dsp:cNvPr id="0" name=""/>
        <dsp:cNvSpPr/>
      </dsp:nvSpPr>
      <dsp:spPr>
        <a:xfrm>
          <a:off x="2538966" y="1663257"/>
          <a:ext cx="2176436" cy="1566920"/>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Correctly predicting price</a:t>
          </a:r>
          <a:endParaRPr lang="en-CA" sz="1400" kern="1200" dirty="0">
            <a:solidFill>
              <a:schemeClr val="tx1"/>
            </a:solidFill>
          </a:endParaRPr>
        </a:p>
      </dsp:txBody>
      <dsp:txXfrm>
        <a:off x="2857698" y="1892727"/>
        <a:ext cx="1538972" cy="1107980"/>
      </dsp:txXfrm>
    </dsp:sp>
    <dsp:sp modelId="{2AAA042B-442C-47CF-85CE-9DDABE27E77D}">
      <dsp:nvSpPr>
        <dsp:cNvPr id="0" name=""/>
        <dsp:cNvSpPr/>
      </dsp:nvSpPr>
      <dsp:spPr>
        <a:xfrm rot="18899761">
          <a:off x="4303752" y="1366849"/>
          <a:ext cx="277538" cy="528835"/>
        </a:xfrm>
        <a:prstGeom prst="rightArrow">
          <a:avLst>
            <a:gd name="adj1" fmla="val 60000"/>
            <a:gd name="adj2" fmla="val 50000"/>
          </a:avLst>
        </a:prstGeom>
        <a:solidFill>
          <a:srgbClr val="00206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a:off x="4315947" y="1502055"/>
        <a:ext cx="194277" cy="317301"/>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4/24/2023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4/24/2023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15366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gettyimages-1061332616-2048x2048</a:t>
            </a:r>
          </a:p>
        </p:txBody>
      </p:sp>
      <p:sp>
        <p:nvSpPr>
          <p:cNvPr id="4" name="Slide Number Placeholder 3"/>
          <p:cNvSpPr>
            <a:spLocks noGrp="1"/>
          </p:cNvSpPr>
          <p:nvPr>
            <p:ph type="sldNum" sz="quarter" idx="5"/>
          </p:nvPr>
        </p:nvSpPr>
        <p:spPr/>
        <p:txBody>
          <a:bodyPr/>
          <a:lstStyle/>
          <a:p>
            <a:fld id="{DB303FA8-A3F3-7640-B13D-36C73B3E5587}" type="slidenum">
              <a:rPr lang="en-US" smtClean="0"/>
              <a:t>6</a:t>
            </a:fld>
            <a:endParaRPr lang="en-US" dirty="0"/>
          </a:p>
        </p:txBody>
      </p:sp>
    </p:spTree>
    <p:extLst>
      <p:ext uri="{BB962C8B-B14F-4D97-AF65-F5344CB8AC3E}">
        <p14:creationId xmlns:p14="http://schemas.microsoft.com/office/powerpoint/2010/main" val="310747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F510-1B1A-8C26-E10A-112CA5DB2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S"/>
          </a:p>
        </p:txBody>
      </p:sp>
      <p:sp>
        <p:nvSpPr>
          <p:cNvPr id="3" name="Subtitle 2">
            <a:extLst>
              <a:ext uri="{FF2B5EF4-FFF2-40B4-BE49-F238E27FC236}">
                <a16:creationId xmlns:a16="http://schemas.microsoft.com/office/drawing/2014/main" id="{5ACFCAA1-8E46-F882-5D37-E7B8E2FDD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S"/>
          </a:p>
        </p:txBody>
      </p:sp>
      <p:sp>
        <p:nvSpPr>
          <p:cNvPr id="4" name="Date Placeholder 3">
            <a:extLst>
              <a:ext uri="{FF2B5EF4-FFF2-40B4-BE49-F238E27FC236}">
                <a16:creationId xmlns:a16="http://schemas.microsoft.com/office/drawing/2014/main" id="{EEB64901-4699-29CE-A28C-7ACD086DA19F}"/>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5" name="Footer Placeholder 4">
            <a:extLst>
              <a:ext uri="{FF2B5EF4-FFF2-40B4-BE49-F238E27FC236}">
                <a16:creationId xmlns:a16="http://schemas.microsoft.com/office/drawing/2014/main" id="{74AC2F88-70C9-94F3-F891-02EE87121D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B60537-A1A5-9ACE-A3C0-5BB0160FD018}"/>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13529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EF97-446A-6D69-FD1F-E41E17E57D88}"/>
              </a:ext>
            </a:extLst>
          </p:cNvPr>
          <p:cNvSpPr>
            <a:spLocks noGrp="1"/>
          </p:cNvSpPr>
          <p:nvPr>
            <p:ph type="title"/>
          </p:nvPr>
        </p:nvSpPr>
        <p:spPr/>
        <p:txBody>
          <a:bodyPr/>
          <a:lstStyle/>
          <a:p>
            <a:r>
              <a:rPr lang="en-US"/>
              <a:t>Click to edit Master title style</a:t>
            </a:r>
            <a:endParaRPr lang="en-LS"/>
          </a:p>
        </p:txBody>
      </p:sp>
      <p:sp>
        <p:nvSpPr>
          <p:cNvPr id="3" name="Vertical Text Placeholder 2">
            <a:extLst>
              <a:ext uri="{FF2B5EF4-FFF2-40B4-BE49-F238E27FC236}">
                <a16:creationId xmlns:a16="http://schemas.microsoft.com/office/drawing/2014/main" id="{C7D61D6D-F81C-0B7E-B88D-26147AD9D1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4" name="Date Placeholder 3">
            <a:extLst>
              <a:ext uri="{FF2B5EF4-FFF2-40B4-BE49-F238E27FC236}">
                <a16:creationId xmlns:a16="http://schemas.microsoft.com/office/drawing/2014/main" id="{534BC5F6-CBB8-AA20-D71A-8AAE4EC07854}"/>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5" name="Footer Placeholder 4">
            <a:extLst>
              <a:ext uri="{FF2B5EF4-FFF2-40B4-BE49-F238E27FC236}">
                <a16:creationId xmlns:a16="http://schemas.microsoft.com/office/drawing/2014/main" id="{5B66C682-6AFF-AF4E-676D-6C9364907D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AA0FB9-0D6F-0571-02BE-9FB2DE268B4C}"/>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9717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5A7E1-9D7C-5829-933B-9A9498DD13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S"/>
          </a:p>
        </p:txBody>
      </p:sp>
      <p:sp>
        <p:nvSpPr>
          <p:cNvPr id="3" name="Vertical Text Placeholder 2">
            <a:extLst>
              <a:ext uri="{FF2B5EF4-FFF2-40B4-BE49-F238E27FC236}">
                <a16:creationId xmlns:a16="http://schemas.microsoft.com/office/drawing/2014/main" id="{60751160-0F16-6A6D-CF8A-6983C05E1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4" name="Date Placeholder 3">
            <a:extLst>
              <a:ext uri="{FF2B5EF4-FFF2-40B4-BE49-F238E27FC236}">
                <a16:creationId xmlns:a16="http://schemas.microsoft.com/office/drawing/2014/main" id="{071425BA-95C9-3D8E-AFF7-72D528148E96}"/>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5" name="Footer Placeholder 4">
            <a:extLst>
              <a:ext uri="{FF2B5EF4-FFF2-40B4-BE49-F238E27FC236}">
                <a16:creationId xmlns:a16="http://schemas.microsoft.com/office/drawing/2014/main" id="{34FDC39A-D9FA-04E1-FDE7-F6A5DABEAC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F73137-A726-2E3D-277A-B63BC82D7612}"/>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06006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a:xfrm>
            <a:off x="838200" y="6356350"/>
            <a:ext cx="2743200" cy="365125"/>
          </a:xfrm>
          <a:prstGeom prst="rect">
            <a:avLst/>
          </a:prstGeom>
        </p:spPr>
        <p:txBody>
          <a:bodyPr/>
          <a:lstStyle/>
          <a:p>
            <a:fld id="{CACCE73A-EC7C-C74F-BDE1-B9AFE6B3713A}" type="datetimeFigureOut">
              <a:rPr lang="en-US" smtClean="0"/>
              <a:t>4/24/2023</a:t>
            </a:fld>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bg2"/>
          </a:solidFill>
        </p:spPr>
        <p:txBody>
          <a:bodyPr/>
          <a:lstStyle/>
          <a:p>
            <a:r>
              <a:rPr lang="en-US"/>
              <a:t>Click icon to add picture</a:t>
            </a:r>
            <a:endParaRPr lang="en-US" dirty="0"/>
          </a:p>
        </p:txBody>
      </p:sp>
      <p:sp>
        <p:nvSpPr>
          <p:cNvPr id="6" name="Content Placeholder 5">
            <a:extLst>
              <a:ext uri="{FF2B5EF4-FFF2-40B4-BE49-F238E27FC236}">
                <a16:creationId xmlns:a16="http://schemas.microsoft.com/office/drawing/2014/main" id="{24B3A0EA-D5DD-4E60-90A9-6338842407FB}"/>
              </a:ext>
            </a:extLst>
          </p:cNvPr>
          <p:cNvSpPr>
            <a:spLocks noGrp="1"/>
          </p:cNvSpPr>
          <p:nvPr>
            <p:ph sz="quarter" idx="15"/>
          </p:nvPr>
        </p:nvSpPr>
        <p:spPr>
          <a:xfrm>
            <a:off x="6494463" y="2611438"/>
            <a:ext cx="5058209" cy="2165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06434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a:xfrm>
            <a:off x="11103659" y="6356350"/>
            <a:ext cx="449094" cy="365125"/>
          </a:xfrm>
        </p:spPr>
        <p:txBody>
          <a:bodyPr/>
          <a:lstStyle>
            <a:lvl1pPr>
              <a:defRPr>
                <a:solidFill>
                  <a:schemeClr val="bg1"/>
                </a:solidFill>
              </a:defRPr>
            </a:lvl1pPr>
          </a:lstStyle>
          <a:p>
            <a:fld id="{6F705D35-D126-3B47-A82C-2A13EA9E0A67}" type="slidenum">
              <a:rPr lang="en-US" smtClean="0"/>
              <a:pPr/>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noProof="0"/>
              <a:t>Click to edit Master title style</a:t>
            </a:r>
            <a:endParaRPr lang="en-US" noProof="0"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bg2"/>
          </a:solidFill>
        </p:spPr>
        <p:txBody>
          <a:bodyPr/>
          <a:lstStyle/>
          <a:p>
            <a:r>
              <a:rPr lang="en-US" altLang="ja-JP" noProof="0"/>
              <a:t>Click icon to add picture</a:t>
            </a:r>
            <a:endParaRPr lang="en-US" altLang="ja-JP" noProof="0" dirty="0"/>
          </a:p>
        </p:txBody>
      </p:sp>
      <p:sp>
        <p:nvSpPr>
          <p:cNvPr id="5" name="Footer Placeholder 4">
            <a:extLst>
              <a:ext uri="{FF2B5EF4-FFF2-40B4-BE49-F238E27FC236}">
                <a16:creationId xmlns:a16="http://schemas.microsoft.com/office/drawing/2014/main" id="{041ABA8C-1BE3-46E4-80B3-44A791B60E0D}"/>
              </a:ext>
            </a:extLst>
          </p:cNvPr>
          <p:cNvSpPr>
            <a:spLocks noGrp="1"/>
          </p:cNvSpPr>
          <p:nvPr>
            <p:ph type="ftr" sz="quarter" idx="15"/>
          </p:nvPr>
        </p:nvSpPr>
        <p:spPr>
          <a:xfrm>
            <a:off x="542925" y="6356350"/>
            <a:ext cx="7315200" cy="365125"/>
          </a:xfrm>
        </p:spPr>
        <p:txBody>
          <a:bodyPr/>
          <a:lstStyle/>
          <a:p>
            <a:endParaRPr lang="en-US" dirty="0"/>
          </a:p>
        </p:txBody>
      </p:sp>
      <p:sp>
        <p:nvSpPr>
          <p:cNvPr id="11" name="Content Placeholder 10">
            <a:extLst>
              <a:ext uri="{FF2B5EF4-FFF2-40B4-BE49-F238E27FC236}">
                <a16:creationId xmlns:a16="http://schemas.microsoft.com/office/drawing/2014/main" id="{B2692E44-7FE3-4F90-97B5-E996A2DCEA83}"/>
              </a:ext>
            </a:extLst>
          </p:cNvPr>
          <p:cNvSpPr>
            <a:spLocks noGrp="1"/>
          </p:cNvSpPr>
          <p:nvPr>
            <p:ph sz="quarter" idx="16"/>
          </p:nvPr>
        </p:nvSpPr>
        <p:spPr>
          <a:xfrm>
            <a:off x="6761117" y="1265238"/>
            <a:ext cx="4791637" cy="4911725"/>
          </a:xfrm>
        </p:spPr>
        <p:txBody>
          <a:bodyPr/>
          <a:lstStyle>
            <a:lvl1pPr>
              <a:defRPr>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811582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n-lt"/>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Footer Placeholder 12">
            <a:extLst>
              <a:ext uri="{FF2B5EF4-FFF2-40B4-BE49-F238E27FC236}">
                <a16:creationId xmlns:a16="http://schemas.microsoft.com/office/drawing/2014/main" id="{B3AAAAF7-05B9-4CD1-AB96-49BDA5C87537}"/>
              </a:ext>
            </a:extLst>
          </p:cNvPr>
          <p:cNvSpPr>
            <a:spLocks noGrp="1"/>
          </p:cNvSpPr>
          <p:nvPr>
            <p:ph type="ftr" sz="quarter" idx="11"/>
          </p:nvPr>
        </p:nvSpPr>
        <p:spPr>
          <a:xfrm>
            <a:off x="639247" y="6356350"/>
            <a:ext cx="7514153" cy="365125"/>
          </a:xfrm>
        </p:spPr>
        <p:txBody>
          <a:bodyPr/>
          <a:lstStyle/>
          <a:p>
            <a:endParaRPr lang="en-US" dirty="0"/>
          </a:p>
        </p:txBody>
      </p:sp>
      <p:sp>
        <p:nvSpPr>
          <p:cNvPr id="14" name="Slide Number Placeholder 13">
            <a:extLst>
              <a:ext uri="{FF2B5EF4-FFF2-40B4-BE49-F238E27FC236}">
                <a16:creationId xmlns:a16="http://schemas.microsoft.com/office/drawing/2014/main" id="{663163FE-7A47-48F5-985E-52E1FC39A8C8}"/>
              </a:ext>
            </a:extLst>
          </p:cNvPr>
          <p:cNvSpPr>
            <a:spLocks noGrp="1"/>
          </p:cNvSpPr>
          <p:nvPr>
            <p:ph type="sldNum" sz="quarter" idx="12"/>
          </p:nvPr>
        </p:nvSpPr>
        <p:spPr>
          <a:xfrm>
            <a:off x="11011711" y="6356349"/>
            <a:ext cx="532140" cy="365125"/>
          </a:xfrm>
        </p:spPr>
        <p:txBody>
          <a:bodyPr/>
          <a:lstStyle/>
          <a:p>
            <a:fld id="{6F705D35-D126-3B47-A82C-2A13EA9E0A67}" type="slidenum">
              <a:rPr lang="en-US" smtClean="0"/>
              <a:t>‹#›</a:t>
            </a:fld>
            <a:endParaRPr lang="en-US" dirty="0"/>
          </a:p>
        </p:txBody>
      </p:sp>
      <p:sp>
        <p:nvSpPr>
          <p:cNvPr id="16" name="Content Placeholder 15">
            <a:extLst>
              <a:ext uri="{FF2B5EF4-FFF2-40B4-BE49-F238E27FC236}">
                <a16:creationId xmlns:a16="http://schemas.microsoft.com/office/drawing/2014/main" id="{FDE5BD82-54F0-40F0-8673-34432C04A351}"/>
              </a:ext>
            </a:extLst>
          </p:cNvPr>
          <p:cNvSpPr>
            <a:spLocks noGrp="1"/>
          </p:cNvSpPr>
          <p:nvPr>
            <p:ph sz="quarter" idx="13"/>
          </p:nvPr>
        </p:nvSpPr>
        <p:spPr>
          <a:xfrm>
            <a:off x="638986" y="1470025"/>
            <a:ext cx="10904865" cy="4706938"/>
          </a:xfrm>
        </p:spPr>
        <p:txBody>
          <a:bodyPr/>
          <a:lstStyle/>
          <a:p>
            <a:pPr lvl="0"/>
            <a:r>
              <a:rPr lang="en-US"/>
              <a:t>Click to edit Master text styles</a:t>
            </a:r>
          </a:p>
        </p:txBody>
      </p:sp>
    </p:spTree>
    <p:extLst>
      <p:ext uri="{BB962C8B-B14F-4D97-AF65-F5344CB8AC3E}">
        <p14:creationId xmlns:p14="http://schemas.microsoft.com/office/powerpoint/2010/main" val="3276222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solidFill>
                <a:schemeClr val="bg1"/>
              </a:solidFill>
              <a:latin typeface="+mn-lt"/>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B2E17E1D-5E9C-4782-A550-1FA7C170295B}"/>
              </a:ext>
            </a:extLst>
          </p:cNvPr>
          <p:cNvSpPr>
            <a:spLocks noGrp="1"/>
          </p:cNvSpPr>
          <p:nvPr>
            <p:ph sz="quarter" idx="15"/>
          </p:nvPr>
        </p:nvSpPr>
        <p:spPr>
          <a:xfrm>
            <a:off x="838200" y="2894471"/>
            <a:ext cx="5041900" cy="3093579"/>
          </a:xfrm>
        </p:spPr>
        <p:txBody>
          <a:bodyPr/>
          <a:lstStyle/>
          <a:p>
            <a:pPr lvl="0"/>
            <a:r>
              <a:rPr lang="en-US"/>
              <a:t>Click to edit Master text styles</a:t>
            </a:r>
          </a:p>
        </p:txBody>
      </p:sp>
      <p:sp>
        <p:nvSpPr>
          <p:cNvPr id="15" name="Content Placeholder 6">
            <a:extLst>
              <a:ext uri="{FF2B5EF4-FFF2-40B4-BE49-F238E27FC236}">
                <a16:creationId xmlns:a16="http://schemas.microsoft.com/office/drawing/2014/main" id="{9AE8FA97-2778-4811-810F-CA386FE3C234}"/>
              </a:ext>
            </a:extLst>
          </p:cNvPr>
          <p:cNvSpPr>
            <a:spLocks noGrp="1"/>
          </p:cNvSpPr>
          <p:nvPr>
            <p:ph sz="quarter" idx="16"/>
          </p:nvPr>
        </p:nvSpPr>
        <p:spPr>
          <a:xfrm>
            <a:off x="6501205" y="2894471"/>
            <a:ext cx="5041900" cy="3093579"/>
          </a:xfrm>
        </p:spPr>
        <p:txBody>
          <a:bodyPr/>
          <a:lstStyle/>
          <a:p>
            <a:pPr lvl="0"/>
            <a:r>
              <a:rPr lang="en-US"/>
              <a:t>Click to edit Master text styles</a:t>
            </a:r>
          </a:p>
        </p:txBody>
      </p:sp>
    </p:spTree>
    <p:extLst>
      <p:ext uri="{BB962C8B-B14F-4D97-AF65-F5344CB8AC3E}">
        <p14:creationId xmlns:p14="http://schemas.microsoft.com/office/powerpoint/2010/main" val="328893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77472"/>
            <a:ext cx="5651293" cy="1086304"/>
          </a:xfrm>
          <a:prstGeom prst="rect">
            <a:avLst/>
          </a:prstGeom>
        </p:spPr>
        <p:txBody>
          <a:bodyPr lIns="91440" rIns="91440">
            <a:noAutofit/>
          </a:bodyPr>
          <a:lstStyle>
            <a:lvl1pPr algn="l">
              <a:defRPr sz="8800" b="1" i="0" spc="150" baseline="0">
                <a:solidFill>
                  <a:schemeClr val="accent3">
                    <a:lumMod val="90000"/>
                  </a:schemeClr>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a:noAutofit/>
          </a:bodyPr>
          <a:lstStyle/>
          <a:p>
            <a:r>
              <a:rPr lang="en-US"/>
              <a:t>Click icon to add picture</a:t>
            </a:r>
            <a:endParaRPr lang="en-US" dirty="0"/>
          </a:p>
        </p:txBody>
      </p:sp>
      <p:sp>
        <p:nvSpPr>
          <p:cNvPr id="4" name="Text Placeholder 3">
            <a:extLst>
              <a:ext uri="{FF2B5EF4-FFF2-40B4-BE49-F238E27FC236}">
                <a16:creationId xmlns:a16="http://schemas.microsoft.com/office/drawing/2014/main" id="{FED2629F-DD57-45EB-A64D-AF459A802B6C}"/>
              </a:ext>
            </a:extLst>
          </p:cNvPr>
          <p:cNvSpPr>
            <a:spLocks noGrp="1"/>
          </p:cNvSpPr>
          <p:nvPr>
            <p:ph type="body" sz="quarter" idx="15" hasCustomPrompt="1"/>
          </p:nvPr>
        </p:nvSpPr>
        <p:spPr>
          <a:xfrm>
            <a:off x="1108430" y="4450080"/>
            <a:ext cx="5651294" cy="607103"/>
          </a:xfrm>
        </p:spPr>
        <p:txBody>
          <a:bodyPr anchor="ctr">
            <a:normAutofit/>
          </a:bodyPr>
          <a:lstStyle>
            <a:lvl1pPr marL="0" indent="0">
              <a:buNone/>
              <a:defRPr sz="2400" b="0" cap="all" spc="600" baseline="0">
                <a:solidFill>
                  <a:schemeClr val="bg1"/>
                </a:solidFill>
              </a:defRPr>
            </a:lvl1pPr>
          </a:lstStyle>
          <a:p>
            <a:pPr lvl="0"/>
            <a:r>
              <a:rPr lang="en-US" dirty="0"/>
              <a:t>SUBTITLE</a:t>
            </a:r>
          </a:p>
        </p:txBody>
      </p:sp>
    </p:spTree>
    <p:extLst>
      <p:ext uri="{BB962C8B-B14F-4D97-AF65-F5344CB8AC3E}">
        <p14:creationId xmlns:p14="http://schemas.microsoft.com/office/powerpoint/2010/main" val="276030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0692-64F2-9612-43CB-FBBB78B9E354}"/>
              </a:ext>
            </a:extLst>
          </p:cNvPr>
          <p:cNvSpPr>
            <a:spLocks noGrp="1"/>
          </p:cNvSpPr>
          <p:nvPr>
            <p:ph type="title"/>
          </p:nvPr>
        </p:nvSpPr>
        <p:spPr/>
        <p:txBody>
          <a:bodyPr/>
          <a:lstStyle/>
          <a:p>
            <a:r>
              <a:rPr lang="en-US"/>
              <a:t>Click to edit Master title style</a:t>
            </a:r>
            <a:endParaRPr lang="en-LS"/>
          </a:p>
        </p:txBody>
      </p:sp>
      <p:sp>
        <p:nvSpPr>
          <p:cNvPr id="3" name="Content Placeholder 2">
            <a:extLst>
              <a:ext uri="{FF2B5EF4-FFF2-40B4-BE49-F238E27FC236}">
                <a16:creationId xmlns:a16="http://schemas.microsoft.com/office/drawing/2014/main" id="{29E7B28C-B7DD-CBA9-C0DD-48CE8B161E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4" name="Date Placeholder 3">
            <a:extLst>
              <a:ext uri="{FF2B5EF4-FFF2-40B4-BE49-F238E27FC236}">
                <a16:creationId xmlns:a16="http://schemas.microsoft.com/office/drawing/2014/main" id="{2C9A65A3-C0D9-D2B9-E468-BD716EBDC551}"/>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5" name="Footer Placeholder 4">
            <a:extLst>
              <a:ext uri="{FF2B5EF4-FFF2-40B4-BE49-F238E27FC236}">
                <a16:creationId xmlns:a16="http://schemas.microsoft.com/office/drawing/2014/main" id="{63600E36-E537-CDE2-18C1-DB435C8A6C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292428-8A1E-B326-FFDA-DB03FA856AB0}"/>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29908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9F74-D7A1-5EE0-D351-09AB717715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S"/>
          </a:p>
        </p:txBody>
      </p:sp>
      <p:sp>
        <p:nvSpPr>
          <p:cNvPr id="3" name="Text Placeholder 2">
            <a:extLst>
              <a:ext uri="{FF2B5EF4-FFF2-40B4-BE49-F238E27FC236}">
                <a16:creationId xmlns:a16="http://schemas.microsoft.com/office/drawing/2014/main" id="{B20CA95F-E6F8-CEB3-6CEA-C47706806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8B9-6C78-5A9F-CF5A-8B80E236EB81}"/>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5" name="Footer Placeholder 4">
            <a:extLst>
              <a:ext uri="{FF2B5EF4-FFF2-40B4-BE49-F238E27FC236}">
                <a16:creationId xmlns:a16="http://schemas.microsoft.com/office/drawing/2014/main" id="{F5FD04B4-BDEE-A01C-A2E9-7AEDDC6F15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155E15-F877-6714-DF32-3E598E3D9F66}"/>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152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67AF-4F5A-873E-31D2-4FB4C97FC5E2}"/>
              </a:ext>
            </a:extLst>
          </p:cNvPr>
          <p:cNvSpPr>
            <a:spLocks noGrp="1"/>
          </p:cNvSpPr>
          <p:nvPr>
            <p:ph type="title"/>
          </p:nvPr>
        </p:nvSpPr>
        <p:spPr/>
        <p:txBody>
          <a:bodyPr/>
          <a:lstStyle/>
          <a:p>
            <a:r>
              <a:rPr lang="en-US"/>
              <a:t>Click to edit Master title style</a:t>
            </a:r>
            <a:endParaRPr lang="en-LS"/>
          </a:p>
        </p:txBody>
      </p:sp>
      <p:sp>
        <p:nvSpPr>
          <p:cNvPr id="3" name="Content Placeholder 2">
            <a:extLst>
              <a:ext uri="{FF2B5EF4-FFF2-40B4-BE49-F238E27FC236}">
                <a16:creationId xmlns:a16="http://schemas.microsoft.com/office/drawing/2014/main" id="{43AEBA39-8217-CCD6-3102-1540525134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4" name="Content Placeholder 3">
            <a:extLst>
              <a:ext uri="{FF2B5EF4-FFF2-40B4-BE49-F238E27FC236}">
                <a16:creationId xmlns:a16="http://schemas.microsoft.com/office/drawing/2014/main" id="{40E8BCF6-8351-9351-3270-C7F135AB7C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5" name="Date Placeholder 4">
            <a:extLst>
              <a:ext uri="{FF2B5EF4-FFF2-40B4-BE49-F238E27FC236}">
                <a16:creationId xmlns:a16="http://schemas.microsoft.com/office/drawing/2014/main" id="{86516F28-B6AF-FA65-FEA3-C84531D57182}"/>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6" name="Footer Placeholder 5">
            <a:extLst>
              <a:ext uri="{FF2B5EF4-FFF2-40B4-BE49-F238E27FC236}">
                <a16:creationId xmlns:a16="http://schemas.microsoft.com/office/drawing/2014/main" id="{8E65EFFE-AF86-3E61-B601-1E1D6ED695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FBDDB8-A7C4-EF45-2112-3D5F17D7CF32}"/>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9770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695D-DF80-6F35-DCCE-C10BE76EF762}"/>
              </a:ext>
            </a:extLst>
          </p:cNvPr>
          <p:cNvSpPr>
            <a:spLocks noGrp="1"/>
          </p:cNvSpPr>
          <p:nvPr>
            <p:ph type="title"/>
          </p:nvPr>
        </p:nvSpPr>
        <p:spPr>
          <a:xfrm>
            <a:off x="839788" y="365125"/>
            <a:ext cx="10515600" cy="1325563"/>
          </a:xfrm>
        </p:spPr>
        <p:txBody>
          <a:bodyPr/>
          <a:lstStyle/>
          <a:p>
            <a:r>
              <a:rPr lang="en-US"/>
              <a:t>Click to edit Master title style</a:t>
            </a:r>
            <a:endParaRPr lang="en-LS"/>
          </a:p>
        </p:txBody>
      </p:sp>
      <p:sp>
        <p:nvSpPr>
          <p:cNvPr id="3" name="Text Placeholder 2">
            <a:extLst>
              <a:ext uri="{FF2B5EF4-FFF2-40B4-BE49-F238E27FC236}">
                <a16:creationId xmlns:a16="http://schemas.microsoft.com/office/drawing/2014/main" id="{B535C36C-9C44-BBDF-80AB-436B6BE57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C6A-83A5-1751-A183-9CBD1051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5" name="Text Placeholder 4">
            <a:extLst>
              <a:ext uri="{FF2B5EF4-FFF2-40B4-BE49-F238E27FC236}">
                <a16:creationId xmlns:a16="http://schemas.microsoft.com/office/drawing/2014/main" id="{9D561276-699E-C4F8-D9E7-F576032BE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F723A-DC9D-0265-6508-DF2DF7511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7" name="Date Placeholder 6">
            <a:extLst>
              <a:ext uri="{FF2B5EF4-FFF2-40B4-BE49-F238E27FC236}">
                <a16:creationId xmlns:a16="http://schemas.microsoft.com/office/drawing/2014/main" id="{499B1D53-6183-CB05-3C25-96C22310215B}"/>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8" name="Footer Placeholder 7">
            <a:extLst>
              <a:ext uri="{FF2B5EF4-FFF2-40B4-BE49-F238E27FC236}">
                <a16:creationId xmlns:a16="http://schemas.microsoft.com/office/drawing/2014/main" id="{5C1658B6-B497-CFA5-0873-994668066D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3774D75-D2CB-03BB-3CC6-70EBB9EAC330}"/>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49359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F64D-65DB-59C4-DBB4-6F65A521F708}"/>
              </a:ext>
            </a:extLst>
          </p:cNvPr>
          <p:cNvSpPr>
            <a:spLocks noGrp="1"/>
          </p:cNvSpPr>
          <p:nvPr>
            <p:ph type="title"/>
          </p:nvPr>
        </p:nvSpPr>
        <p:spPr/>
        <p:txBody>
          <a:bodyPr/>
          <a:lstStyle/>
          <a:p>
            <a:r>
              <a:rPr lang="en-US"/>
              <a:t>Click to edit Master title style</a:t>
            </a:r>
            <a:endParaRPr lang="en-LS"/>
          </a:p>
        </p:txBody>
      </p:sp>
      <p:sp>
        <p:nvSpPr>
          <p:cNvPr id="3" name="Date Placeholder 2">
            <a:extLst>
              <a:ext uri="{FF2B5EF4-FFF2-40B4-BE49-F238E27FC236}">
                <a16:creationId xmlns:a16="http://schemas.microsoft.com/office/drawing/2014/main" id="{96BD371A-5A3F-CC80-49BE-4C91E715449C}"/>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4" name="Footer Placeholder 3">
            <a:extLst>
              <a:ext uri="{FF2B5EF4-FFF2-40B4-BE49-F238E27FC236}">
                <a16:creationId xmlns:a16="http://schemas.microsoft.com/office/drawing/2014/main" id="{AD790AEF-F923-CC72-49A4-D51F63EC31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4C533DF-2F82-4995-EE2E-4521827A9D6B}"/>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10696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18ACE-9886-1E0B-7665-602E7D510534}"/>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3" name="Footer Placeholder 2">
            <a:extLst>
              <a:ext uri="{FF2B5EF4-FFF2-40B4-BE49-F238E27FC236}">
                <a16:creationId xmlns:a16="http://schemas.microsoft.com/office/drawing/2014/main" id="{F91556B5-3D87-3287-3AFE-125B2E19703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C7B9A16-1C3A-04C7-FE16-2E73D80112EA}"/>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33017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A373-9D90-A6D0-7262-0FB8D3920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S"/>
          </a:p>
        </p:txBody>
      </p:sp>
      <p:sp>
        <p:nvSpPr>
          <p:cNvPr id="3" name="Content Placeholder 2">
            <a:extLst>
              <a:ext uri="{FF2B5EF4-FFF2-40B4-BE49-F238E27FC236}">
                <a16:creationId xmlns:a16="http://schemas.microsoft.com/office/drawing/2014/main" id="{479760D4-8344-99D9-4991-E5179B5C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4" name="Text Placeholder 3">
            <a:extLst>
              <a:ext uri="{FF2B5EF4-FFF2-40B4-BE49-F238E27FC236}">
                <a16:creationId xmlns:a16="http://schemas.microsoft.com/office/drawing/2014/main" id="{D288ED6E-A0B0-F180-3997-30198B2A9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0A150-5169-AEBD-DB23-CA972A3464EF}"/>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6" name="Footer Placeholder 5">
            <a:extLst>
              <a:ext uri="{FF2B5EF4-FFF2-40B4-BE49-F238E27FC236}">
                <a16:creationId xmlns:a16="http://schemas.microsoft.com/office/drawing/2014/main" id="{F300344D-22CA-038E-7F5B-B71D4D0E4B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0C9A3B-1AC5-6B28-A734-1DFEC1E15ABD}"/>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05164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CED5-8D10-F458-9DDD-273BCAF77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S"/>
          </a:p>
        </p:txBody>
      </p:sp>
      <p:sp>
        <p:nvSpPr>
          <p:cNvPr id="3" name="Picture Placeholder 2">
            <a:extLst>
              <a:ext uri="{FF2B5EF4-FFF2-40B4-BE49-F238E27FC236}">
                <a16:creationId xmlns:a16="http://schemas.microsoft.com/office/drawing/2014/main" id="{99537193-AEEC-A89F-263B-B2A5D8BEA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S"/>
          </a:p>
        </p:txBody>
      </p:sp>
      <p:sp>
        <p:nvSpPr>
          <p:cNvPr id="4" name="Text Placeholder 3">
            <a:extLst>
              <a:ext uri="{FF2B5EF4-FFF2-40B4-BE49-F238E27FC236}">
                <a16:creationId xmlns:a16="http://schemas.microsoft.com/office/drawing/2014/main" id="{5850829B-F7E0-4F5A-4EC3-7CD7AF145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2068D-ED50-3018-6E96-21DF22441049}"/>
              </a:ext>
            </a:extLst>
          </p:cNvPr>
          <p:cNvSpPr>
            <a:spLocks noGrp="1"/>
          </p:cNvSpPr>
          <p:nvPr>
            <p:ph type="dt" sz="half" idx="10"/>
          </p:nvPr>
        </p:nvSpPr>
        <p:spPr/>
        <p:txBody>
          <a:bodyPr/>
          <a:lstStyle/>
          <a:p>
            <a:fld id="{D39CAE1B-6362-4614-B6AF-DC72FF011305}" type="datetimeFigureOut">
              <a:rPr lang="en-LS" smtClean="0"/>
              <a:t>24/04/2023</a:t>
            </a:fld>
            <a:endParaRPr lang="en-LS"/>
          </a:p>
        </p:txBody>
      </p:sp>
      <p:sp>
        <p:nvSpPr>
          <p:cNvPr id="6" name="Footer Placeholder 5">
            <a:extLst>
              <a:ext uri="{FF2B5EF4-FFF2-40B4-BE49-F238E27FC236}">
                <a16:creationId xmlns:a16="http://schemas.microsoft.com/office/drawing/2014/main" id="{EAA5448C-2DBF-2B69-1D76-DA48745506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A33E2B-0B02-6ACE-43E4-89EF0AA82217}"/>
              </a:ext>
            </a:extLst>
          </p:cNvPr>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315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59A87C-4CA0-3D1B-5A72-9FCA433D5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S"/>
          </a:p>
        </p:txBody>
      </p:sp>
      <p:sp>
        <p:nvSpPr>
          <p:cNvPr id="3" name="Text Placeholder 2">
            <a:extLst>
              <a:ext uri="{FF2B5EF4-FFF2-40B4-BE49-F238E27FC236}">
                <a16:creationId xmlns:a16="http://schemas.microsoft.com/office/drawing/2014/main" id="{A419C450-E441-FE47-3D16-2E4D98936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S"/>
          </a:p>
        </p:txBody>
      </p:sp>
      <p:sp>
        <p:nvSpPr>
          <p:cNvPr id="4" name="Date Placeholder 3">
            <a:extLst>
              <a:ext uri="{FF2B5EF4-FFF2-40B4-BE49-F238E27FC236}">
                <a16:creationId xmlns:a16="http://schemas.microsoft.com/office/drawing/2014/main" id="{49F51186-8693-2462-2759-4E47C7861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CAE1B-6362-4614-B6AF-DC72FF011305}" type="datetimeFigureOut">
              <a:rPr lang="en-LS" smtClean="0"/>
              <a:t>24/04/2023</a:t>
            </a:fld>
            <a:endParaRPr lang="en-LS"/>
          </a:p>
        </p:txBody>
      </p:sp>
      <p:sp>
        <p:nvSpPr>
          <p:cNvPr id="5" name="Footer Placeholder 4">
            <a:extLst>
              <a:ext uri="{FF2B5EF4-FFF2-40B4-BE49-F238E27FC236}">
                <a16:creationId xmlns:a16="http://schemas.microsoft.com/office/drawing/2014/main" id="{A92DD907-028D-5D8F-7739-CF6C3743E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E795D27-4521-4457-833B-AEA2C6A036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91557544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github.com/balajyoti/Price_predition_project.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gif"/><Relationship Id="rId1" Type="http://schemas.openxmlformats.org/officeDocument/2006/relationships/slideLayout" Target="../slideLayouts/slideLayout15.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www.airbnb.ca/" TargetMode="External"/><Relationship Id="rId2" Type="http://schemas.openxmlformats.org/officeDocument/2006/relationships/hyperlink" Target="http://insideairbnb.com/get-the-data.html" TargetMode="External"/><Relationship Id="rId1" Type="http://schemas.openxmlformats.org/officeDocument/2006/relationships/slideLayout" Target="../slideLayouts/slideLayout15.xml"/><Relationship Id="rId5" Type="http://schemas.openxmlformats.org/officeDocument/2006/relationships/image" Target="../media/image3.gif"/><Relationship Id="rId4" Type="http://schemas.openxmlformats.org/officeDocument/2006/relationships/hyperlink" Target="http://insideairbnb.com/about.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gif"/><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gif"/><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02AA36A-8685-4D91-92E4-CBC45883BFFF}"/>
              </a:ext>
            </a:extLst>
          </p:cNvPr>
          <p:cNvSpPr>
            <a:spLocks noGrp="1"/>
          </p:cNvSpPr>
          <p:nvPr>
            <p:ph type="title"/>
          </p:nvPr>
        </p:nvSpPr>
        <p:spPr>
          <a:xfrm>
            <a:off x="6096000" y="2028031"/>
            <a:ext cx="5553075" cy="781844"/>
          </a:xfrm>
        </p:spPr>
        <p:txBody>
          <a:bodyPr anchor="ctr">
            <a:normAutofit/>
          </a:bodyPr>
          <a:lstStyle/>
          <a:p>
            <a:pPr algn="ctr"/>
            <a:r>
              <a:rPr lang="en-US" dirty="0">
                <a:latin typeface="Times New Roman" panose="02020603050405020304" pitchFamily="18" charset="0"/>
                <a:cs typeface="Times New Roman" panose="02020603050405020304" pitchFamily="18" charset="0"/>
              </a:rPr>
              <a:t>AIRBNB PRICE PREDICTION IN CANADA</a:t>
            </a:r>
          </a:p>
        </p:txBody>
      </p:sp>
      <p:pic>
        <p:nvPicPr>
          <p:cNvPr id="8" name="Picture Placeholder 7">
            <a:extLst>
              <a:ext uri="{FF2B5EF4-FFF2-40B4-BE49-F238E27FC236}">
                <a16:creationId xmlns:a16="http://schemas.microsoft.com/office/drawing/2014/main" id="{E8451A42-AFCB-4CA3-5931-B00C84FC7E41}"/>
              </a:ext>
            </a:extLst>
          </p:cNvPr>
          <p:cNvPicPr>
            <a:picLocks noGrp="1" noChangeAspect="1"/>
          </p:cNvPicPr>
          <p:nvPr>
            <p:ph type="pic" sz="quarter" idx="14"/>
          </p:nvPr>
        </p:nvPicPr>
        <p:blipFill rotWithShape="1">
          <a:blip r:embed="rId3"/>
          <a:srcRect l="10566" r="10567"/>
          <a:stretch/>
        </p:blipFill>
        <p:spPr>
          <a:xfrm>
            <a:off x="0" y="3323303"/>
            <a:ext cx="5951621" cy="3534697"/>
          </a:xfrm>
          <a:prstGeom prst="rect">
            <a:avLst/>
          </a:prstGeom>
          <a:noFill/>
        </p:spPr>
      </p:pic>
      <p:sp>
        <p:nvSpPr>
          <p:cNvPr id="12" name="Text Placeholder 11">
            <a:extLst>
              <a:ext uri="{FF2B5EF4-FFF2-40B4-BE49-F238E27FC236}">
                <a16:creationId xmlns:a16="http://schemas.microsoft.com/office/drawing/2014/main" id="{FF1EEC5C-B452-49AC-85CC-33670A64C477}"/>
              </a:ext>
            </a:extLst>
          </p:cNvPr>
          <p:cNvSpPr>
            <a:spLocks noGrp="1"/>
          </p:cNvSpPr>
          <p:nvPr>
            <p:ph sz="quarter" idx="15"/>
          </p:nvPr>
        </p:nvSpPr>
        <p:spPr>
          <a:xfrm>
            <a:off x="7757802" y="3149240"/>
            <a:ext cx="3047864" cy="1548875"/>
          </a:xfrm>
        </p:spPr>
        <p:txBody>
          <a:bodyPr>
            <a:noAutofit/>
          </a:bodyPr>
          <a:lstStyle/>
          <a:p>
            <a:pPr marL="0" indent="0">
              <a:lnSpc>
                <a:spcPct val="100000"/>
              </a:lnSpc>
              <a:spcBef>
                <a:spcPts val="600"/>
              </a:spcBef>
              <a:buNone/>
            </a:pPr>
            <a:r>
              <a:rPr lang="en-US" sz="1050" b="1" dirty="0"/>
              <a:t>JYOTI BALA</a:t>
            </a:r>
          </a:p>
          <a:p>
            <a:pPr marL="0" indent="0">
              <a:lnSpc>
                <a:spcPct val="100000"/>
              </a:lnSpc>
              <a:spcBef>
                <a:spcPts val="600"/>
              </a:spcBef>
              <a:buNone/>
            </a:pPr>
            <a:r>
              <a:rPr lang="en-US" sz="1050" b="1" dirty="0"/>
              <a:t>RAIHAANAH ABUBAKKAR SIDIQ</a:t>
            </a:r>
          </a:p>
          <a:p>
            <a:pPr marL="0" indent="0">
              <a:lnSpc>
                <a:spcPct val="100000"/>
              </a:lnSpc>
              <a:spcBef>
                <a:spcPts val="600"/>
              </a:spcBef>
              <a:buNone/>
            </a:pPr>
            <a:r>
              <a:rPr lang="en-US" sz="1050" b="1" dirty="0"/>
              <a:t>HARSH KUMAR</a:t>
            </a:r>
          </a:p>
          <a:p>
            <a:pPr marL="0" indent="0">
              <a:lnSpc>
                <a:spcPct val="100000"/>
              </a:lnSpc>
              <a:spcBef>
                <a:spcPts val="600"/>
              </a:spcBef>
              <a:buNone/>
            </a:pPr>
            <a:r>
              <a:rPr lang="en-US" sz="1050" b="1" dirty="0"/>
              <a:t>JOYAL  PATEL</a:t>
            </a:r>
          </a:p>
          <a:p>
            <a:pPr marL="0" indent="0">
              <a:lnSpc>
                <a:spcPct val="100000"/>
              </a:lnSpc>
              <a:spcBef>
                <a:spcPts val="600"/>
              </a:spcBef>
              <a:buNone/>
            </a:pPr>
            <a:r>
              <a:rPr lang="en-US" sz="1050" b="1" dirty="0"/>
              <a:t>EZEKIEL AYENI</a:t>
            </a:r>
          </a:p>
        </p:txBody>
      </p:sp>
      <p:sp>
        <p:nvSpPr>
          <p:cNvPr id="3" name="TextBox 2">
            <a:extLst>
              <a:ext uri="{FF2B5EF4-FFF2-40B4-BE49-F238E27FC236}">
                <a16:creationId xmlns:a16="http://schemas.microsoft.com/office/drawing/2014/main" id="{8B8F60A5-1C38-912B-45BA-32C16D17DEF2}"/>
              </a:ext>
            </a:extLst>
          </p:cNvPr>
          <p:cNvSpPr txBox="1"/>
          <p:nvPr/>
        </p:nvSpPr>
        <p:spPr>
          <a:xfrm>
            <a:off x="5951621" y="5377148"/>
            <a:ext cx="6174556" cy="369332"/>
          </a:xfrm>
          <a:prstGeom prst="rect">
            <a:avLst/>
          </a:prstGeom>
          <a:noFill/>
        </p:spPr>
        <p:txBody>
          <a:bodyPr wrap="square">
            <a:spAutoFit/>
          </a:bodyPr>
          <a:lstStyle/>
          <a:p>
            <a:pPr marL="12700" marR="5080">
              <a:spcBef>
                <a:spcPts val="1760"/>
              </a:spcBef>
            </a:pPr>
            <a:r>
              <a:rPr lang="en-CA" sz="1800" b="1" u="sng"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https://github.com/balajyoti/Price_predition_project.git</a:t>
            </a:r>
            <a:endParaRPr lang="en-L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nchor="ctr">
            <a:normAutofit/>
          </a:bodyPr>
          <a:lstStyle/>
          <a:p>
            <a:pPr algn="ctr"/>
            <a:r>
              <a:rPr lang="en-US" dirty="0"/>
              <a:t>  EDA Contd.</a:t>
            </a:r>
          </a:p>
        </p:txBody>
      </p:sp>
      <p:sp>
        <p:nvSpPr>
          <p:cNvPr id="16" name="Text Placeholder 2">
            <a:extLst>
              <a:ext uri="{FF2B5EF4-FFF2-40B4-BE49-F238E27FC236}">
                <a16:creationId xmlns:a16="http://schemas.microsoft.com/office/drawing/2014/main" id="{B3981FEB-DF46-B4B3-B77B-2259FEC0B183}"/>
              </a:ext>
            </a:extLst>
          </p:cNvPr>
          <p:cNvSpPr>
            <a:spLocks noGrp="1"/>
          </p:cNvSpPr>
          <p:nvPr>
            <p:ph type="body" idx="1"/>
          </p:nvPr>
        </p:nvSpPr>
        <p:spPr/>
        <p:txBody>
          <a:bodyPr>
            <a:normAutofit/>
          </a:bodyPr>
          <a:lstStyle/>
          <a:p>
            <a:pPr algn="just">
              <a:lnSpc>
                <a:spcPct val="100000"/>
              </a:lnSpc>
              <a:spcBef>
                <a:spcPts val="715"/>
              </a:spcBef>
            </a:pPr>
            <a:r>
              <a:rPr lang="en-US" sz="1600" b="0" spc="60" dirty="0">
                <a:solidFill>
                  <a:schemeClr val="tx2">
                    <a:lumMod val="75000"/>
                  </a:schemeClr>
                </a:solidFill>
                <a:latin typeface="Times New Roman" panose="02020603050405020304" pitchFamily="18" charset="0"/>
                <a:cs typeface="Times New Roman" panose="02020603050405020304" pitchFamily="18" charset="0"/>
              </a:rPr>
              <a:t>Number of posts by city type: Mega city has more  listings</a:t>
            </a: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endParaRPr lang="en-US" dirty="0"/>
          </a:p>
        </p:txBody>
      </p:sp>
      <p:sp>
        <p:nvSpPr>
          <p:cNvPr id="18" name="Text Placeholder 3">
            <a:extLst>
              <a:ext uri="{FF2B5EF4-FFF2-40B4-BE49-F238E27FC236}">
                <a16:creationId xmlns:a16="http://schemas.microsoft.com/office/drawing/2014/main" id="{FF04568B-F2A5-092C-2A0A-CD3C35716111}"/>
              </a:ext>
            </a:extLst>
          </p:cNvPr>
          <p:cNvSpPr>
            <a:spLocks noGrp="1"/>
          </p:cNvSpPr>
          <p:nvPr>
            <p:ph type="body" idx="14"/>
          </p:nvPr>
        </p:nvSpPr>
        <p:spPr/>
        <p:txBody>
          <a:bodyPr>
            <a:normAutofit/>
          </a:bodyPr>
          <a:lstStyle/>
          <a:p>
            <a:pPr algn="just">
              <a:lnSpc>
                <a:spcPct val="100000"/>
              </a:lnSpc>
              <a:spcBef>
                <a:spcPts val="715"/>
              </a:spcBef>
            </a:pPr>
            <a:r>
              <a:rPr lang="en-US" sz="1600" b="0" spc="60" dirty="0">
                <a:solidFill>
                  <a:schemeClr val="tx1"/>
                </a:solidFill>
                <a:latin typeface="Times New Roman" panose="02020603050405020304" pitchFamily="18" charset="0"/>
                <a:cs typeface="Times New Roman" panose="02020603050405020304" pitchFamily="18" charset="0"/>
              </a:rPr>
              <a:t>Number of posts by city:</a:t>
            </a:r>
          </a:p>
          <a:p>
            <a:pPr algn="just">
              <a:lnSpc>
                <a:spcPct val="100000"/>
              </a:lnSpc>
              <a:spcBef>
                <a:spcPts val="715"/>
              </a:spcBef>
            </a:pPr>
            <a:r>
              <a:rPr lang="en-US" sz="1600" b="0" spc="60" dirty="0">
                <a:solidFill>
                  <a:schemeClr val="tx1"/>
                </a:solidFill>
                <a:latin typeface="Times New Roman" panose="02020603050405020304" pitchFamily="18" charset="0"/>
                <a:cs typeface="Times New Roman" panose="02020603050405020304" pitchFamily="18" charset="0"/>
              </a:rPr>
              <a:t>Montreal has more listings </a:t>
            </a:r>
            <a:endParaRPr lang="en-US" sz="1600" b="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91926B63-C324-004A-ABEB-E80DDD581E0A}"/>
              </a:ext>
            </a:extLst>
          </p:cNvPr>
          <p:cNvPicPr>
            <a:picLocks noGrp="1" noChangeAspect="1"/>
          </p:cNvPicPr>
          <p:nvPr>
            <p:ph sz="quarter" idx="15"/>
          </p:nvPr>
        </p:nvPicPr>
        <p:blipFill>
          <a:blip r:embed="rId2"/>
          <a:stretch>
            <a:fillRect/>
          </a:stretch>
        </p:blipFill>
        <p:spPr>
          <a:xfrm>
            <a:off x="838200" y="3521871"/>
            <a:ext cx="5041900" cy="1838320"/>
          </a:xfrm>
          <a:prstGeom prst="rect">
            <a:avLst/>
          </a:prstGeom>
        </p:spPr>
      </p:pic>
      <p:pic>
        <p:nvPicPr>
          <p:cNvPr id="6" name="Picture 5">
            <a:extLst>
              <a:ext uri="{FF2B5EF4-FFF2-40B4-BE49-F238E27FC236}">
                <a16:creationId xmlns:a16="http://schemas.microsoft.com/office/drawing/2014/main" id="{EE18AC93-4D5D-572A-E80B-A8716353D6E8}"/>
              </a:ext>
            </a:extLst>
          </p:cNvPr>
          <p:cNvPicPr>
            <a:picLocks noChangeAspect="1"/>
          </p:cNvPicPr>
          <p:nvPr/>
        </p:nvPicPr>
        <p:blipFill>
          <a:blip r:embed="rId3"/>
          <a:stretch>
            <a:fillRect/>
          </a:stretch>
        </p:blipFill>
        <p:spPr>
          <a:xfrm>
            <a:off x="708865" y="2590784"/>
            <a:ext cx="5171982" cy="3702909"/>
          </a:xfrm>
          <a:prstGeom prst="rect">
            <a:avLst/>
          </a:prstGeom>
        </p:spPr>
      </p:pic>
      <p:pic>
        <p:nvPicPr>
          <p:cNvPr id="3" name="Picture 2" descr="Text&#10;&#10;Description automatically generated">
            <a:extLst>
              <a:ext uri="{FF2B5EF4-FFF2-40B4-BE49-F238E27FC236}">
                <a16:creationId xmlns:a16="http://schemas.microsoft.com/office/drawing/2014/main" id="{9EBE5B33-179C-E33A-189A-2BCE6024D437}"/>
              </a:ext>
            </a:extLst>
          </p:cNvPr>
          <p:cNvPicPr>
            <a:picLocks noChangeAspect="1"/>
          </p:cNvPicPr>
          <p:nvPr/>
        </p:nvPicPr>
        <p:blipFill>
          <a:blip r:embed="rId4"/>
          <a:stretch>
            <a:fillRect/>
          </a:stretch>
        </p:blipFill>
        <p:spPr>
          <a:xfrm flipV="1">
            <a:off x="10295443" y="6624791"/>
            <a:ext cx="1896557" cy="228293"/>
          </a:xfrm>
          <a:prstGeom prst="rect">
            <a:avLst/>
          </a:prstGeom>
        </p:spPr>
      </p:pic>
      <p:pic>
        <p:nvPicPr>
          <p:cNvPr id="2" name="Content Placeholder 6">
            <a:extLst>
              <a:ext uri="{FF2B5EF4-FFF2-40B4-BE49-F238E27FC236}">
                <a16:creationId xmlns:a16="http://schemas.microsoft.com/office/drawing/2014/main" id="{E31D3B71-6CA7-80B9-2A3E-761EE8FF7D0C}"/>
              </a:ext>
            </a:extLst>
          </p:cNvPr>
          <p:cNvPicPr>
            <a:picLocks noGrp="1" noChangeAspect="1"/>
          </p:cNvPicPr>
          <p:nvPr>
            <p:ph sz="quarter" idx="16"/>
          </p:nvPr>
        </p:nvPicPr>
        <p:blipFill>
          <a:blip r:embed="rId2"/>
          <a:stretch>
            <a:fillRect/>
          </a:stretch>
        </p:blipFill>
        <p:spPr>
          <a:xfrm>
            <a:off x="6500813" y="2590784"/>
            <a:ext cx="5041900" cy="3702909"/>
          </a:xfrm>
          <a:prstGeom prst="rect">
            <a:avLst/>
          </a:prstGeom>
        </p:spPr>
      </p:pic>
    </p:spTree>
    <p:extLst>
      <p:ext uri="{BB962C8B-B14F-4D97-AF65-F5344CB8AC3E}">
        <p14:creationId xmlns:p14="http://schemas.microsoft.com/office/powerpoint/2010/main" val="172966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67FD-9164-7C3A-1114-8B782AA8367C}"/>
              </a:ext>
            </a:extLst>
          </p:cNvPr>
          <p:cNvSpPr>
            <a:spLocks noGrp="1"/>
          </p:cNvSpPr>
          <p:nvPr>
            <p:ph type="title"/>
          </p:nvPr>
        </p:nvSpPr>
        <p:spPr/>
        <p:txBody>
          <a:bodyPr/>
          <a:lstStyle/>
          <a:p>
            <a:pPr algn="ctr"/>
            <a:r>
              <a:rPr lang="en-US" sz="2400" b="1" dirty="0">
                <a:solidFill>
                  <a:schemeClr val="bg1"/>
                </a:solidFill>
                <a:latin typeface="Microsoft Sans Serif"/>
                <a:cs typeface="Microsoft Sans Serif"/>
              </a:rPr>
              <a:t>PREDICTION MODEL AND ACCURACY</a:t>
            </a:r>
            <a:br>
              <a:rPr lang="en-US" sz="2400" b="1" dirty="0">
                <a:solidFill>
                  <a:schemeClr val="bg1"/>
                </a:solidFill>
                <a:latin typeface="Microsoft Sans Serif"/>
                <a:cs typeface="Microsoft Sans Serif"/>
              </a:rPr>
            </a:br>
            <a:endParaRPr lang="en-CA" dirty="0">
              <a:solidFill>
                <a:schemeClr val="bg1"/>
              </a:solidFill>
            </a:endParaRPr>
          </a:p>
        </p:txBody>
      </p:sp>
      <p:pic>
        <p:nvPicPr>
          <p:cNvPr id="4" name="Content Placeholder 3">
            <a:extLst>
              <a:ext uri="{FF2B5EF4-FFF2-40B4-BE49-F238E27FC236}">
                <a16:creationId xmlns:a16="http://schemas.microsoft.com/office/drawing/2014/main" id="{E88163C2-1C97-ED62-B572-957BBB1F601C}"/>
              </a:ext>
            </a:extLst>
          </p:cNvPr>
          <p:cNvPicPr>
            <a:picLocks noGrp="1" noChangeAspect="1"/>
          </p:cNvPicPr>
          <p:nvPr>
            <p:ph sz="quarter" idx="13"/>
          </p:nvPr>
        </p:nvPicPr>
        <p:blipFill>
          <a:blip r:embed="rId2"/>
          <a:stretch>
            <a:fillRect/>
          </a:stretch>
        </p:blipFill>
        <p:spPr>
          <a:xfrm>
            <a:off x="419101" y="1844836"/>
            <a:ext cx="11115986" cy="3536789"/>
          </a:xfrm>
          <a:prstGeom prst="rect">
            <a:avLst/>
          </a:prstGeom>
        </p:spPr>
      </p:pic>
      <p:pic>
        <p:nvPicPr>
          <p:cNvPr id="5" name="Picture 4" descr="Text&#10;&#10;Description automatically generated">
            <a:extLst>
              <a:ext uri="{FF2B5EF4-FFF2-40B4-BE49-F238E27FC236}">
                <a16:creationId xmlns:a16="http://schemas.microsoft.com/office/drawing/2014/main" id="{7E2FA4EA-9DF4-5370-C6A1-B47419AC70EC}"/>
              </a:ext>
            </a:extLst>
          </p:cNvPr>
          <p:cNvPicPr>
            <a:picLocks noChangeAspect="1"/>
          </p:cNvPicPr>
          <p:nvPr/>
        </p:nvPicPr>
        <p:blipFill>
          <a:blip r:embed="rId3"/>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333800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67FD-9164-7C3A-1114-8B782AA8367C}"/>
              </a:ext>
            </a:extLst>
          </p:cNvPr>
          <p:cNvSpPr>
            <a:spLocks noGrp="1"/>
          </p:cNvSpPr>
          <p:nvPr>
            <p:ph type="title"/>
          </p:nvPr>
        </p:nvSpPr>
        <p:spPr/>
        <p:txBody>
          <a:bodyPr anchor="ctr">
            <a:normAutofit/>
          </a:bodyPr>
          <a:lstStyle/>
          <a:p>
            <a:pPr algn="ctr"/>
            <a:r>
              <a:rPr lang="en-US" sz="1700" b="1" dirty="0"/>
              <a:t>PREDICTION MODEL AND ACCURACY</a:t>
            </a:r>
            <a:br>
              <a:rPr lang="en-US" sz="1700" b="1" dirty="0"/>
            </a:br>
            <a:endParaRPr lang="en-CA" sz="1700" dirty="0"/>
          </a:p>
        </p:txBody>
      </p:sp>
      <p:pic>
        <p:nvPicPr>
          <p:cNvPr id="6" name="Picture 5" descr="A picture containing text, line, diagram, font&#10;&#10;Description automatically generated">
            <a:extLst>
              <a:ext uri="{FF2B5EF4-FFF2-40B4-BE49-F238E27FC236}">
                <a16:creationId xmlns:a16="http://schemas.microsoft.com/office/drawing/2014/main" id="{81BC08FA-6566-9F42-83D3-0768B55DF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489" y="1470025"/>
            <a:ext cx="10459858" cy="4706938"/>
          </a:xfrm>
          <a:prstGeom prst="rect">
            <a:avLst/>
          </a:prstGeom>
          <a:noFill/>
        </p:spPr>
      </p:pic>
      <p:pic>
        <p:nvPicPr>
          <p:cNvPr id="8" name="Picture 7" descr="Text&#10;&#10;Description automatically generated">
            <a:extLst>
              <a:ext uri="{FF2B5EF4-FFF2-40B4-BE49-F238E27FC236}">
                <a16:creationId xmlns:a16="http://schemas.microsoft.com/office/drawing/2014/main" id="{17D85CAF-62C4-51AE-717D-FA2B10085081}"/>
              </a:ext>
            </a:extLst>
          </p:cNvPr>
          <p:cNvPicPr>
            <a:picLocks noChangeAspect="1"/>
          </p:cNvPicPr>
          <p:nvPr/>
        </p:nvPicPr>
        <p:blipFill>
          <a:blip r:embed="rId3"/>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211738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67FD-9164-7C3A-1114-8B782AA8367C}"/>
              </a:ext>
            </a:extLst>
          </p:cNvPr>
          <p:cNvSpPr>
            <a:spLocks noGrp="1"/>
          </p:cNvSpPr>
          <p:nvPr>
            <p:ph type="title"/>
          </p:nvPr>
        </p:nvSpPr>
        <p:spPr/>
        <p:txBody>
          <a:bodyPr anchor="ctr">
            <a:normAutofit/>
          </a:bodyPr>
          <a:lstStyle/>
          <a:p>
            <a:pPr algn="ctr"/>
            <a:r>
              <a:rPr lang="en-US" sz="1700" b="1" dirty="0"/>
              <a:t>PREDICTION </a:t>
            </a:r>
            <a:r>
              <a:rPr lang="en-US" sz="1700" dirty="0"/>
              <a:t>ERROR</a:t>
            </a:r>
            <a:br>
              <a:rPr lang="en-US" sz="1700" b="1" dirty="0"/>
            </a:br>
            <a:endParaRPr lang="en-CA" sz="1700" dirty="0"/>
          </a:p>
        </p:txBody>
      </p:sp>
      <p:pic>
        <p:nvPicPr>
          <p:cNvPr id="3" name="Picture 2" descr="A picture containing text, diagram, line, plot&#10;&#10;Description automatically generated">
            <a:extLst>
              <a:ext uri="{FF2B5EF4-FFF2-40B4-BE49-F238E27FC236}">
                <a16:creationId xmlns:a16="http://schemas.microsoft.com/office/drawing/2014/main" id="{95CF99A5-E6EA-79D9-F384-4CC053B31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47" y="1531988"/>
            <a:ext cx="9662651" cy="4573843"/>
          </a:xfrm>
          <a:prstGeom prst="rect">
            <a:avLst/>
          </a:prstGeom>
        </p:spPr>
      </p:pic>
      <p:pic>
        <p:nvPicPr>
          <p:cNvPr id="5" name="Picture 4" descr="Text&#10;&#10;Description automatically generated">
            <a:extLst>
              <a:ext uri="{FF2B5EF4-FFF2-40B4-BE49-F238E27FC236}">
                <a16:creationId xmlns:a16="http://schemas.microsoft.com/office/drawing/2014/main" id="{DF62997E-56E9-2790-A704-9BD6C0342A07}"/>
              </a:ext>
            </a:extLst>
          </p:cNvPr>
          <p:cNvPicPr>
            <a:picLocks noChangeAspect="1"/>
          </p:cNvPicPr>
          <p:nvPr/>
        </p:nvPicPr>
        <p:blipFill>
          <a:blip r:embed="rId3"/>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302315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BA7-3DBA-BC2E-8ED0-2041DC554D4E}"/>
              </a:ext>
            </a:extLst>
          </p:cNvPr>
          <p:cNvSpPr>
            <a:spLocks noGrp="1"/>
          </p:cNvSpPr>
          <p:nvPr>
            <p:ph type="title"/>
          </p:nvPr>
        </p:nvSpPr>
        <p:spPr/>
        <p:txBody>
          <a:bodyPr anchor="ctr">
            <a:normAutofit/>
          </a:bodyPr>
          <a:lstStyle/>
          <a:p>
            <a:pPr algn="ctr"/>
            <a:r>
              <a:rPr lang="en-US" dirty="0"/>
              <a:t>PREDICTION OBSERVATION</a:t>
            </a:r>
            <a:endParaRPr lang="en-CA" dirty="0"/>
          </a:p>
        </p:txBody>
      </p:sp>
      <p:sp>
        <p:nvSpPr>
          <p:cNvPr id="3" name="Content Placeholder 2">
            <a:extLst>
              <a:ext uri="{FF2B5EF4-FFF2-40B4-BE49-F238E27FC236}">
                <a16:creationId xmlns:a16="http://schemas.microsoft.com/office/drawing/2014/main" id="{C988EAEE-D628-D04A-55D2-766AEE6A2834}"/>
              </a:ext>
            </a:extLst>
          </p:cNvPr>
          <p:cNvSpPr>
            <a:spLocks noGrp="1"/>
          </p:cNvSpPr>
          <p:nvPr>
            <p:ph sz="quarter" idx="15"/>
          </p:nvPr>
        </p:nvSpPr>
        <p:spPr>
          <a:xfrm>
            <a:off x="550606" y="2294703"/>
            <a:ext cx="5692878" cy="3093579"/>
          </a:xfrm>
        </p:spPr>
        <p:txBody>
          <a:bodyPr>
            <a:normAutofit/>
          </a:bodyPr>
          <a:lstStyle/>
          <a:p>
            <a:pPr marL="0" marR="5080" indent="179388">
              <a:spcBef>
                <a:spcPts val="100"/>
              </a:spcBef>
            </a:pPr>
            <a:r>
              <a:rPr lang="en-US" sz="1600" b="1" spc="-5" dirty="0">
                <a:effectLst/>
              </a:rPr>
              <a:t>The best model </a:t>
            </a:r>
            <a:r>
              <a:rPr lang="en-LS" sz="1600" b="1" spc="-5" dirty="0">
                <a:effectLst/>
              </a:rPr>
              <a:t>to choose would be the</a:t>
            </a:r>
            <a:r>
              <a:rPr lang="en-US" sz="1600" b="1" spc="-5" dirty="0">
                <a:effectLst/>
              </a:rPr>
              <a:t> Random Forest Model</a:t>
            </a:r>
            <a:r>
              <a:rPr lang="en-LS" sz="1600" b="1" spc="-5" dirty="0">
                <a:effectLst/>
              </a:rPr>
              <a:t>. It performs better than </a:t>
            </a:r>
            <a:r>
              <a:rPr lang="en-US" sz="1600" b="1" spc="-5" dirty="0"/>
              <a:t>the other three models: Ridge, Lasso, and Decision Tree models</a:t>
            </a:r>
            <a:r>
              <a:rPr lang="en-LS" sz="1600" b="1" spc="-5" dirty="0">
                <a:effectLst/>
              </a:rPr>
              <a:t>. </a:t>
            </a:r>
            <a:r>
              <a:rPr lang="en-US" sz="1600" b="1" spc="-5" dirty="0">
                <a:effectLst/>
              </a:rPr>
              <a:t>Although it only predicts</a:t>
            </a:r>
            <a:r>
              <a:rPr lang="en-LS" sz="1600" b="1" spc="-5" dirty="0">
                <a:effectLst/>
              </a:rPr>
              <a:t> about </a:t>
            </a:r>
            <a:r>
              <a:rPr lang="en-US" sz="1600" b="1" spc="-5" dirty="0">
                <a:effectLst/>
              </a:rPr>
              <a:t>7</a:t>
            </a:r>
            <a:r>
              <a:rPr lang="en-LS" sz="1600" b="1" spc="-5" dirty="0">
                <a:effectLst/>
              </a:rPr>
              <a:t>6% of the variation in price. </a:t>
            </a:r>
            <a:r>
              <a:rPr lang="en-US" sz="1600" b="1" spc="-5" dirty="0"/>
              <a:t>I</a:t>
            </a:r>
            <a:r>
              <a:rPr lang="en-US" sz="1600" b="1" spc="-5" dirty="0">
                <a:effectLst/>
              </a:rPr>
              <a:t>t has the minimum error in predicting the price.</a:t>
            </a:r>
          </a:p>
          <a:p>
            <a:pPr marL="0" marR="5080" indent="179388">
              <a:spcBef>
                <a:spcPts val="100"/>
              </a:spcBef>
            </a:pPr>
            <a:endParaRPr lang="en-LS" dirty="0">
              <a:effectLst/>
            </a:endParaRPr>
          </a:p>
          <a:p>
            <a:endParaRPr lang="en-CA" dirty="0"/>
          </a:p>
        </p:txBody>
      </p:sp>
      <p:pic>
        <p:nvPicPr>
          <p:cNvPr id="4" name="Picture 3">
            <a:extLst>
              <a:ext uri="{FF2B5EF4-FFF2-40B4-BE49-F238E27FC236}">
                <a16:creationId xmlns:a16="http://schemas.microsoft.com/office/drawing/2014/main" id="{55FE137E-C19E-CC55-237E-19E3DB6D1B8C}"/>
              </a:ext>
            </a:extLst>
          </p:cNvPr>
          <p:cNvPicPr>
            <a:picLocks noChangeAspect="1"/>
          </p:cNvPicPr>
          <p:nvPr/>
        </p:nvPicPr>
        <p:blipFill rotWithShape="1">
          <a:blip r:embed="rId2"/>
          <a:srcRect l="8324" r="-2" b="-2"/>
          <a:stretch/>
        </p:blipFill>
        <p:spPr>
          <a:xfrm>
            <a:off x="6501205" y="2088227"/>
            <a:ext cx="5041900" cy="3093579"/>
          </a:xfrm>
          <a:prstGeom prst="rect">
            <a:avLst/>
          </a:prstGeom>
          <a:noFill/>
        </p:spPr>
      </p:pic>
      <p:pic>
        <p:nvPicPr>
          <p:cNvPr id="7" name="Picture 6" descr="Text&#10;&#10;Description automatically generated">
            <a:extLst>
              <a:ext uri="{FF2B5EF4-FFF2-40B4-BE49-F238E27FC236}">
                <a16:creationId xmlns:a16="http://schemas.microsoft.com/office/drawing/2014/main" id="{F4EAD9E3-C778-EE70-16D7-2E6792EFD094}"/>
              </a:ext>
            </a:extLst>
          </p:cNvPr>
          <p:cNvPicPr>
            <a:picLocks noChangeAspect="1"/>
          </p:cNvPicPr>
          <p:nvPr/>
        </p:nvPicPr>
        <p:blipFill>
          <a:blip r:embed="rId3"/>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95156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BA7-3DBA-BC2E-8ED0-2041DC554D4E}"/>
              </a:ext>
            </a:extLst>
          </p:cNvPr>
          <p:cNvSpPr>
            <a:spLocks noGrp="1"/>
          </p:cNvSpPr>
          <p:nvPr>
            <p:ph type="title"/>
          </p:nvPr>
        </p:nvSpPr>
        <p:spPr/>
        <p:txBody>
          <a:bodyPr anchor="ctr">
            <a:normAutofit/>
          </a:bodyPr>
          <a:lstStyle/>
          <a:p>
            <a:pPr algn="ctr"/>
            <a:r>
              <a:rPr lang="en-US" dirty="0"/>
              <a:t>TABLEAU ANALYSIS</a:t>
            </a:r>
            <a:endParaRPr lang="en-CA" dirty="0"/>
          </a:p>
        </p:txBody>
      </p:sp>
      <p:sp>
        <p:nvSpPr>
          <p:cNvPr id="3" name="Content Placeholder 2">
            <a:extLst>
              <a:ext uri="{FF2B5EF4-FFF2-40B4-BE49-F238E27FC236}">
                <a16:creationId xmlns:a16="http://schemas.microsoft.com/office/drawing/2014/main" id="{C988EAEE-D628-D04A-55D2-766AEE6A2834}"/>
              </a:ext>
            </a:extLst>
          </p:cNvPr>
          <p:cNvSpPr>
            <a:spLocks noGrp="1"/>
          </p:cNvSpPr>
          <p:nvPr>
            <p:ph sz="quarter" idx="15"/>
          </p:nvPr>
        </p:nvSpPr>
        <p:spPr>
          <a:xfrm>
            <a:off x="838200" y="2294703"/>
            <a:ext cx="5405284" cy="3093579"/>
          </a:xfrm>
        </p:spPr>
        <p:txBody>
          <a:bodyPr>
            <a:normAutofit/>
          </a:bodyPr>
          <a:lstStyle/>
          <a:p>
            <a:pPr marL="0" marR="5080" indent="179388">
              <a:spcBef>
                <a:spcPts val="100"/>
              </a:spcBef>
            </a:pPr>
            <a:endParaRPr lang="en-LS" dirty="0">
              <a:effectLst/>
            </a:endParaRPr>
          </a:p>
          <a:p>
            <a:endParaRPr lang="en-CA" dirty="0"/>
          </a:p>
        </p:txBody>
      </p:sp>
      <p:pic>
        <p:nvPicPr>
          <p:cNvPr id="5" name="Picture 4" descr="Text&#10;&#10;Description automatically generated">
            <a:extLst>
              <a:ext uri="{FF2B5EF4-FFF2-40B4-BE49-F238E27FC236}">
                <a16:creationId xmlns:a16="http://schemas.microsoft.com/office/drawing/2014/main" id="{9C9BE29E-119F-D8A1-FEB7-1D1322DA03A9}"/>
              </a:ext>
            </a:extLst>
          </p:cNvPr>
          <p:cNvPicPr>
            <a:picLocks noChangeAspect="1"/>
          </p:cNvPicPr>
          <p:nvPr/>
        </p:nvPicPr>
        <p:blipFill>
          <a:blip r:embed="rId2"/>
          <a:stretch>
            <a:fillRect/>
          </a:stretch>
        </p:blipFill>
        <p:spPr>
          <a:xfrm>
            <a:off x="1508289" y="4365523"/>
            <a:ext cx="9162853" cy="1866507"/>
          </a:xfrm>
          <a:prstGeom prst="rect">
            <a:avLst/>
          </a:prstGeom>
        </p:spPr>
      </p:pic>
      <p:graphicFrame>
        <p:nvGraphicFramePr>
          <p:cNvPr id="6" name="Object 5">
            <a:extLst>
              <a:ext uri="{FF2B5EF4-FFF2-40B4-BE49-F238E27FC236}">
                <a16:creationId xmlns:a16="http://schemas.microsoft.com/office/drawing/2014/main" id="{B783ADDC-51FF-4B2B-DAA1-1735C654F55E}"/>
              </a:ext>
            </a:extLst>
          </p:cNvPr>
          <p:cNvGraphicFramePr>
            <a:graphicFrameLocks noChangeAspect="1"/>
          </p:cNvGraphicFramePr>
          <p:nvPr>
            <p:extLst>
              <p:ext uri="{D42A27DB-BD31-4B8C-83A1-F6EECF244321}">
                <p14:modId xmlns:p14="http://schemas.microsoft.com/office/powerpoint/2010/main" val="1882037339"/>
              </p:ext>
            </p:extLst>
          </p:nvPr>
        </p:nvGraphicFramePr>
        <p:xfrm>
          <a:off x="302495" y="2396860"/>
          <a:ext cx="10236672" cy="1866507"/>
        </p:xfrm>
        <a:graphic>
          <a:graphicData uri="http://schemas.openxmlformats.org/presentationml/2006/ole">
            <mc:AlternateContent xmlns:mc="http://schemas.openxmlformats.org/markup-compatibility/2006">
              <mc:Choice xmlns:v="urn:schemas-microsoft-com:vml" Requires="v">
                <p:oleObj name="Packager Shell Object" showAsIcon="1" r:id="rId3" imgW="1457640" imgH="437400" progId="Package">
                  <p:embed/>
                </p:oleObj>
              </mc:Choice>
              <mc:Fallback>
                <p:oleObj name="Packager Shell Object" showAsIcon="1" r:id="rId3" imgW="1457640" imgH="437400" progId="Package">
                  <p:embed/>
                  <p:pic>
                    <p:nvPicPr>
                      <p:cNvPr id="0" name=""/>
                      <p:cNvPicPr/>
                      <p:nvPr/>
                    </p:nvPicPr>
                    <p:blipFill>
                      <a:blip r:embed="rId4"/>
                      <a:stretch>
                        <a:fillRect/>
                      </a:stretch>
                    </p:blipFill>
                    <p:spPr>
                      <a:xfrm>
                        <a:off x="302495" y="2396860"/>
                        <a:ext cx="10236672" cy="1866507"/>
                      </a:xfrm>
                      <a:prstGeom prst="rect">
                        <a:avLst/>
                      </a:prstGeom>
                    </p:spPr>
                  </p:pic>
                </p:oleObj>
              </mc:Fallback>
            </mc:AlternateContent>
          </a:graphicData>
        </a:graphic>
      </p:graphicFrame>
    </p:spTree>
    <p:extLst>
      <p:ext uri="{BB962C8B-B14F-4D97-AF65-F5344CB8AC3E}">
        <p14:creationId xmlns:p14="http://schemas.microsoft.com/office/powerpoint/2010/main" val="206401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BA7-3DBA-BC2E-8ED0-2041DC554D4E}"/>
              </a:ext>
            </a:extLst>
          </p:cNvPr>
          <p:cNvSpPr>
            <a:spLocks noGrp="1"/>
          </p:cNvSpPr>
          <p:nvPr>
            <p:ph type="title"/>
          </p:nvPr>
        </p:nvSpPr>
        <p:spPr/>
        <p:txBody>
          <a:bodyPr anchor="ctr">
            <a:normAutofit/>
          </a:bodyPr>
          <a:lstStyle/>
          <a:p>
            <a:pPr algn="ctr"/>
            <a:r>
              <a:rPr lang="en-US" dirty="0"/>
              <a:t>ANALYSIS OBSERVATIONS</a:t>
            </a:r>
            <a:endParaRPr lang="en-CA" dirty="0"/>
          </a:p>
        </p:txBody>
      </p:sp>
      <p:sp>
        <p:nvSpPr>
          <p:cNvPr id="3" name="Content Placeholder 2">
            <a:extLst>
              <a:ext uri="{FF2B5EF4-FFF2-40B4-BE49-F238E27FC236}">
                <a16:creationId xmlns:a16="http://schemas.microsoft.com/office/drawing/2014/main" id="{C988EAEE-D628-D04A-55D2-766AEE6A2834}"/>
              </a:ext>
            </a:extLst>
          </p:cNvPr>
          <p:cNvSpPr>
            <a:spLocks noGrp="1"/>
          </p:cNvSpPr>
          <p:nvPr>
            <p:ph sz="quarter" idx="15"/>
          </p:nvPr>
        </p:nvSpPr>
        <p:spPr>
          <a:xfrm>
            <a:off x="639413" y="1357460"/>
            <a:ext cx="11552587" cy="5410985"/>
          </a:xfrm>
        </p:spPr>
        <p:txBody>
          <a:bodyPr>
            <a:noAutofit/>
          </a:bodyPr>
          <a:lstStyle/>
          <a:p>
            <a:pPr marL="12700" marR="5080" algn="just">
              <a:lnSpc>
                <a:spcPct val="210000"/>
              </a:lnSpc>
              <a:spcBef>
                <a:spcPts val="100"/>
              </a:spcBef>
            </a:pPr>
            <a:r>
              <a:rPr lang="en-US" sz="1100" b="1" spc="50" dirty="0">
                <a:cs typeface="Times New Roman" panose="02020603050405020304" pitchFamily="18" charset="0"/>
              </a:rPr>
              <a:t>From our analysis, it is evident that both city type and review has effect on the price of Airbnb.</a:t>
            </a:r>
          </a:p>
          <a:p>
            <a:pPr marL="12700" marR="5080" algn="just">
              <a:lnSpc>
                <a:spcPct val="210000"/>
              </a:lnSpc>
              <a:spcBef>
                <a:spcPts val="100"/>
              </a:spcBef>
            </a:pPr>
            <a:r>
              <a:rPr lang="en-US" sz="1100" b="1" spc="50" dirty="0">
                <a:cs typeface="Times New Roman" panose="02020603050405020304" pitchFamily="18" charset="0"/>
              </a:rPr>
              <a:t>Mid cities of Vancouver and Winnipeg has the highest and lowest average prices respectively.</a:t>
            </a:r>
          </a:p>
          <a:p>
            <a:pPr marL="12700" marR="5080" algn="just">
              <a:lnSpc>
                <a:spcPct val="210000"/>
              </a:lnSpc>
              <a:spcBef>
                <a:spcPts val="100"/>
              </a:spcBef>
            </a:pPr>
            <a:r>
              <a:rPr lang="en-US" sz="1100" b="1" spc="50" dirty="0">
                <a:cs typeface="Times New Roman" panose="02020603050405020304" pitchFamily="18" charset="0"/>
              </a:rPr>
              <a:t>The top and most expensive neighborhood is found in a Small city of Quebec.</a:t>
            </a:r>
          </a:p>
          <a:p>
            <a:pPr marL="12700" marR="5080" algn="just">
              <a:lnSpc>
                <a:spcPct val="210000"/>
              </a:lnSpc>
              <a:spcBef>
                <a:spcPts val="100"/>
              </a:spcBef>
            </a:pPr>
            <a:r>
              <a:rPr lang="en-US" sz="1100" b="1" spc="50" dirty="0">
                <a:cs typeface="Times New Roman" panose="02020603050405020304" pitchFamily="18" charset="0"/>
              </a:rPr>
              <a:t>Private room is most expensive generally, while entire home is cheapest in Vancouver.</a:t>
            </a:r>
          </a:p>
          <a:p>
            <a:pPr marL="12700" marR="5080" algn="just">
              <a:lnSpc>
                <a:spcPct val="210000"/>
              </a:lnSpc>
              <a:spcBef>
                <a:spcPts val="100"/>
              </a:spcBef>
            </a:pPr>
            <a:r>
              <a:rPr lang="en-US" sz="1100" b="1" spc="50" dirty="0">
                <a:cs typeface="Times New Roman" panose="02020603050405020304" pitchFamily="18" charset="0"/>
              </a:rPr>
              <a:t>Prices of Airbnb is on the increase in Toronto, Quebec, and Montreal</a:t>
            </a:r>
          </a:p>
          <a:p>
            <a:pPr marL="12700" marR="5080" algn="just">
              <a:lnSpc>
                <a:spcPct val="210000"/>
              </a:lnSpc>
              <a:spcBef>
                <a:spcPts val="100"/>
              </a:spcBef>
            </a:pPr>
            <a:r>
              <a:rPr lang="en-US" sz="1100" b="1" spc="50" dirty="0">
                <a:cs typeface="Times New Roman" panose="02020603050405020304" pitchFamily="18" charset="0"/>
              </a:rPr>
              <a:t>Most Expensive private room is located in the city Quebec.</a:t>
            </a:r>
          </a:p>
          <a:p>
            <a:pPr marL="12700" marR="5080" algn="just">
              <a:lnSpc>
                <a:spcPct val="210000"/>
              </a:lnSpc>
              <a:spcBef>
                <a:spcPts val="100"/>
              </a:spcBef>
            </a:pPr>
            <a:r>
              <a:rPr lang="en-US" sz="1100" b="1" spc="50" dirty="0">
                <a:cs typeface="Times New Roman" panose="02020603050405020304" pitchFamily="18" charset="0"/>
              </a:rPr>
              <a:t>Prices in Vancouver, Winnipeg, and Victoria are dropping</a:t>
            </a:r>
          </a:p>
          <a:p>
            <a:pPr marL="12700" marR="5080" algn="just">
              <a:lnSpc>
                <a:spcPct val="210000"/>
              </a:lnSpc>
              <a:spcBef>
                <a:spcPts val="100"/>
              </a:spcBef>
            </a:pPr>
            <a:r>
              <a:rPr lang="en-US" sz="1100" b="1" spc="50" dirty="0">
                <a:cs typeface="Times New Roman" panose="02020603050405020304" pitchFamily="18" charset="0"/>
              </a:rPr>
              <a:t>Least price of private room is found in Winnipeg.</a:t>
            </a:r>
          </a:p>
          <a:p>
            <a:pPr marL="12700" marR="5080" algn="just">
              <a:lnSpc>
                <a:spcPct val="210000"/>
              </a:lnSpc>
              <a:spcBef>
                <a:spcPts val="100"/>
              </a:spcBef>
            </a:pPr>
            <a:r>
              <a:rPr lang="en-US" sz="1100" b="1" spc="50" dirty="0">
                <a:cs typeface="Times New Roman" panose="02020603050405020304" pitchFamily="18" charset="0"/>
              </a:rPr>
              <a:t>The higher the reviews, the more the cost of Airbnb in both mega and small cities</a:t>
            </a:r>
          </a:p>
          <a:p>
            <a:pPr marL="12700" marR="5080" algn="just">
              <a:lnSpc>
                <a:spcPct val="210000"/>
              </a:lnSpc>
              <a:spcBef>
                <a:spcPts val="100"/>
              </a:spcBef>
            </a:pPr>
            <a:r>
              <a:rPr lang="en-US" sz="1100" b="1" spc="50" dirty="0">
                <a:cs typeface="Times New Roman" panose="02020603050405020304" pitchFamily="18" charset="0"/>
              </a:rPr>
              <a:t>Users should consider locations in Montreal, city of Quebec and Toronto where there is increase in reviews which may be due to higher </a:t>
            </a:r>
          </a:p>
          <a:p>
            <a:pPr marL="0" marR="5080" indent="0" algn="just">
              <a:lnSpc>
                <a:spcPct val="210000"/>
              </a:lnSpc>
              <a:spcBef>
                <a:spcPts val="100"/>
              </a:spcBef>
              <a:buNone/>
            </a:pPr>
            <a:r>
              <a:rPr lang="en-US" sz="1100" b="1" spc="50" dirty="0">
                <a:cs typeface="Times New Roman" panose="02020603050405020304" pitchFamily="18" charset="0"/>
              </a:rPr>
              <a:t>     customer satisfaction</a:t>
            </a:r>
          </a:p>
          <a:p>
            <a:pPr marL="12700" marR="5080" algn="just">
              <a:lnSpc>
                <a:spcPct val="210000"/>
              </a:lnSpc>
              <a:spcBef>
                <a:spcPts val="100"/>
              </a:spcBef>
            </a:pPr>
            <a:r>
              <a:rPr lang="en-US" sz="1100" b="1" spc="50" dirty="0">
                <a:cs typeface="Times New Roman" panose="02020603050405020304" pitchFamily="18" charset="0"/>
              </a:rPr>
              <a:t>Entire home in Winnipeg is more affordable than any other city.</a:t>
            </a:r>
          </a:p>
          <a:p>
            <a:pPr marL="12700" marR="5080" algn="just">
              <a:lnSpc>
                <a:spcPct val="210000"/>
              </a:lnSpc>
              <a:spcBef>
                <a:spcPts val="100"/>
              </a:spcBef>
            </a:pPr>
            <a:r>
              <a:rPr lang="en-US" sz="1100" b="1" spc="50" dirty="0">
                <a:cs typeface="Times New Roman" panose="02020603050405020304" pitchFamily="18" charset="0"/>
              </a:rPr>
              <a:t>Quebec has the highest customer satisfaction based on the review while Montreal is the lowest.</a:t>
            </a:r>
          </a:p>
          <a:p>
            <a:pPr marL="12700" marR="5080" algn="just">
              <a:lnSpc>
                <a:spcPct val="210000"/>
              </a:lnSpc>
              <a:spcBef>
                <a:spcPts val="100"/>
              </a:spcBef>
            </a:pPr>
            <a:r>
              <a:rPr lang="en-US" sz="1100" b="1" spc="50" dirty="0">
                <a:cs typeface="Times New Roman" panose="02020603050405020304" pitchFamily="18" charset="0"/>
              </a:rPr>
              <a:t>Surprisingly, the cheapest room has the highest review. This could mean customers prefer lower cost rather than comfortability.</a:t>
            </a:r>
            <a:endParaRPr lang="en-US" sz="1100" b="1" dirty="0">
              <a:cs typeface="Times New Roman" panose="02020603050405020304" pitchFamily="18" charset="0"/>
            </a:endParaRPr>
          </a:p>
          <a:p>
            <a:pPr marL="0" marR="5080" indent="179388">
              <a:spcBef>
                <a:spcPts val="100"/>
              </a:spcBef>
            </a:pPr>
            <a:endParaRPr lang="en-LS" sz="1300" dirty="0">
              <a:effectLst/>
            </a:endParaRPr>
          </a:p>
          <a:p>
            <a:endParaRPr lang="en-CA" sz="1300" dirty="0"/>
          </a:p>
        </p:txBody>
      </p:sp>
      <p:pic>
        <p:nvPicPr>
          <p:cNvPr id="5" name="Picture 4" descr="Text&#10;&#10;Description automatically generated">
            <a:extLst>
              <a:ext uri="{FF2B5EF4-FFF2-40B4-BE49-F238E27FC236}">
                <a16:creationId xmlns:a16="http://schemas.microsoft.com/office/drawing/2014/main" id="{FC2A3F91-184E-F9D3-8815-460FEEEFAD54}"/>
              </a:ext>
            </a:extLst>
          </p:cNvPr>
          <p:cNvPicPr>
            <a:picLocks noChangeAspect="1"/>
          </p:cNvPicPr>
          <p:nvPr/>
        </p:nvPicPr>
        <p:blipFill>
          <a:blip r:embed="rId2"/>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396126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9BA7-3DBA-BC2E-8ED0-2041DC554D4E}"/>
              </a:ext>
            </a:extLst>
          </p:cNvPr>
          <p:cNvSpPr>
            <a:spLocks noGrp="1"/>
          </p:cNvSpPr>
          <p:nvPr>
            <p:ph type="title"/>
          </p:nvPr>
        </p:nvSpPr>
        <p:spPr/>
        <p:txBody>
          <a:bodyPr anchor="ctr">
            <a:normAutofit/>
          </a:bodyPr>
          <a:lstStyle/>
          <a:p>
            <a:pPr algn="ctr"/>
            <a:r>
              <a:rPr lang="en-US" dirty="0"/>
              <a:t>REFERNCES</a:t>
            </a:r>
            <a:endParaRPr lang="en-CA" dirty="0"/>
          </a:p>
        </p:txBody>
      </p:sp>
      <p:sp>
        <p:nvSpPr>
          <p:cNvPr id="3" name="Content Placeholder 2">
            <a:extLst>
              <a:ext uri="{FF2B5EF4-FFF2-40B4-BE49-F238E27FC236}">
                <a16:creationId xmlns:a16="http://schemas.microsoft.com/office/drawing/2014/main" id="{C988EAEE-D628-D04A-55D2-766AEE6A2834}"/>
              </a:ext>
            </a:extLst>
          </p:cNvPr>
          <p:cNvSpPr>
            <a:spLocks noGrp="1"/>
          </p:cNvSpPr>
          <p:nvPr>
            <p:ph sz="quarter" idx="15"/>
          </p:nvPr>
        </p:nvSpPr>
        <p:spPr>
          <a:xfrm>
            <a:off x="838200" y="2294703"/>
            <a:ext cx="10904438" cy="4190938"/>
          </a:xfrm>
        </p:spPr>
        <p:txBody>
          <a:bodyPr>
            <a:normAutofit/>
          </a:bodyPr>
          <a:lstStyle/>
          <a:p>
            <a:pPr marL="12700">
              <a:lnSpc>
                <a:spcPct val="100000"/>
              </a:lnSpc>
              <a:spcBef>
                <a:spcPts val="100"/>
              </a:spcBef>
            </a:pPr>
            <a:r>
              <a:rPr lang="en-US" sz="1600" b="1" spc="-135" dirty="0">
                <a:cs typeface="Verdana"/>
              </a:rPr>
              <a:t>Dataset:</a:t>
            </a:r>
            <a:r>
              <a:rPr lang="en-US" sz="1600" b="1" spc="-325" dirty="0">
                <a:cs typeface="Verdana"/>
              </a:rPr>
              <a:t> </a:t>
            </a:r>
            <a:r>
              <a:rPr lang="en-US" sz="1600" b="1" spc="-90" dirty="0">
                <a:solidFill>
                  <a:srgbClr val="00B0F0"/>
                </a:solidFill>
                <a:cs typeface="Verdana"/>
                <a:hlinkClick r:id="rId2">
                  <a:extLst>
                    <a:ext uri="{A12FA001-AC4F-418D-AE19-62706E023703}">
                      <ahyp:hlinkClr xmlns:ahyp="http://schemas.microsoft.com/office/drawing/2018/hyperlinkcolor" val="tx"/>
                    </a:ext>
                  </a:extLst>
                </a:hlinkClick>
              </a:rPr>
              <a:t>http://insideairbnb.com/get-the-data.html</a:t>
            </a:r>
            <a:endParaRPr lang="en-US" sz="1600" b="1" dirty="0">
              <a:cs typeface="Verdana"/>
            </a:endParaRPr>
          </a:p>
          <a:p>
            <a:pPr marL="12700">
              <a:lnSpc>
                <a:spcPct val="100000"/>
              </a:lnSpc>
            </a:pPr>
            <a:r>
              <a:rPr lang="en-US" sz="1600" b="1" spc="-10" dirty="0">
                <a:cs typeface="Verdana"/>
              </a:rPr>
              <a:t>Airbnb</a:t>
            </a:r>
            <a:r>
              <a:rPr lang="en-US" sz="1600" b="1" spc="-360" dirty="0">
                <a:cs typeface="Verdana"/>
              </a:rPr>
              <a:t> </a:t>
            </a:r>
            <a:r>
              <a:rPr lang="en-US" sz="1600" b="1" spc="-125" dirty="0">
                <a:cs typeface="Verdana"/>
              </a:rPr>
              <a:t>Website:</a:t>
            </a:r>
            <a:r>
              <a:rPr lang="en-US" sz="1600" b="1" spc="-360" dirty="0">
                <a:cs typeface="Verdana"/>
              </a:rPr>
              <a:t> </a:t>
            </a:r>
            <a:r>
              <a:rPr lang="en-US" sz="1600" b="1" u="heavy" spc="-120" dirty="0">
                <a:solidFill>
                  <a:srgbClr val="00B0F0"/>
                </a:solidFill>
                <a:uFill>
                  <a:solidFill>
                    <a:srgbClr val="FFFFFF"/>
                  </a:solidFill>
                </a:uFill>
                <a:cs typeface="Verdana"/>
                <a:hlinkClick r:id="rId3">
                  <a:extLst>
                    <a:ext uri="{A12FA001-AC4F-418D-AE19-62706E023703}">
                      <ahyp:hlinkClr xmlns:ahyp="http://schemas.microsoft.com/office/drawing/2018/hyperlinkcolor" val="tx"/>
                    </a:ext>
                  </a:extLst>
                </a:hlinkClick>
              </a:rPr>
              <a:t>htt</a:t>
            </a:r>
            <a:r>
              <a:rPr lang="en-US" sz="1600" b="1" spc="-120" dirty="0">
                <a:solidFill>
                  <a:srgbClr val="00B0F0"/>
                </a:solidFill>
                <a:cs typeface="Verdana"/>
                <a:hlinkClick r:id="rId3">
                  <a:extLst>
                    <a:ext uri="{A12FA001-AC4F-418D-AE19-62706E023703}">
                      <ahyp:hlinkClr xmlns:ahyp="http://schemas.microsoft.com/office/drawing/2018/hyperlinkcolor" val="tx"/>
                    </a:ext>
                  </a:extLst>
                </a:hlinkClick>
              </a:rPr>
              <a:t>ps://www.airbnb.ca/</a:t>
            </a:r>
            <a:endParaRPr lang="en-US" sz="1600" b="1" dirty="0">
              <a:solidFill>
                <a:srgbClr val="00B0F0"/>
              </a:solidFill>
              <a:cs typeface="Verdana"/>
            </a:endParaRPr>
          </a:p>
          <a:p>
            <a:pPr>
              <a:lnSpc>
                <a:spcPct val="100000"/>
              </a:lnSpc>
              <a:spcBef>
                <a:spcPts val="20"/>
              </a:spcBef>
            </a:pPr>
            <a:endParaRPr lang="en-US" sz="1600" b="1" dirty="0">
              <a:cs typeface="Verdana"/>
            </a:endParaRPr>
          </a:p>
          <a:p>
            <a:pPr marL="12700">
              <a:lnSpc>
                <a:spcPct val="100000"/>
              </a:lnSpc>
              <a:spcBef>
                <a:spcPts val="5"/>
              </a:spcBef>
            </a:pPr>
            <a:r>
              <a:rPr lang="en-US" sz="1600" b="1" spc="-50" dirty="0">
                <a:cs typeface="Verdana"/>
              </a:rPr>
              <a:t>A</a:t>
            </a:r>
            <a:r>
              <a:rPr lang="en-US" sz="1600" b="1" spc="-25" dirty="0">
                <a:cs typeface="Verdana"/>
              </a:rPr>
              <a:t>i</a:t>
            </a:r>
            <a:r>
              <a:rPr lang="en-US" sz="1600" b="1" spc="-45" dirty="0">
                <a:cs typeface="Verdana"/>
              </a:rPr>
              <a:t>r</a:t>
            </a:r>
            <a:r>
              <a:rPr lang="en-US" sz="1600" b="1" spc="60" dirty="0">
                <a:cs typeface="Verdana"/>
              </a:rPr>
              <a:t>b</a:t>
            </a:r>
            <a:r>
              <a:rPr lang="en-US" sz="1600" b="1" spc="-50" dirty="0">
                <a:cs typeface="Verdana"/>
              </a:rPr>
              <a:t>n</a:t>
            </a:r>
            <a:r>
              <a:rPr lang="en-US" sz="1600" b="1" spc="65" dirty="0">
                <a:cs typeface="Verdana"/>
              </a:rPr>
              <a:t>b</a:t>
            </a:r>
            <a:r>
              <a:rPr lang="en-US" sz="1600" b="1" spc="-365" dirty="0">
                <a:cs typeface="Verdana"/>
              </a:rPr>
              <a:t> </a:t>
            </a:r>
            <a:r>
              <a:rPr lang="en-US" sz="1600" b="1" spc="-45" dirty="0">
                <a:cs typeface="Verdana"/>
              </a:rPr>
              <a:t>D</a:t>
            </a:r>
            <a:r>
              <a:rPr lang="en-US" sz="1600" b="1" spc="-25" dirty="0">
                <a:cs typeface="Verdana"/>
              </a:rPr>
              <a:t>i</a:t>
            </a:r>
            <a:r>
              <a:rPr lang="en-US" sz="1600" b="1" spc="-85" dirty="0">
                <a:cs typeface="Verdana"/>
              </a:rPr>
              <a:t>s</a:t>
            </a:r>
            <a:r>
              <a:rPr lang="en-US" sz="1600" b="1" spc="110" dirty="0">
                <a:cs typeface="Verdana"/>
              </a:rPr>
              <a:t>c</a:t>
            </a:r>
            <a:r>
              <a:rPr lang="en-US" sz="1600" b="1" spc="60" dirty="0">
                <a:cs typeface="Verdana"/>
              </a:rPr>
              <a:t>l</a:t>
            </a:r>
            <a:r>
              <a:rPr lang="en-US" sz="1600" b="1" spc="-155" dirty="0">
                <a:cs typeface="Verdana"/>
              </a:rPr>
              <a:t>a</a:t>
            </a:r>
            <a:r>
              <a:rPr lang="en-US" sz="1600" b="1" spc="-25" dirty="0">
                <a:cs typeface="Verdana"/>
              </a:rPr>
              <a:t>i</a:t>
            </a:r>
            <a:r>
              <a:rPr lang="en-US" sz="1600" b="1" spc="-195" dirty="0">
                <a:cs typeface="Verdana"/>
              </a:rPr>
              <a:t>m</a:t>
            </a:r>
            <a:r>
              <a:rPr lang="en-US" sz="1600" b="1" spc="-80" dirty="0">
                <a:cs typeface="Verdana"/>
              </a:rPr>
              <a:t>e</a:t>
            </a:r>
            <a:r>
              <a:rPr lang="en-US" sz="1600" b="1" spc="-45" dirty="0">
                <a:cs typeface="Verdana"/>
              </a:rPr>
              <a:t>r</a:t>
            </a:r>
            <a:r>
              <a:rPr lang="en-US" sz="1600" b="1" spc="-650" dirty="0">
                <a:cs typeface="Verdana"/>
              </a:rPr>
              <a:t>:</a:t>
            </a:r>
            <a:r>
              <a:rPr lang="en-US" sz="1600" b="1" spc="-365" dirty="0">
                <a:cs typeface="Verdana"/>
              </a:rPr>
              <a:t> </a:t>
            </a:r>
            <a:r>
              <a:rPr lang="en-US" sz="1600" b="1" spc="-50" dirty="0">
                <a:solidFill>
                  <a:srgbClr val="00B0F0"/>
                </a:solidFill>
                <a:cs typeface="Verdana"/>
                <a:hlinkClick r:id="rId4">
                  <a:extLst>
                    <a:ext uri="{A12FA001-AC4F-418D-AE19-62706E023703}">
                      <ahyp:hlinkClr xmlns:ahyp="http://schemas.microsoft.com/office/drawing/2018/hyperlinkcolor" val="tx"/>
                    </a:ext>
                  </a:extLst>
                </a:hlinkClick>
              </a:rPr>
              <a:t>h</a:t>
            </a:r>
            <a:r>
              <a:rPr lang="en-US" sz="1600" b="1" spc="45" dirty="0">
                <a:solidFill>
                  <a:srgbClr val="00B0F0"/>
                </a:solidFill>
                <a:cs typeface="Verdana"/>
                <a:hlinkClick r:id="rId4">
                  <a:extLst>
                    <a:ext uri="{A12FA001-AC4F-418D-AE19-62706E023703}">
                      <ahyp:hlinkClr xmlns:ahyp="http://schemas.microsoft.com/office/drawing/2018/hyperlinkcolor" val="tx"/>
                    </a:ext>
                  </a:extLst>
                </a:hlinkClick>
              </a:rPr>
              <a:t>tt</a:t>
            </a:r>
            <a:r>
              <a:rPr lang="en-US" sz="1600" b="1" spc="60" dirty="0">
                <a:solidFill>
                  <a:srgbClr val="00B0F0"/>
                </a:solidFill>
                <a:cs typeface="Verdana"/>
                <a:hlinkClick r:id="rId4">
                  <a:extLst>
                    <a:ext uri="{A12FA001-AC4F-418D-AE19-62706E023703}">
                      <ahyp:hlinkClr xmlns:ahyp="http://schemas.microsoft.com/office/drawing/2018/hyperlinkcolor" val="tx"/>
                    </a:ext>
                  </a:extLst>
                </a:hlinkClick>
              </a:rPr>
              <a:t>p</a:t>
            </a:r>
            <a:r>
              <a:rPr lang="en-US" sz="1600" b="1" spc="-650" dirty="0">
                <a:solidFill>
                  <a:srgbClr val="00B0F0"/>
                </a:solidFill>
                <a:cs typeface="Verdana"/>
                <a:hlinkClick r:id="rId4">
                  <a:extLst>
                    <a:ext uri="{A12FA001-AC4F-418D-AE19-62706E023703}">
                      <ahyp:hlinkClr xmlns:ahyp="http://schemas.microsoft.com/office/drawing/2018/hyperlinkcolor" val="tx"/>
                    </a:ext>
                  </a:extLst>
                </a:hlinkClick>
              </a:rPr>
              <a:t>:</a:t>
            </a:r>
            <a:r>
              <a:rPr lang="en-US" sz="1600" b="1" spc="-240" dirty="0">
                <a:solidFill>
                  <a:srgbClr val="00B0F0"/>
                </a:solidFill>
                <a:cs typeface="Verdana"/>
                <a:hlinkClick r:id="rId4">
                  <a:extLst>
                    <a:ext uri="{A12FA001-AC4F-418D-AE19-62706E023703}">
                      <ahyp:hlinkClr xmlns:ahyp="http://schemas.microsoft.com/office/drawing/2018/hyperlinkcolor" val="tx"/>
                    </a:ext>
                  </a:extLst>
                </a:hlinkClick>
              </a:rPr>
              <a:t>//</a:t>
            </a:r>
            <a:r>
              <a:rPr lang="en-US" sz="1600" b="1" spc="-25" dirty="0">
                <a:solidFill>
                  <a:srgbClr val="00B0F0"/>
                </a:solidFill>
                <a:cs typeface="Verdana"/>
                <a:hlinkClick r:id="rId4">
                  <a:extLst>
                    <a:ext uri="{A12FA001-AC4F-418D-AE19-62706E023703}">
                      <ahyp:hlinkClr xmlns:ahyp="http://schemas.microsoft.com/office/drawing/2018/hyperlinkcolor" val="tx"/>
                    </a:ext>
                  </a:extLst>
                </a:hlinkClick>
              </a:rPr>
              <a:t>i</a:t>
            </a:r>
            <a:r>
              <a:rPr lang="en-US" sz="1600" b="1" spc="-50" dirty="0">
                <a:solidFill>
                  <a:srgbClr val="00B0F0"/>
                </a:solidFill>
                <a:cs typeface="Verdana"/>
                <a:hlinkClick r:id="rId4">
                  <a:extLst>
                    <a:ext uri="{A12FA001-AC4F-418D-AE19-62706E023703}">
                      <ahyp:hlinkClr xmlns:ahyp="http://schemas.microsoft.com/office/drawing/2018/hyperlinkcolor" val="tx"/>
                    </a:ext>
                  </a:extLst>
                </a:hlinkClick>
              </a:rPr>
              <a:t>n</a:t>
            </a:r>
            <a:r>
              <a:rPr lang="en-US" sz="1600" b="1" spc="-85" dirty="0">
                <a:solidFill>
                  <a:srgbClr val="00B0F0"/>
                </a:solidFill>
                <a:cs typeface="Verdana"/>
                <a:hlinkClick r:id="rId4">
                  <a:extLst>
                    <a:ext uri="{A12FA001-AC4F-418D-AE19-62706E023703}">
                      <ahyp:hlinkClr xmlns:ahyp="http://schemas.microsoft.com/office/drawing/2018/hyperlinkcolor" val="tx"/>
                    </a:ext>
                  </a:extLst>
                </a:hlinkClick>
              </a:rPr>
              <a:t>s</a:t>
            </a:r>
            <a:r>
              <a:rPr lang="en-US" sz="1600" b="1" spc="-25" dirty="0">
                <a:solidFill>
                  <a:srgbClr val="00B0F0"/>
                </a:solidFill>
                <a:cs typeface="Verdana"/>
                <a:hlinkClick r:id="rId4">
                  <a:extLst>
                    <a:ext uri="{A12FA001-AC4F-418D-AE19-62706E023703}">
                      <ahyp:hlinkClr xmlns:ahyp="http://schemas.microsoft.com/office/drawing/2018/hyperlinkcolor" val="tx"/>
                    </a:ext>
                  </a:extLst>
                </a:hlinkClick>
              </a:rPr>
              <a:t>i</a:t>
            </a:r>
            <a:r>
              <a:rPr lang="en-US" sz="1600" b="1" spc="60" dirty="0">
                <a:solidFill>
                  <a:srgbClr val="00B0F0"/>
                </a:solidFill>
                <a:cs typeface="Verdana"/>
                <a:hlinkClick r:id="rId4">
                  <a:extLst>
                    <a:ext uri="{A12FA001-AC4F-418D-AE19-62706E023703}">
                      <ahyp:hlinkClr xmlns:ahyp="http://schemas.microsoft.com/office/drawing/2018/hyperlinkcolor" val="tx"/>
                    </a:ext>
                  </a:extLst>
                </a:hlinkClick>
              </a:rPr>
              <a:t>d</a:t>
            </a:r>
            <a:r>
              <a:rPr lang="en-US" sz="1600" b="1" spc="-80" dirty="0">
                <a:solidFill>
                  <a:srgbClr val="00B0F0"/>
                </a:solidFill>
                <a:cs typeface="Verdana"/>
                <a:hlinkClick r:id="rId4">
                  <a:extLst>
                    <a:ext uri="{A12FA001-AC4F-418D-AE19-62706E023703}">
                      <ahyp:hlinkClr xmlns:ahyp="http://schemas.microsoft.com/office/drawing/2018/hyperlinkcolor" val="tx"/>
                    </a:ext>
                  </a:extLst>
                </a:hlinkClick>
              </a:rPr>
              <a:t>e</a:t>
            </a:r>
            <a:r>
              <a:rPr lang="en-US" sz="1600" b="1" spc="-155" dirty="0">
                <a:solidFill>
                  <a:srgbClr val="00B0F0"/>
                </a:solidFill>
                <a:cs typeface="Verdana"/>
                <a:hlinkClick r:id="rId4">
                  <a:extLst>
                    <a:ext uri="{A12FA001-AC4F-418D-AE19-62706E023703}">
                      <ahyp:hlinkClr xmlns:ahyp="http://schemas.microsoft.com/office/drawing/2018/hyperlinkcolor" val="tx"/>
                    </a:ext>
                  </a:extLst>
                </a:hlinkClick>
              </a:rPr>
              <a:t>a</a:t>
            </a:r>
            <a:r>
              <a:rPr lang="en-US" sz="1600" b="1" spc="-25" dirty="0">
                <a:solidFill>
                  <a:srgbClr val="00B0F0"/>
                </a:solidFill>
                <a:cs typeface="Verdana"/>
                <a:hlinkClick r:id="rId4">
                  <a:extLst>
                    <a:ext uri="{A12FA001-AC4F-418D-AE19-62706E023703}">
                      <ahyp:hlinkClr xmlns:ahyp="http://schemas.microsoft.com/office/drawing/2018/hyperlinkcolor" val="tx"/>
                    </a:ext>
                  </a:extLst>
                </a:hlinkClick>
              </a:rPr>
              <a:t>i</a:t>
            </a:r>
            <a:r>
              <a:rPr lang="en-US" sz="1600" b="1" spc="-45" dirty="0">
                <a:solidFill>
                  <a:srgbClr val="00B0F0"/>
                </a:solidFill>
                <a:cs typeface="Verdana"/>
                <a:hlinkClick r:id="rId4">
                  <a:extLst>
                    <a:ext uri="{A12FA001-AC4F-418D-AE19-62706E023703}">
                      <ahyp:hlinkClr xmlns:ahyp="http://schemas.microsoft.com/office/drawing/2018/hyperlinkcolor" val="tx"/>
                    </a:ext>
                  </a:extLst>
                </a:hlinkClick>
              </a:rPr>
              <a:t>r</a:t>
            </a:r>
            <a:r>
              <a:rPr lang="en-US" sz="1600" b="1" spc="60" dirty="0">
                <a:solidFill>
                  <a:srgbClr val="00B0F0"/>
                </a:solidFill>
                <a:cs typeface="Verdana"/>
                <a:hlinkClick r:id="rId4">
                  <a:extLst>
                    <a:ext uri="{A12FA001-AC4F-418D-AE19-62706E023703}">
                      <ahyp:hlinkClr xmlns:ahyp="http://schemas.microsoft.com/office/drawing/2018/hyperlinkcolor" val="tx"/>
                    </a:ext>
                  </a:extLst>
                </a:hlinkClick>
              </a:rPr>
              <a:t>b</a:t>
            </a:r>
            <a:r>
              <a:rPr lang="en-US" sz="1600" b="1" spc="-50" dirty="0">
                <a:solidFill>
                  <a:srgbClr val="00B0F0"/>
                </a:solidFill>
                <a:cs typeface="Verdana"/>
                <a:hlinkClick r:id="rId4">
                  <a:extLst>
                    <a:ext uri="{A12FA001-AC4F-418D-AE19-62706E023703}">
                      <ahyp:hlinkClr xmlns:ahyp="http://schemas.microsoft.com/office/drawing/2018/hyperlinkcolor" val="tx"/>
                    </a:ext>
                  </a:extLst>
                </a:hlinkClick>
              </a:rPr>
              <a:t>n</a:t>
            </a:r>
            <a:r>
              <a:rPr lang="en-US" sz="1600" b="1" spc="60" dirty="0">
                <a:solidFill>
                  <a:srgbClr val="00B0F0"/>
                </a:solidFill>
                <a:cs typeface="Verdana"/>
                <a:hlinkClick r:id="rId4">
                  <a:extLst>
                    <a:ext uri="{A12FA001-AC4F-418D-AE19-62706E023703}">
                      <ahyp:hlinkClr xmlns:ahyp="http://schemas.microsoft.com/office/drawing/2018/hyperlinkcolor" val="tx"/>
                    </a:ext>
                  </a:extLst>
                </a:hlinkClick>
              </a:rPr>
              <a:t>b</a:t>
            </a:r>
            <a:r>
              <a:rPr lang="en-US" sz="1600" b="1" spc="-345" dirty="0">
                <a:solidFill>
                  <a:srgbClr val="00B0F0"/>
                </a:solidFill>
                <a:cs typeface="Verdana"/>
                <a:hlinkClick r:id="rId4">
                  <a:extLst>
                    <a:ext uri="{A12FA001-AC4F-418D-AE19-62706E023703}">
                      <ahyp:hlinkClr xmlns:ahyp="http://schemas.microsoft.com/office/drawing/2018/hyperlinkcolor" val="tx"/>
                    </a:ext>
                  </a:extLst>
                </a:hlinkClick>
              </a:rPr>
              <a:t>.</a:t>
            </a:r>
            <a:r>
              <a:rPr lang="en-US" sz="1600" b="1" spc="110" dirty="0">
                <a:solidFill>
                  <a:srgbClr val="00B0F0"/>
                </a:solidFill>
                <a:cs typeface="Verdana"/>
                <a:hlinkClick r:id="rId4">
                  <a:extLst>
                    <a:ext uri="{A12FA001-AC4F-418D-AE19-62706E023703}">
                      <ahyp:hlinkClr xmlns:ahyp="http://schemas.microsoft.com/office/drawing/2018/hyperlinkcolor" val="tx"/>
                    </a:ext>
                  </a:extLst>
                </a:hlinkClick>
              </a:rPr>
              <a:t>c</a:t>
            </a:r>
            <a:r>
              <a:rPr lang="en-US" sz="1600" b="1" spc="30" dirty="0">
                <a:solidFill>
                  <a:srgbClr val="00B0F0"/>
                </a:solidFill>
                <a:cs typeface="Verdana"/>
                <a:hlinkClick r:id="rId4">
                  <a:extLst>
                    <a:ext uri="{A12FA001-AC4F-418D-AE19-62706E023703}">
                      <ahyp:hlinkClr xmlns:ahyp="http://schemas.microsoft.com/office/drawing/2018/hyperlinkcolor" val="tx"/>
                    </a:ext>
                  </a:extLst>
                </a:hlinkClick>
              </a:rPr>
              <a:t>o</a:t>
            </a:r>
            <a:r>
              <a:rPr lang="en-US" sz="1600" b="1" spc="-195" dirty="0">
                <a:solidFill>
                  <a:srgbClr val="00B0F0"/>
                </a:solidFill>
                <a:cs typeface="Verdana"/>
                <a:hlinkClick r:id="rId4">
                  <a:extLst>
                    <a:ext uri="{A12FA001-AC4F-418D-AE19-62706E023703}">
                      <ahyp:hlinkClr xmlns:ahyp="http://schemas.microsoft.com/office/drawing/2018/hyperlinkcolor" val="tx"/>
                    </a:ext>
                  </a:extLst>
                </a:hlinkClick>
              </a:rPr>
              <a:t>m</a:t>
            </a:r>
            <a:r>
              <a:rPr lang="en-US" sz="1600" b="1" spc="-240" dirty="0">
                <a:solidFill>
                  <a:srgbClr val="00B0F0"/>
                </a:solidFill>
                <a:cs typeface="Verdana"/>
                <a:hlinkClick r:id="rId4">
                  <a:extLst>
                    <a:ext uri="{A12FA001-AC4F-418D-AE19-62706E023703}">
                      <ahyp:hlinkClr xmlns:ahyp="http://schemas.microsoft.com/office/drawing/2018/hyperlinkcolor" val="tx"/>
                    </a:ext>
                  </a:extLst>
                </a:hlinkClick>
              </a:rPr>
              <a:t>/</a:t>
            </a:r>
            <a:r>
              <a:rPr lang="en-US" sz="1600" b="1" spc="-155" dirty="0">
                <a:solidFill>
                  <a:srgbClr val="00B0F0"/>
                </a:solidFill>
                <a:cs typeface="Verdana"/>
                <a:hlinkClick r:id="rId4">
                  <a:extLst>
                    <a:ext uri="{A12FA001-AC4F-418D-AE19-62706E023703}">
                      <ahyp:hlinkClr xmlns:ahyp="http://schemas.microsoft.com/office/drawing/2018/hyperlinkcolor" val="tx"/>
                    </a:ext>
                  </a:extLst>
                </a:hlinkClick>
              </a:rPr>
              <a:t>a</a:t>
            </a:r>
            <a:r>
              <a:rPr lang="en-US" sz="1600" b="1" spc="60" dirty="0">
                <a:solidFill>
                  <a:srgbClr val="00B0F0"/>
                </a:solidFill>
                <a:cs typeface="Verdana"/>
                <a:hlinkClick r:id="rId4">
                  <a:extLst>
                    <a:ext uri="{A12FA001-AC4F-418D-AE19-62706E023703}">
                      <ahyp:hlinkClr xmlns:ahyp="http://schemas.microsoft.com/office/drawing/2018/hyperlinkcolor" val="tx"/>
                    </a:ext>
                  </a:extLst>
                </a:hlinkClick>
              </a:rPr>
              <a:t>b</a:t>
            </a:r>
            <a:r>
              <a:rPr lang="en-US" sz="1600" b="1" spc="30" dirty="0">
                <a:solidFill>
                  <a:srgbClr val="00B0F0"/>
                </a:solidFill>
                <a:cs typeface="Verdana"/>
                <a:hlinkClick r:id="rId4">
                  <a:extLst>
                    <a:ext uri="{A12FA001-AC4F-418D-AE19-62706E023703}">
                      <ahyp:hlinkClr xmlns:ahyp="http://schemas.microsoft.com/office/drawing/2018/hyperlinkcolor" val="tx"/>
                    </a:ext>
                  </a:extLst>
                </a:hlinkClick>
              </a:rPr>
              <a:t>o</a:t>
            </a:r>
            <a:r>
              <a:rPr lang="en-US" sz="1600" b="1" spc="-80" dirty="0">
                <a:solidFill>
                  <a:srgbClr val="00B0F0"/>
                </a:solidFill>
                <a:cs typeface="Verdana"/>
                <a:hlinkClick r:id="rId4">
                  <a:extLst>
                    <a:ext uri="{A12FA001-AC4F-418D-AE19-62706E023703}">
                      <ahyp:hlinkClr xmlns:ahyp="http://schemas.microsoft.com/office/drawing/2018/hyperlinkcolor" val="tx"/>
                    </a:ext>
                  </a:extLst>
                </a:hlinkClick>
              </a:rPr>
              <a:t>u</a:t>
            </a:r>
            <a:r>
              <a:rPr lang="en-US" sz="1600" b="1" spc="45" dirty="0">
                <a:solidFill>
                  <a:srgbClr val="00B0F0"/>
                </a:solidFill>
                <a:cs typeface="Verdana"/>
                <a:hlinkClick r:id="rId4">
                  <a:extLst>
                    <a:ext uri="{A12FA001-AC4F-418D-AE19-62706E023703}">
                      <ahyp:hlinkClr xmlns:ahyp="http://schemas.microsoft.com/office/drawing/2018/hyperlinkcolor" val="tx"/>
                    </a:ext>
                  </a:extLst>
                </a:hlinkClick>
              </a:rPr>
              <a:t>t</a:t>
            </a:r>
            <a:r>
              <a:rPr lang="en-US" sz="1600" b="1" spc="-345" dirty="0">
                <a:solidFill>
                  <a:srgbClr val="00B0F0"/>
                </a:solidFill>
                <a:cs typeface="Verdana"/>
                <a:hlinkClick r:id="rId4">
                  <a:extLst>
                    <a:ext uri="{A12FA001-AC4F-418D-AE19-62706E023703}">
                      <ahyp:hlinkClr xmlns:ahyp="http://schemas.microsoft.com/office/drawing/2018/hyperlinkcolor" val="tx"/>
                    </a:ext>
                  </a:extLst>
                </a:hlinkClick>
              </a:rPr>
              <a:t>.</a:t>
            </a:r>
            <a:r>
              <a:rPr lang="en-US" sz="1600" b="1" spc="-50" dirty="0">
                <a:solidFill>
                  <a:srgbClr val="00B0F0"/>
                </a:solidFill>
                <a:cs typeface="Verdana"/>
                <a:hlinkClick r:id="rId4">
                  <a:extLst>
                    <a:ext uri="{A12FA001-AC4F-418D-AE19-62706E023703}">
                      <ahyp:hlinkClr xmlns:ahyp="http://schemas.microsoft.com/office/drawing/2018/hyperlinkcolor" val="tx"/>
                    </a:ext>
                  </a:extLst>
                </a:hlinkClick>
              </a:rPr>
              <a:t>h</a:t>
            </a:r>
            <a:r>
              <a:rPr lang="en-US" sz="1600" b="1" spc="45" dirty="0">
                <a:solidFill>
                  <a:srgbClr val="00B0F0"/>
                </a:solidFill>
                <a:cs typeface="Verdana"/>
                <a:hlinkClick r:id="rId4">
                  <a:extLst>
                    <a:ext uri="{A12FA001-AC4F-418D-AE19-62706E023703}">
                      <ahyp:hlinkClr xmlns:ahyp="http://schemas.microsoft.com/office/drawing/2018/hyperlinkcolor" val="tx"/>
                    </a:ext>
                  </a:extLst>
                </a:hlinkClick>
              </a:rPr>
              <a:t>t</a:t>
            </a:r>
            <a:r>
              <a:rPr lang="en-US" sz="1600" b="1" spc="-195" dirty="0">
                <a:solidFill>
                  <a:srgbClr val="00B0F0"/>
                </a:solidFill>
                <a:cs typeface="Verdana"/>
                <a:hlinkClick r:id="rId4">
                  <a:extLst>
                    <a:ext uri="{A12FA001-AC4F-418D-AE19-62706E023703}">
                      <ahyp:hlinkClr xmlns:ahyp="http://schemas.microsoft.com/office/drawing/2018/hyperlinkcolor" val="tx"/>
                    </a:ext>
                  </a:extLst>
                </a:hlinkClick>
              </a:rPr>
              <a:t>m</a:t>
            </a:r>
            <a:r>
              <a:rPr lang="en-US" sz="1600" b="1" spc="60" dirty="0">
                <a:solidFill>
                  <a:srgbClr val="00B0F0"/>
                </a:solidFill>
                <a:cs typeface="Verdana"/>
                <a:hlinkClick r:id="rId4">
                  <a:extLst>
                    <a:ext uri="{A12FA001-AC4F-418D-AE19-62706E023703}">
                      <ahyp:hlinkClr xmlns:ahyp="http://schemas.microsoft.com/office/drawing/2018/hyperlinkcolor" val="tx"/>
                    </a:ext>
                  </a:extLst>
                </a:hlinkClick>
              </a:rPr>
              <a:t>l</a:t>
            </a:r>
            <a:endParaRPr lang="en-US" sz="1600" b="1" spc="60" dirty="0">
              <a:solidFill>
                <a:srgbClr val="00B0F0"/>
              </a:solidFill>
              <a:cs typeface="Verdana"/>
            </a:endParaRPr>
          </a:p>
          <a:p>
            <a:pPr marL="12700">
              <a:lnSpc>
                <a:spcPct val="100000"/>
              </a:lnSpc>
              <a:spcBef>
                <a:spcPts val="5"/>
              </a:spcBef>
            </a:pPr>
            <a:endParaRPr lang="en-US" sz="1600" b="1" dirty="0">
              <a:cs typeface="Verdana"/>
            </a:endParaRPr>
          </a:p>
          <a:p>
            <a:pPr marL="12700">
              <a:lnSpc>
                <a:spcPct val="100000"/>
              </a:lnSpc>
              <a:spcBef>
                <a:spcPts val="5"/>
              </a:spcBef>
            </a:pPr>
            <a:r>
              <a:rPr lang="en-US" sz="1600" b="1" dirty="0">
                <a:cs typeface="Verdana"/>
              </a:rPr>
              <a:t>https://en.wikipedia.org/wiki/Airbnb</a:t>
            </a:r>
          </a:p>
          <a:p>
            <a:endParaRPr lang="en-CA" dirty="0"/>
          </a:p>
        </p:txBody>
      </p:sp>
      <p:pic>
        <p:nvPicPr>
          <p:cNvPr id="5" name="Picture 4" descr="Text&#10;&#10;Description automatically generated">
            <a:extLst>
              <a:ext uri="{FF2B5EF4-FFF2-40B4-BE49-F238E27FC236}">
                <a16:creationId xmlns:a16="http://schemas.microsoft.com/office/drawing/2014/main" id="{AF7F3A7E-7D3E-670E-6A5A-5C0420FC956D}"/>
              </a:ext>
            </a:extLst>
          </p:cNvPr>
          <p:cNvPicPr>
            <a:picLocks noChangeAspect="1"/>
          </p:cNvPicPr>
          <p:nvPr/>
        </p:nvPicPr>
        <p:blipFill>
          <a:blip r:embed="rId5"/>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345109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8EAEE-D628-D04A-55D2-766AEE6A2834}"/>
              </a:ext>
            </a:extLst>
          </p:cNvPr>
          <p:cNvSpPr>
            <a:spLocks noGrp="1"/>
          </p:cNvSpPr>
          <p:nvPr>
            <p:ph type="body" sz="quarter" idx="15"/>
          </p:nvPr>
        </p:nvSpPr>
        <p:spPr/>
        <p:txBody>
          <a:bodyPr anchor="ctr">
            <a:normAutofit/>
          </a:bodyPr>
          <a:lstStyle/>
          <a:p>
            <a:pPr marL="0" marR="5080" indent="179388">
              <a:lnSpc>
                <a:spcPct val="140000"/>
              </a:lnSpc>
              <a:spcBef>
                <a:spcPts val="100"/>
              </a:spcBef>
            </a:pPr>
            <a:endParaRPr lang="en-LS">
              <a:effectLst/>
            </a:endParaRPr>
          </a:p>
          <a:p>
            <a:pPr>
              <a:lnSpc>
                <a:spcPct val="140000"/>
              </a:lnSpc>
            </a:pPr>
            <a:endParaRPr lang="en-CA"/>
          </a:p>
        </p:txBody>
      </p:sp>
      <p:pic>
        <p:nvPicPr>
          <p:cNvPr id="6" name="Picture 5" descr="A red circle with white text&#10;&#10;Description automatically generated with low confidence">
            <a:extLst>
              <a:ext uri="{FF2B5EF4-FFF2-40B4-BE49-F238E27FC236}">
                <a16:creationId xmlns:a16="http://schemas.microsoft.com/office/drawing/2014/main" id="{4472AFDF-FDD4-17D2-C925-0AD19D9A0D5E}"/>
              </a:ext>
            </a:extLst>
          </p:cNvPr>
          <p:cNvPicPr>
            <a:picLocks noChangeAspect="1"/>
          </p:cNvPicPr>
          <p:nvPr/>
        </p:nvPicPr>
        <p:blipFill>
          <a:blip r:embed="rId2"/>
          <a:stretch>
            <a:fillRect/>
          </a:stretch>
        </p:blipFill>
        <p:spPr>
          <a:xfrm>
            <a:off x="0" y="-285136"/>
            <a:ext cx="12192000" cy="7143136"/>
          </a:xfrm>
          <a:prstGeom prst="rect">
            <a:avLst/>
          </a:prstGeom>
        </p:spPr>
      </p:pic>
    </p:spTree>
    <p:extLst>
      <p:ext uri="{BB962C8B-B14F-4D97-AF65-F5344CB8AC3E}">
        <p14:creationId xmlns:p14="http://schemas.microsoft.com/office/powerpoint/2010/main" val="383116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4BC17D-9011-C338-EE8A-BDF6A4A371AD}"/>
              </a:ext>
            </a:extLst>
          </p:cNvPr>
          <p:cNvSpPr/>
          <p:nvPr/>
        </p:nvSpPr>
        <p:spPr>
          <a:xfrm>
            <a:off x="6761117" y="681037"/>
            <a:ext cx="4791637" cy="583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i="0" kern="1200" spc="150" baseline="0" dirty="0">
                <a:ln w="0"/>
                <a:solidFill>
                  <a:schemeClr val="bg2"/>
                </a:solidFill>
                <a:effectLst>
                  <a:outerShdw blurRad="38100" dist="19050" dir="2700000" algn="tl" rotWithShape="0">
                    <a:schemeClr val="dk1">
                      <a:alpha val="40000"/>
                    </a:schemeClr>
                  </a:outerShdw>
                </a:effectLst>
                <a:latin typeface="+mj-lt"/>
                <a:ea typeface="Meiryo UI" panose="020B0604030504040204" pitchFamily="34" charset="-128"/>
                <a:cs typeface="+mj-cs"/>
              </a:rPr>
              <a:t>AGENDA</a:t>
            </a:r>
            <a:endParaRPr lang="en-US" sz="2400" b="1" i="0" kern="1200" cap="none" spc="150" baseline="0" dirty="0">
              <a:ln w="0"/>
              <a:solidFill>
                <a:schemeClr val="bg2"/>
              </a:solidFill>
              <a:effectLst>
                <a:outerShdw blurRad="38100" dist="19050" dir="2700000" algn="tl" rotWithShape="0">
                  <a:schemeClr val="dk1">
                    <a:alpha val="40000"/>
                  </a:schemeClr>
                </a:outerShdw>
              </a:effectLst>
              <a:latin typeface="+mj-lt"/>
              <a:ea typeface="Meiryo UI" panose="020B0604030504040204" pitchFamily="34" charset="-128"/>
              <a:cs typeface="+mj-cs"/>
            </a:endParaRPr>
          </a:p>
        </p:txBody>
      </p:sp>
      <p:pic>
        <p:nvPicPr>
          <p:cNvPr id="11" name="Picture 10" descr="A picture containing text, sign&#10;&#10;Description automatically generated">
            <a:extLst>
              <a:ext uri="{FF2B5EF4-FFF2-40B4-BE49-F238E27FC236}">
                <a16:creationId xmlns:a16="http://schemas.microsoft.com/office/drawing/2014/main" id="{A7919BF5-B90F-8231-8D7D-9EC27EAA060D}"/>
              </a:ext>
            </a:extLst>
          </p:cNvPr>
          <p:cNvPicPr>
            <a:picLocks noChangeAspect="1"/>
          </p:cNvPicPr>
          <p:nvPr/>
        </p:nvPicPr>
        <p:blipFill>
          <a:blip r:embed="rId2"/>
          <a:stretch>
            <a:fillRect/>
          </a:stretch>
        </p:blipFill>
        <p:spPr>
          <a:xfrm>
            <a:off x="542925" y="652462"/>
            <a:ext cx="5553075" cy="5553075"/>
          </a:xfrm>
          <a:prstGeom prst="rect">
            <a:avLst/>
          </a:prstGeom>
          <a:noFill/>
        </p:spPr>
      </p:pic>
      <p:sp>
        <p:nvSpPr>
          <p:cNvPr id="12" name="TextBox 11">
            <a:extLst>
              <a:ext uri="{FF2B5EF4-FFF2-40B4-BE49-F238E27FC236}">
                <a16:creationId xmlns:a16="http://schemas.microsoft.com/office/drawing/2014/main" id="{CAF291C7-A32A-7D77-6D8F-7154239329FD}"/>
              </a:ext>
            </a:extLst>
          </p:cNvPr>
          <p:cNvSpPr txBox="1"/>
          <p:nvPr/>
        </p:nvSpPr>
        <p:spPr>
          <a:xfrm>
            <a:off x="6761117" y="1236958"/>
            <a:ext cx="4791637" cy="4911725"/>
          </a:xfrm>
          <a:prstGeom prst="rect">
            <a:avLst/>
          </a:prstGeom>
        </p:spPr>
        <p:txBody>
          <a:bodyPr vert="horz" lIns="91440" tIns="45720" rIns="91440" bIns="45720" rtlCol="0">
            <a:normAutofit/>
          </a:bodyPr>
          <a:lstStyle/>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INTRODUCTION</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WHY AIRBNB</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MOTIVATION</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CHALLENGES</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TARGET AUDIENCE</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DATA ASSESSMENT</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EDA</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PREDICTION MODEL</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PREDICTION OBSERVATION</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TABLEAU ANALYSIS</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ANALYSIS OBSERVATIONS</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050" b="1" kern="1200" spc="150" baseline="0" dirty="0">
                <a:solidFill>
                  <a:schemeClr val="bg1"/>
                </a:solidFill>
                <a:latin typeface="+mn-lt"/>
                <a:ea typeface="Meiryo UI" panose="020B0604030504040204" pitchFamily="34" charset="-128"/>
                <a:cs typeface="+mn-cs"/>
              </a:rPr>
              <a:t>REFERENCES</a:t>
            </a:r>
          </a:p>
        </p:txBody>
      </p:sp>
      <p:pic>
        <p:nvPicPr>
          <p:cNvPr id="2" name="Picture 1" descr="Text&#10;&#10;Description automatically generated">
            <a:extLst>
              <a:ext uri="{FF2B5EF4-FFF2-40B4-BE49-F238E27FC236}">
                <a16:creationId xmlns:a16="http://schemas.microsoft.com/office/drawing/2014/main" id="{E2A30080-24FC-B348-F5A3-33E27C55B7A8}"/>
              </a:ext>
            </a:extLst>
          </p:cNvPr>
          <p:cNvPicPr>
            <a:picLocks noChangeAspect="1"/>
          </p:cNvPicPr>
          <p:nvPr/>
        </p:nvPicPr>
        <p:blipFill>
          <a:blip r:embed="rId3"/>
          <a:stretch>
            <a:fillRect/>
          </a:stretch>
        </p:blipFill>
        <p:spPr>
          <a:xfrm flipV="1">
            <a:off x="10191746" y="6653071"/>
            <a:ext cx="1896557" cy="228293"/>
          </a:xfrm>
          <a:prstGeom prst="rect">
            <a:avLst/>
          </a:prstGeom>
        </p:spPr>
      </p:pic>
    </p:spTree>
    <p:extLst>
      <p:ext uri="{BB962C8B-B14F-4D97-AF65-F5344CB8AC3E}">
        <p14:creationId xmlns:p14="http://schemas.microsoft.com/office/powerpoint/2010/main" val="314589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064C-0C77-40EF-B78A-227F2C92348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FFDDD6-E8E3-4FD4-A371-90094C459EEF}"/>
              </a:ext>
            </a:extLst>
          </p:cNvPr>
          <p:cNvSpPr>
            <a:spLocks noGrp="1"/>
          </p:cNvSpPr>
          <p:nvPr>
            <p:ph sz="quarter" idx="13"/>
          </p:nvPr>
        </p:nvSpPr>
        <p:spPr>
          <a:xfrm>
            <a:off x="-29497" y="1236927"/>
            <a:ext cx="11543851" cy="4950819"/>
          </a:xfrm>
        </p:spPr>
        <p:txBody>
          <a:bodyPr>
            <a:normAutofit/>
          </a:bodyPr>
          <a:lstStyle/>
          <a:p>
            <a:pPr marL="469900" marR="5080" indent="-457200" algn="just">
              <a:lnSpc>
                <a:spcPct val="116100"/>
              </a:lnSpc>
              <a:spcBef>
                <a:spcPts val="95"/>
              </a:spcBef>
              <a:buFont typeface="Arial" panose="020B0604020202020204" pitchFamily="34" charset="0"/>
              <a:buChar char="•"/>
            </a:pPr>
            <a:r>
              <a:rPr lang="en-US" sz="1600" b="1" dirty="0">
                <a:solidFill>
                  <a:schemeClr val="tx2">
                    <a:lumMod val="75000"/>
                  </a:schemeClr>
                </a:solidFill>
                <a:effectLst/>
                <a:ea typeface="Verdana" panose="020B0604030504040204" pitchFamily="34" charset="0"/>
                <a:cs typeface="Times New Roman" panose="02020603050405020304" pitchFamily="18" charset="0"/>
              </a:rPr>
              <a:t>Airbnb, Inc.  is an American based company operating an online marketplace for short- term homestays and experiences. The company acts as a broker and charges a commission from each booking. The company was founded in 2008 by Brian Chesky, Nathan Blecharczyk, and Joe Gebbia. Airbnb is a shortened version of its original name, AirBedandBreakfast.com. The company is credited with revolutionizing the tourism industry.</a:t>
            </a:r>
          </a:p>
          <a:p>
            <a:pPr marL="469900" marR="5080" indent="-457200" algn="just">
              <a:lnSpc>
                <a:spcPct val="116100"/>
              </a:lnSpc>
              <a:spcBef>
                <a:spcPts val="95"/>
              </a:spcBef>
              <a:buFont typeface="Arial" panose="020B0604020202020204" pitchFamily="34" charset="0"/>
              <a:buChar char="•"/>
            </a:pPr>
            <a:endParaRPr lang="en-US" sz="1600" b="1" dirty="0">
              <a:solidFill>
                <a:schemeClr val="tx2">
                  <a:lumMod val="75000"/>
                </a:schemeClr>
              </a:solidFill>
              <a:ea typeface="Verdana" panose="020B0604030504040204" pitchFamily="34" charset="0"/>
              <a:cs typeface="Times New Roman" panose="02020603050405020304" pitchFamily="18" charset="0"/>
            </a:endParaRPr>
          </a:p>
          <a:p>
            <a:pPr marL="469900" marR="5080" indent="-457200" algn="just">
              <a:lnSpc>
                <a:spcPct val="116100"/>
              </a:lnSpc>
              <a:spcBef>
                <a:spcPts val="95"/>
              </a:spcBef>
              <a:buFont typeface="Arial" panose="020B0604020202020204" pitchFamily="34" charset="0"/>
              <a:buChar char="•"/>
            </a:pPr>
            <a:r>
              <a:rPr lang="en-LS" sz="1600" b="1" dirty="0">
                <a:solidFill>
                  <a:schemeClr val="tx2">
                    <a:lumMod val="75000"/>
                  </a:schemeClr>
                </a:solidFill>
                <a:effectLst/>
                <a:ea typeface="Verdana" panose="020B0604030504040204" pitchFamily="34" charset="0"/>
                <a:cs typeface="Times New Roman" panose="02020603050405020304" pitchFamily="18" charset="0"/>
              </a:rPr>
              <a:t>Since its inception, Airbnb has hosted more than 60 million guests in 34,000 locations worldwide, and it has experienced rapid growth. For those who would otherwise have empty space as well as visitors looking for convenient and cheap housing options, Airbnb offers a convenient source of income.</a:t>
            </a:r>
            <a:endParaRPr lang="en-US" sz="1600" b="1" dirty="0">
              <a:solidFill>
                <a:schemeClr val="tx2">
                  <a:lumMod val="75000"/>
                </a:schemeClr>
              </a:solidFill>
              <a:effectLst/>
              <a:ea typeface="Verdana" panose="020B0604030504040204" pitchFamily="34" charset="0"/>
              <a:cs typeface="Times New Roman" panose="02020603050405020304" pitchFamily="18" charset="0"/>
            </a:endParaRPr>
          </a:p>
          <a:p>
            <a:pPr marL="469900" marR="5080" indent="-457200" algn="just">
              <a:lnSpc>
                <a:spcPct val="116100"/>
              </a:lnSpc>
              <a:spcBef>
                <a:spcPts val="95"/>
              </a:spcBef>
              <a:buFont typeface="Arial" panose="020B0604020202020204" pitchFamily="34" charset="0"/>
              <a:buChar char="•"/>
            </a:pPr>
            <a:endParaRPr lang="en-US" sz="1600" b="1" dirty="0">
              <a:solidFill>
                <a:schemeClr val="tx2">
                  <a:lumMod val="75000"/>
                </a:schemeClr>
              </a:solidFill>
              <a:ea typeface="Verdana" panose="020B0604030504040204" pitchFamily="34" charset="0"/>
              <a:cs typeface="Times New Roman" panose="02020603050405020304" pitchFamily="18" charset="0"/>
            </a:endParaRPr>
          </a:p>
          <a:p>
            <a:pPr marL="469900" marR="5080" indent="-457200" algn="just">
              <a:lnSpc>
                <a:spcPct val="116100"/>
              </a:lnSpc>
              <a:spcBef>
                <a:spcPts val="95"/>
              </a:spcBef>
              <a:buFont typeface="Arial" panose="020B0604020202020204" pitchFamily="34" charset="0"/>
              <a:buChar char="•"/>
            </a:pPr>
            <a:r>
              <a:rPr lang="en-US" sz="1600" b="1" dirty="0">
                <a:solidFill>
                  <a:schemeClr val="tx2">
                    <a:lumMod val="75000"/>
                  </a:schemeClr>
                </a:solidFill>
                <a:ea typeface="Verdana" panose="020B0604030504040204" pitchFamily="34" charset="0"/>
                <a:cs typeface="Times New Roman" panose="02020603050405020304" pitchFamily="18" charset="0"/>
              </a:rPr>
              <a:t> </a:t>
            </a:r>
            <a:r>
              <a:rPr lang="en-LS" sz="1600" b="1" dirty="0">
                <a:solidFill>
                  <a:schemeClr val="tx2">
                    <a:lumMod val="75000"/>
                  </a:schemeClr>
                </a:solidFill>
                <a:effectLst/>
                <a:ea typeface="Verdana" panose="020B0604030504040204" pitchFamily="34" charset="0"/>
                <a:cs typeface="Times New Roman" panose="02020603050405020304" pitchFamily="18" charset="0"/>
              </a:rPr>
              <a:t>The Canadian economy could gain $85 million from customer taxes and fees generated by the </a:t>
            </a:r>
            <a:r>
              <a:rPr lang="en-US" sz="1600" b="1" dirty="0">
                <a:solidFill>
                  <a:schemeClr val="tx2">
                    <a:lumMod val="75000"/>
                  </a:schemeClr>
                </a:solidFill>
                <a:effectLst/>
                <a:ea typeface="Verdana" panose="020B0604030504040204" pitchFamily="34" charset="0"/>
                <a:cs typeface="Times New Roman" panose="02020603050405020304" pitchFamily="18" charset="0"/>
              </a:rPr>
              <a:t>           </a:t>
            </a:r>
            <a:r>
              <a:rPr lang="en-LS" sz="1600" b="1" dirty="0">
                <a:solidFill>
                  <a:schemeClr val="tx2">
                    <a:lumMod val="75000"/>
                  </a:schemeClr>
                </a:solidFill>
                <a:effectLst/>
                <a:ea typeface="Verdana" panose="020B0604030504040204" pitchFamily="34" charset="0"/>
                <a:cs typeface="Times New Roman" panose="02020603050405020304" pitchFamily="18" charset="0"/>
              </a:rPr>
              <a:t>Airbnb industry in Canada.</a:t>
            </a:r>
          </a:p>
          <a:p>
            <a:endParaRPr lang="en-US" dirty="0"/>
          </a:p>
        </p:txBody>
      </p:sp>
      <p:pic>
        <p:nvPicPr>
          <p:cNvPr id="5" name="Picture 4" descr="Text&#10;&#10;Description automatically generated">
            <a:extLst>
              <a:ext uri="{FF2B5EF4-FFF2-40B4-BE49-F238E27FC236}">
                <a16:creationId xmlns:a16="http://schemas.microsoft.com/office/drawing/2014/main" id="{D05E090D-94FF-169E-4BB3-70E531EFA635}"/>
              </a:ext>
            </a:extLst>
          </p:cNvPr>
          <p:cNvPicPr>
            <a:picLocks noChangeAspect="1"/>
          </p:cNvPicPr>
          <p:nvPr/>
        </p:nvPicPr>
        <p:blipFill>
          <a:blip r:embed="rId2"/>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202863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A60-AD6D-3800-CCCA-1CE48FCE9941}"/>
              </a:ext>
            </a:extLst>
          </p:cNvPr>
          <p:cNvSpPr>
            <a:spLocks noGrp="1"/>
          </p:cNvSpPr>
          <p:nvPr>
            <p:ph type="title"/>
          </p:nvPr>
        </p:nvSpPr>
        <p:spPr/>
        <p:txBody>
          <a:bodyPr/>
          <a:lstStyle/>
          <a:p>
            <a:r>
              <a:rPr lang="en-US" dirty="0"/>
              <a:t>WHY AIRBNB</a:t>
            </a:r>
            <a:br>
              <a:rPr lang="en-US" dirty="0"/>
            </a:br>
            <a:endParaRPr lang="en-CA" dirty="0"/>
          </a:p>
        </p:txBody>
      </p:sp>
      <p:graphicFrame>
        <p:nvGraphicFramePr>
          <p:cNvPr id="12" name="Content Placeholder 11">
            <a:extLst>
              <a:ext uri="{FF2B5EF4-FFF2-40B4-BE49-F238E27FC236}">
                <a16:creationId xmlns:a16="http://schemas.microsoft.com/office/drawing/2014/main" id="{72B2412F-61B0-F2D6-BF08-4CB45CC259E2}"/>
              </a:ext>
            </a:extLst>
          </p:cNvPr>
          <p:cNvGraphicFramePr>
            <a:graphicFrameLocks noGrp="1"/>
          </p:cNvGraphicFramePr>
          <p:nvPr>
            <p:ph sz="quarter" idx="13"/>
            <p:extLst>
              <p:ext uri="{D42A27DB-BD31-4B8C-83A1-F6EECF244321}">
                <p14:modId xmlns:p14="http://schemas.microsoft.com/office/powerpoint/2010/main" val="2439047490"/>
              </p:ext>
            </p:extLst>
          </p:nvPr>
        </p:nvGraphicFramePr>
        <p:xfrm>
          <a:off x="639763" y="1470025"/>
          <a:ext cx="10904537"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id="{4DF3C30D-8D9B-90DC-F7BD-548497837422}"/>
              </a:ext>
            </a:extLst>
          </p:cNvPr>
          <p:cNvGraphicFramePr/>
          <p:nvPr>
            <p:extLst>
              <p:ext uri="{D42A27DB-BD31-4B8C-83A1-F6EECF244321}">
                <p14:modId xmlns:p14="http://schemas.microsoft.com/office/powerpoint/2010/main" val="2251503872"/>
              </p:ext>
            </p:extLst>
          </p:nvPr>
        </p:nvGraphicFramePr>
        <p:xfrm>
          <a:off x="1731146" y="1642368"/>
          <a:ext cx="8428854" cy="49373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3" descr="Text&#10;&#10;Description automatically generated">
            <a:extLst>
              <a:ext uri="{FF2B5EF4-FFF2-40B4-BE49-F238E27FC236}">
                <a16:creationId xmlns:a16="http://schemas.microsoft.com/office/drawing/2014/main" id="{24A2B4F4-535A-8DCE-210A-A54BB4C32AFE}"/>
              </a:ext>
            </a:extLst>
          </p:cNvPr>
          <p:cNvPicPr>
            <a:picLocks noChangeAspect="1"/>
          </p:cNvPicPr>
          <p:nvPr/>
        </p:nvPicPr>
        <p:blipFill>
          <a:blip r:embed="rId12"/>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308507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0127-7174-98F3-6097-8FF03994CC57}"/>
              </a:ext>
            </a:extLst>
          </p:cNvPr>
          <p:cNvSpPr>
            <a:spLocks noGrp="1"/>
          </p:cNvSpPr>
          <p:nvPr>
            <p:ph type="title"/>
          </p:nvPr>
        </p:nvSpPr>
        <p:spPr/>
        <p:txBody>
          <a:bodyPr/>
          <a:lstStyle/>
          <a:p>
            <a:r>
              <a:rPr lang="en-US" dirty="0"/>
              <a:t>MOTIVATION</a:t>
            </a:r>
            <a:endParaRPr lang="en-CA" dirty="0"/>
          </a:p>
        </p:txBody>
      </p:sp>
      <p:graphicFrame>
        <p:nvGraphicFramePr>
          <p:cNvPr id="4" name="Content Placeholder 3">
            <a:extLst>
              <a:ext uri="{FF2B5EF4-FFF2-40B4-BE49-F238E27FC236}">
                <a16:creationId xmlns:a16="http://schemas.microsoft.com/office/drawing/2014/main" id="{DCA23E7D-1230-5BAB-0369-5B756EB5B815}"/>
              </a:ext>
            </a:extLst>
          </p:cNvPr>
          <p:cNvGraphicFramePr>
            <a:graphicFrameLocks noGrp="1"/>
          </p:cNvGraphicFramePr>
          <p:nvPr>
            <p:ph sz="quarter" idx="13"/>
            <p:extLst>
              <p:ext uri="{D42A27DB-BD31-4B8C-83A1-F6EECF244321}">
                <p14:modId xmlns:p14="http://schemas.microsoft.com/office/powerpoint/2010/main" val="4274478552"/>
              </p:ext>
            </p:extLst>
          </p:nvPr>
        </p:nvGraphicFramePr>
        <p:xfrm>
          <a:off x="639414" y="1667621"/>
          <a:ext cx="10556096" cy="4893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ext&#10;&#10;Description automatically generated">
            <a:extLst>
              <a:ext uri="{FF2B5EF4-FFF2-40B4-BE49-F238E27FC236}">
                <a16:creationId xmlns:a16="http://schemas.microsoft.com/office/drawing/2014/main" id="{F40876E3-FBD9-180E-0DE0-784DE7700CDF}"/>
              </a:ext>
            </a:extLst>
          </p:cNvPr>
          <p:cNvPicPr>
            <a:picLocks noChangeAspect="1"/>
          </p:cNvPicPr>
          <p:nvPr/>
        </p:nvPicPr>
        <p:blipFill>
          <a:blip r:embed="rId7"/>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331567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59B913EF-E51F-ECD6-2269-B24850D3EF82}"/>
              </a:ext>
            </a:extLst>
          </p:cNvPr>
          <p:cNvSpPr>
            <a:spLocks noGrp="1"/>
          </p:cNvSpPr>
          <p:nvPr>
            <p:ph type="title"/>
          </p:nvPr>
        </p:nvSpPr>
        <p:spPr/>
        <p:txBody>
          <a:bodyPr/>
          <a:lstStyle/>
          <a:p>
            <a:r>
              <a:rPr lang="en-US" dirty="0">
                <a:cs typeface="Times New Roman" panose="02020603050405020304" pitchFamily="18" charset="0"/>
              </a:rPr>
              <a:t>CHALLENGES</a:t>
            </a:r>
          </a:p>
        </p:txBody>
      </p:sp>
      <p:sp>
        <p:nvSpPr>
          <p:cNvPr id="23" name="Content Placeholder 22">
            <a:extLst>
              <a:ext uri="{FF2B5EF4-FFF2-40B4-BE49-F238E27FC236}">
                <a16:creationId xmlns:a16="http://schemas.microsoft.com/office/drawing/2014/main" id="{3E408D6E-B51C-CD4F-AC1A-15EC32AAB741}"/>
              </a:ext>
            </a:extLst>
          </p:cNvPr>
          <p:cNvSpPr>
            <a:spLocks noGrp="1"/>
          </p:cNvSpPr>
          <p:nvPr>
            <p:ph sz="quarter" idx="15"/>
          </p:nvPr>
        </p:nvSpPr>
        <p:spPr>
          <a:xfrm>
            <a:off x="494371" y="2357143"/>
            <a:ext cx="5591796" cy="3093579"/>
          </a:xfrm>
        </p:spPr>
        <p:txBody>
          <a:bodyPr>
            <a:normAutofit/>
          </a:bodyPr>
          <a:lstStyle/>
          <a:p>
            <a:pPr marL="12700" marR="196850" indent="118110" algn="just">
              <a:lnSpc>
                <a:spcPct val="116399"/>
              </a:lnSpc>
              <a:spcBef>
                <a:spcPts val="100"/>
              </a:spcBef>
            </a:pPr>
            <a:r>
              <a:rPr lang="en-US" sz="1600" b="1" spc="130" dirty="0">
                <a:cs typeface="Times New Roman" panose="02020603050405020304" pitchFamily="18" charset="0"/>
              </a:rPr>
              <a:t>G</a:t>
            </a:r>
            <a:r>
              <a:rPr lang="en-US" sz="1600" b="1" spc="240" dirty="0">
                <a:cs typeface="Times New Roman" panose="02020603050405020304" pitchFamily="18" charset="0"/>
              </a:rPr>
              <a:t>rouping</a:t>
            </a:r>
            <a:r>
              <a:rPr lang="en-US" sz="1600" b="1" spc="90" dirty="0">
                <a:cs typeface="Times New Roman" panose="02020603050405020304" pitchFamily="18" charset="0"/>
              </a:rPr>
              <a:t> </a:t>
            </a:r>
            <a:r>
              <a:rPr lang="en-US" sz="1600" b="1" spc="175" dirty="0">
                <a:cs typeface="Times New Roman" panose="02020603050405020304" pitchFamily="18" charset="0"/>
              </a:rPr>
              <a:t>the</a:t>
            </a:r>
            <a:r>
              <a:rPr lang="en-US" sz="1600" b="1" spc="95" dirty="0">
                <a:cs typeface="Times New Roman" panose="02020603050405020304" pitchFamily="18" charset="0"/>
              </a:rPr>
              <a:t> </a:t>
            </a:r>
            <a:r>
              <a:rPr lang="en-US" sz="1600" b="1" spc="160" dirty="0">
                <a:cs typeface="Times New Roman" panose="02020603050405020304" pitchFamily="18" charset="0"/>
              </a:rPr>
              <a:t>data</a:t>
            </a:r>
            <a:r>
              <a:rPr lang="en-US" sz="1600" b="1" spc="95" dirty="0">
                <a:cs typeface="Times New Roman" panose="02020603050405020304" pitchFamily="18" charset="0"/>
              </a:rPr>
              <a:t> </a:t>
            </a:r>
            <a:r>
              <a:rPr lang="en-US" sz="1600" b="1" spc="175" dirty="0">
                <a:cs typeface="Times New Roman" panose="02020603050405020304" pitchFamily="18" charset="0"/>
              </a:rPr>
              <a:t>into</a:t>
            </a:r>
            <a:r>
              <a:rPr lang="en-US" sz="1600" b="1" spc="90" dirty="0">
                <a:cs typeface="Times New Roman" panose="02020603050405020304" pitchFamily="18" charset="0"/>
              </a:rPr>
              <a:t> </a:t>
            </a:r>
            <a:r>
              <a:rPr lang="en-US" sz="1600" b="1" spc="170" dirty="0">
                <a:cs typeface="Times New Roman" panose="02020603050405020304" pitchFamily="18" charset="0"/>
              </a:rPr>
              <a:t>different</a:t>
            </a:r>
            <a:r>
              <a:rPr lang="en-US" sz="1600" b="1" spc="95" dirty="0">
                <a:cs typeface="Times New Roman" panose="02020603050405020304" pitchFamily="18" charset="0"/>
              </a:rPr>
              <a:t> </a:t>
            </a:r>
            <a:r>
              <a:rPr lang="en-US" sz="1600" b="1" spc="150" dirty="0">
                <a:cs typeface="Times New Roman" panose="02020603050405020304" pitchFamily="18" charset="0"/>
              </a:rPr>
              <a:t>segments.</a:t>
            </a:r>
            <a:r>
              <a:rPr lang="en-US" sz="1600" b="1" spc="90" dirty="0">
                <a:cs typeface="Times New Roman" panose="02020603050405020304" pitchFamily="18" charset="0"/>
              </a:rPr>
              <a:t> </a:t>
            </a:r>
          </a:p>
          <a:p>
            <a:pPr marL="12700" marR="196850" indent="118110" algn="just">
              <a:lnSpc>
                <a:spcPct val="116399"/>
              </a:lnSpc>
              <a:spcBef>
                <a:spcPts val="100"/>
              </a:spcBef>
            </a:pPr>
            <a:endParaRPr lang="en-US" sz="1600" b="1" spc="90" dirty="0">
              <a:cs typeface="Times New Roman" panose="02020603050405020304" pitchFamily="18" charset="0"/>
            </a:endParaRPr>
          </a:p>
          <a:p>
            <a:pPr marL="12700" marR="196850" indent="118110" algn="just">
              <a:lnSpc>
                <a:spcPct val="116399"/>
              </a:lnSpc>
              <a:spcBef>
                <a:spcPts val="100"/>
              </a:spcBef>
            </a:pPr>
            <a:r>
              <a:rPr lang="en-US" sz="1600" b="1" spc="90" dirty="0">
                <a:cs typeface="Times New Roman" panose="02020603050405020304" pitchFamily="18" charset="0"/>
              </a:rPr>
              <a:t>Describing how machine learning and predictive modelling algorithms generate forecasts.</a:t>
            </a:r>
          </a:p>
          <a:p>
            <a:pPr marL="12700" marR="196850" indent="118110" algn="just">
              <a:lnSpc>
                <a:spcPct val="116399"/>
              </a:lnSpc>
              <a:spcBef>
                <a:spcPts val="100"/>
              </a:spcBef>
            </a:pPr>
            <a:endParaRPr lang="en-US" sz="1600" b="1" spc="90" dirty="0">
              <a:cs typeface="Times New Roman" panose="02020603050405020304" pitchFamily="18" charset="0"/>
            </a:endParaRPr>
          </a:p>
          <a:p>
            <a:pPr marL="12700" marR="196850" indent="118110" algn="just">
              <a:lnSpc>
                <a:spcPct val="116399"/>
              </a:lnSpc>
              <a:spcBef>
                <a:spcPts val="100"/>
              </a:spcBef>
            </a:pPr>
            <a:r>
              <a:rPr lang="en-US" sz="1600" b="1" spc="190" dirty="0">
                <a:cs typeface="Times New Roman" panose="02020603050405020304" pitchFamily="18" charset="0"/>
              </a:rPr>
              <a:t>Selecting</a:t>
            </a:r>
            <a:r>
              <a:rPr lang="en-US" sz="1600" b="1" spc="95" dirty="0">
                <a:cs typeface="Times New Roman" panose="02020603050405020304" pitchFamily="18" charset="0"/>
              </a:rPr>
              <a:t> </a:t>
            </a:r>
            <a:r>
              <a:rPr lang="en-US" sz="1600" b="1" spc="175" dirty="0">
                <a:cs typeface="Times New Roman" panose="02020603050405020304" pitchFamily="18" charset="0"/>
              </a:rPr>
              <a:t>the</a:t>
            </a:r>
            <a:r>
              <a:rPr lang="en-US" sz="1600" b="1" spc="90" dirty="0">
                <a:cs typeface="Times New Roman" panose="02020603050405020304" pitchFamily="18" charset="0"/>
              </a:rPr>
              <a:t> </a:t>
            </a:r>
            <a:r>
              <a:rPr lang="en-US" sz="1600" b="1" spc="160" dirty="0">
                <a:cs typeface="Times New Roman" panose="02020603050405020304" pitchFamily="18" charset="0"/>
              </a:rPr>
              <a:t>Dataset</a:t>
            </a:r>
            <a:r>
              <a:rPr lang="en-US" sz="1600" b="1" spc="95" dirty="0">
                <a:cs typeface="Times New Roman" panose="02020603050405020304" pitchFamily="18" charset="0"/>
              </a:rPr>
              <a:t> </a:t>
            </a:r>
            <a:r>
              <a:rPr lang="en-US" sz="1600" b="1" spc="175" dirty="0">
                <a:cs typeface="Times New Roman" panose="02020603050405020304" pitchFamily="18" charset="0"/>
              </a:rPr>
              <a:t>from</a:t>
            </a:r>
            <a:r>
              <a:rPr lang="en-US" sz="1600" b="1" spc="90" dirty="0">
                <a:cs typeface="Times New Roman" panose="02020603050405020304" pitchFamily="18" charset="0"/>
              </a:rPr>
              <a:t> </a:t>
            </a:r>
            <a:r>
              <a:rPr lang="en-US" sz="1600" b="1" spc="175" dirty="0">
                <a:cs typeface="Times New Roman" panose="02020603050405020304" pitchFamily="18" charset="0"/>
              </a:rPr>
              <a:t>the</a:t>
            </a:r>
            <a:r>
              <a:rPr lang="en-US" sz="1600" b="1" spc="95" dirty="0">
                <a:cs typeface="Times New Roman" panose="02020603050405020304" pitchFamily="18" charset="0"/>
              </a:rPr>
              <a:t> </a:t>
            </a:r>
            <a:r>
              <a:rPr lang="en-US" sz="1600" b="1" spc="215" dirty="0">
                <a:cs typeface="Times New Roman" panose="02020603050405020304" pitchFamily="18" charset="0"/>
              </a:rPr>
              <a:t>Airbnb. There are too</a:t>
            </a:r>
            <a:r>
              <a:rPr lang="en-US" sz="1600" b="1" spc="80" dirty="0">
                <a:cs typeface="Times New Roman" panose="02020603050405020304" pitchFamily="18" charset="0"/>
              </a:rPr>
              <a:t> </a:t>
            </a:r>
            <a:r>
              <a:rPr lang="en-US" sz="1600" b="1" spc="175" dirty="0">
                <a:cs typeface="Times New Roman" panose="02020603050405020304" pitchFamily="18" charset="0"/>
              </a:rPr>
              <a:t>many</a:t>
            </a:r>
            <a:r>
              <a:rPr lang="en-US" sz="1600" b="1" spc="85" dirty="0">
                <a:cs typeface="Times New Roman" panose="02020603050405020304" pitchFamily="18" charset="0"/>
              </a:rPr>
              <a:t> </a:t>
            </a:r>
            <a:r>
              <a:rPr lang="en-US" sz="1600" b="1" spc="150" dirty="0">
                <a:cs typeface="Times New Roman" panose="02020603050405020304" pitchFamily="18" charset="0"/>
              </a:rPr>
              <a:t>cities</a:t>
            </a:r>
            <a:r>
              <a:rPr lang="en-US" sz="1600" b="1" spc="70" dirty="0"/>
              <a:t>.</a:t>
            </a:r>
            <a:endParaRPr lang="en-US" sz="1600" b="1" spc="90" dirty="0">
              <a:cs typeface="Times New Roman" panose="02020603050405020304" pitchFamily="18" charset="0"/>
            </a:endParaRPr>
          </a:p>
          <a:p>
            <a:pPr marL="12700" marR="196850" indent="0" algn="just">
              <a:lnSpc>
                <a:spcPct val="116399"/>
              </a:lnSpc>
              <a:spcBef>
                <a:spcPts val="100"/>
              </a:spcBef>
              <a:buNone/>
            </a:pPr>
            <a:endParaRPr lang="en-US" sz="1600" b="1" spc="90" dirty="0">
              <a:latin typeface="Times New Roman" panose="02020603050405020304" pitchFamily="18" charset="0"/>
              <a:cs typeface="Times New Roman" panose="02020603050405020304" pitchFamily="18" charset="0"/>
            </a:endParaRPr>
          </a:p>
          <a:p>
            <a:pPr marL="12700" marR="196850" indent="0" algn="just">
              <a:lnSpc>
                <a:spcPct val="116399"/>
              </a:lnSpc>
              <a:spcBef>
                <a:spcPts val="100"/>
              </a:spcBef>
              <a:buNone/>
            </a:pPr>
            <a:endParaRPr lang="en-US" sz="1600" b="1" spc="90" dirty="0">
              <a:latin typeface="Times New Roman" panose="02020603050405020304" pitchFamily="18" charset="0"/>
              <a:cs typeface="Times New Roman" panose="02020603050405020304" pitchFamily="18" charset="0"/>
            </a:endParaRPr>
          </a:p>
          <a:p>
            <a:pPr marL="0" indent="0">
              <a:buNone/>
            </a:pPr>
            <a:endParaRPr lang="en-US" sz="1600" b="1" spc="70" dirty="0">
              <a:latin typeface="Times New Roman" panose="02020603050405020304" pitchFamily="18" charset="0"/>
              <a:cs typeface="Times New Roman" panose="02020603050405020304" pitchFamily="18" charset="0"/>
            </a:endParaRPr>
          </a:p>
          <a:p>
            <a:endParaRPr lang="ja-JP" altLang="en-US" dirty="0"/>
          </a:p>
        </p:txBody>
      </p:sp>
      <p:pic>
        <p:nvPicPr>
          <p:cNvPr id="22" name="Content Placeholder 21">
            <a:extLst>
              <a:ext uri="{FF2B5EF4-FFF2-40B4-BE49-F238E27FC236}">
                <a16:creationId xmlns:a16="http://schemas.microsoft.com/office/drawing/2014/main" id="{7B3D2B48-C432-2623-A912-A237C634FD63}"/>
              </a:ext>
            </a:extLst>
          </p:cNvPr>
          <p:cNvPicPr>
            <a:picLocks noGrp="1" noChangeAspect="1"/>
          </p:cNvPicPr>
          <p:nvPr>
            <p:ph sz="quarter" idx="16"/>
          </p:nvPr>
        </p:nvPicPr>
        <p:blipFill>
          <a:blip r:embed="rId3"/>
          <a:stretch>
            <a:fillRect/>
          </a:stretch>
        </p:blipFill>
        <p:spPr>
          <a:xfrm>
            <a:off x="6459794" y="1979721"/>
            <a:ext cx="5668845" cy="3283781"/>
          </a:xfrm>
          <a:prstGeom prst="rect">
            <a:avLst/>
          </a:prstGeom>
        </p:spPr>
      </p:pic>
      <p:pic>
        <p:nvPicPr>
          <p:cNvPr id="3" name="Picture 2" descr="Text&#10;&#10;Description automatically generated">
            <a:extLst>
              <a:ext uri="{FF2B5EF4-FFF2-40B4-BE49-F238E27FC236}">
                <a16:creationId xmlns:a16="http://schemas.microsoft.com/office/drawing/2014/main" id="{15EC26E5-A5A9-B1F1-3BD1-0728ED508F9C}"/>
              </a:ext>
            </a:extLst>
          </p:cNvPr>
          <p:cNvPicPr>
            <a:picLocks noChangeAspect="1"/>
          </p:cNvPicPr>
          <p:nvPr/>
        </p:nvPicPr>
        <p:blipFill>
          <a:blip r:embed="rId4"/>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288811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F42768-7A00-44B6-B91D-8876B8A46EDC}"/>
              </a:ext>
            </a:extLst>
          </p:cNvPr>
          <p:cNvSpPr>
            <a:spLocks noGrp="1"/>
          </p:cNvSpPr>
          <p:nvPr>
            <p:ph type="title"/>
          </p:nvPr>
        </p:nvSpPr>
        <p:spPr/>
        <p:txBody>
          <a:bodyPr anchor="ctr">
            <a:normAutofit/>
          </a:bodyPr>
          <a:lstStyle/>
          <a:p>
            <a:r>
              <a:rPr lang="en-US" dirty="0"/>
              <a:t>TARGET AUDIENCE</a:t>
            </a:r>
          </a:p>
        </p:txBody>
      </p:sp>
      <p:sp>
        <p:nvSpPr>
          <p:cNvPr id="4" name="Content Placeholder 3">
            <a:extLst>
              <a:ext uri="{FF2B5EF4-FFF2-40B4-BE49-F238E27FC236}">
                <a16:creationId xmlns:a16="http://schemas.microsoft.com/office/drawing/2014/main" id="{64BEB3A5-2FC8-4AD8-8BB4-F7837CBF0E16}"/>
              </a:ext>
            </a:extLst>
          </p:cNvPr>
          <p:cNvSpPr>
            <a:spLocks noGrp="1"/>
          </p:cNvSpPr>
          <p:nvPr>
            <p:ph sz="quarter" idx="15"/>
          </p:nvPr>
        </p:nvSpPr>
        <p:spPr>
          <a:xfrm>
            <a:off x="838199" y="2222091"/>
            <a:ext cx="8325465" cy="3765960"/>
          </a:xfrm>
        </p:spPr>
        <p:txBody>
          <a:bodyPr>
            <a:normAutofit/>
          </a:bodyPr>
          <a:lstStyle/>
          <a:p>
            <a:pPr marL="179388" marR="5080" indent="-179388">
              <a:spcBef>
                <a:spcPts val="100"/>
              </a:spcBef>
            </a:pPr>
            <a:r>
              <a:rPr lang="en-US" sz="1600" b="1" spc="-10" dirty="0"/>
              <a:t>Airbnb</a:t>
            </a:r>
            <a:r>
              <a:rPr lang="en-US" sz="1600" b="1" spc="-240" dirty="0"/>
              <a:t> </a:t>
            </a:r>
            <a:r>
              <a:rPr lang="en-US" sz="1600" b="1" spc="35" dirty="0"/>
              <a:t>price</a:t>
            </a:r>
            <a:r>
              <a:rPr lang="en-US" sz="1600" b="1" spc="-235" dirty="0"/>
              <a:t> </a:t>
            </a:r>
            <a:r>
              <a:rPr lang="en-US" sz="1600" b="1" spc="25" dirty="0"/>
              <a:t>prediction</a:t>
            </a:r>
            <a:r>
              <a:rPr lang="en-US" sz="1600" b="1" spc="-235" dirty="0"/>
              <a:t> </a:t>
            </a:r>
            <a:r>
              <a:rPr lang="en-US" sz="1600" b="1" spc="-5" dirty="0"/>
              <a:t>will</a:t>
            </a:r>
            <a:r>
              <a:rPr lang="en-US" sz="1600" b="1" spc="-235" dirty="0"/>
              <a:t> </a:t>
            </a:r>
            <a:r>
              <a:rPr lang="en-US" sz="1600" b="1" spc="45" dirty="0"/>
              <a:t>be</a:t>
            </a:r>
            <a:r>
              <a:rPr lang="en-US" sz="1600" b="1" spc="-240" dirty="0"/>
              <a:t> </a:t>
            </a:r>
            <a:r>
              <a:rPr lang="en-US" sz="1600" b="1" spc="-30" dirty="0"/>
              <a:t>highly</a:t>
            </a:r>
            <a:r>
              <a:rPr lang="en-US" sz="1600" b="1" spc="-235" dirty="0"/>
              <a:t> </a:t>
            </a:r>
            <a:r>
              <a:rPr lang="en-US" sz="1600" b="1" spc="5" dirty="0"/>
              <a:t>instrumental</a:t>
            </a:r>
            <a:r>
              <a:rPr lang="en-US" sz="1600" b="1" spc="-235" dirty="0"/>
              <a:t> </a:t>
            </a:r>
            <a:r>
              <a:rPr lang="en-US" sz="1600" b="1" spc="25" dirty="0"/>
              <a:t>for</a:t>
            </a:r>
            <a:r>
              <a:rPr lang="en-US" sz="1600" b="1" spc="-235" dirty="0"/>
              <a:t> </a:t>
            </a:r>
            <a:r>
              <a:rPr lang="en-US" sz="1600" b="1" spc="40" dirty="0"/>
              <a:t>traveler’s</a:t>
            </a:r>
            <a:r>
              <a:rPr lang="en-US" sz="1600" b="1" spc="-235" dirty="0"/>
              <a:t> </a:t>
            </a:r>
            <a:r>
              <a:rPr lang="en-US" sz="1600" b="1" spc="15" dirty="0"/>
              <a:t>and</a:t>
            </a:r>
            <a:r>
              <a:rPr lang="en-US" sz="1600" b="1" spc="-240" dirty="0"/>
              <a:t> </a:t>
            </a:r>
            <a:r>
              <a:rPr lang="en-US" sz="1600" b="1" spc="-5" dirty="0"/>
              <a:t>individuals</a:t>
            </a:r>
            <a:r>
              <a:rPr lang="en-US" sz="1600" b="1" spc="-235" dirty="0"/>
              <a:t>    </a:t>
            </a:r>
            <a:r>
              <a:rPr lang="en-US" sz="1600" b="1" spc="15" dirty="0"/>
              <a:t>or </a:t>
            </a:r>
            <a:r>
              <a:rPr lang="en-US" sz="1600" b="1" spc="-1060" dirty="0"/>
              <a:t> </a:t>
            </a:r>
            <a:r>
              <a:rPr lang="en-US" sz="1600" b="1" spc="-45" dirty="0"/>
              <a:t>group</a:t>
            </a:r>
            <a:r>
              <a:rPr lang="en-US" sz="1600" b="1" spc="-245" dirty="0"/>
              <a:t>  </a:t>
            </a:r>
            <a:r>
              <a:rPr lang="en-US" sz="1600" b="1" spc="30" dirty="0"/>
              <a:t>of</a:t>
            </a:r>
            <a:r>
              <a:rPr lang="en-US" sz="1600" b="1" spc="-245" dirty="0"/>
              <a:t>  </a:t>
            </a:r>
            <a:r>
              <a:rPr lang="en-US" sz="1600" b="1" spc="-5" dirty="0"/>
              <a:t>individuals</a:t>
            </a:r>
            <a:r>
              <a:rPr lang="en-US" sz="1600" b="1" spc="-245" dirty="0"/>
              <a:t> </a:t>
            </a:r>
            <a:r>
              <a:rPr lang="en-US" sz="1600" b="1" spc="-65" dirty="0"/>
              <a:t>embarking</a:t>
            </a:r>
            <a:r>
              <a:rPr lang="en-US" sz="1600" b="1" spc="-240" dirty="0"/>
              <a:t>  </a:t>
            </a:r>
            <a:r>
              <a:rPr lang="en-US" sz="1600" b="1" dirty="0"/>
              <a:t>on</a:t>
            </a:r>
            <a:r>
              <a:rPr lang="en-US" sz="1600" b="1" spc="-245" dirty="0"/>
              <a:t> </a:t>
            </a:r>
            <a:r>
              <a:rPr lang="en-US" sz="1600" b="1" spc="15" dirty="0"/>
              <a:t>a</a:t>
            </a:r>
            <a:r>
              <a:rPr lang="en-US" sz="1600" b="1" spc="-245" dirty="0"/>
              <a:t> </a:t>
            </a:r>
            <a:r>
              <a:rPr lang="en-US" sz="1600" b="1" spc="45" dirty="0"/>
              <a:t>vacation </a:t>
            </a:r>
            <a:r>
              <a:rPr lang="en-US" sz="1600" b="1" spc="-240" dirty="0"/>
              <a:t> </a:t>
            </a:r>
            <a:r>
              <a:rPr lang="en-US" sz="1600" b="1" spc="15" dirty="0"/>
              <a:t>or</a:t>
            </a:r>
            <a:r>
              <a:rPr lang="en-US" sz="1600" b="1" spc="-245" dirty="0"/>
              <a:t>  </a:t>
            </a:r>
            <a:r>
              <a:rPr lang="en-US" sz="1600" b="1" spc="10" dirty="0"/>
              <a:t>visits</a:t>
            </a:r>
            <a:r>
              <a:rPr lang="en-US" sz="1600" b="1" spc="-245" dirty="0"/>
              <a:t>  </a:t>
            </a:r>
            <a:r>
              <a:rPr lang="en-US" sz="1600" b="1" spc="65" dirty="0"/>
              <a:t>to</a:t>
            </a:r>
            <a:r>
              <a:rPr lang="en-US" sz="1600" b="1" spc="-240" dirty="0"/>
              <a:t>  </a:t>
            </a:r>
            <a:r>
              <a:rPr lang="en-US" sz="1600" b="1" spc="20" dirty="0"/>
              <a:t>cities</a:t>
            </a:r>
            <a:r>
              <a:rPr lang="en-US" sz="1600" b="1" spc="-245" dirty="0"/>
              <a:t>  </a:t>
            </a:r>
            <a:r>
              <a:rPr lang="en-US" sz="1600" b="1" spc="-40" dirty="0"/>
              <a:t>in</a:t>
            </a:r>
            <a:r>
              <a:rPr lang="en-US" sz="1600" b="1" spc="-245" dirty="0"/>
              <a:t>  </a:t>
            </a:r>
            <a:r>
              <a:rPr lang="en-US" sz="1600" b="1" spc="-15" dirty="0"/>
              <a:t>Canada.</a:t>
            </a:r>
            <a:endParaRPr lang="en-US" sz="1600" b="1" dirty="0"/>
          </a:p>
          <a:p>
            <a:pPr>
              <a:spcBef>
                <a:spcPts val="35"/>
              </a:spcBef>
            </a:pPr>
            <a:endParaRPr lang="en-US" sz="1600" b="1" dirty="0"/>
          </a:p>
          <a:p>
            <a:r>
              <a:rPr lang="en-US" sz="1600" b="1" spc="-45" dirty="0"/>
              <a:t>The</a:t>
            </a:r>
            <a:r>
              <a:rPr lang="en-US" sz="1600" b="1" spc="-245" dirty="0"/>
              <a:t> </a:t>
            </a:r>
            <a:r>
              <a:rPr lang="en-US" sz="1600" b="1" spc="35" dirty="0"/>
              <a:t>project</a:t>
            </a:r>
            <a:r>
              <a:rPr lang="en-US" sz="1600" b="1" spc="-240" dirty="0"/>
              <a:t> </a:t>
            </a:r>
            <a:r>
              <a:rPr lang="en-US" sz="1600" b="1" spc="-5" dirty="0"/>
              <a:t>will</a:t>
            </a:r>
            <a:r>
              <a:rPr lang="en-US" sz="1600" b="1" spc="-240" dirty="0"/>
              <a:t> </a:t>
            </a:r>
            <a:r>
              <a:rPr lang="en-US" sz="1600" b="1" spc="-5" dirty="0"/>
              <a:t>also</a:t>
            </a:r>
            <a:r>
              <a:rPr lang="en-US" sz="1600" b="1" spc="-240" dirty="0"/>
              <a:t> </a:t>
            </a:r>
            <a:r>
              <a:rPr lang="en-US" sz="1600" b="1" spc="-70" dirty="0"/>
              <a:t>make</a:t>
            </a:r>
            <a:r>
              <a:rPr lang="en-US" sz="1600" b="1" spc="-240" dirty="0"/>
              <a:t> </a:t>
            </a:r>
            <a:r>
              <a:rPr lang="en-US" sz="1600" b="1" spc="20" dirty="0"/>
              <a:t>it</a:t>
            </a:r>
            <a:r>
              <a:rPr lang="en-US" sz="1600" b="1" spc="-240" dirty="0"/>
              <a:t> </a:t>
            </a:r>
            <a:r>
              <a:rPr lang="en-US" sz="1600" b="1" spc="-5" dirty="0"/>
              <a:t>possible</a:t>
            </a:r>
            <a:r>
              <a:rPr lang="en-US" sz="1600" b="1" spc="-240" dirty="0"/>
              <a:t> </a:t>
            </a:r>
            <a:r>
              <a:rPr lang="en-US" sz="1600" b="1" spc="25" dirty="0"/>
              <a:t>for</a:t>
            </a:r>
            <a:r>
              <a:rPr lang="en-US" sz="1600" b="1" spc="-240" dirty="0"/>
              <a:t> </a:t>
            </a:r>
            <a:r>
              <a:rPr lang="en-US" sz="1600" b="1" spc="-10" dirty="0"/>
              <a:t>Airbnb</a:t>
            </a:r>
            <a:r>
              <a:rPr lang="en-US" sz="1600" b="1" spc="-245" dirty="0"/>
              <a:t> </a:t>
            </a:r>
            <a:r>
              <a:rPr lang="en-US" sz="1600" b="1" spc="5" dirty="0"/>
              <a:t>hosts</a:t>
            </a:r>
            <a:r>
              <a:rPr lang="en-US" sz="1600" b="1" spc="-240" dirty="0"/>
              <a:t> </a:t>
            </a:r>
            <a:r>
              <a:rPr lang="en-US" sz="1600" b="1" spc="15" dirty="0"/>
              <a:t>and</a:t>
            </a:r>
            <a:r>
              <a:rPr lang="en-US" sz="1600" b="1" spc="-240" dirty="0"/>
              <a:t> </a:t>
            </a:r>
            <a:r>
              <a:rPr lang="en-US" sz="1600" b="1" spc="10" dirty="0"/>
              <a:t>owners</a:t>
            </a:r>
            <a:r>
              <a:rPr lang="en-US" sz="1600" b="1" spc="-240" dirty="0"/>
              <a:t> </a:t>
            </a:r>
            <a:r>
              <a:rPr lang="en-US" sz="1600" b="1" spc="65" dirty="0"/>
              <a:t>to</a:t>
            </a:r>
            <a:r>
              <a:rPr lang="en-US" sz="1600" b="1" spc="-240" dirty="0"/>
              <a:t> </a:t>
            </a:r>
            <a:r>
              <a:rPr lang="en-US" sz="1600" b="1" spc="-80" dirty="0"/>
              <a:t>gain</a:t>
            </a:r>
            <a:r>
              <a:rPr lang="en-US" sz="1600" b="1" spc="-240" dirty="0"/>
              <a:t> </a:t>
            </a:r>
            <a:r>
              <a:rPr lang="en-US" sz="1600" b="1" spc="15" dirty="0"/>
              <a:t>a </a:t>
            </a:r>
            <a:r>
              <a:rPr lang="en-US" sz="1600" b="1" spc="-1060" dirty="0"/>
              <a:t> </a:t>
            </a:r>
            <a:r>
              <a:rPr lang="en-US" sz="1600" b="1" spc="15" dirty="0"/>
              <a:t>r</a:t>
            </a:r>
            <a:r>
              <a:rPr lang="en-US" sz="1600" b="1" spc="50" dirty="0"/>
              <a:t>e</a:t>
            </a:r>
            <a:r>
              <a:rPr lang="en-US" sz="1600" b="1" spc="10" dirty="0"/>
              <a:t>a</a:t>
            </a:r>
            <a:r>
              <a:rPr lang="en-US" sz="1600" b="1" spc="-45" dirty="0"/>
              <a:t>s</a:t>
            </a:r>
            <a:r>
              <a:rPr lang="en-US" sz="1600" b="1" spc="5" dirty="0"/>
              <a:t>o</a:t>
            </a:r>
            <a:r>
              <a:rPr lang="en-US" sz="1600" b="1" spc="-10" dirty="0"/>
              <a:t>n</a:t>
            </a:r>
            <a:r>
              <a:rPr lang="en-US" sz="1600" b="1" spc="10" dirty="0"/>
              <a:t>a</a:t>
            </a:r>
            <a:r>
              <a:rPr lang="en-US" sz="1600" b="1" spc="35" dirty="0"/>
              <a:t>b</a:t>
            </a:r>
            <a:r>
              <a:rPr lang="en-US" sz="1600" b="1" spc="10" dirty="0"/>
              <a:t>l</a:t>
            </a:r>
            <a:r>
              <a:rPr lang="en-US" sz="1600" b="1" spc="55" dirty="0"/>
              <a:t>e</a:t>
            </a:r>
            <a:r>
              <a:rPr lang="en-US" sz="1600" b="1" spc="-245" dirty="0"/>
              <a:t> </a:t>
            </a:r>
            <a:r>
              <a:rPr lang="en-US" sz="1600" b="1" spc="-75" dirty="0"/>
              <a:t>i</a:t>
            </a:r>
            <a:r>
              <a:rPr lang="en-US" sz="1600" b="1" spc="-10" dirty="0"/>
              <a:t>n</a:t>
            </a:r>
            <a:r>
              <a:rPr lang="en-US" sz="1600" b="1" spc="-45" dirty="0"/>
              <a:t>s</a:t>
            </a:r>
            <a:r>
              <a:rPr lang="en-US" sz="1600" b="1" spc="-75" dirty="0"/>
              <a:t>i</a:t>
            </a:r>
            <a:r>
              <a:rPr lang="en-US" sz="1600" b="1" spc="-250" dirty="0"/>
              <a:t>g</a:t>
            </a:r>
            <a:r>
              <a:rPr lang="en-US" sz="1600" b="1" spc="-10" dirty="0"/>
              <a:t>h</a:t>
            </a:r>
            <a:r>
              <a:rPr lang="en-US" sz="1600" b="1" spc="120" dirty="0"/>
              <a:t>t</a:t>
            </a:r>
            <a:r>
              <a:rPr lang="en-US" sz="1600" b="1" spc="-245" dirty="0"/>
              <a:t> </a:t>
            </a:r>
            <a:r>
              <a:rPr lang="en-US" sz="1600" b="1" spc="-75" dirty="0"/>
              <a:t>i</a:t>
            </a:r>
            <a:r>
              <a:rPr lang="en-US" sz="1600" b="1" spc="-10" dirty="0"/>
              <a:t>n</a:t>
            </a:r>
            <a:r>
              <a:rPr lang="en-US" sz="1600" b="1" spc="114" dirty="0"/>
              <a:t>t</a:t>
            </a:r>
            <a:r>
              <a:rPr lang="en-US" sz="1600" b="1" spc="10" dirty="0"/>
              <a:t>o</a:t>
            </a:r>
            <a:r>
              <a:rPr lang="en-US" sz="1600" b="1" spc="-245" dirty="0"/>
              <a:t> </a:t>
            </a:r>
            <a:r>
              <a:rPr lang="en-US" sz="1600" b="1" spc="114" dirty="0"/>
              <a:t>t</a:t>
            </a:r>
            <a:r>
              <a:rPr lang="en-US" sz="1600" b="1" spc="-10" dirty="0"/>
              <a:t>h</a:t>
            </a:r>
            <a:r>
              <a:rPr lang="en-US" sz="1600" b="1" spc="55" dirty="0"/>
              <a:t>e</a:t>
            </a:r>
            <a:r>
              <a:rPr lang="en-US" sz="1600" b="1" spc="-245" dirty="0"/>
              <a:t> </a:t>
            </a:r>
            <a:r>
              <a:rPr lang="en-US" sz="1600" b="1" spc="35" dirty="0"/>
              <a:t>p</a:t>
            </a:r>
            <a:r>
              <a:rPr lang="en-US" sz="1600" b="1" spc="15" dirty="0"/>
              <a:t>r</a:t>
            </a:r>
            <a:r>
              <a:rPr lang="en-US" sz="1600" b="1" spc="50" dirty="0"/>
              <a:t>e</a:t>
            </a:r>
            <a:r>
              <a:rPr lang="en-US" sz="1600" b="1" spc="175" dirty="0"/>
              <a:t>v</a:t>
            </a:r>
            <a:r>
              <a:rPr lang="en-US" sz="1600" b="1" spc="10" dirty="0"/>
              <a:t>a</a:t>
            </a:r>
            <a:r>
              <a:rPr lang="en-US" sz="1600" b="1" spc="-75" dirty="0"/>
              <a:t>i</a:t>
            </a:r>
            <a:r>
              <a:rPr lang="en-US" sz="1600" b="1" spc="10" dirty="0"/>
              <a:t>l</a:t>
            </a:r>
            <a:r>
              <a:rPr lang="en-US" sz="1600" b="1" spc="-75" dirty="0"/>
              <a:t>i</a:t>
            </a:r>
            <a:r>
              <a:rPr lang="en-US" sz="1600" b="1" spc="-10" dirty="0"/>
              <a:t>n</a:t>
            </a:r>
            <a:r>
              <a:rPr lang="en-US" sz="1600" b="1" spc="-245" dirty="0"/>
              <a:t>g </a:t>
            </a:r>
            <a:r>
              <a:rPr lang="en-US" sz="1600" b="1" spc="140" dirty="0"/>
              <a:t>c</a:t>
            </a:r>
            <a:r>
              <a:rPr lang="en-US" sz="1600" b="1" spc="5" dirty="0"/>
              <a:t>o</a:t>
            </a:r>
            <a:r>
              <a:rPr lang="en-US" sz="1600" b="1" spc="-45" dirty="0"/>
              <a:t>s</a:t>
            </a:r>
            <a:r>
              <a:rPr lang="en-US" sz="1600" b="1" spc="120" dirty="0"/>
              <a:t>t</a:t>
            </a:r>
            <a:r>
              <a:rPr lang="en-US" sz="1600" b="1" spc="-245" dirty="0"/>
              <a:t> </a:t>
            </a:r>
            <a:r>
              <a:rPr lang="en-US" sz="1600" b="1" spc="5" dirty="0"/>
              <a:t>o</a:t>
            </a:r>
            <a:r>
              <a:rPr lang="en-US" sz="1600" b="1" spc="50" dirty="0"/>
              <a:t>f</a:t>
            </a:r>
            <a:r>
              <a:rPr lang="en-US" sz="1600" b="1" spc="-245" dirty="0"/>
              <a:t> </a:t>
            </a:r>
            <a:r>
              <a:rPr lang="en-US" sz="1600" b="1" spc="-70" dirty="0"/>
              <a:t>A</a:t>
            </a:r>
            <a:r>
              <a:rPr lang="en-US" sz="1600" b="1" spc="-75" dirty="0"/>
              <a:t>i</a:t>
            </a:r>
            <a:r>
              <a:rPr lang="en-US" sz="1600" b="1" spc="15" dirty="0"/>
              <a:t>r</a:t>
            </a:r>
            <a:r>
              <a:rPr lang="en-US" sz="1600" b="1" spc="35" dirty="0"/>
              <a:t>b</a:t>
            </a:r>
            <a:r>
              <a:rPr lang="en-US" sz="1600" b="1" spc="-10" dirty="0"/>
              <a:t>n</a:t>
            </a:r>
            <a:r>
              <a:rPr lang="en-US" sz="1600" b="1" spc="40" dirty="0"/>
              <a:t>b</a:t>
            </a:r>
            <a:r>
              <a:rPr lang="en-US" sz="1600" b="1" spc="-245" dirty="0"/>
              <a:t> </a:t>
            </a:r>
            <a:r>
              <a:rPr lang="en-US" sz="1600" b="1" spc="40" dirty="0"/>
              <a:t>w</a:t>
            </a:r>
            <a:r>
              <a:rPr lang="en-US" sz="1600" b="1" spc="-75" dirty="0"/>
              <a:t>i</a:t>
            </a:r>
            <a:r>
              <a:rPr lang="en-US" sz="1600" b="1" spc="114" dirty="0"/>
              <a:t>t</a:t>
            </a:r>
            <a:r>
              <a:rPr lang="en-US" sz="1600" b="1" spc="-10" dirty="0"/>
              <a:t>h</a:t>
            </a:r>
            <a:r>
              <a:rPr lang="en-US" sz="1600" b="1" spc="-75" dirty="0"/>
              <a:t>i</a:t>
            </a:r>
            <a:r>
              <a:rPr lang="en-US" sz="1600" b="1" spc="-5" dirty="0"/>
              <a:t>n </a:t>
            </a:r>
            <a:r>
              <a:rPr lang="en-US" sz="1600" b="1" spc="-245" dirty="0"/>
              <a:t> </a:t>
            </a:r>
            <a:r>
              <a:rPr lang="en-US" sz="1600" b="1" spc="114" dirty="0"/>
              <a:t>t</a:t>
            </a:r>
            <a:r>
              <a:rPr lang="en-US" sz="1600" b="1" spc="-10" dirty="0"/>
              <a:t>h</a:t>
            </a:r>
            <a:r>
              <a:rPr lang="en-US" sz="1600" b="1" spc="55" dirty="0"/>
              <a:t>e</a:t>
            </a:r>
            <a:r>
              <a:rPr lang="en-US" sz="1600" b="1" spc="-245" dirty="0"/>
              <a:t> </a:t>
            </a:r>
            <a:r>
              <a:rPr lang="en-US" sz="1600" b="1" spc="140" dirty="0"/>
              <a:t>c</a:t>
            </a:r>
            <a:r>
              <a:rPr lang="en-US" sz="1600" b="1" spc="-75" dirty="0"/>
              <a:t>i</a:t>
            </a:r>
            <a:r>
              <a:rPr lang="en-US" sz="1600" b="1" spc="114" dirty="0"/>
              <a:t>t</a:t>
            </a:r>
            <a:r>
              <a:rPr lang="en-US" sz="1600" b="1" spc="145" dirty="0"/>
              <a:t>ies.</a:t>
            </a:r>
            <a:endParaRPr lang="en-US" sz="1600" b="1" dirty="0"/>
          </a:p>
          <a:p>
            <a:endParaRPr lang="en-US" sz="1400" dirty="0"/>
          </a:p>
        </p:txBody>
      </p:sp>
      <p:pic>
        <p:nvPicPr>
          <p:cNvPr id="9" name="Picture 8" descr="Text&#10;&#10;Description automatically generated">
            <a:extLst>
              <a:ext uri="{FF2B5EF4-FFF2-40B4-BE49-F238E27FC236}">
                <a16:creationId xmlns:a16="http://schemas.microsoft.com/office/drawing/2014/main" id="{B932997D-2A7C-6B8D-F234-C5478CCA82ED}"/>
              </a:ext>
            </a:extLst>
          </p:cNvPr>
          <p:cNvPicPr>
            <a:picLocks noChangeAspect="1"/>
          </p:cNvPicPr>
          <p:nvPr/>
        </p:nvPicPr>
        <p:blipFill>
          <a:blip r:embed="rId2"/>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149081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5476-9FD3-80D8-87B8-1EFEDB4B097E}"/>
              </a:ext>
            </a:extLst>
          </p:cNvPr>
          <p:cNvSpPr>
            <a:spLocks noGrp="1"/>
          </p:cNvSpPr>
          <p:nvPr>
            <p:ph type="title"/>
          </p:nvPr>
        </p:nvSpPr>
        <p:spPr/>
        <p:txBody>
          <a:bodyPr anchor="ctr">
            <a:normAutofit/>
          </a:bodyPr>
          <a:lstStyle/>
          <a:p>
            <a:r>
              <a:rPr lang="en-US" dirty="0"/>
              <a:t>DATA ASSESSMENT </a:t>
            </a:r>
            <a:endParaRPr lang="en-CA" dirty="0"/>
          </a:p>
        </p:txBody>
      </p:sp>
      <p:sp>
        <p:nvSpPr>
          <p:cNvPr id="3" name="Content Placeholder 2">
            <a:extLst>
              <a:ext uri="{FF2B5EF4-FFF2-40B4-BE49-F238E27FC236}">
                <a16:creationId xmlns:a16="http://schemas.microsoft.com/office/drawing/2014/main" id="{4D12F5AA-8740-CDA2-3F6E-49F91C031C29}"/>
              </a:ext>
            </a:extLst>
          </p:cNvPr>
          <p:cNvSpPr>
            <a:spLocks noGrp="1"/>
          </p:cNvSpPr>
          <p:nvPr>
            <p:ph sz="quarter" idx="15"/>
          </p:nvPr>
        </p:nvSpPr>
        <p:spPr>
          <a:xfrm>
            <a:off x="838200" y="1927123"/>
            <a:ext cx="7175090" cy="4060927"/>
          </a:xfrm>
        </p:spPr>
        <p:txBody>
          <a:bodyPr>
            <a:normAutofit/>
          </a:bodyPr>
          <a:lstStyle/>
          <a:p>
            <a:pPr marL="12700" marR="5080" indent="92710">
              <a:lnSpc>
                <a:spcPct val="140000"/>
              </a:lnSpc>
              <a:spcBef>
                <a:spcPts val="95"/>
              </a:spcBef>
            </a:pPr>
            <a:r>
              <a:rPr lang="en-US" sz="1600" b="1" spc="260" dirty="0"/>
              <a:t>There are 6 </a:t>
            </a:r>
            <a:r>
              <a:rPr lang="en-US" sz="1600" b="1" spc="215" dirty="0"/>
              <a:t>different </a:t>
            </a:r>
            <a:r>
              <a:rPr lang="en-US" sz="1600" b="1" spc="180" dirty="0"/>
              <a:t>Airbnb </a:t>
            </a:r>
            <a:r>
              <a:rPr lang="en-US" sz="1600" b="1" spc="135" dirty="0"/>
              <a:t>datasets </a:t>
            </a:r>
            <a:r>
              <a:rPr lang="en-US" sz="1600" b="1" spc="250" dirty="0"/>
              <a:t>from </a:t>
            </a:r>
            <a:r>
              <a:rPr lang="en-US" sz="1600" b="1" spc="215" dirty="0"/>
              <a:t>different </a:t>
            </a:r>
            <a:r>
              <a:rPr lang="en-US" sz="1600" b="1" spc="140" dirty="0"/>
              <a:t>cities </a:t>
            </a:r>
            <a:r>
              <a:rPr lang="en-US" sz="1600" b="1" spc="150" dirty="0"/>
              <a:t>in </a:t>
            </a:r>
            <a:r>
              <a:rPr lang="en-US" sz="1600" b="1" spc="50" dirty="0"/>
              <a:t>Canada. </a:t>
            </a:r>
            <a:r>
              <a:rPr lang="en-US" sz="1600" b="1" spc="5" dirty="0"/>
              <a:t>We </a:t>
            </a:r>
            <a:r>
              <a:rPr lang="en-US" sz="1600" b="1" spc="114" dirty="0"/>
              <a:t>have</a:t>
            </a:r>
            <a:r>
              <a:rPr lang="en-US" sz="1600" b="1" spc="90" dirty="0"/>
              <a:t> </a:t>
            </a:r>
            <a:r>
              <a:rPr lang="en-US" sz="1600" b="1" spc="165" dirty="0"/>
              <a:t>grouped</a:t>
            </a:r>
            <a:r>
              <a:rPr lang="en-US" sz="1600" b="1" spc="-65" dirty="0"/>
              <a:t> </a:t>
            </a:r>
            <a:r>
              <a:rPr lang="en-US" sz="1600" b="1" spc="210" dirty="0"/>
              <a:t>the</a:t>
            </a:r>
            <a:r>
              <a:rPr lang="en-US" sz="1600" b="1" spc="-60" dirty="0"/>
              <a:t> </a:t>
            </a:r>
            <a:r>
              <a:rPr lang="en-US" sz="1600" b="1" spc="165" dirty="0"/>
              <a:t>data</a:t>
            </a:r>
            <a:r>
              <a:rPr lang="en-US" sz="1600" b="1" spc="-60" dirty="0"/>
              <a:t> </a:t>
            </a:r>
            <a:r>
              <a:rPr lang="en-US" sz="1600" b="1" spc="110" dirty="0"/>
              <a:t>based</a:t>
            </a:r>
            <a:r>
              <a:rPr lang="en-US" sz="1600" b="1" spc="-60" dirty="0"/>
              <a:t> </a:t>
            </a:r>
            <a:r>
              <a:rPr lang="en-US" sz="1600" b="1" spc="185" dirty="0"/>
              <a:t>on</a:t>
            </a:r>
            <a:r>
              <a:rPr lang="en-US" sz="1600" b="1" spc="-60" dirty="0"/>
              <a:t> </a:t>
            </a:r>
            <a:r>
              <a:rPr lang="en-US" sz="1600" b="1" spc="210" dirty="0"/>
              <a:t>the</a:t>
            </a:r>
            <a:r>
              <a:rPr lang="en-US" sz="1600" b="1" spc="-60" dirty="0"/>
              <a:t> </a:t>
            </a:r>
            <a:r>
              <a:rPr lang="en-US" sz="1600" b="1" spc="195" dirty="0"/>
              <a:t>population</a:t>
            </a:r>
            <a:r>
              <a:rPr lang="en-US" sz="1600" b="1" spc="-60" dirty="0"/>
              <a:t> </a:t>
            </a:r>
            <a:r>
              <a:rPr lang="en-US" sz="1600" b="1" spc="250" dirty="0"/>
              <a:t>of</a:t>
            </a:r>
            <a:r>
              <a:rPr lang="en-US" sz="1600" b="1" spc="-65" dirty="0"/>
              <a:t> </a:t>
            </a:r>
            <a:r>
              <a:rPr lang="en-US" sz="1600" b="1" spc="210" dirty="0"/>
              <a:t>the</a:t>
            </a:r>
            <a:r>
              <a:rPr lang="en-US" sz="1600" b="1" spc="-60" dirty="0"/>
              <a:t> </a:t>
            </a:r>
            <a:r>
              <a:rPr lang="en-US" sz="1600" b="1" spc="140" dirty="0"/>
              <a:t>cities</a:t>
            </a:r>
            <a:r>
              <a:rPr lang="en-US" sz="1600" b="1" spc="-60" dirty="0"/>
              <a:t> </a:t>
            </a:r>
            <a:r>
              <a:rPr lang="en-US" sz="1600" b="1" spc="220" dirty="0"/>
              <a:t>into</a:t>
            </a:r>
            <a:r>
              <a:rPr lang="en-US" sz="1600" b="1" spc="-60" dirty="0"/>
              <a:t> </a:t>
            </a:r>
            <a:r>
              <a:rPr lang="en-US" sz="1600" b="1" spc="70" dirty="0"/>
              <a:t>3</a:t>
            </a:r>
            <a:r>
              <a:rPr lang="en-US" sz="1600" b="1" spc="-60" dirty="0"/>
              <a:t> </a:t>
            </a:r>
            <a:r>
              <a:rPr lang="en-US" sz="1600" b="1" spc="114" dirty="0"/>
              <a:t>segments</a:t>
            </a:r>
            <a:r>
              <a:rPr lang="en-US" sz="1600" b="1" spc="-60" dirty="0"/>
              <a:t> </a:t>
            </a:r>
            <a:r>
              <a:rPr lang="en-US" sz="1600" b="1" spc="120" dirty="0"/>
              <a:t>namely:</a:t>
            </a:r>
            <a:r>
              <a:rPr lang="en-US" sz="1600" b="1" spc="-60" dirty="0"/>
              <a:t> </a:t>
            </a:r>
            <a:r>
              <a:rPr lang="en-US" sz="1600" b="1" spc="60" dirty="0"/>
              <a:t>Mega</a:t>
            </a:r>
            <a:r>
              <a:rPr lang="en-US" sz="1600" b="1" spc="-60" dirty="0"/>
              <a:t> </a:t>
            </a:r>
            <a:r>
              <a:rPr lang="en-US" sz="1600" b="1" spc="160" dirty="0"/>
              <a:t>(Toronto </a:t>
            </a:r>
            <a:r>
              <a:rPr lang="en-US" sz="1600" b="1" spc="-785" dirty="0"/>
              <a:t> </a:t>
            </a:r>
            <a:r>
              <a:rPr lang="en-US" sz="1600" b="1" spc="150" dirty="0"/>
              <a:t>and</a:t>
            </a:r>
            <a:r>
              <a:rPr lang="en-US" sz="1600" b="1" spc="-65" dirty="0"/>
              <a:t> </a:t>
            </a:r>
            <a:r>
              <a:rPr lang="en-US" sz="1600" b="1" spc="140" dirty="0"/>
              <a:t>Montreal),</a:t>
            </a:r>
            <a:r>
              <a:rPr lang="en-US" sz="1600" b="1" spc="-65" dirty="0"/>
              <a:t> </a:t>
            </a:r>
            <a:r>
              <a:rPr lang="en-US" sz="1600" b="1" spc="195" dirty="0"/>
              <a:t>Mid</a:t>
            </a:r>
            <a:r>
              <a:rPr lang="en-US" sz="1600" b="1" spc="-60" dirty="0"/>
              <a:t> </a:t>
            </a:r>
            <a:r>
              <a:rPr lang="en-US" sz="1600" b="1" spc="120" dirty="0"/>
              <a:t>(Vancouver</a:t>
            </a:r>
            <a:r>
              <a:rPr lang="en-US" sz="1600" b="1" spc="-65" dirty="0"/>
              <a:t> </a:t>
            </a:r>
            <a:r>
              <a:rPr lang="en-US" sz="1600" b="1" spc="150" dirty="0"/>
              <a:t>and</a:t>
            </a:r>
            <a:r>
              <a:rPr lang="en-US" sz="1600" b="1" spc="-65" dirty="0"/>
              <a:t> </a:t>
            </a:r>
            <a:r>
              <a:rPr lang="en-US" sz="1600" b="1" spc="80" dirty="0"/>
              <a:t>Winnipeg),</a:t>
            </a:r>
            <a:r>
              <a:rPr lang="en-US" sz="1600" b="1" spc="-60" dirty="0"/>
              <a:t> </a:t>
            </a:r>
            <a:r>
              <a:rPr lang="en-US" sz="1600" b="1" spc="150" dirty="0"/>
              <a:t>and</a:t>
            </a:r>
            <a:r>
              <a:rPr lang="en-US" sz="1600" b="1" spc="-65" dirty="0"/>
              <a:t> </a:t>
            </a:r>
            <a:r>
              <a:rPr lang="en-US" sz="1600" b="1" spc="95" dirty="0"/>
              <a:t>Small</a:t>
            </a:r>
            <a:r>
              <a:rPr lang="en-US" sz="1600" b="1" spc="-65" dirty="0"/>
              <a:t> </a:t>
            </a:r>
            <a:r>
              <a:rPr lang="en-US" sz="1600" b="1" spc="95" dirty="0"/>
              <a:t>(Quebec</a:t>
            </a:r>
            <a:r>
              <a:rPr lang="en-US" sz="1600" b="1" spc="-60" dirty="0"/>
              <a:t> </a:t>
            </a:r>
            <a:r>
              <a:rPr lang="en-US" sz="1600" b="1" spc="220" dirty="0"/>
              <a:t>city</a:t>
            </a:r>
            <a:r>
              <a:rPr lang="en-US" sz="1600" b="1" spc="-65" dirty="0"/>
              <a:t> </a:t>
            </a:r>
            <a:r>
              <a:rPr lang="en-US" sz="1600" b="1" spc="150" dirty="0"/>
              <a:t>and</a:t>
            </a:r>
            <a:r>
              <a:rPr lang="en-US" sz="1600" b="1" spc="-65" dirty="0"/>
              <a:t> </a:t>
            </a:r>
            <a:r>
              <a:rPr lang="en-US" sz="1600" b="1" spc="130" dirty="0"/>
              <a:t>Victoria)</a:t>
            </a:r>
          </a:p>
          <a:p>
            <a:pPr marL="12700" marR="5080" indent="92710">
              <a:lnSpc>
                <a:spcPct val="140000"/>
              </a:lnSpc>
              <a:spcBef>
                <a:spcPts val="95"/>
              </a:spcBef>
            </a:pPr>
            <a:endParaRPr lang="en-US" sz="1600" b="1" spc="130" dirty="0"/>
          </a:p>
          <a:p>
            <a:pPr marL="12700" marR="5080" indent="92710">
              <a:lnSpc>
                <a:spcPct val="140000"/>
              </a:lnSpc>
              <a:spcBef>
                <a:spcPts val="95"/>
              </a:spcBef>
            </a:pPr>
            <a:r>
              <a:rPr lang="en-US" sz="1600" b="1" spc="50" dirty="0"/>
              <a:t>The</a:t>
            </a:r>
            <a:r>
              <a:rPr lang="en-US" sz="1600" b="1" spc="-65" dirty="0"/>
              <a:t> </a:t>
            </a:r>
            <a:r>
              <a:rPr lang="en-US" sz="1600" b="1" spc="140" dirty="0"/>
              <a:t>merged</a:t>
            </a:r>
            <a:r>
              <a:rPr lang="en-US" sz="1600" b="1" spc="-65" dirty="0"/>
              <a:t> </a:t>
            </a:r>
            <a:r>
              <a:rPr lang="en-US" sz="1600" b="1" spc="135" dirty="0"/>
              <a:t>Dataset</a:t>
            </a:r>
            <a:r>
              <a:rPr lang="en-US" sz="1600" b="1" spc="-60" dirty="0"/>
              <a:t> </a:t>
            </a:r>
            <a:r>
              <a:rPr lang="en-US" sz="1600" b="1" spc="100" dirty="0"/>
              <a:t>has</a:t>
            </a:r>
            <a:r>
              <a:rPr lang="en-US" sz="1600" b="1" spc="-65" dirty="0"/>
              <a:t> </a:t>
            </a:r>
            <a:r>
              <a:rPr lang="en-US" sz="1600" b="1" spc="35" dirty="0"/>
              <a:t>18</a:t>
            </a:r>
            <a:r>
              <a:rPr lang="en-US" sz="1600" b="1" spc="-60" dirty="0"/>
              <a:t> </a:t>
            </a:r>
            <a:r>
              <a:rPr lang="en-US" sz="1600" b="1" spc="120" dirty="0"/>
              <a:t>variables</a:t>
            </a:r>
            <a:r>
              <a:rPr lang="en-US" sz="1600" b="1" spc="-65" dirty="0"/>
              <a:t> </a:t>
            </a:r>
            <a:r>
              <a:rPr lang="en-US" sz="1600" b="1" spc="150" dirty="0"/>
              <a:t>and</a:t>
            </a:r>
            <a:r>
              <a:rPr lang="en-US" sz="1600" b="1" spc="-65" dirty="0"/>
              <a:t> </a:t>
            </a:r>
            <a:r>
              <a:rPr lang="en-US" sz="1600" b="1" spc="110" dirty="0"/>
              <a:t>34652</a:t>
            </a:r>
            <a:r>
              <a:rPr lang="en-US" sz="1600" b="1" spc="-60" dirty="0"/>
              <a:t> </a:t>
            </a:r>
            <a:r>
              <a:rPr lang="en-US" sz="1600" b="1" spc="135" dirty="0"/>
              <a:t>observations</a:t>
            </a:r>
            <a:endParaRPr lang="en-US" sz="1600" b="1" spc="130" dirty="0"/>
          </a:p>
        </p:txBody>
      </p:sp>
      <p:pic>
        <p:nvPicPr>
          <p:cNvPr id="6" name="Picture 5" descr="Text&#10;&#10;Description automatically generated">
            <a:extLst>
              <a:ext uri="{FF2B5EF4-FFF2-40B4-BE49-F238E27FC236}">
                <a16:creationId xmlns:a16="http://schemas.microsoft.com/office/drawing/2014/main" id="{98A2BB35-2044-B89E-3C07-3D159F62180F}"/>
              </a:ext>
            </a:extLst>
          </p:cNvPr>
          <p:cNvPicPr>
            <a:picLocks noChangeAspect="1"/>
          </p:cNvPicPr>
          <p:nvPr/>
        </p:nvPicPr>
        <p:blipFill>
          <a:blip r:embed="rId2"/>
          <a:stretch>
            <a:fillRect/>
          </a:stretch>
        </p:blipFill>
        <p:spPr>
          <a:xfrm flipV="1">
            <a:off x="10295443" y="6624791"/>
            <a:ext cx="1896557" cy="228293"/>
          </a:xfrm>
          <a:prstGeom prst="rect">
            <a:avLst/>
          </a:prstGeom>
        </p:spPr>
      </p:pic>
    </p:spTree>
    <p:extLst>
      <p:ext uri="{BB962C8B-B14F-4D97-AF65-F5344CB8AC3E}">
        <p14:creationId xmlns:p14="http://schemas.microsoft.com/office/powerpoint/2010/main" val="346373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nchor="ctr">
            <a:normAutofit/>
          </a:bodyPr>
          <a:lstStyle/>
          <a:p>
            <a:pPr algn="ctr"/>
            <a:r>
              <a:rPr lang="en-US" dirty="0"/>
              <a:t> EDA </a:t>
            </a:r>
          </a:p>
        </p:txBody>
      </p:sp>
      <p:sp>
        <p:nvSpPr>
          <p:cNvPr id="16" name="Text Placeholder 2">
            <a:extLst>
              <a:ext uri="{FF2B5EF4-FFF2-40B4-BE49-F238E27FC236}">
                <a16:creationId xmlns:a16="http://schemas.microsoft.com/office/drawing/2014/main" id="{B3981FEB-DF46-B4B3-B77B-2259FEC0B183}"/>
              </a:ext>
            </a:extLst>
          </p:cNvPr>
          <p:cNvSpPr>
            <a:spLocks noGrp="1"/>
          </p:cNvSpPr>
          <p:nvPr>
            <p:ph type="body" idx="1"/>
          </p:nvPr>
        </p:nvSpPr>
        <p:spPr/>
        <p:txBody>
          <a:bodyPr/>
          <a:lstStyle/>
          <a:p>
            <a:r>
              <a:rPr lang="en-US" sz="1600" b="0" spc="60" dirty="0">
                <a:solidFill>
                  <a:schemeClr val="tx2">
                    <a:lumMod val="75000"/>
                  </a:schemeClr>
                </a:solidFill>
                <a:latin typeface="Times New Roman" panose="02020603050405020304" pitchFamily="18" charset="0"/>
                <a:cs typeface="Times New Roman" panose="02020603050405020304" pitchFamily="18" charset="0"/>
              </a:rPr>
              <a:t>Number of posts by neighborhood</a:t>
            </a:r>
            <a:endParaRPr lang="en-US" sz="1600" b="0" dirty="0">
              <a:solidFill>
                <a:schemeClr val="tx2">
                  <a:lumMod val="75000"/>
                </a:schemeClr>
              </a:solidFill>
              <a:latin typeface="Times New Roman" panose="02020603050405020304" pitchFamily="18" charset="0"/>
              <a:cs typeface="Times New Roman" panose="02020603050405020304" pitchFamily="18" charset="0"/>
            </a:endParaRPr>
          </a:p>
          <a:p>
            <a:endParaRPr lang="en-US" dirty="0"/>
          </a:p>
        </p:txBody>
      </p:sp>
      <p:sp>
        <p:nvSpPr>
          <p:cNvPr id="18" name="Text Placeholder 3">
            <a:extLst>
              <a:ext uri="{FF2B5EF4-FFF2-40B4-BE49-F238E27FC236}">
                <a16:creationId xmlns:a16="http://schemas.microsoft.com/office/drawing/2014/main" id="{FF04568B-F2A5-092C-2A0A-CD3C35716111}"/>
              </a:ext>
            </a:extLst>
          </p:cNvPr>
          <p:cNvSpPr>
            <a:spLocks noGrp="1"/>
          </p:cNvSpPr>
          <p:nvPr>
            <p:ph type="body" idx="14"/>
          </p:nvPr>
        </p:nvSpPr>
        <p:spPr/>
        <p:txBody>
          <a:bodyPr>
            <a:normAutofit fontScale="85000" lnSpcReduction="10000"/>
          </a:bodyPr>
          <a:lstStyle/>
          <a:p>
            <a:pPr algn="just"/>
            <a:r>
              <a:rPr lang="en-US" sz="1900" b="0" spc="60" dirty="0">
                <a:solidFill>
                  <a:schemeClr val="tx1"/>
                </a:solidFill>
                <a:latin typeface="Times New Roman" panose="02020603050405020304" pitchFamily="18" charset="0"/>
                <a:cs typeface="Times New Roman" panose="02020603050405020304" pitchFamily="18" charset="0"/>
              </a:rPr>
              <a:t>Top Neighborhoods with average price</a:t>
            </a:r>
            <a:endParaRPr lang="en-US" sz="1900" b="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3" name="Content Placeholder 2">
            <a:extLst>
              <a:ext uri="{FF2B5EF4-FFF2-40B4-BE49-F238E27FC236}">
                <a16:creationId xmlns:a16="http://schemas.microsoft.com/office/drawing/2014/main" id="{A8EA602C-9D5B-3F5E-904E-867E48CA3E52}"/>
              </a:ext>
            </a:extLst>
          </p:cNvPr>
          <p:cNvPicPr>
            <a:picLocks noGrp="1" noChangeAspect="1"/>
          </p:cNvPicPr>
          <p:nvPr>
            <p:ph sz="quarter" idx="15"/>
          </p:nvPr>
        </p:nvPicPr>
        <p:blipFill>
          <a:blip r:embed="rId2"/>
          <a:stretch>
            <a:fillRect/>
          </a:stretch>
        </p:blipFill>
        <p:spPr>
          <a:xfrm>
            <a:off x="838200" y="3165598"/>
            <a:ext cx="5041900" cy="2550867"/>
          </a:xfrm>
          <a:prstGeom prst="rect">
            <a:avLst/>
          </a:prstGeom>
        </p:spPr>
      </p:pic>
      <p:pic>
        <p:nvPicPr>
          <p:cNvPr id="2" name="Picture 1">
            <a:extLst>
              <a:ext uri="{FF2B5EF4-FFF2-40B4-BE49-F238E27FC236}">
                <a16:creationId xmlns:a16="http://schemas.microsoft.com/office/drawing/2014/main" id="{E6F51144-6AA1-40C9-801D-0FE9B32EBAF8}"/>
              </a:ext>
            </a:extLst>
          </p:cNvPr>
          <p:cNvPicPr>
            <a:picLocks noChangeAspect="1"/>
          </p:cNvPicPr>
          <p:nvPr/>
        </p:nvPicPr>
        <p:blipFill>
          <a:blip r:embed="rId3"/>
          <a:stretch>
            <a:fillRect/>
          </a:stretch>
        </p:blipFill>
        <p:spPr>
          <a:xfrm>
            <a:off x="554009" y="2832326"/>
            <a:ext cx="5541991" cy="3480089"/>
          </a:xfrm>
          <a:prstGeom prst="rect">
            <a:avLst/>
          </a:prstGeom>
          <a:noFill/>
        </p:spPr>
      </p:pic>
      <p:pic>
        <p:nvPicPr>
          <p:cNvPr id="6" name="Picture 5" descr="Text&#10;&#10;Description automatically generated">
            <a:extLst>
              <a:ext uri="{FF2B5EF4-FFF2-40B4-BE49-F238E27FC236}">
                <a16:creationId xmlns:a16="http://schemas.microsoft.com/office/drawing/2014/main" id="{CD7C8BBD-0207-8417-1FF0-6E239511F650}"/>
              </a:ext>
            </a:extLst>
          </p:cNvPr>
          <p:cNvPicPr>
            <a:picLocks noChangeAspect="1"/>
          </p:cNvPicPr>
          <p:nvPr/>
        </p:nvPicPr>
        <p:blipFill>
          <a:blip r:embed="rId4"/>
          <a:stretch>
            <a:fillRect/>
          </a:stretch>
        </p:blipFill>
        <p:spPr>
          <a:xfrm flipV="1">
            <a:off x="10295443" y="6624791"/>
            <a:ext cx="1896557" cy="228293"/>
          </a:xfrm>
          <a:prstGeom prst="rect">
            <a:avLst/>
          </a:prstGeom>
        </p:spPr>
      </p:pic>
      <p:pic>
        <p:nvPicPr>
          <p:cNvPr id="4" name="Content Placeholder 2">
            <a:extLst>
              <a:ext uri="{FF2B5EF4-FFF2-40B4-BE49-F238E27FC236}">
                <a16:creationId xmlns:a16="http://schemas.microsoft.com/office/drawing/2014/main" id="{7D71B590-5710-AA50-62F3-D849135A00A9}"/>
              </a:ext>
            </a:extLst>
          </p:cNvPr>
          <p:cNvPicPr>
            <a:picLocks noGrp="1" noChangeAspect="1"/>
          </p:cNvPicPr>
          <p:nvPr>
            <p:ph sz="quarter" idx="16"/>
          </p:nvPr>
        </p:nvPicPr>
        <p:blipFill>
          <a:blip r:embed="rId2"/>
          <a:stretch>
            <a:fillRect/>
          </a:stretch>
        </p:blipFill>
        <p:spPr>
          <a:xfrm>
            <a:off x="6383045" y="2864332"/>
            <a:ext cx="5041882" cy="3416075"/>
          </a:xfrm>
          <a:prstGeom prst="rect">
            <a:avLst/>
          </a:prstGeom>
        </p:spPr>
      </p:pic>
    </p:spTree>
    <p:extLst>
      <p:ext uri="{BB962C8B-B14F-4D97-AF65-F5344CB8AC3E}">
        <p14:creationId xmlns:p14="http://schemas.microsoft.com/office/powerpoint/2010/main" val="29028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1646</TotalTime>
  <Words>738</Words>
  <Application>Microsoft Office PowerPoint</Application>
  <PresentationFormat>Widescreen</PresentationFormat>
  <Paragraphs>89</Paragraphs>
  <Slides>18</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Calibri Light</vt:lpstr>
      <vt:lpstr>Microsoft Sans Serif</vt:lpstr>
      <vt:lpstr>Times New Roman</vt:lpstr>
      <vt:lpstr>Wingdings</vt:lpstr>
      <vt:lpstr>Office Theme</vt:lpstr>
      <vt:lpstr>Packager Shell Object</vt:lpstr>
      <vt:lpstr>AIRBNB PRICE PREDICTION IN CANADA</vt:lpstr>
      <vt:lpstr>PowerPoint Presentation</vt:lpstr>
      <vt:lpstr>INTRODUCTION</vt:lpstr>
      <vt:lpstr>WHY AIRBNB </vt:lpstr>
      <vt:lpstr>MOTIVATION</vt:lpstr>
      <vt:lpstr>CHALLENGES</vt:lpstr>
      <vt:lpstr>TARGET AUDIENCE</vt:lpstr>
      <vt:lpstr>DATA ASSESSMENT </vt:lpstr>
      <vt:lpstr> EDA </vt:lpstr>
      <vt:lpstr>  EDA Contd.</vt:lpstr>
      <vt:lpstr>PREDICTION MODEL AND ACCURACY </vt:lpstr>
      <vt:lpstr>PREDICTION MODEL AND ACCURACY </vt:lpstr>
      <vt:lpstr>PREDICTION ERROR </vt:lpstr>
      <vt:lpstr>PREDICTION OBSERVATION</vt:lpstr>
      <vt:lpstr>TABLEAU ANALYSIS</vt:lpstr>
      <vt:lpstr>ANALYSIS OBSERVATIONS</vt:lpstr>
      <vt:lpstr>REFERNCES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 OF CANADA</dc:title>
  <dc:creator>Raihaanah Abubakkar Sidiq</dc:creator>
  <cp:lastModifiedBy>Ezekiel Ayeni</cp:lastModifiedBy>
  <cp:revision>18</cp:revision>
  <dcterms:created xsi:type="dcterms:W3CDTF">2023-04-19T20:39:46Z</dcterms:created>
  <dcterms:modified xsi:type="dcterms:W3CDTF">2023-04-24T17:25:57Z</dcterms:modified>
</cp:coreProperties>
</file>