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81CBF-5786-4AB1-AFCB-E40801B7BD99}" v="1" dt="2021-12-17T18:34:37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4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9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342C-D729-48D3-BE7C-E33D8B29C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9834-4D21-43F6-8C2C-22C8D40E1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F6F0C-BD1D-430B-AFA0-8CF63218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9508-1F34-4481-84EA-3C6E3FAAB00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B3D61-3904-48DC-90EC-10289BA4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2F59C-2369-4FD7-87E3-A910CD01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9DF1-2C0A-4C83-AA92-6A1A9A12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AFD2-9DC4-4509-9CB5-F41B0AE0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010BD-D0FA-4F55-98AF-94130A980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78C65-F556-4C0D-968E-849C4F38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9508-1F34-4481-84EA-3C6E3FAAB00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AA15-D5D2-4101-B87F-C3E3A146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2259F-B38D-40F7-86F9-7C939014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9DF1-2C0A-4C83-AA92-6A1A9A12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3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D9789-D3CB-4F9F-AE58-479998C93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757EC-E42A-450D-B01F-3013CA5F8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50DE2-3200-4885-9446-F84E4EFA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9508-1F34-4481-84EA-3C6E3FAAB00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77E3F-2AF8-4A9A-B66A-2A539013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7710-AA5D-46E5-9494-15519482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9DF1-2C0A-4C83-AA92-6A1A9A12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8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2649-D474-49F9-926F-4E112F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01200-4FCD-4903-B2F1-F486E9EFE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0ABF4-368D-46EB-AA5C-1E90AE22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9508-1F34-4481-84EA-3C6E3FAAB00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7F3B-EBE4-44A1-A3FD-8E8C3FC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2342-01AF-4DFA-B44B-41D5B7F2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9DF1-2C0A-4C83-AA92-6A1A9A12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5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32BC-08AB-48D0-B61B-691276CD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A1177-2067-4772-B11F-2771C218F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57AF5-5B1F-4106-8BF8-A5E518C1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9508-1F34-4481-84EA-3C6E3FAAB00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79AAF-6577-4A77-AC3A-D418D8F5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D7A3-1C7E-4FCB-AB9C-3629BD56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9DF1-2C0A-4C83-AA92-6A1A9A12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8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F1CC-2DB3-49DB-B93D-97C35DC7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0DAF4-2FF0-4563-814A-366376E4C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A050C-6C04-48CE-B001-EF3F3F1B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6772B-E43F-4FF7-AAF3-8A037F83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9508-1F34-4481-84EA-3C6E3FAAB00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C2E14-291E-47E8-9404-4322FE77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1D6ED-337B-4AF3-BC28-73A1718C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9DF1-2C0A-4C83-AA92-6A1A9A12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5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6240-E92B-4314-9634-3763FB14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31C61-97DF-4867-812E-001BD8C6E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79C6E-E0C4-486F-AB90-0E43F9E41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EF896-6C58-4A2B-ACB3-E724BC6D8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BEC22-812E-49EC-A36E-E3CA8E5F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50B54-D6B2-4ECF-B93D-EE115627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9508-1F34-4481-84EA-3C6E3FAAB00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D1A94-2164-4E9C-85E1-779995A1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11666-4BEB-4866-AB3D-22F2F0F8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9DF1-2C0A-4C83-AA92-6A1A9A12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8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44BC-6440-4E3B-A39E-B349F0C4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8047A-5BE9-4884-A15D-534B00A1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9508-1F34-4481-84EA-3C6E3FAAB00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1004C-2D14-4E3A-907F-D74A8717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71DC4-52A8-495E-8D0E-D7113417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9DF1-2C0A-4C83-AA92-6A1A9A12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85D98-86C9-42F6-AAB5-804DEFB9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9508-1F34-4481-84EA-3C6E3FAAB00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FCE2F-8663-4DA2-9686-97938B35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28497-A75C-46A7-B50C-8282FD4C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9DF1-2C0A-4C83-AA92-6A1A9A12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F379-99DA-4608-A550-426A3031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D0214-2A9A-4680-9F15-C6DFF1EFB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AC61E-3567-4AF2-A1DD-63C97F85B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B12FE-410E-40B6-9A58-A0ECBDA8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9508-1F34-4481-84EA-3C6E3FAAB00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3F152-13CD-4EC4-9B0A-8D91DFD7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1BA74-3F6D-4CD4-981C-EC2A06C4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9DF1-2C0A-4C83-AA92-6A1A9A12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2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0DC9-B345-4E21-BA1D-5A174D60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F890E-A3D5-43C2-B85A-787415FAF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1EFE-930F-41A6-8AE8-2DFF5E5DE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7227F-0777-40C7-850D-8EEA8737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9508-1F34-4481-84EA-3C6E3FAAB00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6C617-D0D0-4465-A7C3-D93EE7D0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9F4D6-A023-4880-86C4-D1CD7C38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9DF1-2C0A-4C83-AA92-6A1A9A12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0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53FFA-2967-4313-958B-829AC7B9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E80B3-7117-454A-AB09-502038E6A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2750E-3FE1-499F-9DB8-8034B403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B9508-1F34-4481-84EA-3C6E3FAAB007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9EB63-0E10-4F80-A925-57475F6CB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192C2-0CEC-48D0-AAF6-6CA342494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39DF1-2C0A-4C83-AA92-6A1A9A12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2EC4-926A-4E51-B000-FE1C8DE55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AKINDELE EZEKIEL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BE466-DC2B-4B06-9027-771517E21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PROFESSIONELE COMMUNICATIE</a:t>
            </a:r>
          </a:p>
        </p:txBody>
      </p:sp>
    </p:spTree>
    <p:extLst>
      <p:ext uri="{BB962C8B-B14F-4D97-AF65-F5344CB8AC3E}">
        <p14:creationId xmlns:p14="http://schemas.microsoft.com/office/powerpoint/2010/main" val="215027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12610-3DDC-4494-9E64-F347197C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BELBIN</a:t>
            </a:r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FE42D95B-B6BF-48E0-9DBB-37B5127CB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976" y="1675227"/>
            <a:ext cx="857404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9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1284-D31D-4E23-9B2D-1DBAE1E6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SWOT ANALYSE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485D63-8324-4719-BF67-142640C28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426670"/>
              </p:ext>
            </p:extLst>
          </p:nvPr>
        </p:nvGraphicFramePr>
        <p:xfrm>
          <a:off x="901700" y="2012950"/>
          <a:ext cx="103886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300">
                  <a:extLst>
                    <a:ext uri="{9D8B030D-6E8A-4147-A177-3AD203B41FA5}">
                      <a16:colId xmlns:a16="http://schemas.microsoft.com/office/drawing/2014/main" val="989451213"/>
                    </a:ext>
                  </a:extLst>
                </a:gridCol>
                <a:gridCol w="5194300">
                  <a:extLst>
                    <a:ext uri="{9D8B030D-6E8A-4147-A177-3AD203B41FA5}">
                      <a16:colId xmlns:a16="http://schemas.microsoft.com/office/drawing/2014/main" val="4124239196"/>
                    </a:ext>
                  </a:extLst>
                </a:gridCol>
              </a:tblGrid>
              <a:tr h="2275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STERKTE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 err="1"/>
                        <a:t>Innovatie</a:t>
                      </a:r>
                      <a:r>
                        <a:rPr lang="en-US" dirty="0"/>
                        <a:t>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 err="1"/>
                        <a:t>Sterke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prestaties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groei</a:t>
                      </a:r>
                      <a:endParaRPr lang="en-US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Merk-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marketingkracht</a:t>
                      </a:r>
                      <a:endParaRPr lang="en-US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 err="1"/>
                        <a:t>Strategische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partnerschappen</a:t>
                      </a:r>
                      <a:endParaRPr lang="en-US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Elon Musk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ZWAKTES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 err="1"/>
                        <a:t>Batterijen</a:t>
                      </a:r>
                      <a:endParaRPr lang="en-US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 err="1"/>
                        <a:t>Capaciteit</a:t>
                      </a:r>
                      <a:endParaRPr lang="en-US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Man Show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104729"/>
                  </a:ext>
                </a:extLst>
              </a:tr>
              <a:tr h="1915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KANSEN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Internationale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markten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Interne </a:t>
                      </a:r>
                      <a:r>
                        <a:rPr lang="en-US" dirty="0" err="1"/>
                        <a:t>batterijproductie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Ecosysteem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uitbreiden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BEDREIGEN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 err="1"/>
                        <a:t>Concurrentie</a:t>
                      </a:r>
                      <a:endParaRPr lang="en-US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China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 err="1"/>
                        <a:t>Gebrek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kritieke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bronnen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154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94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CA3F-EA0A-4D3B-B566-76C653D3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128719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234981591A014E8078D6EA956CB342" ma:contentTypeVersion="5" ma:contentTypeDescription="Een nieuw document maken." ma:contentTypeScope="" ma:versionID="d93e5f42c906906e279dbc5951d44af2">
  <xsd:schema xmlns:xsd="http://www.w3.org/2001/XMLSchema" xmlns:xs="http://www.w3.org/2001/XMLSchema" xmlns:p="http://schemas.microsoft.com/office/2006/metadata/properties" xmlns:ns3="d0e8b4ec-709b-4d77-9325-d8ed423d9b28" xmlns:ns4="c5b17e41-9d16-4710-9fd8-1c1a8e74c157" targetNamespace="http://schemas.microsoft.com/office/2006/metadata/properties" ma:root="true" ma:fieldsID="88ded397eb6962bfd92f25410f2ac057" ns3:_="" ns4:_="">
    <xsd:import namespace="d0e8b4ec-709b-4d77-9325-d8ed423d9b28"/>
    <xsd:import namespace="c5b17e41-9d16-4710-9fd8-1c1a8e74c157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e8b4ec-709b-4d77-9325-d8ed423d9b28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b17e41-9d16-4710-9fd8-1c1a8e74c1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F67C6A-03DE-4632-8E88-B85DC23AC857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d0e8b4ec-709b-4d77-9325-d8ed423d9b28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5b17e41-9d16-4710-9fd8-1c1a8e74c157"/>
  </ds:schemaRefs>
</ds:datastoreItem>
</file>

<file path=customXml/itemProps2.xml><?xml version="1.0" encoding="utf-8"?>
<ds:datastoreItem xmlns:ds="http://schemas.openxmlformats.org/officeDocument/2006/customXml" ds:itemID="{21A07C30-9BBC-4988-B5CC-294E0CEB4C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DC18CC-0128-4372-AE5E-057D31328F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e8b4ec-709b-4d77-9325-d8ed423d9b28"/>
    <ds:schemaRef ds:uri="c5b17e41-9d16-4710-9fd8-1c1a8e74c1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AKINDELE EZEKIEL</vt:lpstr>
      <vt:lpstr>BELBIN</vt:lpstr>
      <vt:lpstr>SWOT ANALYSE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Toluwani Akindele</dc:creator>
  <cp:lastModifiedBy>Toluwani Akindele</cp:lastModifiedBy>
  <cp:revision>4</cp:revision>
  <dcterms:created xsi:type="dcterms:W3CDTF">2021-12-17T18:04:20Z</dcterms:created>
  <dcterms:modified xsi:type="dcterms:W3CDTF">2021-12-20T18:28:10Z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0x01010073234981591A014E8078D6EA956CB342</vt:lpwstr>
  </property>
</Properties>
</file>