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83"/>
          <a:sy d="100" n="83"/>
        </p:scale>
        <p:origin x="658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microsoft.com/office/2015/10/relationships/revisionInfo" Target="revisionInfo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7EF-948E-26B4-392E-025ED2CBE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DBF3-34C9-D1F6-564C-2E5E794A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05A6-5789-E032-8BFA-10D5E306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E34-A790-22F6-87A8-F6C070F4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1035" y="6298196"/>
            <a:ext cx="40261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518D-FB67-B2B8-5F87-BE90EFAC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99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220D-EB8A-EDB1-9144-3D9AC204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DBE06-A335-E19B-A22C-60233EB5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A33-14A4-1DE5-0D3D-7AE35AA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7586-9956-812D-D37D-700032B3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3D1E-4943-784C-2EB5-77A1359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0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5E54E-56C8-6E0F-EC01-4BDAABA2B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AD359-784F-60BA-82CE-5BD92857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6FD7-C4C9-4B6A-7848-6CC0C35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8A893-0E27-CAB9-E4FD-4562147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2159-2AB0-2076-4EDA-231F248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5053-9F30-1ACC-EC95-CD74909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C594-7C62-2BF2-D731-68D62024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0AA1-AD91-CF1F-1C7A-8D2DEFD2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8D8-E5F4-9018-D417-AAB5932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C97-E0F5-B25F-9968-8C3E2666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1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44C2-2A43-CAA5-4B43-079D82AE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B0DF-A2E4-7722-6A97-80136E9D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BE7B-6CF3-F7A4-BD85-23AD916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1368-B42B-B891-AAF5-9502B91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8A5C-44C1-E665-42CA-02C1E916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FADC-68EA-7873-0127-59031165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9842-14B0-EC30-90AF-2A041D0F2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BE19-BCF2-AB9B-7055-3679CEA9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7AD6-ED08-073F-3399-BFF481D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70BC-BE1F-18ED-DC2A-A9034CE3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15FA-B5BF-167E-1A22-681C98DD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9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6317-431A-6E39-AA5F-B633F344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0029-AB85-7C6B-90F0-69D69B4B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0D36-B0E8-9927-4BB4-F7457426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B21EC-CB54-7860-A5F5-82C5F5E5E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D36DE-62DF-2AF9-882B-00E5AE40F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6854E-0296-17C8-A5E5-BA8C855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5BEF0-3489-C350-2E45-754DAEB2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2A5F-7107-50CB-5F49-0A8C4BD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1128-F6B7-D472-A383-DC704D60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E3765-3841-B1A8-0801-6B99510D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B4F2-5A08-35B3-CFFB-BDE6C0AB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F130D-6AFD-959B-F61A-F78B29D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4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397F7-C483-22AE-375C-B1C18323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6C48-7E77-11B0-0D58-2C37F3BF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0C945-0CEB-A4C4-EF4C-D0F37060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7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4236-B7A2-58A5-096E-4D5B371A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0DC9-2B6D-AE0D-F225-73FE22AC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B1E6-9117-3B74-3B0F-28E0041D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B4DC-1311-CF0F-3D29-A703AD1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E1FA-E7D4-0679-BC2C-FB8BFB23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218F-8060-4B8D-1FF7-D5EEB2B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CD5E-2E5D-2800-AA84-99E8CB78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87AC4-0D56-2B45-BC19-0A61C86D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1B31-7C72-5802-6322-CD721674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F166-7475-D375-1BED-7F369BD7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455" y="3557732"/>
            <a:ext cx="2743200" cy="365125"/>
          </a:xfrm>
          <a:prstGeom prst="rect">
            <a:avLst/>
          </a:prstGeom>
        </p:spPr>
        <p:txBody>
          <a:bodyPr/>
          <a:lstStyle/>
          <a:p>
            <a:fld id="{68A9E1E4-4D54-49A9-855D-BF3A3970C50C}" type="datetimeFigureOut">
              <a:rPr lang="en-CA" smtClean="0"/>
              <a:t>2024-11-03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FACB7-550A-C391-3C2D-F1431B75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818" y="265256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AEF5-7B8E-2467-1374-B439B6C1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200" y="2975841"/>
            <a:ext cx="2743200" cy="365125"/>
          </a:xfrm>
          <a:prstGeom prst="rect">
            <a:avLst/>
          </a:prstGeom>
        </p:spPr>
        <p:txBody>
          <a:bodyPr/>
          <a:lstStyle/>
          <a:p>
            <a:fld id="{567C79FF-C1A5-407B-AC4E-CD51358FB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44695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1853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C594-7C62-2BF2-D731-68D62024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Logique Floue (Logique Floue)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5053-9F30-1ACC-EC95-CD74909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C594-7C62-2BF2-D731-68D62024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logique floue, également connue sous le nom de fuzzy logic en anglais, a été introduite dans les années 1960 par Lotfi Zadeh. Cette approche a révolutionné la manière dont les systèmes informatiques gèrent l’incertitude et l’ambiguïté. Contrairement à la logique traditionnelle qui se limite à des valeurs binaires (vrai ou faux), la logique floue permet de modéliser des situations où des valeurs intermédiaires sont nécessaires.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5053-9F30-1ACC-EC95-CD74909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Qu’est-ce que la Logique Floue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C594-7C62-2BF2-D731-68D62024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logique floue repose sur des ensembles flous, où les éléments ont un degré d’appartenance compris entre 0 et 1. Cette méthode permet de représenter des concepts imprécis tels que “chaud”, “froid” ou “moyen” en leur attribuant des degrés de vérité au lieu de décisions strictes.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2024-11-12T21:32:47Z</dcterms:created>
  <dcterms:modified xsi:type="dcterms:W3CDTF">2024-11-12T21:32:47Z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