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7"/>
  </p:notesMasterIdLst>
  <p:sldIdLst>
    <p:sldId id="256" r:id="rId5"/>
    <p:sldId id="257" r:id="rId6"/>
    <p:sldId id="270" r:id="rId7"/>
    <p:sldId id="259" r:id="rId8"/>
    <p:sldId id="271" r:id="rId9"/>
    <p:sldId id="269" r:id="rId10"/>
    <p:sldId id="273" r:id="rId11"/>
    <p:sldId id="260" r:id="rId12"/>
    <p:sldId id="262" r:id="rId13"/>
    <p:sldId id="261" r:id="rId14"/>
    <p:sldId id="267" r:id="rId15"/>
    <p:sldId id="274" r:id="rId16"/>
    <p:sldId id="278" r:id="rId17"/>
    <p:sldId id="280" r:id="rId18"/>
    <p:sldId id="275" r:id="rId19"/>
    <p:sldId id="292" r:id="rId20"/>
    <p:sldId id="287" r:id="rId21"/>
    <p:sldId id="290" r:id="rId22"/>
    <p:sldId id="291" r:id="rId23"/>
    <p:sldId id="289" r:id="rId24"/>
    <p:sldId id="285" r:id="rId25"/>
    <p:sldId id="279" r:id="rId26"/>
    <p:sldId id="281" r:id="rId27"/>
    <p:sldId id="283" r:id="rId28"/>
    <p:sldId id="276" r:id="rId29"/>
    <p:sldId id="277" r:id="rId30"/>
    <p:sldId id="284" r:id="rId31"/>
    <p:sldId id="293" r:id="rId32"/>
    <p:sldId id="263" r:id="rId33"/>
    <p:sldId id="265" r:id="rId34"/>
    <p:sldId id="266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9F97B-6254-4FAC-9D5B-98E267DABF57}" v="2" dt="2025-07-16T00:12:06.940"/>
    <p1510:client id="{6D6B56D2-BA79-4FD0-89C1-064D6ADD92A4}" v="71" dt="2025-07-16T00:21:24.905"/>
    <p1510:client id="{8D0CB49E-0277-49BD-AA09-D0850F7EA8C0}" v="1419" dt="2025-07-16T00:29:01.841"/>
    <p1510:client id="{9E86D436-D5C3-4822-87D3-54E8A8E342FD}" v="109" dt="2025-07-15T04:37:25.998"/>
    <p1510:client id="{AC3CAA79-A0AD-43E2-BA42-1696E11BC911}" v="13" dt="2025-07-16T00:30:29.526"/>
    <p1510:client id="{C0BD4FDD-84E1-FCFE-28BC-BD594F07990D}" v="399" dt="2025-07-16T00:31:13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cheng Jin" userId="S::z5317861@ad.unsw.edu.au::42b804c5-6649-4886-87b5-1f397dcdfe96" providerId="AD" clId="Web-{C0BD4FDD-84E1-FCFE-28BC-BD594F07990D}"/>
    <pc:docChg chg="addSld delSld modSld">
      <pc:chgData name="Sicheng Jin" userId="S::z5317861@ad.unsw.edu.au::42b804c5-6649-4886-87b5-1f397dcdfe96" providerId="AD" clId="Web-{C0BD4FDD-84E1-FCFE-28BC-BD594F07990D}" dt="2025-07-16T00:31:00.559" v="367"/>
      <pc:docMkLst>
        <pc:docMk/>
      </pc:docMkLst>
      <pc:sldChg chg="modSp">
        <pc:chgData name="Sicheng Jin" userId="S::z5317861@ad.unsw.edu.au::42b804c5-6649-4886-87b5-1f397dcdfe96" providerId="AD" clId="Web-{C0BD4FDD-84E1-FCFE-28BC-BD594F07990D}" dt="2025-07-16T00:31:00.559" v="367"/>
        <pc:sldMkLst>
          <pc:docMk/>
          <pc:sldMk cId="1820006399" sldId="266"/>
        </pc:sldMkLst>
        <pc:graphicFrameChg chg="mod modGraphic">
          <ac:chgData name="Sicheng Jin" userId="S::z5317861@ad.unsw.edu.au::42b804c5-6649-4886-87b5-1f397dcdfe96" providerId="AD" clId="Web-{C0BD4FDD-84E1-FCFE-28BC-BD594F07990D}" dt="2025-07-16T00:31:00.559" v="367"/>
          <ac:graphicFrameMkLst>
            <pc:docMk/>
            <pc:sldMk cId="1820006399" sldId="266"/>
            <ac:graphicFrameMk id="3" creationId="{6C92C360-B860-AA65-4F1D-ABA798F26FE1}"/>
          </ac:graphicFrameMkLst>
        </pc:graphicFrameChg>
      </pc:sldChg>
      <pc:sldChg chg="del">
        <pc:chgData name="Sicheng Jin" userId="S::z5317861@ad.unsw.edu.au::42b804c5-6649-4886-87b5-1f397dcdfe96" providerId="AD" clId="Web-{C0BD4FDD-84E1-FCFE-28BC-BD594F07990D}" dt="2025-07-16T00:16:20.267" v="23"/>
        <pc:sldMkLst>
          <pc:docMk/>
          <pc:sldMk cId="2927718849" sldId="282"/>
        </pc:sldMkLst>
      </pc:sldChg>
      <pc:sldChg chg="modSp">
        <pc:chgData name="Sicheng Jin" userId="S::z5317861@ad.unsw.edu.au::42b804c5-6649-4886-87b5-1f397dcdfe96" providerId="AD" clId="Web-{C0BD4FDD-84E1-FCFE-28BC-BD594F07990D}" dt="2025-07-16T00:08:55.300" v="11" actId="20577"/>
        <pc:sldMkLst>
          <pc:docMk/>
          <pc:sldMk cId="2650396935" sldId="283"/>
        </pc:sldMkLst>
        <pc:spChg chg="mod">
          <ac:chgData name="Sicheng Jin" userId="S::z5317861@ad.unsw.edu.au::42b804c5-6649-4886-87b5-1f397dcdfe96" providerId="AD" clId="Web-{C0BD4FDD-84E1-FCFE-28BC-BD594F07990D}" dt="2025-07-16T00:08:55.300" v="11" actId="20577"/>
          <ac:spMkLst>
            <pc:docMk/>
            <pc:sldMk cId="2650396935" sldId="283"/>
            <ac:spMk id="3" creationId="{B4017618-1957-E43A-57C5-89FE065674C3}"/>
          </ac:spMkLst>
        </pc:spChg>
      </pc:sldChg>
      <pc:sldChg chg="modSp">
        <pc:chgData name="Sicheng Jin" userId="S::z5317861@ad.unsw.edu.au::42b804c5-6649-4886-87b5-1f397dcdfe96" providerId="AD" clId="Web-{C0BD4FDD-84E1-FCFE-28BC-BD594F07990D}" dt="2025-07-16T00:11:08.367" v="22" actId="1076"/>
        <pc:sldMkLst>
          <pc:docMk/>
          <pc:sldMk cId="2330939719" sldId="285"/>
        </pc:sldMkLst>
        <pc:spChg chg="mod">
          <ac:chgData name="Sicheng Jin" userId="S::z5317861@ad.unsw.edu.au::42b804c5-6649-4886-87b5-1f397dcdfe96" providerId="AD" clId="Web-{C0BD4FDD-84E1-FCFE-28BC-BD594F07990D}" dt="2025-07-16T00:11:08.367" v="22" actId="1076"/>
          <ac:spMkLst>
            <pc:docMk/>
            <pc:sldMk cId="2330939719" sldId="285"/>
            <ac:spMk id="3" creationId="{DC092B26-884D-DA3F-303B-B91844AD6E9F}"/>
          </ac:spMkLst>
        </pc:spChg>
      </pc:sldChg>
      <pc:sldChg chg="modSp new">
        <pc:chgData name="Sicheng Jin" userId="S::z5317861@ad.unsw.edu.au::42b804c5-6649-4886-87b5-1f397dcdfe96" providerId="AD" clId="Web-{C0BD4FDD-84E1-FCFE-28BC-BD594F07990D}" dt="2025-07-16T00:22:28.169" v="241" actId="20577"/>
        <pc:sldMkLst>
          <pc:docMk/>
          <pc:sldMk cId="1971929681" sldId="293"/>
        </pc:sldMkLst>
        <pc:spChg chg="mod">
          <ac:chgData name="Sicheng Jin" userId="S::z5317861@ad.unsw.edu.au::42b804c5-6649-4886-87b5-1f397dcdfe96" providerId="AD" clId="Web-{C0BD4FDD-84E1-FCFE-28BC-BD594F07990D}" dt="2025-07-16T00:20:47.697" v="48" actId="20577"/>
          <ac:spMkLst>
            <pc:docMk/>
            <pc:sldMk cId="1971929681" sldId="293"/>
            <ac:spMk id="2" creationId="{368E8762-A4C9-D090-6EF1-DDA24FFBBABD}"/>
          </ac:spMkLst>
        </pc:spChg>
        <pc:spChg chg="mod">
          <ac:chgData name="Sicheng Jin" userId="S::z5317861@ad.unsw.edu.au::42b804c5-6649-4886-87b5-1f397dcdfe96" providerId="AD" clId="Web-{C0BD4FDD-84E1-FCFE-28BC-BD594F07990D}" dt="2025-07-16T00:22:28.169" v="241" actId="20577"/>
          <ac:spMkLst>
            <pc:docMk/>
            <pc:sldMk cId="1971929681" sldId="293"/>
            <ac:spMk id="3" creationId="{DCEF0178-3165-A25A-EE9C-B301EC92296B}"/>
          </ac:spMkLst>
        </pc:spChg>
      </pc:sldChg>
    </pc:docChg>
  </pc:docChgLst>
  <pc:docChgLst>
    <pc:chgData name="Sicheng Jin" userId="S::z5317861@ad.unsw.edu.au::42b804c5-6649-4886-87b5-1f397dcdfe96" providerId="AD" clId="Web-{0E5E18DE-ECA4-8DED-0C94-490D30A80AAD}"/>
    <pc:docChg chg="addSld modSld">
      <pc:chgData name="Sicheng Jin" userId="S::z5317861@ad.unsw.edu.au::42b804c5-6649-4886-87b5-1f397dcdfe96" providerId="AD" clId="Web-{0E5E18DE-ECA4-8DED-0C94-490D30A80AAD}" dt="2025-07-06T09:18:53.576" v="41" actId="20577"/>
      <pc:docMkLst>
        <pc:docMk/>
      </pc:docMkLst>
      <pc:sldChg chg="delSp modSp">
        <pc:chgData name="Sicheng Jin" userId="S::z5317861@ad.unsw.edu.au::42b804c5-6649-4886-87b5-1f397dcdfe96" providerId="AD" clId="Web-{0E5E18DE-ECA4-8DED-0C94-490D30A80AAD}" dt="2025-07-06T09:15:58.383" v="2"/>
        <pc:sldMkLst>
          <pc:docMk/>
          <pc:sldMk cId="4294684587" sldId="267"/>
        </pc:sldMkLst>
      </pc:sldChg>
      <pc:sldChg chg="addSp delSp modSp new">
        <pc:chgData name="Sicheng Jin" userId="S::z5317861@ad.unsw.edu.au::42b804c5-6649-4886-87b5-1f397dcdfe96" providerId="AD" clId="Web-{0E5E18DE-ECA4-8DED-0C94-490D30A80AAD}" dt="2025-07-06T09:18:53.576" v="41" actId="20577"/>
        <pc:sldMkLst>
          <pc:docMk/>
          <pc:sldMk cId="3666256091" sldId="272"/>
        </pc:sldMkLst>
      </pc:sldChg>
      <pc:sldChg chg="modSp new">
        <pc:chgData name="Sicheng Jin" userId="S::z5317861@ad.unsw.edu.au::42b804c5-6649-4886-87b5-1f397dcdfe96" providerId="AD" clId="Web-{0E5E18DE-ECA4-8DED-0C94-490D30A80AAD}" dt="2025-07-06T09:18:14.887" v="33" actId="20577"/>
        <pc:sldMkLst>
          <pc:docMk/>
          <pc:sldMk cId="3176465295" sldId="273"/>
        </pc:sldMkLst>
        <pc:spChg chg="mod">
          <ac:chgData name="Sicheng Jin" userId="S::z5317861@ad.unsw.edu.au::42b804c5-6649-4886-87b5-1f397dcdfe96" providerId="AD" clId="Web-{0E5E18DE-ECA4-8DED-0C94-490D30A80AAD}" dt="2025-07-06T09:17:55.386" v="24" actId="20577"/>
          <ac:spMkLst>
            <pc:docMk/>
            <pc:sldMk cId="3176465295" sldId="273"/>
            <ac:spMk id="2" creationId="{7B2EFE3E-73D9-B4E2-E341-A53B31260EE0}"/>
          </ac:spMkLst>
        </pc:spChg>
      </pc:sldChg>
    </pc:docChg>
  </pc:docChgLst>
  <pc:docChgLst>
    <pc:chgData name="Ezekiel Tay" userId="S::z5378748@ad.unsw.edu.au::87c766d3-79e2-4efc-9a10-03709ee1cc39" providerId="AD" clId="Web-{7EE90119-B6CC-4697-D60F-DE92833D6181}"/>
    <pc:docChg chg="addSld delSld modSld sldOrd">
      <pc:chgData name="Ezekiel Tay" userId="S::z5378748@ad.unsw.edu.au::87c766d3-79e2-4efc-9a10-03709ee1cc39" providerId="AD" clId="Web-{7EE90119-B6CC-4697-D60F-DE92833D6181}" dt="2025-07-09T06:50:13.385" v="31" actId="20577"/>
      <pc:docMkLst>
        <pc:docMk/>
      </pc:docMkLst>
      <pc:sldChg chg="del ord">
        <pc:chgData name="Ezekiel Tay" userId="S::z5378748@ad.unsw.edu.au::87c766d3-79e2-4efc-9a10-03709ee1cc39" providerId="AD" clId="Web-{7EE90119-B6CC-4697-D60F-DE92833D6181}" dt="2025-07-09T06:48:38.491" v="2"/>
        <pc:sldMkLst>
          <pc:docMk/>
          <pc:sldMk cId="3220883303" sldId="268"/>
        </pc:sldMkLst>
      </pc:sldChg>
      <pc:sldChg chg="modSp add replId">
        <pc:chgData name="Ezekiel Tay" userId="S::z5378748@ad.unsw.edu.au::87c766d3-79e2-4efc-9a10-03709ee1cc39" providerId="AD" clId="Web-{7EE90119-B6CC-4697-D60F-DE92833D6181}" dt="2025-07-09T06:50:13.385" v="31" actId="20577"/>
        <pc:sldMkLst>
          <pc:docMk/>
          <pc:sldMk cId="3157843605" sldId="274"/>
        </pc:sldMkLst>
        <pc:spChg chg="mod">
          <ac:chgData name="Ezekiel Tay" userId="S::z5378748@ad.unsw.edu.au::87c766d3-79e2-4efc-9a10-03709ee1cc39" providerId="AD" clId="Web-{7EE90119-B6CC-4697-D60F-DE92833D6181}" dt="2025-07-09T06:50:13.385" v="31" actId="20577"/>
          <ac:spMkLst>
            <pc:docMk/>
            <pc:sldMk cId="3157843605" sldId="274"/>
            <ac:spMk id="2" creationId="{9661EC56-1C4F-378A-A3D7-68D5DBB8398A}"/>
          </ac:spMkLst>
        </pc:spChg>
        <pc:spChg chg="mod">
          <ac:chgData name="Ezekiel Tay" userId="S::z5378748@ad.unsw.edu.au::87c766d3-79e2-4efc-9a10-03709ee1cc39" providerId="AD" clId="Web-{7EE90119-B6CC-4697-D60F-DE92833D6181}" dt="2025-07-09T06:50:05.650" v="28" actId="20577"/>
          <ac:spMkLst>
            <pc:docMk/>
            <pc:sldMk cId="3157843605" sldId="274"/>
            <ac:spMk id="3" creationId="{F08C3675-CA65-EC8E-92DB-CA653B659A09}"/>
          </ac:spMkLst>
        </pc:spChg>
        <pc:picChg chg="mod">
          <ac:chgData name="Ezekiel Tay" userId="S::z5378748@ad.unsw.edu.au::87c766d3-79e2-4efc-9a10-03709ee1cc39" providerId="AD" clId="Web-{7EE90119-B6CC-4697-D60F-DE92833D6181}" dt="2025-07-09T06:48:49.663" v="15" actId="1076"/>
          <ac:picMkLst>
            <pc:docMk/>
            <pc:sldMk cId="3157843605" sldId="274"/>
            <ac:picMk id="7" creationId="{1818E727-829E-22E1-4619-3134C28D0FF0}"/>
          </ac:picMkLst>
        </pc:picChg>
      </pc:sldChg>
    </pc:docChg>
  </pc:docChgLst>
  <pc:docChgLst>
    <pc:chgData name="Ezekiel Tay" userId="S::z5378748@ad.unsw.edu.au::87c766d3-79e2-4efc-9a10-03709ee1cc39" providerId="AD" clId="Web-{61B157F2-A6FF-CAC8-6331-A08727A387AA}"/>
    <pc:docChg chg="sldOrd">
      <pc:chgData name="Ezekiel Tay" userId="S::z5378748@ad.unsw.edu.au::87c766d3-79e2-4efc-9a10-03709ee1cc39" providerId="AD" clId="Web-{61B157F2-A6FF-CAC8-6331-A08727A387AA}" dt="2025-07-09T06:39:08.178" v="2"/>
      <pc:docMkLst>
        <pc:docMk/>
      </pc:docMkLst>
      <pc:sldChg chg="ord">
        <pc:chgData name="Ezekiel Tay" userId="S::z5378748@ad.unsw.edu.au::87c766d3-79e2-4efc-9a10-03709ee1cc39" providerId="AD" clId="Web-{61B157F2-A6FF-CAC8-6331-A08727A387AA}" dt="2025-07-09T06:39:08.178" v="2"/>
        <pc:sldMkLst>
          <pc:docMk/>
          <pc:sldMk cId="3490191876" sldId="263"/>
        </pc:sldMkLst>
      </pc:sldChg>
      <pc:sldChg chg="ord">
        <pc:chgData name="Ezekiel Tay" userId="S::z5378748@ad.unsw.edu.au::87c766d3-79e2-4efc-9a10-03709ee1cc39" providerId="AD" clId="Web-{61B157F2-A6FF-CAC8-6331-A08727A387AA}" dt="2025-07-09T06:39:08.178" v="1"/>
        <pc:sldMkLst>
          <pc:docMk/>
          <pc:sldMk cId="3165218285" sldId="265"/>
        </pc:sldMkLst>
      </pc:sldChg>
      <pc:sldChg chg="ord">
        <pc:chgData name="Ezekiel Tay" userId="S::z5378748@ad.unsw.edu.au::87c766d3-79e2-4efc-9a10-03709ee1cc39" providerId="AD" clId="Web-{61B157F2-A6FF-CAC8-6331-A08727A387AA}" dt="2025-07-09T06:39:08.178" v="0"/>
        <pc:sldMkLst>
          <pc:docMk/>
          <pc:sldMk cId="1820006399" sldId="266"/>
        </pc:sldMkLst>
      </pc:sldChg>
    </pc:docChg>
  </pc:docChgLst>
  <pc:docChgLst>
    <pc:chgData name="Kenneth Law" userId="13d2060d-2931-4665-b726-21356c16ac7b" providerId="ADAL" clId="{AC3CAA79-A0AD-43E2-BA42-1696E11BC911}"/>
    <pc:docChg chg="custSel modSld sldOrd">
      <pc:chgData name="Kenneth Law" userId="13d2060d-2931-4665-b726-21356c16ac7b" providerId="ADAL" clId="{AC3CAA79-A0AD-43E2-BA42-1696E11BC911}" dt="2025-07-16T01:40:01.856" v="16" actId="478"/>
      <pc:docMkLst>
        <pc:docMk/>
      </pc:docMkLst>
      <pc:sldChg chg="addSp delSp modSp mod ord">
        <pc:chgData name="Kenneth Law" userId="13d2060d-2931-4665-b726-21356c16ac7b" providerId="ADAL" clId="{AC3CAA79-A0AD-43E2-BA42-1696E11BC911}" dt="2025-07-16T01:40:01.856" v="16" actId="478"/>
        <pc:sldMkLst>
          <pc:docMk/>
          <pc:sldMk cId="1820006399" sldId="266"/>
        </pc:sldMkLst>
        <pc:graphicFrameChg chg="modGraphic">
          <ac:chgData name="Kenneth Law" userId="13d2060d-2931-4665-b726-21356c16ac7b" providerId="ADAL" clId="{AC3CAA79-A0AD-43E2-BA42-1696E11BC911}" dt="2025-07-16T00:30:29.526" v="12" actId="20577"/>
          <ac:graphicFrameMkLst>
            <pc:docMk/>
            <pc:sldMk cId="1820006399" sldId="266"/>
            <ac:graphicFrameMk id="3" creationId="{6C92C360-B860-AA65-4F1D-ABA798F26FE1}"/>
          </ac:graphicFrameMkLst>
        </pc:graphicFrameChg>
        <pc:graphicFrameChg chg="add del modGraphic">
          <ac:chgData name="Kenneth Law" userId="13d2060d-2931-4665-b726-21356c16ac7b" providerId="ADAL" clId="{AC3CAA79-A0AD-43E2-BA42-1696E11BC911}" dt="2025-07-16T01:40:01.856" v="16" actId="478"/>
          <ac:graphicFrameMkLst>
            <pc:docMk/>
            <pc:sldMk cId="1820006399" sldId="266"/>
            <ac:graphicFrameMk id="5" creationId="{1009D401-AC89-7538-7E47-B3AA44267197}"/>
          </ac:graphicFrameMkLst>
        </pc:graphicFrameChg>
      </pc:sldChg>
    </pc:docChg>
  </pc:docChgLst>
  <pc:docChgLst>
    <pc:chgData name="Sicheng Jin" userId="S::z5317861@ad.unsw.edu.au::42b804c5-6649-4886-87b5-1f397dcdfe96" providerId="AD" clId="Web-{3F42B62B-BA0A-4A0C-3594-841859E5399F}"/>
    <pc:docChg chg="addSld modSld sldOrd">
      <pc:chgData name="Sicheng Jin" userId="S::z5317861@ad.unsw.edu.au::42b804c5-6649-4886-87b5-1f397dcdfe96" providerId="AD" clId="Web-{3F42B62B-BA0A-4A0C-3594-841859E5399F}" dt="2025-07-11T13:48:44.470" v="345"/>
      <pc:docMkLst>
        <pc:docMk/>
      </pc:docMkLst>
      <pc:sldChg chg="modSp">
        <pc:chgData name="Sicheng Jin" userId="S::z5317861@ad.unsw.edu.au::42b804c5-6649-4886-87b5-1f397dcdfe96" providerId="AD" clId="Web-{3F42B62B-BA0A-4A0C-3594-841859E5399F}" dt="2025-07-11T07:27:38.574" v="39"/>
        <pc:sldMkLst>
          <pc:docMk/>
          <pc:sldMk cId="1820006399" sldId="266"/>
        </pc:sldMkLst>
        <pc:graphicFrameChg chg="mod modGraphic">
          <ac:chgData name="Sicheng Jin" userId="S::z5317861@ad.unsw.edu.au::42b804c5-6649-4886-87b5-1f397dcdfe96" providerId="AD" clId="Web-{3F42B62B-BA0A-4A0C-3594-841859E5399F}" dt="2025-07-11T07:27:38.574" v="39"/>
          <ac:graphicFrameMkLst>
            <pc:docMk/>
            <pc:sldMk cId="1820006399" sldId="266"/>
            <ac:graphicFrameMk id="3" creationId="{6C92C360-B860-AA65-4F1D-ABA798F26FE1}"/>
          </ac:graphicFrameMkLst>
        </pc:graphicFrameChg>
      </pc:sldChg>
      <pc:sldChg chg="modSp">
        <pc:chgData name="Sicheng Jin" userId="S::z5317861@ad.unsw.edu.au::42b804c5-6649-4886-87b5-1f397dcdfe96" providerId="AD" clId="Web-{3F42B62B-BA0A-4A0C-3594-841859E5399F}" dt="2025-07-11T13:48:30.110" v="340" actId="1076"/>
        <pc:sldMkLst>
          <pc:docMk/>
          <pc:sldMk cId="4294684587" sldId="267"/>
        </pc:sldMkLst>
      </pc:sldChg>
      <pc:sldChg chg="addSp delSp modSp mod setBg">
        <pc:chgData name="Sicheng Jin" userId="S::z5317861@ad.unsw.edu.au::42b804c5-6649-4886-87b5-1f397dcdfe96" providerId="AD" clId="Web-{3F42B62B-BA0A-4A0C-3594-841859E5399F}" dt="2025-07-11T13:48:44.470" v="345"/>
        <pc:sldMkLst>
          <pc:docMk/>
          <pc:sldMk cId="3666256091" sldId="272"/>
        </pc:sldMkLst>
      </pc:sldChg>
      <pc:sldChg chg="addSp delSp modSp">
        <pc:chgData name="Sicheng Jin" userId="S::z5317861@ad.unsw.edu.au::42b804c5-6649-4886-87b5-1f397dcdfe96" providerId="AD" clId="Web-{3F42B62B-BA0A-4A0C-3594-841859E5399F}" dt="2025-07-11T07:24:26.645" v="15" actId="14100"/>
        <pc:sldMkLst>
          <pc:docMk/>
          <pc:sldMk cId="3176465295" sldId="273"/>
        </pc:sldMkLst>
        <pc:spChg chg="mod">
          <ac:chgData name="Sicheng Jin" userId="S::z5317861@ad.unsw.edu.au::42b804c5-6649-4886-87b5-1f397dcdfe96" providerId="AD" clId="Web-{3F42B62B-BA0A-4A0C-3594-841859E5399F}" dt="2025-07-11T07:24:22.754" v="13" actId="14100"/>
          <ac:spMkLst>
            <pc:docMk/>
            <pc:sldMk cId="3176465295" sldId="273"/>
            <ac:spMk id="2" creationId="{7B2EFE3E-73D9-B4E2-E341-A53B31260EE0}"/>
          </ac:spMkLst>
        </pc:spChg>
        <pc:picChg chg="add mod">
          <ac:chgData name="Sicheng Jin" userId="S::z5317861@ad.unsw.edu.au::42b804c5-6649-4886-87b5-1f397dcdfe96" providerId="AD" clId="Web-{3F42B62B-BA0A-4A0C-3594-841859E5399F}" dt="2025-07-11T07:24:26.645" v="15" actId="14100"/>
          <ac:picMkLst>
            <pc:docMk/>
            <pc:sldMk cId="3176465295" sldId="273"/>
            <ac:picMk id="4" creationId="{00C3AC33-79E5-4A28-263E-6573BD89E1F8}"/>
          </ac:picMkLst>
        </pc:picChg>
      </pc:sldChg>
      <pc:sldChg chg="addSp delSp modSp new ord">
        <pc:chgData name="Sicheng Jin" userId="S::z5317861@ad.unsw.edu.au::42b804c5-6649-4886-87b5-1f397dcdfe96" providerId="AD" clId="Web-{3F42B62B-BA0A-4A0C-3594-841859E5399F}" dt="2025-07-11T13:30:03.046" v="220" actId="1076"/>
        <pc:sldMkLst>
          <pc:docMk/>
          <pc:sldMk cId="1106712662" sldId="276"/>
        </pc:sldMkLst>
        <pc:spChg chg="mod">
          <ac:chgData name="Sicheng Jin" userId="S::z5317861@ad.unsw.edu.au::42b804c5-6649-4886-87b5-1f397dcdfe96" providerId="AD" clId="Web-{3F42B62B-BA0A-4A0C-3594-841859E5399F}" dt="2025-07-11T08:08:48.250" v="45" actId="20577"/>
          <ac:spMkLst>
            <pc:docMk/>
            <pc:sldMk cId="1106712662" sldId="276"/>
            <ac:spMk id="2" creationId="{FE8AEFAF-9E7B-103A-1877-E905A853E625}"/>
          </ac:spMkLst>
        </pc:spChg>
        <pc:spChg chg="add mod">
          <ac:chgData name="Sicheng Jin" userId="S::z5317861@ad.unsw.edu.au::42b804c5-6649-4886-87b5-1f397dcdfe96" providerId="AD" clId="Web-{3F42B62B-BA0A-4A0C-3594-841859E5399F}" dt="2025-07-11T13:29:56.530" v="217" actId="1076"/>
          <ac:spMkLst>
            <pc:docMk/>
            <pc:sldMk cId="1106712662" sldId="276"/>
            <ac:spMk id="9" creationId="{D5626AC2-04D3-788A-1FC2-134FB17A5C25}"/>
          </ac:spMkLst>
        </pc:spChg>
        <pc:picChg chg="add mod">
          <ac:chgData name="Sicheng Jin" userId="S::z5317861@ad.unsw.edu.au::42b804c5-6649-4886-87b5-1f397dcdfe96" providerId="AD" clId="Web-{3F42B62B-BA0A-4A0C-3594-841859E5399F}" dt="2025-07-11T13:29:50.373" v="215" actId="1076"/>
          <ac:picMkLst>
            <pc:docMk/>
            <pc:sldMk cId="1106712662" sldId="276"/>
            <ac:picMk id="5" creationId="{04864329-1F83-3449-BD1B-3F82191A8236}"/>
          </ac:picMkLst>
        </pc:picChg>
        <pc:picChg chg="add mod">
          <ac:chgData name="Sicheng Jin" userId="S::z5317861@ad.unsw.edu.au::42b804c5-6649-4886-87b5-1f397dcdfe96" providerId="AD" clId="Web-{3F42B62B-BA0A-4A0C-3594-841859E5399F}" dt="2025-07-11T13:29:48.780" v="214" actId="1076"/>
          <ac:picMkLst>
            <pc:docMk/>
            <pc:sldMk cId="1106712662" sldId="276"/>
            <ac:picMk id="6" creationId="{542024F2-3BAF-54B0-FF90-08ECCA2FE42F}"/>
          </ac:picMkLst>
        </pc:picChg>
        <pc:picChg chg="add mod">
          <ac:chgData name="Sicheng Jin" userId="S::z5317861@ad.unsw.edu.au::42b804c5-6649-4886-87b5-1f397dcdfe96" providerId="AD" clId="Web-{3F42B62B-BA0A-4A0C-3594-841859E5399F}" dt="2025-07-11T13:30:03.046" v="220" actId="1076"/>
          <ac:picMkLst>
            <pc:docMk/>
            <pc:sldMk cId="1106712662" sldId="276"/>
            <ac:picMk id="7" creationId="{A7401FC1-0C6D-E19C-4F7F-AA5BBA390733}"/>
          </ac:picMkLst>
        </pc:picChg>
      </pc:sldChg>
      <pc:sldChg chg="addSp delSp modSp new">
        <pc:chgData name="Sicheng Jin" userId="S::z5317861@ad.unsw.edu.au::42b804c5-6649-4886-87b5-1f397dcdfe96" providerId="AD" clId="Web-{3F42B62B-BA0A-4A0C-3594-841859E5399F}" dt="2025-07-11T13:38:53.531" v="317"/>
        <pc:sldMkLst>
          <pc:docMk/>
          <pc:sldMk cId="1641541515" sldId="277"/>
        </pc:sldMkLst>
        <pc:spChg chg="mod">
          <ac:chgData name="Sicheng Jin" userId="S::z5317861@ad.unsw.edu.au::42b804c5-6649-4886-87b5-1f397dcdfe96" providerId="AD" clId="Web-{3F42B62B-BA0A-4A0C-3594-841859E5399F}" dt="2025-07-11T13:29:45.498" v="212" actId="20577"/>
          <ac:spMkLst>
            <pc:docMk/>
            <pc:sldMk cId="1641541515" sldId="277"/>
            <ac:spMk id="2" creationId="{4E621E92-3324-06DF-ECCF-4415FC118DF8}"/>
          </ac:spMkLst>
        </pc:spChg>
        <pc:spChg chg="add mod">
          <ac:chgData name="Sicheng Jin" userId="S::z5317861@ad.unsw.edu.au::42b804c5-6649-4886-87b5-1f397dcdfe96" providerId="AD" clId="Web-{3F42B62B-BA0A-4A0C-3594-841859E5399F}" dt="2025-07-11T13:29:35.279" v="209" actId="20577"/>
          <ac:spMkLst>
            <pc:docMk/>
            <pc:sldMk cId="1641541515" sldId="277"/>
            <ac:spMk id="7" creationId="{B2309F72-77D4-DD62-BD54-968EF1BD27BB}"/>
          </ac:spMkLst>
        </pc:spChg>
        <pc:picChg chg="add mod ord">
          <ac:chgData name="Sicheng Jin" userId="S::z5317861@ad.unsw.edu.au::42b804c5-6649-4886-87b5-1f397dcdfe96" providerId="AD" clId="Web-{3F42B62B-BA0A-4A0C-3594-841859E5399F}" dt="2025-07-11T13:29:36.498" v="210" actId="1076"/>
          <ac:picMkLst>
            <pc:docMk/>
            <pc:sldMk cId="1641541515" sldId="277"/>
            <ac:picMk id="4" creationId="{08BA0474-9638-4707-478A-D14E9D7D4783}"/>
          </ac:picMkLst>
        </pc:picChg>
        <pc:picChg chg="add mod">
          <ac:chgData name="Sicheng Jin" userId="S::z5317861@ad.unsw.edu.au::42b804c5-6649-4886-87b5-1f397dcdfe96" providerId="AD" clId="Web-{3F42B62B-BA0A-4A0C-3594-841859E5399F}" dt="2025-07-11T13:28:44.372" v="172" actId="1076"/>
          <ac:picMkLst>
            <pc:docMk/>
            <pc:sldMk cId="1641541515" sldId="277"/>
            <ac:picMk id="5" creationId="{B9EF9F31-EA88-27DE-F87F-0892E2D780FA}"/>
          </ac:picMkLst>
        </pc:picChg>
        <pc:picChg chg="add mod">
          <ac:chgData name="Sicheng Jin" userId="S::z5317861@ad.unsw.edu.au::42b804c5-6649-4886-87b5-1f397dcdfe96" providerId="AD" clId="Web-{3F42B62B-BA0A-4A0C-3594-841859E5399F}" dt="2025-07-11T13:28:48.653" v="174" actId="1076"/>
          <ac:picMkLst>
            <pc:docMk/>
            <pc:sldMk cId="1641541515" sldId="277"/>
            <ac:picMk id="6" creationId="{41209C02-C7A8-7156-AC6A-0C9D8D524BA8}"/>
          </ac:picMkLst>
        </pc:picChg>
        <pc:inkChg chg="add">
          <ac:chgData name="Sicheng Jin" userId="S::z5317861@ad.unsw.edu.au::42b804c5-6649-4886-87b5-1f397dcdfe96" providerId="AD" clId="Web-{3F42B62B-BA0A-4A0C-3594-841859E5399F}" dt="2025-07-11T13:32:03.331" v="239"/>
          <ac:inkMkLst>
            <pc:docMk/>
            <pc:sldMk cId="1641541515" sldId="277"/>
            <ac:inkMk id="19" creationId="{A41B37A1-D6E9-7529-A77F-B98791685524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2:09.519" v="244"/>
          <ac:inkMkLst>
            <pc:docMk/>
            <pc:sldMk cId="1641541515" sldId="277"/>
            <ac:inkMk id="22" creationId="{A8704019-07E9-2DFC-2221-A8DB3C0C67D5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2:10.941" v="245"/>
          <ac:inkMkLst>
            <pc:docMk/>
            <pc:sldMk cId="1641541515" sldId="277"/>
            <ac:inkMk id="23" creationId="{29C6DCE6-CDAD-C557-4C37-D9FF854DB928}"/>
          </ac:inkMkLst>
        </pc:inkChg>
        <pc:inkChg chg="add del">
          <ac:chgData name="Sicheng Jin" userId="S::z5317861@ad.unsw.edu.au::42b804c5-6649-4886-87b5-1f397dcdfe96" providerId="AD" clId="Web-{3F42B62B-BA0A-4A0C-3594-841859E5399F}" dt="2025-07-11T13:33:31.568" v="266"/>
          <ac:inkMkLst>
            <pc:docMk/>
            <pc:sldMk cId="1641541515" sldId="277"/>
            <ac:inkMk id="28" creationId="{98E0CEDC-8B25-2109-3D40-E6BC76A89FCA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4:14.991" v="277"/>
          <ac:inkMkLst>
            <pc:docMk/>
            <pc:sldMk cId="1641541515" sldId="277"/>
            <ac:inkMk id="41" creationId="{397340F7-FA2A-A0C1-7EC6-AB0925B90E7C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5:49.214" v="289"/>
          <ac:inkMkLst>
            <pc:docMk/>
            <pc:sldMk cId="1641541515" sldId="277"/>
            <ac:inkMk id="44" creationId="{565ABDEF-C5EC-1D8B-B3A9-57DAA895F04E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5:55.339" v="290"/>
          <ac:inkMkLst>
            <pc:docMk/>
            <pc:sldMk cId="1641541515" sldId="277"/>
            <ac:inkMk id="45" creationId="{C60895EA-3F25-35E1-CF32-3A5A6948A59D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6:05.542" v="293"/>
          <ac:inkMkLst>
            <pc:docMk/>
            <pc:sldMk cId="1641541515" sldId="277"/>
            <ac:inkMk id="48" creationId="{C164380E-2399-0975-99C5-4542730F4988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6:07.839" v="294"/>
          <ac:inkMkLst>
            <pc:docMk/>
            <pc:sldMk cId="1641541515" sldId="277"/>
            <ac:inkMk id="49" creationId="{D84ABD89-C475-1A51-F92C-259AD25B6CE5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6:09.902" v="295"/>
          <ac:inkMkLst>
            <pc:docMk/>
            <pc:sldMk cId="1641541515" sldId="277"/>
            <ac:inkMk id="50" creationId="{E5AFA311-9E25-0D9E-A67D-052D5DD35876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8:12.140" v="307"/>
          <ac:inkMkLst>
            <pc:docMk/>
            <pc:sldMk cId="1641541515" sldId="277"/>
            <ac:inkMk id="56" creationId="{C9863C7A-FE75-7980-86B7-119BAE06D5DB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8:32.906" v="312"/>
          <ac:inkMkLst>
            <pc:docMk/>
            <pc:sldMk cId="1641541515" sldId="277"/>
            <ac:inkMk id="59" creationId="{18C5EE80-8AA4-2EBE-65D8-20E94F06485B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8:51.469" v="315"/>
          <ac:inkMkLst>
            <pc:docMk/>
            <pc:sldMk cId="1641541515" sldId="277"/>
            <ac:inkMk id="60" creationId="{FCD1C85B-9202-DD2A-355B-C48C906173EC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8:51.484" v="316"/>
          <ac:inkMkLst>
            <pc:docMk/>
            <pc:sldMk cId="1641541515" sldId="277"/>
            <ac:inkMk id="61" creationId="{0B47AA87-EE6D-CDD6-AB2D-193CC584EC5C}"/>
          </ac:inkMkLst>
        </pc:inkChg>
        <pc:inkChg chg="add">
          <ac:chgData name="Sicheng Jin" userId="S::z5317861@ad.unsw.edu.au::42b804c5-6649-4886-87b5-1f397dcdfe96" providerId="AD" clId="Web-{3F42B62B-BA0A-4A0C-3594-841859E5399F}" dt="2025-07-11T13:38:53.531" v="317"/>
          <ac:inkMkLst>
            <pc:docMk/>
            <pc:sldMk cId="1641541515" sldId="277"/>
            <ac:inkMk id="62" creationId="{DA8946DB-A29C-E9A9-0BCD-E227900FD5BA}"/>
          </ac:inkMkLst>
        </pc:inkChg>
      </pc:sldChg>
    </pc:docChg>
  </pc:docChgLst>
  <pc:docChgLst>
    <pc:chgData name="Sicheng Jin" userId="S::z5317861@ad.unsw.edu.au::42b804c5-6649-4886-87b5-1f397dcdfe96" providerId="AD" clId="Web-{1753C73D-8E14-EE20-7D04-0C628644F287}"/>
    <pc:docChg chg="modSld">
      <pc:chgData name="Sicheng Jin" userId="S::z5317861@ad.unsw.edu.au::42b804c5-6649-4886-87b5-1f397dcdfe96" providerId="AD" clId="Web-{1753C73D-8E14-EE20-7D04-0C628644F287}" dt="2025-07-07T11:22:23.829" v="0" actId="20577"/>
      <pc:docMkLst>
        <pc:docMk/>
      </pc:docMkLst>
      <pc:sldChg chg="modSp">
        <pc:chgData name="Sicheng Jin" userId="S::z5317861@ad.unsw.edu.au::42b804c5-6649-4886-87b5-1f397dcdfe96" providerId="AD" clId="Web-{1753C73D-8E14-EE20-7D04-0C628644F287}" dt="2025-07-07T11:22:23.829" v="0" actId="20577"/>
        <pc:sldMkLst>
          <pc:docMk/>
          <pc:sldMk cId="53871079" sldId="256"/>
        </pc:sldMkLst>
        <pc:spChg chg="mod">
          <ac:chgData name="Sicheng Jin" userId="S::z5317861@ad.unsw.edu.au::42b804c5-6649-4886-87b5-1f397dcdfe96" providerId="AD" clId="Web-{1753C73D-8E14-EE20-7D04-0C628644F287}" dt="2025-07-07T11:22:23.829" v="0" actId="20577"/>
          <ac:spMkLst>
            <pc:docMk/>
            <pc:sldMk cId="53871079" sldId="256"/>
            <ac:spMk id="3" creationId="{BA4DF28A-747A-C65C-163B-CDD0CDACC751}"/>
          </ac:spMkLst>
        </pc:spChg>
      </pc:sldChg>
    </pc:docChg>
  </pc:docChgLst>
  <pc:docChgLst>
    <pc:chgData name="Ezekiel Tay" userId="S::z5378748@ad.unsw.edu.au::87c766d3-79e2-4efc-9a10-03709ee1cc39" providerId="AD" clId="Web-{1C36613C-60E6-E6A0-DE99-42EDFE870F33}"/>
    <pc:docChg chg="delSld">
      <pc:chgData name="Ezekiel Tay" userId="S::z5378748@ad.unsw.edu.au::87c766d3-79e2-4efc-9a10-03709ee1cc39" providerId="AD" clId="Web-{1C36613C-60E6-E6A0-DE99-42EDFE870F33}" dt="2025-06-30T03:11:16.158" v="0"/>
      <pc:docMkLst>
        <pc:docMk/>
      </pc:docMkLst>
      <pc:sldChg chg="del">
        <pc:chgData name="Ezekiel Tay" userId="S::z5378748@ad.unsw.edu.au::87c766d3-79e2-4efc-9a10-03709ee1cc39" providerId="AD" clId="Web-{1C36613C-60E6-E6A0-DE99-42EDFE870F33}" dt="2025-06-30T03:11:16.158" v="0"/>
        <pc:sldMkLst>
          <pc:docMk/>
          <pc:sldMk cId="109857222" sldId="256"/>
        </pc:sldMkLst>
      </pc:sldChg>
    </pc:docChg>
  </pc:docChgLst>
  <pc:docChgLst>
    <pc:chgData name="Sicheng Jin" userId="S::z5317861@ad.unsw.edu.au::42b804c5-6649-4886-87b5-1f397dcdfe96" providerId="AD" clId="Web-{5A27FB7B-618D-218F-6170-DB79BF047C3C}"/>
    <pc:docChg chg="modSld">
      <pc:chgData name="Sicheng Jin" userId="S::z5317861@ad.unsw.edu.au::42b804c5-6649-4886-87b5-1f397dcdfe96" providerId="AD" clId="Web-{5A27FB7B-618D-218F-6170-DB79BF047C3C}" dt="2025-07-14T01:26:56.842" v="5" actId="20577"/>
      <pc:docMkLst>
        <pc:docMk/>
      </pc:docMkLst>
      <pc:sldChg chg="modSp">
        <pc:chgData name="Sicheng Jin" userId="S::z5317861@ad.unsw.edu.au::42b804c5-6649-4886-87b5-1f397dcdfe96" providerId="AD" clId="Web-{5A27FB7B-618D-218F-6170-DB79BF047C3C}" dt="2025-07-14T01:26:56.842" v="5" actId="20577"/>
        <pc:sldMkLst>
          <pc:docMk/>
          <pc:sldMk cId="3666256091" sldId="272"/>
        </pc:sldMkLst>
      </pc:sldChg>
      <pc:sldChg chg="addSp delSp modSp mod setBg">
        <pc:chgData name="Sicheng Jin" userId="S::z5317861@ad.unsw.edu.au::42b804c5-6649-4886-87b5-1f397dcdfe96" providerId="AD" clId="Web-{5A27FB7B-618D-218F-6170-DB79BF047C3C}" dt="2025-07-14T01:09:10.645" v="4" actId="14100"/>
        <pc:sldMkLst>
          <pc:docMk/>
          <pc:sldMk cId="3176465295" sldId="273"/>
        </pc:sldMkLst>
        <pc:picChg chg="mod">
          <ac:chgData name="Sicheng Jin" userId="S::z5317861@ad.unsw.edu.au::42b804c5-6649-4886-87b5-1f397dcdfe96" providerId="AD" clId="Web-{5A27FB7B-618D-218F-6170-DB79BF047C3C}" dt="2025-07-14T01:09:10.645" v="4" actId="14100"/>
          <ac:picMkLst>
            <pc:docMk/>
            <pc:sldMk cId="3176465295" sldId="273"/>
            <ac:picMk id="4" creationId="{00C3AC33-79E5-4A28-263E-6573BD89E1F8}"/>
          </ac:picMkLst>
        </pc:picChg>
        <pc:picChg chg="add del ord">
          <ac:chgData name="Sicheng Jin" userId="S::z5317861@ad.unsw.edu.au::42b804c5-6649-4886-87b5-1f397dcdfe96" providerId="AD" clId="Web-{5A27FB7B-618D-218F-6170-DB79BF047C3C}" dt="2025-07-14T01:09:03.223" v="3"/>
          <ac:picMkLst>
            <pc:docMk/>
            <pc:sldMk cId="3176465295" sldId="273"/>
            <ac:picMk id="5" creationId="{AE3EC2E0-B925-8249-A49E-34CD93A78769}"/>
          </ac:picMkLst>
        </pc:picChg>
      </pc:sldChg>
    </pc:docChg>
  </pc:docChgLst>
  <pc:docChgLst>
    <pc:chgData name="Ezekiel Tay" userId="S::z5378748@ad.unsw.edu.au::87c766d3-79e2-4efc-9a10-03709ee1cc39" providerId="AD" clId="Web-{5405EFA8-EC1B-166C-CCF1-CF96C6AB04C3}"/>
    <pc:docChg chg="modSld">
      <pc:chgData name="Ezekiel Tay" userId="S::z5378748@ad.unsw.edu.au::87c766d3-79e2-4efc-9a10-03709ee1cc39" providerId="AD" clId="Web-{5405EFA8-EC1B-166C-CCF1-CF96C6AB04C3}" dt="2025-07-01T02:27:04.027" v="21"/>
      <pc:docMkLst>
        <pc:docMk/>
      </pc:docMkLst>
      <pc:sldChg chg="addSp delSp modSp">
        <pc:chgData name="Ezekiel Tay" userId="S::z5378748@ad.unsw.edu.au::87c766d3-79e2-4efc-9a10-03709ee1cc39" providerId="AD" clId="Web-{5405EFA8-EC1B-166C-CCF1-CF96C6AB04C3}" dt="2025-07-01T02:27:04.027" v="21"/>
        <pc:sldMkLst>
          <pc:docMk/>
          <pc:sldMk cId="1820006399" sldId="266"/>
        </pc:sldMkLst>
      </pc:sldChg>
    </pc:docChg>
  </pc:docChgLst>
  <pc:docChgLst>
    <pc:chgData name="Kenneth Law" userId="S::z5363506@ad.unsw.edu.au::13d2060d-2931-4665-b726-21356c16ac7b" providerId="AD" clId="Web-{6D6B56D2-BA79-4FD0-89C1-064D6ADD92A4}"/>
    <pc:docChg chg="modSld">
      <pc:chgData name="Kenneth Law" userId="S::z5363506@ad.unsw.edu.au::13d2060d-2931-4665-b726-21356c16ac7b" providerId="AD" clId="Web-{6D6B56D2-BA79-4FD0-89C1-064D6ADD92A4}" dt="2025-07-16T00:21:18.436" v="43"/>
      <pc:docMkLst>
        <pc:docMk/>
      </pc:docMkLst>
      <pc:sldChg chg="modSp">
        <pc:chgData name="Kenneth Law" userId="S::z5363506@ad.unsw.edu.au::13d2060d-2931-4665-b726-21356c16ac7b" providerId="AD" clId="Web-{6D6B56D2-BA79-4FD0-89C1-064D6ADD92A4}" dt="2025-07-16T00:21:18.436" v="43"/>
        <pc:sldMkLst>
          <pc:docMk/>
          <pc:sldMk cId="3490191876" sldId="263"/>
        </pc:sldMkLst>
        <pc:graphicFrameChg chg="mod modGraphic">
          <ac:chgData name="Kenneth Law" userId="S::z5363506@ad.unsw.edu.au::13d2060d-2931-4665-b726-21356c16ac7b" providerId="AD" clId="Web-{6D6B56D2-BA79-4FD0-89C1-064D6ADD92A4}" dt="2025-07-16T00:21:18.436" v="43"/>
          <ac:graphicFrameMkLst>
            <pc:docMk/>
            <pc:sldMk cId="3490191876" sldId="263"/>
            <ac:graphicFrameMk id="8" creationId="{4960A394-2085-43F4-E0F3-8FD5F927F195}"/>
          </ac:graphicFrameMkLst>
        </pc:graphicFrameChg>
      </pc:sldChg>
    </pc:docChg>
  </pc:docChgLst>
  <pc:docChgLst>
    <pc:chgData name="Kenneth Law" userId="13d2060d-2931-4665-b726-21356c16ac7b" providerId="ADAL" clId="{9E86D436-D5C3-4822-87D3-54E8A8E342FD}"/>
    <pc:docChg chg="undo custSel addSld delSld modSld sldOrd">
      <pc:chgData name="Kenneth Law" userId="13d2060d-2931-4665-b726-21356c16ac7b" providerId="ADAL" clId="{9E86D436-D5C3-4822-87D3-54E8A8E342FD}" dt="2025-07-15T04:38:23.335" v="5744" actId="20577"/>
      <pc:docMkLst>
        <pc:docMk/>
      </pc:docMkLst>
      <pc:sldChg chg="modSp mod">
        <pc:chgData name="Kenneth Law" userId="13d2060d-2931-4665-b726-21356c16ac7b" providerId="ADAL" clId="{9E86D436-D5C3-4822-87D3-54E8A8E342FD}" dt="2025-07-01T22:21:18.480" v="33" actId="20577"/>
        <pc:sldMkLst>
          <pc:docMk/>
          <pc:sldMk cId="53871079" sldId="256"/>
        </pc:sldMkLst>
        <pc:spChg chg="mod">
          <ac:chgData name="Kenneth Law" userId="13d2060d-2931-4665-b726-21356c16ac7b" providerId="ADAL" clId="{9E86D436-D5C3-4822-87D3-54E8A8E342FD}" dt="2025-07-01T22:21:18.480" v="33" actId="20577"/>
          <ac:spMkLst>
            <pc:docMk/>
            <pc:sldMk cId="53871079" sldId="256"/>
            <ac:spMk id="2" creationId="{F57D860B-D809-8391-6AC1-610AB203F34F}"/>
          </ac:spMkLst>
        </pc:spChg>
        <pc:spChg chg="mod">
          <ac:chgData name="Kenneth Law" userId="13d2060d-2931-4665-b726-21356c16ac7b" providerId="ADAL" clId="{9E86D436-D5C3-4822-87D3-54E8A8E342FD}" dt="2025-07-01T22:21:07.978" v="27" actId="14100"/>
          <ac:spMkLst>
            <pc:docMk/>
            <pc:sldMk cId="53871079" sldId="256"/>
            <ac:spMk id="3" creationId="{BA4DF28A-747A-C65C-163B-CDD0CDACC751}"/>
          </ac:spMkLst>
        </pc:spChg>
      </pc:sldChg>
      <pc:sldChg chg="modSp mod">
        <pc:chgData name="Kenneth Law" userId="13d2060d-2931-4665-b726-21356c16ac7b" providerId="ADAL" clId="{9E86D436-D5C3-4822-87D3-54E8A8E342FD}" dt="2025-07-06T02:52:41.649" v="670" actId="20577"/>
        <pc:sldMkLst>
          <pc:docMk/>
          <pc:sldMk cId="1387705126" sldId="257"/>
        </pc:sldMkLst>
        <pc:spChg chg="mod">
          <ac:chgData name="Kenneth Law" userId="13d2060d-2931-4665-b726-21356c16ac7b" providerId="ADAL" clId="{9E86D436-D5C3-4822-87D3-54E8A8E342FD}" dt="2025-07-06T02:52:41.649" v="670" actId="20577"/>
          <ac:spMkLst>
            <pc:docMk/>
            <pc:sldMk cId="1387705126" sldId="257"/>
            <ac:spMk id="3" creationId="{6C1DF100-945C-8AF1-9F74-E73D1406B064}"/>
          </ac:spMkLst>
        </pc:spChg>
      </pc:sldChg>
      <pc:sldChg chg="addSp delSp modSp mod">
        <pc:chgData name="Kenneth Law" userId="13d2060d-2931-4665-b726-21356c16ac7b" providerId="ADAL" clId="{9E86D436-D5C3-4822-87D3-54E8A8E342FD}" dt="2025-07-06T03:05:04.311" v="1205" actId="20577"/>
        <pc:sldMkLst>
          <pc:docMk/>
          <pc:sldMk cId="469226296" sldId="259"/>
        </pc:sldMkLst>
        <pc:spChg chg="mod">
          <ac:chgData name="Kenneth Law" userId="13d2060d-2931-4665-b726-21356c16ac7b" providerId="ADAL" clId="{9E86D436-D5C3-4822-87D3-54E8A8E342FD}" dt="2025-07-06T02:16:57.042" v="204" actId="20577"/>
          <ac:spMkLst>
            <pc:docMk/>
            <pc:sldMk cId="469226296" sldId="259"/>
            <ac:spMk id="2" creationId="{5F1C2C25-C4EE-BC74-22EA-A4BD301836BA}"/>
          </ac:spMkLst>
        </pc:spChg>
        <pc:spChg chg="mod">
          <ac:chgData name="Kenneth Law" userId="13d2060d-2931-4665-b726-21356c16ac7b" providerId="ADAL" clId="{9E86D436-D5C3-4822-87D3-54E8A8E342FD}" dt="2025-07-06T03:05:04.311" v="1205" actId="20577"/>
          <ac:spMkLst>
            <pc:docMk/>
            <pc:sldMk cId="469226296" sldId="259"/>
            <ac:spMk id="4" creationId="{33B6B07B-E21E-2108-20B1-00F614C09628}"/>
          </ac:spMkLst>
        </pc:spChg>
      </pc:sldChg>
      <pc:sldChg chg="addSp delSp modSp mod setBg">
        <pc:chgData name="Kenneth Law" userId="13d2060d-2931-4665-b726-21356c16ac7b" providerId="ADAL" clId="{9E86D436-D5C3-4822-87D3-54E8A8E342FD}" dt="2025-07-06T03:36:04.453" v="2525" actId="1076"/>
        <pc:sldMkLst>
          <pc:docMk/>
          <pc:sldMk cId="3773808741" sldId="260"/>
        </pc:sldMkLst>
        <pc:spChg chg="mod">
          <ac:chgData name="Kenneth Law" userId="13d2060d-2931-4665-b726-21356c16ac7b" providerId="ADAL" clId="{9E86D436-D5C3-4822-87D3-54E8A8E342FD}" dt="2025-07-06T03:20:33.320" v="1940" actId="26606"/>
          <ac:spMkLst>
            <pc:docMk/>
            <pc:sldMk cId="3773808741" sldId="260"/>
            <ac:spMk id="2" creationId="{707AED1A-0AC8-A8E7-5B7F-8B6BC141F50B}"/>
          </ac:spMkLst>
        </pc:spChg>
        <pc:spChg chg="mod">
          <ac:chgData name="Kenneth Law" userId="13d2060d-2931-4665-b726-21356c16ac7b" providerId="ADAL" clId="{9E86D436-D5C3-4822-87D3-54E8A8E342FD}" dt="2025-07-06T03:20:55.798" v="1947" actId="14100"/>
          <ac:spMkLst>
            <pc:docMk/>
            <pc:sldMk cId="3773808741" sldId="260"/>
            <ac:spMk id="3" creationId="{37779A8F-7A4A-C632-DB9A-F30AE8569336}"/>
          </ac:spMkLst>
        </pc:spChg>
        <pc:spChg chg="add mod">
          <ac:chgData name="Kenneth Law" userId="13d2060d-2931-4665-b726-21356c16ac7b" providerId="ADAL" clId="{9E86D436-D5C3-4822-87D3-54E8A8E342FD}" dt="2025-07-06T03:35:53.646" v="2524" actId="122"/>
          <ac:spMkLst>
            <pc:docMk/>
            <pc:sldMk cId="3773808741" sldId="260"/>
            <ac:spMk id="6" creationId="{99344B16-AA6E-5432-3DB2-DECF1DA32E58}"/>
          </ac:spMkLst>
        </pc:spChg>
        <pc:spChg chg="add mod">
          <ac:chgData name="Kenneth Law" userId="13d2060d-2931-4665-b726-21356c16ac7b" providerId="ADAL" clId="{9E86D436-D5C3-4822-87D3-54E8A8E342FD}" dt="2025-07-06T03:36:04.453" v="2525" actId="1076"/>
          <ac:spMkLst>
            <pc:docMk/>
            <pc:sldMk cId="3773808741" sldId="260"/>
            <ac:spMk id="8" creationId="{04630253-B05D-C78E-4796-C1200AD1F756}"/>
          </ac:spMkLst>
        </pc:spChg>
        <pc:spChg chg="add mod">
          <ac:chgData name="Kenneth Law" userId="13d2060d-2931-4665-b726-21356c16ac7b" providerId="ADAL" clId="{9E86D436-D5C3-4822-87D3-54E8A8E342FD}" dt="2025-07-06T03:35:38.349" v="2518" actId="1076"/>
          <ac:spMkLst>
            <pc:docMk/>
            <pc:sldMk cId="3773808741" sldId="260"/>
            <ac:spMk id="10" creationId="{49CF8DF6-AAF7-A59F-2B22-B9D0C11DB2EB}"/>
          </ac:spMkLst>
        </pc:spChg>
        <pc:picChg chg="add mod ord">
          <ac:chgData name="Kenneth Law" userId="13d2060d-2931-4665-b726-21356c16ac7b" providerId="ADAL" clId="{9E86D436-D5C3-4822-87D3-54E8A8E342FD}" dt="2025-07-06T03:35:40.722" v="2520" actId="1076"/>
          <ac:picMkLst>
            <pc:docMk/>
            <pc:sldMk cId="3773808741" sldId="260"/>
            <ac:picMk id="5" creationId="{72F44843-0028-A2FC-F850-A963CEEE8CE5}"/>
          </ac:picMkLst>
        </pc:picChg>
        <pc:picChg chg="mod">
          <ac:chgData name="Kenneth Law" userId="13d2060d-2931-4665-b726-21356c16ac7b" providerId="ADAL" clId="{9E86D436-D5C3-4822-87D3-54E8A8E342FD}" dt="2025-07-06T03:20:33.320" v="1940" actId="26606"/>
          <ac:picMkLst>
            <pc:docMk/>
            <pc:sldMk cId="3773808741" sldId="260"/>
            <ac:picMk id="7" creationId="{E1BEE579-BFD5-54BC-06D6-BEB41B891BC4}"/>
          </ac:picMkLst>
        </pc:picChg>
      </pc:sldChg>
      <pc:sldChg chg="addSp modSp mod">
        <pc:chgData name="Kenneth Law" userId="13d2060d-2931-4665-b726-21356c16ac7b" providerId="ADAL" clId="{9E86D436-D5C3-4822-87D3-54E8A8E342FD}" dt="2025-07-06T03:54:02.308" v="3753" actId="20577"/>
        <pc:sldMkLst>
          <pc:docMk/>
          <pc:sldMk cId="1124268542" sldId="261"/>
        </pc:sldMkLst>
        <pc:spChg chg="mod">
          <ac:chgData name="Kenneth Law" userId="13d2060d-2931-4665-b726-21356c16ac7b" providerId="ADAL" clId="{9E86D436-D5C3-4822-87D3-54E8A8E342FD}" dt="2025-07-06T03:41:32" v="2879" actId="20577"/>
          <ac:spMkLst>
            <pc:docMk/>
            <pc:sldMk cId="1124268542" sldId="261"/>
            <ac:spMk id="2" creationId="{68D6A689-02C3-CB5A-2109-9E49DA6B4A93}"/>
          </ac:spMkLst>
        </pc:spChg>
        <pc:spChg chg="mod">
          <ac:chgData name="Kenneth Law" userId="13d2060d-2931-4665-b726-21356c16ac7b" providerId="ADAL" clId="{9E86D436-D5C3-4822-87D3-54E8A8E342FD}" dt="2025-07-06T03:36:47.321" v="2526" actId="14100"/>
          <ac:spMkLst>
            <pc:docMk/>
            <pc:sldMk cId="1124268542" sldId="261"/>
            <ac:spMk id="3" creationId="{E697AEE6-6DAA-37D9-14FA-A699EB501959}"/>
          </ac:spMkLst>
        </pc:spChg>
        <pc:spChg chg="add mod">
          <ac:chgData name="Kenneth Law" userId="13d2060d-2931-4665-b726-21356c16ac7b" providerId="ADAL" clId="{9E86D436-D5C3-4822-87D3-54E8A8E342FD}" dt="2025-07-06T03:54:02.308" v="3753" actId="20577"/>
          <ac:spMkLst>
            <pc:docMk/>
            <pc:sldMk cId="1124268542" sldId="261"/>
            <ac:spMk id="6" creationId="{132796BD-CCF4-914C-DD29-8BFE15B35672}"/>
          </ac:spMkLst>
        </pc:spChg>
        <pc:picChg chg="add mod">
          <ac:chgData name="Kenneth Law" userId="13d2060d-2931-4665-b726-21356c16ac7b" providerId="ADAL" clId="{9E86D436-D5C3-4822-87D3-54E8A8E342FD}" dt="2025-07-06T03:38:53.859" v="2645" actId="1076"/>
          <ac:picMkLst>
            <pc:docMk/>
            <pc:sldMk cId="1124268542" sldId="261"/>
            <ac:picMk id="5" creationId="{B002C31B-BF0D-ED85-0553-1E993ABE5E58}"/>
          </ac:picMkLst>
        </pc:picChg>
      </pc:sldChg>
      <pc:sldChg chg="modSp mod ord">
        <pc:chgData name="Kenneth Law" userId="13d2060d-2931-4665-b726-21356c16ac7b" providerId="ADAL" clId="{9E86D436-D5C3-4822-87D3-54E8A8E342FD}" dt="2025-07-06T03:41:15.217" v="2858"/>
        <pc:sldMkLst>
          <pc:docMk/>
          <pc:sldMk cId="2470259840" sldId="262"/>
        </pc:sldMkLst>
        <pc:spChg chg="mod">
          <ac:chgData name="Kenneth Law" userId="13d2060d-2931-4665-b726-21356c16ac7b" providerId="ADAL" clId="{9E86D436-D5C3-4822-87D3-54E8A8E342FD}" dt="2025-07-06T03:37:40.387" v="2641" actId="20577"/>
          <ac:spMkLst>
            <pc:docMk/>
            <pc:sldMk cId="2470259840" sldId="262"/>
            <ac:spMk id="3" creationId="{6839E03B-984E-55DF-8FC4-E2DACDF49A9F}"/>
          </ac:spMkLst>
        </pc:spChg>
      </pc:sldChg>
      <pc:sldChg chg="modSp mod ord">
        <pc:chgData name="Kenneth Law" userId="13d2060d-2931-4665-b726-21356c16ac7b" providerId="ADAL" clId="{9E86D436-D5C3-4822-87D3-54E8A8E342FD}" dt="2025-07-06T01:55:07.992" v="153" actId="20577"/>
        <pc:sldMkLst>
          <pc:docMk/>
          <pc:sldMk cId="1820006399" sldId="266"/>
        </pc:sldMkLst>
        <pc:graphicFrameChg chg="modGraphic">
          <ac:chgData name="Kenneth Law" userId="13d2060d-2931-4665-b726-21356c16ac7b" providerId="ADAL" clId="{9E86D436-D5C3-4822-87D3-54E8A8E342FD}" dt="2025-07-06T01:55:07.992" v="153" actId="20577"/>
          <ac:graphicFrameMkLst>
            <pc:docMk/>
            <pc:sldMk cId="1820006399" sldId="266"/>
            <ac:graphicFrameMk id="3" creationId="{6C92C360-B860-AA65-4F1D-ABA798F26FE1}"/>
          </ac:graphicFrameMkLst>
        </pc:graphicFrameChg>
      </pc:sldChg>
      <pc:sldChg chg="modSp mod">
        <pc:chgData name="Kenneth Law" userId="13d2060d-2931-4665-b726-21356c16ac7b" providerId="ADAL" clId="{9E86D436-D5C3-4822-87D3-54E8A8E342FD}" dt="2025-07-15T04:23:34.115" v="5455" actId="12"/>
        <pc:sldMkLst>
          <pc:docMk/>
          <pc:sldMk cId="2632238736" sldId="267"/>
        </pc:sldMkLst>
        <pc:spChg chg="mod">
          <ac:chgData name="Kenneth Law" userId="13d2060d-2931-4665-b726-21356c16ac7b" providerId="ADAL" clId="{9E86D436-D5C3-4822-87D3-54E8A8E342FD}" dt="2025-07-15T04:23:34.115" v="5455" actId="12"/>
          <ac:spMkLst>
            <pc:docMk/>
            <pc:sldMk cId="2632238736" sldId="267"/>
            <ac:spMk id="3" creationId="{B56BA085-3075-B42D-4224-88302FE7BD7A}"/>
          </ac:spMkLst>
        </pc:spChg>
      </pc:sldChg>
      <pc:sldChg chg="new del">
        <pc:chgData name="Kenneth Law" userId="13d2060d-2931-4665-b726-21356c16ac7b" providerId="ADAL" clId="{9E86D436-D5C3-4822-87D3-54E8A8E342FD}" dt="2025-07-01T22:22:34.489" v="48" actId="680"/>
        <pc:sldMkLst>
          <pc:docMk/>
          <pc:sldMk cId="4078701347" sldId="267"/>
        </pc:sldMkLst>
      </pc:sldChg>
      <pc:sldChg chg="addSp modSp add mod">
        <pc:chgData name="Kenneth Law" userId="13d2060d-2931-4665-b726-21356c16ac7b" providerId="ADAL" clId="{9E86D436-D5C3-4822-87D3-54E8A8E342FD}" dt="2025-07-06T03:53:38.289" v="3746" actId="1038"/>
        <pc:sldMkLst>
          <pc:docMk/>
          <pc:sldMk cId="4294684587" sldId="267"/>
        </pc:sldMkLst>
      </pc:sldChg>
      <pc:sldChg chg="modSp add mod">
        <pc:chgData name="Kenneth Law" userId="13d2060d-2931-4665-b726-21356c16ac7b" providerId="ADAL" clId="{9E86D436-D5C3-4822-87D3-54E8A8E342FD}" dt="2025-07-06T01:55:57" v="185" actId="20577"/>
        <pc:sldMkLst>
          <pc:docMk/>
          <pc:sldMk cId="3220883303" sldId="268"/>
        </pc:sldMkLst>
      </pc:sldChg>
      <pc:sldChg chg="addSp delSp modSp add mod ord">
        <pc:chgData name="Kenneth Law" userId="13d2060d-2931-4665-b726-21356c16ac7b" providerId="ADAL" clId="{9E86D436-D5C3-4822-87D3-54E8A8E342FD}" dt="2025-07-06T03:25:07.112" v="2156" actId="20577"/>
        <pc:sldMkLst>
          <pc:docMk/>
          <pc:sldMk cId="2395189814" sldId="269"/>
        </pc:sldMkLst>
        <pc:spChg chg="mod">
          <ac:chgData name="Kenneth Law" userId="13d2060d-2931-4665-b726-21356c16ac7b" providerId="ADAL" clId="{9E86D436-D5C3-4822-87D3-54E8A8E342FD}" dt="2025-07-06T02:14:50.718" v="192" actId="20577"/>
          <ac:spMkLst>
            <pc:docMk/>
            <pc:sldMk cId="2395189814" sldId="269"/>
            <ac:spMk id="2" creationId="{590E388B-1618-28B4-99E6-0723FDB47158}"/>
          </ac:spMkLst>
        </pc:spChg>
        <pc:spChg chg="add mod">
          <ac:chgData name="Kenneth Law" userId="13d2060d-2931-4665-b726-21356c16ac7b" providerId="ADAL" clId="{9E86D436-D5C3-4822-87D3-54E8A8E342FD}" dt="2025-07-06T03:25:07.112" v="2156" actId="20577"/>
          <ac:spMkLst>
            <pc:docMk/>
            <pc:sldMk cId="2395189814" sldId="269"/>
            <ac:spMk id="11" creationId="{3CCEDABD-BC62-0A58-D5ED-2CBA36E2A8F4}"/>
          </ac:spMkLst>
        </pc:spChg>
        <pc:picChg chg="add del">
          <ac:chgData name="Kenneth Law" userId="13d2060d-2931-4665-b726-21356c16ac7b" providerId="ADAL" clId="{9E86D436-D5C3-4822-87D3-54E8A8E342FD}" dt="2025-07-06T02:15:22.570" v="196" actId="478"/>
          <ac:picMkLst>
            <pc:docMk/>
            <pc:sldMk cId="2395189814" sldId="269"/>
            <ac:picMk id="7" creationId="{19093F88-C936-0931-0D34-D72C668454B5}"/>
          </ac:picMkLst>
        </pc:picChg>
        <pc:picChg chg="add mod">
          <ac:chgData name="Kenneth Law" userId="13d2060d-2931-4665-b726-21356c16ac7b" providerId="ADAL" clId="{9E86D436-D5C3-4822-87D3-54E8A8E342FD}" dt="2025-07-06T02:19:38.874" v="224" actId="1076"/>
          <ac:picMkLst>
            <pc:docMk/>
            <pc:sldMk cId="2395189814" sldId="269"/>
            <ac:picMk id="10" creationId="{611E92B1-3671-6C17-554A-8670ADFB8A06}"/>
          </ac:picMkLst>
        </pc:picChg>
      </pc:sldChg>
      <pc:sldChg chg="addSp modSp add mod">
        <pc:chgData name="Kenneth Law" userId="13d2060d-2931-4665-b726-21356c16ac7b" providerId="ADAL" clId="{9E86D436-D5C3-4822-87D3-54E8A8E342FD}" dt="2025-07-06T03:03:56.664" v="1188" actId="20577"/>
        <pc:sldMkLst>
          <pc:docMk/>
          <pc:sldMk cId="1280289768" sldId="270"/>
        </pc:sldMkLst>
        <pc:spChg chg="mod">
          <ac:chgData name="Kenneth Law" userId="13d2060d-2931-4665-b726-21356c16ac7b" providerId="ADAL" clId="{9E86D436-D5C3-4822-87D3-54E8A8E342FD}" dt="2025-07-06T02:51:59.548" v="560" actId="122"/>
          <ac:spMkLst>
            <pc:docMk/>
            <pc:sldMk cId="1280289768" sldId="270"/>
            <ac:spMk id="2" creationId="{BAB48970-AAA5-CE45-1D99-91A58D1E0687}"/>
          </ac:spMkLst>
        </pc:spChg>
        <pc:spChg chg="mod">
          <ac:chgData name="Kenneth Law" userId="13d2060d-2931-4665-b726-21356c16ac7b" providerId="ADAL" clId="{9E86D436-D5C3-4822-87D3-54E8A8E342FD}" dt="2025-07-06T03:03:56.664" v="1188" actId="20577"/>
          <ac:spMkLst>
            <pc:docMk/>
            <pc:sldMk cId="1280289768" sldId="270"/>
            <ac:spMk id="3" creationId="{3655CC4C-55B1-379A-20DD-46810200F6C4}"/>
          </ac:spMkLst>
        </pc:spChg>
        <pc:spChg chg="add mod">
          <ac:chgData name="Kenneth Law" userId="13d2060d-2931-4665-b726-21356c16ac7b" providerId="ADAL" clId="{9E86D436-D5C3-4822-87D3-54E8A8E342FD}" dt="2025-07-06T03:00:19.456" v="881" actId="20577"/>
          <ac:spMkLst>
            <pc:docMk/>
            <pc:sldMk cId="1280289768" sldId="270"/>
            <ac:spMk id="6" creationId="{D2D997D4-0DE8-B94A-19B8-907278BFE08D}"/>
          </ac:spMkLst>
        </pc:spChg>
      </pc:sldChg>
      <pc:sldChg chg="addSp delSp modSp add mod">
        <pc:chgData name="Kenneth Law" userId="13d2060d-2931-4665-b726-21356c16ac7b" providerId="ADAL" clId="{9E86D436-D5C3-4822-87D3-54E8A8E342FD}" dt="2025-07-06T03:31:44.376" v="2429" actId="1076"/>
        <pc:sldMkLst>
          <pc:docMk/>
          <pc:sldMk cId="1967608662" sldId="271"/>
        </pc:sldMkLst>
        <pc:spChg chg="mod">
          <ac:chgData name="Kenneth Law" userId="13d2060d-2931-4665-b726-21356c16ac7b" providerId="ADAL" clId="{9E86D436-D5C3-4822-87D3-54E8A8E342FD}" dt="2025-07-06T03:13:08.013" v="1612" actId="20577"/>
          <ac:spMkLst>
            <pc:docMk/>
            <pc:sldMk cId="1967608662" sldId="271"/>
            <ac:spMk id="2" creationId="{EBE05415-DC68-20FF-376D-8DCF743E3081}"/>
          </ac:spMkLst>
        </pc:spChg>
        <pc:spChg chg="mod">
          <ac:chgData name="Kenneth Law" userId="13d2060d-2931-4665-b726-21356c16ac7b" providerId="ADAL" clId="{9E86D436-D5C3-4822-87D3-54E8A8E342FD}" dt="2025-07-06T03:31:21.701" v="2424" actId="113"/>
          <ac:spMkLst>
            <pc:docMk/>
            <pc:sldMk cId="1967608662" sldId="271"/>
            <ac:spMk id="3" creationId="{0DC8F0FB-95FA-2768-9895-52B659021601}"/>
          </ac:spMkLst>
        </pc:spChg>
        <pc:spChg chg="mod">
          <ac:chgData name="Kenneth Law" userId="13d2060d-2931-4665-b726-21356c16ac7b" providerId="ADAL" clId="{9E86D436-D5C3-4822-87D3-54E8A8E342FD}" dt="2025-07-06T03:06:39.336" v="1309" actId="27636"/>
          <ac:spMkLst>
            <pc:docMk/>
            <pc:sldMk cId="1967608662" sldId="271"/>
            <ac:spMk id="4" creationId="{9028E304-F912-486B-F863-459A8A444088}"/>
          </ac:spMkLst>
        </pc:spChg>
        <pc:spChg chg="add mod">
          <ac:chgData name="Kenneth Law" userId="13d2060d-2931-4665-b726-21356c16ac7b" providerId="ADAL" clId="{9E86D436-D5C3-4822-87D3-54E8A8E342FD}" dt="2025-07-06T03:31:44.376" v="2429" actId="1076"/>
          <ac:spMkLst>
            <pc:docMk/>
            <pc:sldMk cId="1967608662" sldId="271"/>
            <ac:spMk id="13" creationId="{120CC4A0-F116-C333-DE77-C1FD57CFE09A}"/>
          </ac:spMkLst>
        </pc:spChg>
        <pc:picChg chg="add mod">
          <ac:chgData name="Kenneth Law" userId="13d2060d-2931-4665-b726-21356c16ac7b" providerId="ADAL" clId="{9E86D436-D5C3-4822-87D3-54E8A8E342FD}" dt="2025-07-06T03:09:16.979" v="1376" actId="1076"/>
          <ac:picMkLst>
            <pc:docMk/>
            <pc:sldMk cId="1967608662" sldId="271"/>
            <ac:picMk id="6" creationId="{8F6D4431-1ACB-866F-1B8E-DAE85E2B97CE}"/>
          </ac:picMkLst>
        </pc:picChg>
        <pc:picChg chg="mod">
          <ac:chgData name="Kenneth Law" userId="13d2060d-2931-4665-b726-21356c16ac7b" providerId="ADAL" clId="{9E86D436-D5C3-4822-87D3-54E8A8E342FD}" dt="2025-07-06T03:10:20.290" v="1380" actId="1076"/>
          <ac:picMkLst>
            <pc:docMk/>
            <pc:sldMk cId="1967608662" sldId="271"/>
            <ac:picMk id="7" creationId="{44A0AB50-301C-C14C-2BCF-0A204ED43676}"/>
          </ac:picMkLst>
        </pc:picChg>
        <pc:picChg chg="add mod">
          <ac:chgData name="Kenneth Law" userId="13d2060d-2931-4665-b726-21356c16ac7b" providerId="ADAL" clId="{9E86D436-D5C3-4822-87D3-54E8A8E342FD}" dt="2025-07-06T03:16:18.874" v="1823" actId="27614"/>
          <ac:picMkLst>
            <pc:docMk/>
            <pc:sldMk cId="1967608662" sldId="271"/>
            <ac:picMk id="15" creationId="{84A9C7EF-5240-BE21-2BB2-679C99E57697}"/>
          </ac:picMkLst>
        </pc:picChg>
      </pc:sldChg>
      <pc:sldChg chg="modSp mod">
        <pc:chgData name="Kenneth Law" userId="13d2060d-2931-4665-b726-21356c16ac7b" providerId="ADAL" clId="{9E86D436-D5C3-4822-87D3-54E8A8E342FD}" dt="2025-07-15T04:38:23.335" v="5744" actId="20577"/>
        <pc:sldMkLst>
          <pc:docMk/>
          <pc:sldMk cId="2650396935" sldId="283"/>
        </pc:sldMkLst>
        <pc:spChg chg="mod">
          <ac:chgData name="Kenneth Law" userId="13d2060d-2931-4665-b726-21356c16ac7b" providerId="ADAL" clId="{9E86D436-D5C3-4822-87D3-54E8A8E342FD}" dt="2025-07-15T04:38:23.335" v="5744" actId="20577"/>
          <ac:spMkLst>
            <pc:docMk/>
            <pc:sldMk cId="2650396935" sldId="283"/>
            <ac:spMk id="3" creationId="{B4017618-1957-E43A-57C5-89FE065674C3}"/>
          </ac:spMkLst>
        </pc:spChg>
      </pc:sldChg>
      <pc:sldChg chg="ord">
        <pc:chgData name="Kenneth Law" userId="13d2060d-2931-4665-b726-21356c16ac7b" providerId="ADAL" clId="{9E86D436-D5C3-4822-87D3-54E8A8E342FD}" dt="2025-07-15T04:22:45.774" v="5426"/>
        <pc:sldMkLst>
          <pc:docMk/>
          <pc:sldMk cId="2330939719" sldId="285"/>
        </pc:sldMkLst>
      </pc:sldChg>
      <pc:sldChg chg="addSp delSp modSp mod ord">
        <pc:chgData name="Kenneth Law" userId="13d2060d-2931-4665-b726-21356c16ac7b" providerId="ADAL" clId="{9E86D436-D5C3-4822-87D3-54E8A8E342FD}" dt="2025-07-15T04:37:04.693" v="5622" actId="20577"/>
        <pc:sldMkLst>
          <pc:docMk/>
          <pc:sldMk cId="2577020722" sldId="287"/>
        </pc:sldMkLst>
        <pc:spChg chg="mod">
          <ac:chgData name="Kenneth Law" userId="13d2060d-2931-4665-b726-21356c16ac7b" providerId="ADAL" clId="{9E86D436-D5C3-4822-87D3-54E8A8E342FD}" dt="2025-07-15T03:30:17.856" v="3941" actId="20577"/>
          <ac:spMkLst>
            <pc:docMk/>
            <pc:sldMk cId="2577020722" sldId="287"/>
            <ac:spMk id="2" creationId="{C4C0852D-6532-4059-316C-6066549DBBA4}"/>
          </ac:spMkLst>
        </pc:spChg>
        <pc:spChg chg="mod">
          <ac:chgData name="Kenneth Law" userId="13d2060d-2931-4665-b726-21356c16ac7b" providerId="ADAL" clId="{9E86D436-D5C3-4822-87D3-54E8A8E342FD}" dt="2025-07-15T04:37:04.693" v="5622" actId="20577"/>
          <ac:spMkLst>
            <pc:docMk/>
            <pc:sldMk cId="2577020722" sldId="287"/>
            <ac:spMk id="5" creationId="{C84FF90C-4F44-644F-09F8-ABB367EE40AC}"/>
          </ac:spMkLst>
        </pc:spChg>
        <pc:picChg chg="add mod">
          <ac:chgData name="Kenneth Law" userId="13d2060d-2931-4665-b726-21356c16ac7b" providerId="ADAL" clId="{9E86D436-D5C3-4822-87D3-54E8A8E342FD}" dt="2025-07-15T04:35:32.734" v="5572" actId="1076"/>
          <ac:picMkLst>
            <pc:docMk/>
            <pc:sldMk cId="2577020722" sldId="287"/>
            <ac:picMk id="4" creationId="{4C1F0083-3640-4C9A-EE22-E0E3E10B269C}"/>
          </ac:picMkLst>
        </pc:picChg>
        <pc:picChg chg="add mod">
          <ac:chgData name="Kenneth Law" userId="13d2060d-2931-4665-b726-21356c16ac7b" providerId="ADAL" clId="{9E86D436-D5C3-4822-87D3-54E8A8E342FD}" dt="2025-07-15T04:35:31.759" v="5571" actId="1076"/>
          <ac:picMkLst>
            <pc:docMk/>
            <pc:sldMk cId="2577020722" sldId="287"/>
            <ac:picMk id="6" creationId="{2CE65E7E-275E-77D2-E3F6-DFA483479748}"/>
          </ac:picMkLst>
        </pc:picChg>
        <pc:picChg chg="del mod">
          <ac:chgData name="Kenneth Law" userId="13d2060d-2931-4665-b726-21356c16ac7b" providerId="ADAL" clId="{9E86D436-D5C3-4822-87D3-54E8A8E342FD}" dt="2025-07-15T03:30:30.197" v="3947" actId="478"/>
          <ac:picMkLst>
            <pc:docMk/>
            <pc:sldMk cId="2577020722" sldId="287"/>
            <ac:picMk id="10" creationId="{9D9EFC9C-4180-1CF1-37D8-C18B87BE6ACB}"/>
          </ac:picMkLst>
        </pc:picChg>
      </pc:sldChg>
      <pc:sldChg chg="addSp delSp modSp add mod">
        <pc:chgData name="Kenneth Law" userId="13d2060d-2931-4665-b726-21356c16ac7b" providerId="ADAL" clId="{9E86D436-D5C3-4822-87D3-54E8A8E342FD}" dt="2025-07-14T06:11:25.966" v="3799" actId="478"/>
        <pc:sldMkLst>
          <pc:docMk/>
          <pc:sldMk cId="3617842568" sldId="287"/>
        </pc:sldMkLst>
      </pc:sldChg>
      <pc:sldChg chg="add del">
        <pc:chgData name="Kenneth Law" userId="13d2060d-2931-4665-b726-21356c16ac7b" providerId="ADAL" clId="{9E86D436-D5C3-4822-87D3-54E8A8E342FD}" dt="2025-07-14T06:47:02.132" v="3845" actId="47"/>
        <pc:sldMkLst>
          <pc:docMk/>
          <pc:sldMk cId="1281117910" sldId="288"/>
        </pc:sldMkLst>
      </pc:sldChg>
      <pc:sldChg chg="addSp delSp modSp add mod ord">
        <pc:chgData name="Kenneth Law" userId="13d2060d-2931-4665-b726-21356c16ac7b" providerId="ADAL" clId="{9E86D436-D5C3-4822-87D3-54E8A8E342FD}" dt="2025-07-15T04:31:42.897" v="5526" actId="27614"/>
        <pc:sldMkLst>
          <pc:docMk/>
          <pc:sldMk cId="2288114352" sldId="289"/>
        </pc:sldMkLst>
        <pc:spChg chg="mod">
          <ac:chgData name="Kenneth Law" userId="13d2060d-2931-4665-b726-21356c16ac7b" providerId="ADAL" clId="{9E86D436-D5C3-4822-87D3-54E8A8E342FD}" dt="2025-07-15T04:27:52.323" v="5501" actId="20577"/>
          <ac:spMkLst>
            <pc:docMk/>
            <pc:sldMk cId="2288114352" sldId="289"/>
            <ac:spMk id="2" creationId="{8193DDEE-3180-D44A-E6D7-80E31959AAC5}"/>
          </ac:spMkLst>
        </pc:spChg>
        <pc:picChg chg="add del mod">
          <ac:chgData name="Kenneth Law" userId="13d2060d-2931-4665-b726-21356c16ac7b" providerId="ADAL" clId="{9E86D436-D5C3-4822-87D3-54E8A8E342FD}" dt="2025-07-15T04:27:43.676" v="5488" actId="478"/>
          <ac:picMkLst>
            <pc:docMk/>
            <pc:sldMk cId="2288114352" sldId="289"/>
            <ac:picMk id="4" creationId="{1346AC0C-209C-3A3E-BDAD-A0727427E465}"/>
          </ac:picMkLst>
        </pc:picChg>
        <pc:picChg chg="add del mod">
          <ac:chgData name="Kenneth Law" userId="13d2060d-2931-4665-b726-21356c16ac7b" providerId="ADAL" clId="{9E86D436-D5C3-4822-87D3-54E8A8E342FD}" dt="2025-07-15T02:41:47.949" v="3853" actId="478"/>
          <ac:picMkLst>
            <pc:docMk/>
            <pc:sldMk cId="2288114352" sldId="289"/>
            <ac:picMk id="6" creationId="{2F483374-69FB-BBEC-EB5A-35C83A65EA30}"/>
          </ac:picMkLst>
        </pc:picChg>
        <pc:picChg chg="add del mod">
          <ac:chgData name="Kenneth Law" userId="13d2060d-2931-4665-b726-21356c16ac7b" providerId="ADAL" clId="{9E86D436-D5C3-4822-87D3-54E8A8E342FD}" dt="2025-07-15T04:29:05.894" v="5502" actId="478"/>
          <ac:picMkLst>
            <pc:docMk/>
            <pc:sldMk cId="2288114352" sldId="289"/>
            <ac:picMk id="9" creationId="{85E0B3DC-1604-66AC-EF04-84D58C816494}"/>
          </ac:picMkLst>
        </pc:picChg>
        <pc:picChg chg="add del mod">
          <ac:chgData name="Kenneth Law" userId="13d2060d-2931-4665-b726-21356c16ac7b" providerId="ADAL" clId="{9E86D436-D5C3-4822-87D3-54E8A8E342FD}" dt="2025-07-15T04:31:36.272" v="5523" actId="478"/>
          <ac:picMkLst>
            <pc:docMk/>
            <pc:sldMk cId="2288114352" sldId="289"/>
            <ac:picMk id="11" creationId="{2022DC15-B058-B4B9-0505-E0B2F1622C32}"/>
          </ac:picMkLst>
        </pc:picChg>
        <pc:picChg chg="add mod">
          <ac:chgData name="Kenneth Law" userId="13d2060d-2931-4665-b726-21356c16ac7b" providerId="ADAL" clId="{9E86D436-D5C3-4822-87D3-54E8A8E342FD}" dt="2025-07-15T04:31:42.897" v="5526" actId="27614"/>
          <ac:picMkLst>
            <pc:docMk/>
            <pc:sldMk cId="2288114352" sldId="289"/>
            <ac:picMk id="13" creationId="{658152A0-337A-ED3A-8B1A-C49463A3BEBA}"/>
          </ac:picMkLst>
        </pc:picChg>
      </pc:sldChg>
      <pc:sldChg chg="addSp delSp modSp add mod">
        <pc:chgData name="Kenneth Law" userId="13d2060d-2931-4665-b726-21356c16ac7b" providerId="ADAL" clId="{9E86D436-D5C3-4822-87D3-54E8A8E342FD}" dt="2025-07-15T04:25:08.381" v="5462" actId="20577"/>
        <pc:sldMkLst>
          <pc:docMk/>
          <pc:sldMk cId="507626928" sldId="290"/>
        </pc:sldMkLst>
        <pc:spChg chg="mod">
          <ac:chgData name="Kenneth Law" userId="13d2060d-2931-4665-b726-21356c16ac7b" providerId="ADAL" clId="{9E86D436-D5C3-4822-87D3-54E8A8E342FD}" dt="2025-07-15T03:44:24.416" v="4840" actId="20577"/>
          <ac:spMkLst>
            <pc:docMk/>
            <pc:sldMk cId="507626928" sldId="290"/>
            <ac:spMk id="2" creationId="{2B8F88E9-CA84-F7DA-AA8F-6F09608BF18F}"/>
          </ac:spMkLst>
        </pc:spChg>
        <pc:spChg chg="add mod">
          <ac:chgData name="Kenneth Law" userId="13d2060d-2931-4665-b726-21356c16ac7b" providerId="ADAL" clId="{9E86D436-D5C3-4822-87D3-54E8A8E342FD}" dt="2025-07-15T04:25:08.381" v="5462" actId="20577"/>
          <ac:spMkLst>
            <pc:docMk/>
            <pc:sldMk cId="507626928" sldId="290"/>
            <ac:spMk id="3" creationId="{F543828E-C2B0-2F13-795F-A464DB07E564}"/>
          </ac:spMkLst>
        </pc:spChg>
        <pc:spChg chg="del">
          <ac:chgData name="Kenneth Law" userId="13d2060d-2931-4665-b726-21356c16ac7b" providerId="ADAL" clId="{9E86D436-D5C3-4822-87D3-54E8A8E342FD}" dt="2025-07-15T03:37:12.012" v="4361" actId="478"/>
          <ac:spMkLst>
            <pc:docMk/>
            <pc:sldMk cId="507626928" sldId="290"/>
            <ac:spMk id="5" creationId="{09BB3E58-064C-DF0E-B25D-6B667839A039}"/>
          </ac:spMkLst>
        </pc:spChg>
        <pc:picChg chg="mod">
          <ac:chgData name="Kenneth Law" userId="13d2060d-2931-4665-b726-21356c16ac7b" providerId="ADAL" clId="{9E86D436-D5C3-4822-87D3-54E8A8E342FD}" dt="2025-07-15T03:37:14.585" v="4362" actId="1076"/>
          <ac:picMkLst>
            <pc:docMk/>
            <pc:sldMk cId="507626928" sldId="290"/>
            <ac:picMk id="10" creationId="{4675A3E2-0CC2-210D-BA73-D1024B579A2E}"/>
          </ac:picMkLst>
        </pc:picChg>
      </pc:sldChg>
      <pc:sldChg chg="addSp delSp modSp add mod">
        <pc:chgData name="Kenneth Law" userId="13d2060d-2931-4665-b726-21356c16ac7b" providerId="ADAL" clId="{9E86D436-D5C3-4822-87D3-54E8A8E342FD}" dt="2025-07-15T04:30:13.337" v="5522" actId="20577"/>
        <pc:sldMkLst>
          <pc:docMk/>
          <pc:sldMk cId="3586042559" sldId="291"/>
        </pc:sldMkLst>
        <pc:spChg chg="mod">
          <ac:chgData name="Kenneth Law" userId="13d2060d-2931-4665-b726-21356c16ac7b" providerId="ADAL" clId="{9E86D436-D5C3-4822-87D3-54E8A8E342FD}" dt="2025-07-15T03:50:55.553" v="5119" actId="20577"/>
          <ac:spMkLst>
            <pc:docMk/>
            <pc:sldMk cId="3586042559" sldId="291"/>
            <ac:spMk id="2" creationId="{A87BEBDA-DDF9-AB80-8B69-39694656A662}"/>
          </ac:spMkLst>
        </pc:spChg>
        <pc:spChg chg="mod">
          <ac:chgData name="Kenneth Law" userId="13d2060d-2931-4665-b726-21356c16ac7b" providerId="ADAL" clId="{9E86D436-D5C3-4822-87D3-54E8A8E342FD}" dt="2025-07-15T04:30:13.337" v="5522" actId="20577"/>
          <ac:spMkLst>
            <pc:docMk/>
            <pc:sldMk cId="3586042559" sldId="291"/>
            <ac:spMk id="3" creationId="{5A1B263E-23CB-492B-B19B-05BF80834742}"/>
          </ac:spMkLst>
        </pc:spChg>
        <pc:picChg chg="add del mod">
          <ac:chgData name="Kenneth Law" userId="13d2060d-2931-4665-b726-21356c16ac7b" providerId="ADAL" clId="{9E86D436-D5C3-4822-87D3-54E8A8E342FD}" dt="2025-07-15T04:18:34.039" v="5120" actId="478"/>
          <ac:picMkLst>
            <pc:docMk/>
            <pc:sldMk cId="3586042559" sldId="291"/>
            <ac:picMk id="5" creationId="{EC2EF8FD-BCAF-B577-5C84-13BBB0D276C0}"/>
          </ac:picMkLst>
        </pc:picChg>
        <pc:picChg chg="add mod">
          <ac:chgData name="Kenneth Law" userId="13d2060d-2931-4665-b726-21356c16ac7b" providerId="ADAL" clId="{9E86D436-D5C3-4822-87D3-54E8A8E342FD}" dt="2025-07-15T04:29:50.339" v="5507" actId="1076"/>
          <ac:picMkLst>
            <pc:docMk/>
            <pc:sldMk cId="3586042559" sldId="291"/>
            <ac:picMk id="8" creationId="{06739965-6992-B5A6-062C-872018454A4F}"/>
          </ac:picMkLst>
        </pc:picChg>
        <pc:picChg chg="del">
          <ac:chgData name="Kenneth Law" userId="13d2060d-2931-4665-b726-21356c16ac7b" providerId="ADAL" clId="{9E86D436-D5C3-4822-87D3-54E8A8E342FD}" dt="2025-07-15T03:40:42.476" v="4499" actId="478"/>
          <ac:picMkLst>
            <pc:docMk/>
            <pc:sldMk cId="3586042559" sldId="291"/>
            <ac:picMk id="10" creationId="{5D2D7F88-2770-BA0A-512F-3CBB3F726D53}"/>
          </ac:picMkLst>
        </pc:picChg>
      </pc:sldChg>
      <pc:sldChg chg="addSp delSp modSp add mod">
        <pc:chgData name="Kenneth Law" userId="13d2060d-2931-4665-b726-21356c16ac7b" providerId="ADAL" clId="{9E86D436-D5C3-4822-87D3-54E8A8E342FD}" dt="2025-07-15T04:25:24.041" v="5463" actId="478"/>
        <pc:sldMkLst>
          <pc:docMk/>
          <pc:sldMk cId="2490861794" sldId="292"/>
        </pc:sldMkLst>
        <pc:spChg chg="mod">
          <ac:chgData name="Kenneth Law" userId="13d2060d-2931-4665-b726-21356c16ac7b" providerId="ADAL" clId="{9E86D436-D5C3-4822-87D3-54E8A8E342FD}" dt="2025-07-15T04:22:55.679" v="5440" actId="20577"/>
          <ac:spMkLst>
            <pc:docMk/>
            <pc:sldMk cId="2490861794" sldId="292"/>
            <ac:spMk id="2" creationId="{8E41ADC0-14CA-3606-1C1B-1E4C28A4E47A}"/>
          </ac:spMkLst>
        </pc:spChg>
        <pc:spChg chg="del">
          <ac:chgData name="Kenneth Law" userId="13d2060d-2931-4665-b726-21356c16ac7b" providerId="ADAL" clId="{9E86D436-D5C3-4822-87D3-54E8A8E342FD}" dt="2025-07-15T04:22:16.204" v="5399" actId="478"/>
          <ac:spMkLst>
            <pc:docMk/>
            <pc:sldMk cId="2490861794" sldId="292"/>
            <ac:spMk id="3" creationId="{0BC193FB-5D18-CA46-CB50-F7A1C2EE69AA}"/>
          </ac:spMkLst>
        </pc:spChg>
        <pc:spChg chg="add del mod">
          <ac:chgData name="Kenneth Law" userId="13d2060d-2931-4665-b726-21356c16ac7b" providerId="ADAL" clId="{9E86D436-D5C3-4822-87D3-54E8A8E342FD}" dt="2025-07-15T04:25:24.041" v="5463" actId="478"/>
          <ac:spMkLst>
            <pc:docMk/>
            <pc:sldMk cId="2490861794" sldId="292"/>
            <ac:spMk id="5" creationId="{9A7D3B10-BF29-0528-C022-CF6A55D008BA}"/>
          </ac:spMkLst>
        </pc:spChg>
      </pc:sldChg>
    </pc:docChg>
  </pc:docChgLst>
  <pc:docChgLst>
    <pc:chgData name="Sicheng Jin" userId="S::z5317861@ad.unsw.edu.au::42b804c5-6649-4886-87b5-1f397dcdfe96" providerId="AD" clId="Web-{61EE5659-8237-3749-11F9-A91AFB2B5A76}"/>
    <pc:docChg chg="addSld delSld modSld sldOrd">
      <pc:chgData name="Sicheng Jin" userId="S::z5317861@ad.unsw.edu.au::42b804c5-6649-4886-87b5-1f397dcdfe96" providerId="AD" clId="Web-{61EE5659-8237-3749-11F9-A91AFB2B5A76}" dt="2025-07-12T12:37:35.939" v="927"/>
      <pc:docMkLst>
        <pc:docMk/>
      </pc:docMkLst>
      <pc:sldChg chg="modSp">
        <pc:chgData name="Sicheng Jin" userId="S::z5317861@ad.unsw.edu.au::42b804c5-6649-4886-87b5-1f397dcdfe96" providerId="AD" clId="Web-{61EE5659-8237-3749-11F9-A91AFB2B5A76}" dt="2025-07-12T07:40:28.832" v="477" actId="20577"/>
        <pc:sldMkLst>
          <pc:docMk/>
          <pc:sldMk cId="1106712662" sldId="276"/>
        </pc:sldMkLst>
        <pc:spChg chg="mod">
          <ac:chgData name="Sicheng Jin" userId="S::z5317861@ad.unsw.edu.au::42b804c5-6649-4886-87b5-1f397dcdfe96" providerId="AD" clId="Web-{61EE5659-8237-3749-11F9-A91AFB2B5A76}" dt="2025-07-12T07:40:28.832" v="477" actId="20577"/>
          <ac:spMkLst>
            <pc:docMk/>
            <pc:sldMk cId="1106712662" sldId="276"/>
            <ac:spMk id="9" creationId="{D5626AC2-04D3-788A-1FC2-134FB17A5C25}"/>
          </ac:spMkLst>
        </pc:spChg>
      </pc:sldChg>
      <pc:sldChg chg="modSp">
        <pc:chgData name="Sicheng Jin" userId="S::z5317861@ad.unsw.edu.au::42b804c5-6649-4886-87b5-1f397dcdfe96" providerId="AD" clId="Web-{61EE5659-8237-3749-11F9-A91AFB2B5A76}" dt="2025-07-12T05:39:27.376" v="57" actId="20577"/>
        <pc:sldMkLst>
          <pc:docMk/>
          <pc:sldMk cId="1641541515" sldId="277"/>
        </pc:sldMkLst>
        <pc:spChg chg="mod">
          <ac:chgData name="Sicheng Jin" userId="S::z5317861@ad.unsw.edu.au::42b804c5-6649-4886-87b5-1f397dcdfe96" providerId="AD" clId="Web-{61EE5659-8237-3749-11F9-A91AFB2B5A76}" dt="2025-07-12T05:39:27.376" v="57" actId="20577"/>
          <ac:spMkLst>
            <pc:docMk/>
            <pc:sldMk cId="1641541515" sldId="277"/>
            <ac:spMk id="7" creationId="{B2309F72-77D4-DD62-BD54-968EF1BD27BB}"/>
          </ac:spMkLst>
        </pc:spChg>
      </pc:sldChg>
      <pc:sldChg chg="addSp delSp modSp new ord">
        <pc:chgData name="Sicheng Jin" userId="S::z5317861@ad.unsw.edu.au::42b804c5-6649-4886-87b5-1f397dcdfe96" providerId="AD" clId="Web-{61EE5659-8237-3749-11F9-A91AFB2B5A76}" dt="2025-07-12T07:20:40.255" v="338" actId="20577"/>
        <pc:sldMkLst>
          <pc:docMk/>
          <pc:sldMk cId="2198048232" sldId="279"/>
        </pc:sldMkLst>
        <pc:spChg chg="mod">
          <ac:chgData name="Sicheng Jin" userId="S::z5317861@ad.unsw.edu.au::42b804c5-6649-4886-87b5-1f397dcdfe96" providerId="AD" clId="Web-{61EE5659-8237-3749-11F9-A91AFB2B5A76}" dt="2025-07-12T05:50:09.923" v="69" actId="20577"/>
          <ac:spMkLst>
            <pc:docMk/>
            <pc:sldMk cId="2198048232" sldId="279"/>
            <ac:spMk id="2" creationId="{A57D0DA6-215D-A450-3DA8-1666200E8AD4}"/>
          </ac:spMkLst>
        </pc:spChg>
        <pc:spChg chg="add del mod">
          <ac:chgData name="Sicheng Jin" userId="S::z5317861@ad.unsw.edu.au::42b804c5-6649-4886-87b5-1f397dcdfe96" providerId="AD" clId="Web-{61EE5659-8237-3749-11F9-A91AFB2B5A76}" dt="2025-07-12T07:20:40.255" v="338" actId="20577"/>
          <ac:spMkLst>
            <pc:docMk/>
            <pc:sldMk cId="2198048232" sldId="279"/>
            <ac:spMk id="3" creationId="{D249E112-DC8E-AF90-91AB-5E8D09A7D35F}"/>
          </ac:spMkLst>
        </pc:spChg>
        <pc:picChg chg="add mod">
          <ac:chgData name="Sicheng Jin" userId="S::z5317861@ad.unsw.edu.au::42b804c5-6649-4886-87b5-1f397dcdfe96" providerId="AD" clId="Web-{61EE5659-8237-3749-11F9-A91AFB2B5A76}" dt="2025-07-12T07:19:28.425" v="305" actId="1076"/>
          <ac:picMkLst>
            <pc:docMk/>
            <pc:sldMk cId="2198048232" sldId="279"/>
            <ac:picMk id="5" creationId="{539D7625-78D0-1B0C-5D00-1903096BEF76}"/>
          </ac:picMkLst>
        </pc:picChg>
        <pc:picChg chg="add mod">
          <ac:chgData name="Sicheng Jin" userId="S::z5317861@ad.unsw.edu.au::42b804c5-6649-4886-87b5-1f397dcdfe96" providerId="AD" clId="Web-{61EE5659-8237-3749-11F9-A91AFB2B5A76}" dt="2025-07-12T07:19:43.394" v="311" actId="1076"/>
          <ac:picMkLst>
            <pc:docMk/>
            <pc:sldMk cId="2198048232" sldId="279"/>
            <ac:picMk id="6" creationId="{F57660C7-D68B-1463-3290-7BDD7A8641E8}"/>
          </ac:picMkLst>
        </pc:picChg>
        <pc:picChg chg="add mod">
          <ac:chgData name="Sicheng Jin" userId="S::z5317861@ad.unsw.edu.au::42b804c5-6649-4886-87b5-1f397dcdfe96" providerId="AD" clId="Web-{61EE5659-8237-3749-11F9-A91AFB2B5A76}" dt="2025-07-12T07:19:48.769" v="312" actId="1076"/>
          <ac:picMkLst>
            <pc:docMk/>
            <pc:sldMk cId="2198048232" sldId="279"/>
            <ac:picMk id="7" creationId="{3F278C17-7866-389C-6236-0BDEB79EF6D5}"/>
          </ac:picMkLst>
        </pc:picChg>
        <pc:picChg chg="add mod">
          <ac:chgData name="Sicheng Jin" userId="S::z5317861@ad.unsw.edu.au::42b804c5-6649-4886-87b5-1f397dcdfe96" providerId="AD" clId="Web-{61EE5659-8237-3749-11F9-A91AFB2B5A76}" dt="2025-07-12T07:20:24.489" v="332" actId="1076"/>
          <ac:picMkLst>
            <pc:docMk/>
            <pc:sldMk cId="2198048232" sldId="279"/>
            <ac:picMk id="8" creationId="{9DE98A27-15EA-5D09-4B9C-BBE489B4A811}"/>
          </ac:picMkLst>
        </pc:picChg>
      </pc:sldChg>
      <pc:sldChg chg="addSp modSp new">
        <pc:chgData name="Sicheng Jin" userId="S::z5317861@ad.unsw.edu.au::42b804c5-6649-4886-87b5-1f397dcdfe96" providerId="AD" clId="Web-{61EE5659-8237-3749-11F9-A91AFB2B5A76}" dt="2025-07-12T07:24:27.247" v="426" actId="20577"/>
        <pc:sldMkLst>
          <pc:docMk/>
          <pc:sldMk cId="3280091828" sldId="281"/>
        </pc:sldMkLst>
        <pc:spChg chg="mod">
          <ac:chgData name="Sicheng Jin" userId="S::z5317861@ad.unsw.edu.au::42b804c5-6649-4886-87b5-1f397dcdfe96" providerId="AD" clId="Web-{61EE5659-8237-3749-11F9-A91AFB2B5A76}" dt="2025-07-12T07:24:27.247" v="426" actId="20577"/>
          <ac:spMkLst>
            <pc:docMk/>
            <pc:sldMk cId="3280091828" sldId="281"/>
            <ac:spMk id="3" creationId="{5EB79835-9A08-A333-FE8F-1D4A3297533A}"/>
          </ac:spMkLst>
        </pc:spChg>
        <pc:picChg chg="add mod">
          <ac:chgData name="Sicheng Jin" userId="S::z5317861@ad.unsw.edu.au::42b804c5-6649-4886-87b5-1f397dcdfe96" providerId="AD" clId="Web-{61EE5659-8237-3749-11F9-A91AFB2B5A76}" dt="2025-07-12T07:23:29.526" v="391" actId="1076"/>
          <ac:picMkLst>
            <pc:docMk/>
            <pc:sldMk cId="3280091828" sldId="281"/>
            <ac:picMk id="4" creationId="{58E12F0D-2B26-7BCA-67A0-85D7FC7F3DC1}"/>
          </ac:picMkLst>
        </pc:picChg>
      </pc:sldChg>
      <pc:sldChg chg="addSp delSp modSp new">
        <pc:chgData name="Sicheng Jin" userId="S::z5317861@ad.unsw.edu.au::42b804c5-6649-4886-87b5-1f397dcdfe96" providerId="AD" clId="Web-{61EE5659-8237-3749-11F9-A91AFB2B5A76}" dt="2025-07-12T12:37:35.939" v="927"/>
        <pc:sldMkLst>
          <pc:docMk/>
          <pc:sldMk cId="2927718849" sldId="282"/>
        </pc:sldMkLst>
      </pc:sldChg>
      <pc:sldChg chg="modSp new">
        <pc:chgData name="Sicheng Jin" userId="S::z5317861@ad.unsw.edu.au::42b804c5-6649-4886-87b5-1f397dcdfe96" providerId="AD" clId="Web-{61EE5659-8237-3749-11F9-A91AFB2B5A76}" dt="2025-07-12T07:16:08.263" v="291" actId="20577"/>
        <pc:sldMkLst>
          <pc:docMk/>
          <pc:sldMk cId="2650396935" sldId="283"/>
        </pc:sldMkLst>
        <pc:spChg chg="mod">
          <ac:chgData name="Sicheng Jin" userId="S::z5317861@ad.unsw.edu.au::42b804c5-6649-4886-87b5-1f397dcdfe96" providerId="AD" clId="Web-{61EE5659-8237-3749-11F9-A91AFB2B5A76}" dt="2025-07-12T07:13:48.947" v="180" actId="20577"/>
          <ac:spMkLst>
            <pc:docMk/>
            <pc:sldMk cId="2650396935" sldId="283"/>
            <ac:spMk id="2" creationId="{3828AE5A-6329-FECC-7D4F-C1AA4E5002E5}"/>
          </ac:spMkLst>
        </pc:spChg>
        <pc:spChg chg="mod">
          <ac:chgData name="Sicheng Jin" userId="S::z5317861@ad.unsw.edu.au::42b804c5-6649-4886-87b5-1f397dcdfe96" providerId="AD" clId="Web-{61EE5659-8237-3749-11F9-A91AFB2B5A76}" dt="2025-07-12T07:16:08.263" v="291" actId="20577"/>
          <ac:spMkLst>
            <pc:docMk/>
            <pc:sldMk cId="2650396935" sldId="283"/>
            <ac:spMk id="3" creationId="{B4017618-1957-E43A-57C5-89FE065674C3}"/>
          </ac:spMkLst>
        </pc:spChg>
      </pc:sldChg>
      <pc:sldChg chg="addSp delSp modSp new add del">
        <pc:chgData name="Sicheng Jin" userId="S::z5317861@ad.unsw.edu.au::42b804c5-6649-4886-87b5-1f397dcdfe96" providerId="AD" clId="Web-{61EE5659-8237-3749-11F9-A91AFB2B5A76}" dt="2025-07-12T09:11:55.671" v="925" actId="20577"/>
        <pc:sldMkLst>
          <pc:docMk/>
          <pc:sldMk cId="525304268" sldId="284"/>
        </pc:sldMkLst>
        <pc:spChg chg="mod">
          <ac:chgData name="Sicheng Jin" userId="S::z5317861@ad.unsw.edu.au::42b804c5-6649-4886-87b5-1f397dcdfe96" providerId="AD" clId="Web-{61EE5659-8237-3749-11F9-A91AFB2B5A76}" dt="2025-07-12T07:42:54.914" v="480" actId="20577"/>
          <ac:spMkLst>
            <pc:docMk/>
            <pc:sldMk cId="525304268" sldId="284"/>
            <ac:spMk id="2" creationId="{DA30603A-B3C1-9697-2933-5FAF4C47C81C}"/>
          </ac:spMkLst>
        </pc:spChg>
        <pc:spChg chg="mod">
          <ac:chgData name="Sicheng Jin" userId="S::z5317861@ad.unsw.edu.au::42b804c5-6649-4886-87b5-1f397dcdfe96" providerId="AD" clId="Web-{61EE5659-8237-3749-11F9-A91AFB2B5A76}" dt="2025-07-12T09:11:55.671" v="925" actId="20577"/>
          <ac:spMkLst>
            <pc:docMk/>
            <pc:sldMk cId="525304268" sldId="284"/>
            <ac:spMk id="3" creationId="{643A580E-229B-2E5A-8F26-BB933BE5572E}"/>
          </ac:spMkLst>
        </pc:spChg>
        <pc:picChg chg="add mod">
          <ac:chgData name="Sicheng Jin" userId="S::z5317861@ad.unsw.edu.au::42b804c5-6649-4886-87b5-1f397dcdfe96" providerId="AD" clId="Web-{61EE5659-8237-3749-11F9-A91AFB2B5A76}" dt="2025-07-12T09:11:09.936" v="906" actId="1076"/>
          <ac:picMkLst>
            <pc:docMk/>
            <pc:sldMk cId="525304268" sldId="284"/>
            <ac:picMk id="19" creationId="{6526CC55-6F2B-F8C0-618A-CA74066DFAFD}"/>
          </ac:picMkLst>
        </pc:picChg>
        <pc:picChg chg="add mod">
          <ac:chgData name="Sicheng Jin" userId="S::z5317861@ad.unsw.edu.au::42b804c5-6649-4886-87b5-1f397dcdfe96" providerId="AD" clId="Web-{61EE5659-8237-3749-11F9-A91AFB2B5A76}" dt="2025-07-12T09:07:48.553" v="803" actId="1076"/>
          <ac:picMkLst>
            <pc:docMk/>
            <pc:sldMk cId="525304268" sldId="284"/>
            <ac:picMk id="21" creationId="{BB1A32FF-5D4E-5DD9-8767-17CA39D5D61B}"/>
          </ac:picMkLst>
        </pc:picChg>
        <pc:picChg chg="add mod">
          <ac:chgData name="Sicheng Jin" userId="S::z5317861@ad.unsw.edu.au::42b804c5-6649-4886-87b5-1f397dcdfe96" providerId="AD" clId="Web-{61EE5659-8237-3749-11F9-A91AFB2B5A76}" dt="2025-07-12T09:07:46.771" v="802" actId="1076"/>
          <ac:picMkLst>
            <pc:docMk/>
            <pc:sldMk cId="525304268" sldId="284"/>
            <ac:picMk id="23" creationId="{9B0240A4-994E-8F4D-3A5D-54C1F0BEABDF}"/>
          </ac:picMkLst>
        </pc:picChg>
        <pc:inkChg chg="add">
          <ac:chgData name="Sicheng Jin" userId="S::z5317861@ad.unsw.edu.au::42b804c5-6649-4886-87b5-1f397dcdfe96" providerId="AD" clId="Web-{61EE5659-8237-3749-11F9-A91AFB2B5A76}" dt="2025-07-12T09:08:56.132" v="838"/>
          <ac:inkMkLst>
            <pc:docMk/>
            <pc:sldMk cId="525304268" sldId="284"/>
            <ac:inkMk id="26" creationId="{9D8A005A-DDA9-BEF3-543D-3CDCABCF5BAD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08.382" v="839"/>
          <ac:inkMkLst>
            <pc:docMk/>
            <pc:sldMk cId="525304268" sldId="284"/>
            <ac:inkMk id="27" creationId="{AF5BB18B-FE33-DA03-CCE6-EAF53A30A360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11.163" v="840"/>
          <ac:inkMkLst>
            <pc:docMk/>
            <pc:sldMk cId="525304268" sldId="284"/>
            <ac:inkMk id="28" creationId="{682125A2-0E11-B64D-CD68-999588345B95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14.054" v="841"/>
          <ac:inkMkLst>
            <pc:docMk/>
            <pc:sldMk cId="525304268" sldId="284"/>
            <ac:inkMk id="29" creationId="{919D58FE-AAC9-2C22-B530-58F9C437EE41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19.414" v="842"/>
          <ac:inkMkLst>
            <pc:docMk/>
            <pc:sldMk cId="525304268" sldId="284"/>
            <ac:inkMk id="30" creationId="{A0CE73F4-ABD1-4149-6A7B-D307F6AD97A0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30.168" v="847"/>
          <ac:inkMkLst>
            <pc:docMk/>
            <pc:sldMk cId="525304268" sldId="284"/>
            <ac:inkMk id="33" creationId="{48A78B8F-3B78-B496-9D4C-40D7391DA1A4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31.262" v="848"/>
          <ac:inkMkLst>
            <pc:docMk/>
            <pc:sldMk cId="525304268" sldId="284"/>
            <ac:inkMk id="34" creationId="{0C83B079-42C2-54BE-7D82-EB8F3FD07572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33.840" v="849"/>
          <ac:inkMkLst>
            <pc:docMk/>
            <pc:sldMk cId="525304268" sldId="284"/>
            <ac:inkMk id="35" creationId="{5EAF871E-C9D2-A032-F13E-BC23E7E934BE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35.106" v="850"/>
          <ac:inkMkLst>
            <pc:docMk/>
            <pc:sldMk cId="525304268" sldId="284"/>
            <ac:inkMk id="36" creationId="{66552EA0-77EF-7CD4-3171-FEC5E3CDC631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38.825" v="851"/>
          <ac:inkMkLst>
            <pc:docMk/>
            <pc:sldMk cId="525304268" sldId="284"/>
            <ac:inkMk id="37" creationId="{F5F4520C-6970-99A0-BB8E-1EC876F8FCA3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50.325" v="852"/>
          <ac:inkMkLst>
            <pc:docMk/>
            <pc:sldMk cId="525304268" sldId="284"/>
            <ac:inkMk id="38" creationId="{896EAD1C-2589-89EE-B7B1-C9AC45CB0C12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09:56.591" v="853"/>
          <ac:inkMkLst>
            <pc:docMk/>
            <pc:sldMk cId="525304268" sldId="284"/>
            <ac:inkMk id="39" creationId="{903D8621-AD98-9945-70D4-DA3B2662A8F2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10:03.075" v="858"/>
          <ac:inkMkLst>
            <pc:docMk/>
            <pc:sldMk cId="525304268" sldId="284"/>
            <ac:inkMk id="42" creationId="{F134C48F-7888-8DD2-27ED-29933DFD2283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10:04.778" v="859"/>
          <ac:inkMkLst>
            <pc:docMk/>
            <pc:sldMk cId="525304268" sldId="284"/>
            <ac:inkMk id="43" creationId="{F677C331-CB43-9BDC-3366-8193AFFC386A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10:08.356" v="860"/>
          <ac:inkMkLst>
            <pc:docMk/>
            <pc:sldMk cId="525304268" sldId="284"/>
            <ac:inkMk id="44" creationId="{24F8AF42-5AE6-827A-4F85-6578B42DD2BF}"/>
          </ac:inkMkLst>
        </pc:inkChg>
        <pc:inkChg chg="add">
          <ac:chgData name="Sicheng Jin" userId="S::z5317861@ad.unsw.edu.au::42b804c5-6649-4886-87b5-1f397dcdfe96" providerId="AD" clId="Web-{61EE5659-8237-3749-11F9-A91AFB2B5A76}" dt="2025-07-12T09:10:09.810" v="861"/>
          <ac:inkMkLst>
            <pc:docMk/>
            <pc:sldMk cId="525304268" sldId="284"/>
            <ac:inkMk id="45" creationId="{E590D9C3-B39A-74C5-5CBD-3AA766344C77}"/>
          </ac:inkMkLst>
        </pc:inkChg>
      </pc:sldChg>
    </pc:docChg>
  </pc:docChgLst>
  <pc:docChgLst>
    <pc:chgData name="Ezekiel Tay" userId="87c766d3-79e2-4efc-9a10-03709ee1cc39" providerId="ADAL" clId="{8D0CB49E-0277-49BD-AA09-D0850F7EA8C0}"/>
    <pc:docChg chg="undo custSel addSld delSld modSld sldOrd modMainMaster">
      <pc:chgData name="Ezekiel Tay" userId="87c766d3-79e2-4efc-9a10-03709ee1cc39" providerId="ADAL" clId="{8D0CB49E-0277-49BD-AA09-D0850F7EA8C0}" dt="2025-07-16T00:29:01.841" v="4279" actId="20577"/>
      <pc:docMkLst>
        <pc:docMk/>
      </pc:docMkLst>
      <pc:sldChg chg="addSp delSp modSp new mod setBg addAnim modAnim setClrOvrMap delDesignElem">
        <pc:chgData name="Ezekiel Tay" userId="87c766d3-79e2-4efc-9a10-03709ee1cc39" providerId="ADAL" clId="{8D0CB49E-0277-49BD-AA09-D0850F7EA8C0}" dt="2025-07-01T01:53:01.728" v="1605"/>
        <pc:sldMkLst>
          <pc:docMk/>
          <pc:sldMk cId="53871079" sldId="256"/>
        </pc:sldMkLst>
        <pc:spChg chg="mod">
          <ac:chgData name="Ezekiel Tay" userId="87c766d3-79e2-4efc-9a10-03709ee1cc39" providerId="ADAL" clId="{8D0CB49E-0277-49BD-AA09-D0850F7EA8C0}" dt="2025-07-01T00:39:01.597" v="742" actId="26606"/>
          <ac:spMkLst>
            <pc:docMk/>
            <pc:sldMk cId="53871079" sldId="256"/>
            <ac:spMk id="2" creationId="{F57D860B-D809-8391-6AC1-610AB203F34F}"/>
          </ac:spMkLst>
        </pc:spChg>
        <pc:spChg chg="mod">
          <ac:chgData name="Ezekiel Tay" userId="87c766d3-79e2-4efc-9a10-03709ee1cc39" providerId="ADAL" clId="{8D0CB49E-0277-49BD-AA09-D0850F7EA8C0}" dt="2025-07-01T00:39:01.597" v="742" actId="26606"/>
          <ac:spMkLst>
            <pc:docMk/>
            <pc:sldMk cId="53871079" sldId="256"/>
            <ac:spMk id="3" creationId="{BA4DF28A-747A-C65C-163B-CDD0CDACC751}"/>
          </ac:spMkLst>
        </pc:spChg>
        <pc:spChg chg="add">
          <ac:chgData name="Ezekiel Tay" userId="87c766d3-79e2-4efc-9a10-03709ee1cc39" providerId="ADAL" clId="{8D0CB49E-0277-49BD-AA09-D0850F7EA8C0}" dt="2025-07-01T00:39:01.597" v="742" actId="26606"/>
          <ac:spMkLst>
            <pc:docMk/>
            <pc:sldMk cId="53871079" sldId="256"/>
            <ac:spMk id="11" creationId="{657F69E0-C4B0-4BEC-A689-4F8D877F05D4}"/>
          </ac:spMkLst>
        </pc:spChg>
        <pc:spChg chg="add">
          <ac:chgData name="Ezekiel Tay" userId="87c766d3-79e2-4efc-9a10-03709ee1cc39" providerId="ADAL" clId="{8D0CB49E-0277-49BD-AA09-D0850F7EA8C0}" dt="2025-07-01T00:39:01.597" v="742" actId="26606"/>
          <ac:spMkLst>
            <pc:docMk/>
            <pc:sldMk cId="53871079" sldId="256"/>
            <ac:spMk id="13" creationId="{9F6380B4-6A1C-481E-8408-B4E6C75B9B81}"/>
          </ac:spMkLst>
        </pc:spChg>
        <pc:picChg chg="add mod ord">
          <ac:chgData name="Ezekiel Tay" userId="87c766d3-79e2-4efc-9a10-03709ee1cc39" providerId="ADAL" clId="{8D0CB49E-0277-49BD-AA09-D0850F7EA8C0}" dt="2025-07-01T00:39:17.198" v="752" actId="29295"/>
          <ac:picMkLst>
            <pc:docMk/>
            <pc:sldMk cId="53871079" sldId="256"/>
            <ac:picMk id="5" creationId="{16B6EC5C-6A64-ED2C-38AA-36B62F62D1BE}"/>
          </ac:picMkLst>
        </pc:picChg>
      </pc:sldChg>
      <pc:sldChg chg="addSp delSp modSp add mod setBg setClrOvrMap delDesignElem">
        <pc:chgData name="Ezekiel Tay" userId="87c766d3-79e2-4efc-9a10-03709ee1cc39" providerId="ADAL" clId="{8D0CB49E-0277-49BD-AA09-D0850F7EA8C0}" dt="2025-07-12T06:39:35.927" v="3104" actId="20577"/>
        <pc:sldMkLst>
          <pc:docMk/>
          <pc:sldMk cId="1387705126" sldId="257"/>
        </pc:sldMkLst>
        <pc:spChg chg="mod">
          <ac:chgData name="Ezekiel Tay" userId="87c766d3-79e2-4efc-9a10-03709ee1cc39" providerId="ADAL" clId="{8D0CB49E-0277-49BD-AA09-D0850F7EA8C0}" dt="2025-07-01T00:33:56.295" v="656" actId="26606"/>
          <ac:spMkLst>
            <pc:docMk/>
            <pc:sldMk cId="1387705126" sldId="257"/>
            <ac:spMk id="2" creationId="{063D59BB-EE88-5E34-830B-9098493556F0}"/>
          </ac:spMkLst>
        </pc:spChg>
        <pc:spChg chg="mod ord">
          <ac:chgData name="Ezekiel Tay" userId="87c766d3-79e2-4efc-9a10-03709ee1cc39" providerId="ADAL" clId="{8D0CB49E-0277-49BD-AA09-D0850F7EA8C0}" dt="2025-07-12T06:39:35.927" v="3104" actId="20577"/>
          <ac:spMkLst>
            <pc:docMk/>
            <pc:sldMk cId="1387705126" sldId="257"/>
            <ac:spMk id="3" creationId="{6C1DF100-945C-8AF1-9F74-E73D1406B064}"/>
          </ac:spMkLst>
        </pc:spChg>
        <pc:spChg chg="add">
          <ac:chgData name="Ezekiel Tay" userId="87c766d3-79e2-4efc-9a10-03709ee1cc39" providerId="ADAL" clId="{8D0CB49E-0277-49BD-AA09-D0850F7EA8C0}" dt="2025-07-01T00:33:56.295" v="656" actId="26606"/>
          <ac:spMkLst>
            <pc:docMk/>
            <pc:sldMk cId="1387705126" sldId="257"/>
            <ac:spMk id="24" creationId="{9228552E-C8B1-4A80-8448-0787CE0FC704}"/>
          </ac:spMkLst>
        </pc:spChg>
        <pc:picChg chg="add mod ord">
          <ac:chgData name="Ezekiel Tay" userId="87c766d3-79e2-4efc-9a10-03709ee1cc39" providerId="ADAL" clId="{8D0CB49E-0277-49BD-AA09-D0850F7EA8C0}" dt="2025-07-01T00:34:22.329" v="701" actId="29295"/>
          <ac:picMkLst>
            <pc:docMk/>
            <pc:sldMk cId="1387705126" sldId="257"/>
            <ac:picMk id="7" creationId="{81C51FCB-9B3E-0826-D795-183D847FA5BC}"/>
          </ac:picMkLst>
        </pc:picChg>
      </pc:sldChg>
      <pc:sldChg chg="addSp modSp add del mod setBg">
        <pc:chgData name="Ezekiel Tay" userId="87c766d3-79e2-4efc-9a10-03709ee1cc39" providerId="ADAL" clId="{8D0CB49E-0277-49BD-AA09-D0850F7EA8C0}" dt="2025-07-01T00:38:47.822" v="739" actId="47"/>
        <pc:sldMkLst>
          <pc:docMk/>
          <pc:sldMk cId="2246964408" sldId="258"/>
        </pc:sldMkLst>
      </pc:sldChg>
      <pc:sldChg chg="delSp add del setBg delDesignElem">
        <pc:chgData name="Ezekiel Tay" userId="87c766d3-79e2-4efc-9a10-03709ee1cc39" providerId="ADAL" clId="{8D0CB49E-0277-49BD-AA09-D0850F7EA8C0}" dt="2025-07-01T00:35:47.516" v="711" actId="47"/>
        <pc:sldMkLst>
          <pc:docMk/>
          <pc:sldMk cId="361873197" sldId="259"/>
        </pc:sldMkLst>
      </pc:sldChg>
      <pc:sldChg chg="addSp delSp modSp add mod setBg delDesignElem">
        <pc:chgData name="Ezekiel Tay" userId="87c766d3-79e2-4efc-9a10-03709ee1cc39" providerId="ADAL" clId="{8D0CB49E-0277-49BD-AA09-D0850F7EA8C0}" dt="2025-07-14T01:08:40.881" v="3139" actId="20577"/>
        <pc:sldMkLst>
          <pc:docMk/>
          <pc:sldMk cId="469226296" sldId="259"/>
        </pc:sldMkLst>
        <pc:spChg chg="mod">
          <ac:chgData name="Ezekiel Tay" userId="87c766d3-79e2-4efc-9a10-03709ee1cc39" providerId="ADAL" clId="{8D0CB49E-0277-49BD-AA09-D0850F7EA8C0}" dt="2025-07-01T00:37:34.668" v="727" actId="1076"/>
          <ac:spMkLst>
            <pc:docMk/>
            <pc:sldMk cId="469226296" sldId="259"/>
            <ac:spMk id="2" creationId="{5F1C2C25-C4EE-BC74-22EA-A4BD301836BA}"/>
          </ac:spMkLst>
        </pc:spChg>
        <pc:spChg chg="mod">
          <ac:chgData name="Ezekiel Tay" userId="87c766d3-79e2-4efc-9a10-03709ee1cc39" providerId="ADAL" clId="{8D0CB49E-0277-49BD-AA09-D0850F7EA8C0}" dt="2025-07-14T01:08:40.881" v="3139" actId="20577"/>
          <ac:spMkLst>
            <pc:docMk/>
            <pc:sldMk cId="469226296" sldId="259"/>
            <ac:spMk id="3" creationId="{D2C4FCD1-915B-42EA-D387-6FEFA1E522FA}"/>
          </ac:spMkLst>
        </pc:spChg>
        <pc:spChg chg="add mod">
          <ac:chgData name="Ezekiel Tay" userId="87c766d3-79e2-4efc-9a10-03709ee1cc39" providerId="ADAL" clId="{8D0CB49E-0277-49BD-AA09-D0850F7EA8C0}" dt="2025-07-01T01:49:11.656" v="1549" actId="20577"/>
          <ac:spMkLst>
            <pc:docMk/>
            <pc:sldMk cId="469226296" sldId="259"/>
            <ac:spMk id="4" creationId="{33B6B07B-E21E-2108-20B1-00F614C09628}"/>
          </ac:spMkLst>
        </pc:spChg>
        <pc:picChg chg="mod">
          <ac:chgData name="Ezekiel Tay" userId="87c766d3-79e2-4efc-9a10-03709ee1cc39" providerId="ADAL" clId="{8D0CB49E-0277-49BD-AA09-D0850F7EA8C0}" dt="2025-07-01T01:22:31.081" v="754" actId="1076"/>
          <ac:picMkLst>
            <pc:docMk/>
            <pc:sldMk cId="469226296" sldId="259"/>
            <ac:picMk id="7" creationId="{BED28760-46D4-5D84-EDDD-998FBB585690}"/>
          </ac:picMkLst>
        </pc:picChg>
      </pc:sldChg>
      <pc:sldChg chg="addSp delSp add del delDesignElem">
        <pc:chgData name="Ezekiel Tay" userId="87c766d3-79e2-4efc-9a10-03709ee1cc39" providerId="ADAL" clId="{8D0CB49E-0277-49BD-AA09-D0850F7EA8C0}" dt="2025-07-01T00:36:05.084" v="715"/>
        <pc:sldMkLst>
          <pc:docMk/>
          <pc:sldMk cId="3190727230" sldId="259"/>
        </pc:sldMkLst>
      </pc:sldChg>
      <pc:sldChg chg="addSp delSp modSp add del mod setBg setClrOvrMap delDesignElem">
        <pc:chgData name="Ezekiel Tay" userId="87c766d3-79e2-4efc-9a10-03709ee1cc39" providerId="ADAL" clId="{8D0CB49E-0277-49BD-AA09-D0850F7EA8C0}" dt="2025-07-01T00:35:02.362" v="706" actId="47"/>
        <pc:sldMkLst>
          <pc:docMk/>
          <pc:sldMk cId="1098350209" sldId="260"/>
        </pc:sldMkLst>
      </pc:sldChg>
      <pc:sldChg chg="addSp delSp add del setBg delDesignElem">
        <pc:chgData name="Ezekiel Tay" userId="87c766d3-79e2-4efc-9a10-03709ee1cc39" providerId="ADAL" clId="{8D0CB49E-0277-49BD-AA09-D0850F7EA8C0}" dt="2025-07-01T00:33:01.309" v="652"/>
        <pc:sldMkLst>
          <pc:docMk/>
          <pc:sldMk cId="2407263090" sldId="260"/>
        </pc:sldMkLst>
      </pc:sldChg>
      <pc:sldChg chg="delSp modSp add mod">
        <pc:chgData name="Ezekiel Tay" userId="87c766d3-79e2-4efc-9a10-03709ee1cc39" providerId="ADAL" clId="{8D0CB49E-0277-49BD-AA09-D0850F7EA8C0}" dt="2025-07-01T01:53:33.433" v="1608" actId="20577"/>
        <pc:sldMkLst>
          <pc:docMk/>
          <pc:sldMk cId="3773808741" sldId="260"/>
        </pc:sldMkLst>
        <pc:spChg chg="mod">
          <ac:chgData name="Ezekiel Tay" userId="87c766d3-79e2-4efc-9a10-03709ee1cc39" providerId="ADAL" clId="{8D0CB49E-0277-49BD-AA09-D0850F7EA8C0}" dt="2025-07-01T01:25:48.105" v="768" actId="20577"/>
          <ac:spMkLst>
            <pc:docMk/>
            <pc:sldMk cId="3773808741" sldId="260"/>
            <ac:spMk id="2" creationId="{707AED1A-0AC8-A8E7-5B7F-8B6BC141F50B}"/>
          </ac:spMkLst>
        </pc:spChg>
        <pc:spChg chg="mod">
          <ac:chgData name="Ezekiel Tay" userId="87c766d3-79e2-4efc-9a10-03709ee1cc39" providerId="ADAL" clId="{8D0CB49E-0277-49BD-AA09-D0850F7EA8C0}" dt="2025-07-01T01:53:33.433" v="1608" actId="20577"/>
          <ac:spMkLst>
            <pc:docMk/>
            <pc:sldMk cId="3773808741" sldId="260"/>
            <ac:spMk id="3" creationId="{37779A8F-7A4A-C632-DB9A-F30AE8569336}"/>
          </ac:spMkLst>
        </pc:spChg>
      </pc:sldChg>
      <pc:sldChg chg="modSp add mod">
        <pc:chgData name="Ezekiel Tay" userId="87c766d3-79e2-4efc-9a10-03709ee1cc39" providerId="ADAL" clId="{8D0CB49E-0277-49BD-AA09-D0850F7EA8C0}" dt="2025-07-01T01:41:49.505" v="1366" actId="5793"/>
        <pc:sldMkLst>
          <pc:docMk/>
          <pc:sldMk cId="1124268542" sldId="261"/>
        </pc:sldMkLst>
        <pc:spChg chg="mod">
          <ac:chgData name="Ezekiel Tay" userId="87c766d3-79e2-4efc-9a10-03709ee1cc39" providerId="ADAL" clId="{8D0CB49E-0277-49BD-AA09-D0850F7EA8C0}" dt="2025-07-01T01:41:41.031" v="1361" actId="20577"/>
          <ac:spMkLst>
            <pc:docMk/>
            <pc:sldMk cId="1124268542" sldId="261"/>
            <ac:spMk id="2" creationId="{68D6A689-02C3-CB5A-2109-9E49DA6B4A93}"/>
          </ac:spMkLst>
        </pc:spChg>
        <pc:spChg chg="mod">
          <ac:chgData name="Ezekiel Tay" userId="87c766d3-79e2-4efc-9a10-03709ee1cc39" providerId="ADAL" clId="{8D0CB49E-0277-49BD-AA09-D0850F7EA8C0}" dt="2025-07-01T01:41:49.505" v="1366" actId="5793"/>
          <ac:spMkLst>
            <pc:docMk/>
            <pc:sldMk cId="1124268542" sldId="261"/>
            <ac:spMk id="3" creationId="{E697AEE6-6DAA-37D9-14FA-A699EB501959}"/>
          </ac:spMkLst>
        </pc:spChg>
      </pc:sldChg>
      <pc:sldChg chg="modSp add mod">
        <pc:chgData name="Ezekiel Tay" userId="87c766d3-79e2-4efc-9a10-03709ee1cc39" providerId="ADAL" clId="{8D0CB49E-0277-49BD-AA09-D0850F7EA8C0}" dt="2025-07-01T01:48:01.077" v="1527" actId="20577"/>
        <pc:sldMkLst>
          <pc:docMk/>
          <pc:sldMk cId="2470259840" sldId="262"/>
        </pc:sldMkLst>
        <pc:spChg chg="mod">
          <ac:chgData name="Ezekiel Tay" userId="87c766d3-79e2-4efc-9a10-03709ee1cc39" providerId="ADAL" clId="{8D0CB49E-0277-49BD-AA09-D0850F7EA8C0}" dt="2025-07-01T01:42:10.442" v="1386" actId="20577"/>
          <ac:spMkLst>
            <pc:docMk/>
            <pc:sldMk cId="2470259840" sldId="262"/>
            <ac:spMk id="2" creationId="{C7709153-A2E0-EE83-400B-F6B617420C0F}"/>
          </ac:spMkLst>
        </pc:spChg>
        <pc:spChg chg="mod">
          <ac:chgData name="Ezekiel Tay" userId="87c766d3-79e2-4efc-9a10-03709ee1cc39" providerId="ADAL" clId="{8D0CB49E-0277-49BD-AA09-D0850F7EA8C0}" dt="2025-07-01T01:48:01.077" v="1527" actId="20577"/>
          <ac:spMkLst>
            <pc:docMk/>
            <pc:sldMk cId="2470259840" sldId="262"/>
            <ac:spMk id="3" creationId="{6839E03B-984E-55DF-8FC4-E2DACDF49A9F}"/>
          </ac:spMkLst>
        </pc:spChg>
      </pc:sldChg>
      <pc:sldChg chg="addSp delSp modSp add mod modNotesTx">
        <pc:chgData name="Ezekiel Tay" userId="87c766d3-79e2-4efc-9a10-03709ee1cc39" providerId="ADAL" clId="{8D0CB49E-0277-49BD-AA09-D0850F7EA8C0}" dt="2025-07-16T00:28:26.120" v="4276" actId="20577"/>
        <pc:sldMkLst>
          <pc:docMk/>
          <pc:sldMk cId="3490191876" sldId="263"/>
        </pc:sldMkLst>
        <pc:spChg chg="mod">
          <ac:chgData name="Ezekiel Tay" userId="87c766d3-79e2-4efc-9a10-03709ee1cc39" providerId="ADAL" clId="{8D0CB49E-0277-49BD-AA09-D0850F7EA8C0}" dt="2025-07-01T01:49:45.241" v="1566" actId="20577"/>
          <ac:spMkLst>
            <pc:docMk/>
            <pc:sldMk cId="3490191876" sldId="263"/>
            <ac:spMk id="2" creationId="{8024B3B7-325D-7D26-B40B-C0F8C233C5B4}"/>
          </ac:spMkLst>
        </pc:spChg>
        <pc:graphicFrameChg chg="add mod modGraphic">
          <ac:chgData name="Ezekiel Tay" userId="87c766d3-79e2-4efc-9a10-03709ee1cc39" providerId="ADAL" clId="{8D0CB49E-0277-49BD-AA09-D0850F7EA8C0}" dt="2025-07-16T00:28:26.120" v="4276" actId="20577"/>
          <ac:graphicFrameMkLst>
            <pc:docMk/>
            <pc:sldMk cId="3490191876" sldId="263"/>
            <ac:graphicFrameMk id="8" creationId="{4960A394-2085-43F4-E0F3-8FD5F927F195}"/>
          </ac:graphicFrameMkLst>
        </pc:graphicFrameChg>
        <pc:graphicFrameChg chg="add mod modGraphic">
          <ac:chgData name="Ezekiel Tay" userId="87c766d3-79e2-4efc-9a10-03709ee1cc39" providerId="ADAL" clId="{8D0CB49E-0277-49BD-AA09-D0850F7EA8C0}" dt="2025-07-14T05:59:51.491" v="4072" actId="1076"/>
          <ac:graphicFrameMkLst>
            <pc:docMk/>
            <pc:sldMk cId="3490191876" sldId="263"/>
            <ac:graphicFrameMk id="9" creationId="{23EC72C4-A14B-53C3-8A80-5BDCB847B617}"/>
          </ac:graphicFrameMkLst>
        </pc:graphicFrameChg>
        <pc:picChg chg="add del">
          <ac:chgData name="Ezekiel Tay" userId="87c766d3-79e2-4efc-9a10-03709ee1cc39" providerId="ADAL" clId="{8D0CB49E-0277-49BD-AA09-D0850F7EA8C0}" dt="2025-07-01T01:50:18.747" v="1568" actId="478"/>
          <ac:picMkLst>
            <pc:docMk/>
            <pc:sldMk cId="3490191876" sldId="263"/>
            <ac:picMk id="7" creationId="{3FDC5756-158C-820C-D8CB-B613195597A4}"/>
          </ac:picMkLst>
        </pc:picChg>
      </pc:sldChg>
      <pc:sldChg chg="add del">
        <pc:chgData name="Ezekiel Tay" userId="87c766d3-79e2-4efc-9a10-03709ee1cc39" providerId="ADAL" clId="{8D0CB49E-0277-49BD-AA09-D0850F7EA8C0}" dt="2025-07-01T02:11:11.202" v="1761" actId="47"/>
        <pc:sldMkLst>
          <pc:docMk/>
          <pc:sldMk cId="285848724" sldId="264"/>
        </pc:sldMkLst>
      </pc:sldChg>
      <pc:sldChg chg="modSp add mod">
        <pc:chgData name="Ezekiel Tay" userId="87c766d3-79e2-4efc-9a10-03709ee1cc39" providerId="ADAL" clId="{8D0CB49E-0277-49BD-AA09-D0850F7EA8C0}" dt="2025-07-16T00:29:01.841" v="4279" actId="20577"/>
        <pc:sldMkLst>
          <pc:docMk/>
          <pc:sldMk cId="3165218285" sldId="265"/>
        </pc:sldMkLst>
        <pc:spChg chg="mod">
          <ac:chgData name="Ezekiel Tay" userId="87c766d3-79e2-4efc-9a10-03709ee1cc39" providerId="ADAL" clId="{8D0CB49E-0277-49BD-AA09-D0850F7EA8C0}" dt="2025-07-16T00:20:52.558" v="4220" actId="20577"/>
          <ac:spMkLst>
            <pc:docMk/>
            <pc:sldMk cId="3165218285" sldId="265"/>
            <ac:spMk id="2" creationId="{5761DDE0-8A51-7465-D150-76E1028E9C2F}"/>
          </ac:spMkLst>
        </pc:spChg>
        <pc:spChg chg="mod">
          <ac:chgData name="Ezekiel Tay" userId="87c766d3-79e2-4efc-9a10-03709ee1cc39" providerId="ADAL" clId="{8D0CB49E-0277-49BD-AA09-D0850F7EA8C0}" dt="2025-07-16T00:29:01.841" v="4279" actId="20577"/>
          <ac:spMkLst>
            <pc:docMk/>
            <pc:sldMk cId="3165218285" sldId="265"/>
            <ac:spMk id="3" creationId="{32B23E0B-221D-F737-3195-51F250E61D04}"/>
          </ac:spMkLst>
        </pc:spChg>
      </pc:sldChg>
      <pc:sldChg chg="addSp delSp modSp add mod">
        <pc:chgData name="Ezekiel Tay" userId="87c766d3-79e2-4efc-9a10-03709ee1cc39" providerId="ADAL" clId="{8D0CB49E-0277-49BD-AA09-D0850F7EA8C0}" dt="2025-07-16T00:25:33.164" v="4270" actId="20577"/>
        <pc:sldMkLst>
          <pc:docMk/>
          <pc:sldMk cId="1820006399" sldId="266"/>
        </pc:sldMkLst>
        <pc:spChg chg="mod">
          <ac:chgData name="Ezekiel Tay" userId="87c766d3-79e2-4efc-9a10-03709ee1cc39" providerId="ADAL" clId="{8D0CB49E-0277-49BD-AA09-D0850F7EA8C0}" dt="2025-07-01T02:14:07.729" v="2107" actId="20577"/>
          <ac:spMkLst>
            <pc:docMk/>
            <pc:sldMk cId="1820006399" sldId="266"/>
            <ac:spMk id="2" creationId="{B8A040A0-252A-2C60-7E32-8F2D629A0DD4}"/>
          </ac:spMkLst>
        </pc:spChg>
        <pc:graphicFrameChg chg="add mod modGraphic">
          <ac:chgData name="Ezekiel Tay" userId="87c766d3-79e2-4efc-9a10-03709ee1cc39" providerId="ADAL" clId="{8D0CB49E-0277-49BD-AA09-D0850F7EA8C0}" dt="2025-07-16T00:25:33.164" v="4270" actId="20577"/>
          <ac:graphicFrameMkLst>
            <pc:docMk/>
            <pc:sldMk cId="1820006399" sldId="266"/>
            <ac:graphicFrameMk id="3" creationId="{6C92C360-B860-AA65-4F1D-ABA798F26FE1}"/>
          </ac:graphicFrameMkLst>
        </pc:graphicFrameChg>
      </pc:sldChg>
      <pc:sldChg chg="modSp add mod">
        <pc:chgData name="Ezekiel Tay" userId="87c766d3-79e2-4efc-9a10-03709ee1cc39" providerId="ADAL" clId="{8D0CB49E-0277-49BD-AA09-D0850F7EA8C0}" dt="2025-07-14T01:58:53.443" v="3857" actId="20577"/>
        <pc:sldMkLst>
          <pc:docMk/>
          <pc:sldMk cId="2632238736" sldId="267"/>
        </pc:sldMkLst>
        <pc:spChg chg="mod">
          <ac:chgData name="Ezekiel Tay" userId="87c766d3-79e2-4efc-9a10-03709ee1cc39" providerId="ADAL" clId="{8D0CB49E-0277-49BD-AA09-D0850F7EA8C0}" dt="2025-07-14T01:58:53.443" v="3857" actId="20577"/>
          <ac:spMkLst>
            <pc:docMk/>
            <pc:sldMk cId="2632238736" sldId="267"/>
            <ac:spMk id="3" creationId="{B56BA085-3075-B42D-4224-88302FE7BD7A}"/>
          </ac:spMkLst>
        </pc:spChg>
      </pc:sldChg>
      <pc:sldChg chg="del">
        <pc:chgData name="Ezekiel Tay" userId="87c766d3-79e2-4efc-9a10-03709ee1cc39" providerId="ADAL" clId="{8D0CB49E-0277-49BD-AA09-D0850F7EA8C0}" dt="2025-07-14T01:56:26.679" v="3841" actId="2696"/>
        <pc:sldMkLst>
          <pc:docMk/>
          <pc:sldMk cId="4294684587" sldId="267"/>
        </pc:sldMkLst>
      </pc:sldChg>
      <pc:sldChg chg="modSp mod">
        <pc:chgData name="Ezekiel Tay" userId="87c766d3-79e2-4efc-9a10-03709ee1cc39" providerId="ADAL" clId="{8D0CB49E-0277-49BD-AA09-D0850F7EA8C0}" dt="2025-07-15T23:14:54.403" v="4180" actId="1076"/>
        <pc:sldMkLst>
          <pc:docMk/>
          <pc:sldMk cId="2395189814" sldId="269"/>
        </pc:sldMkLst>
        <pc:spChg chg="mod">
          <ac:chgData name="Ezekiel Tay" userId="87c766d3-79e2-4efc-9a10-03709ee1cc39" providerId="ADAL" clId="{8D0CB49E-0277-49BD-AA09-D0850F7EA8C0}" dt="2025-07-15T23:14:54.403" v="4180" actId="1076"/>
          <ac:spMkLst>
            <pc:docMk/>
            <pc:sldMk cId="2395189814" sldId="269"/>
            <ac:spMk id="11" creationId="{3CCEDABD-BC62-0A58-D5ED-2CBA36E2A8F4}"/>
          </ac:spMkLst>
        </pc:spChg>
        <pc:picChg chg="mod">
          <ac:chgData name="Ezekiel Tay" userId="87c766d3-79e2-4efc-9a10-03709ee1cc39" providerId="ADAL" clId="{8D0CB49E-0277-49BD-AA09-D0850F7EA8C0}" dt="2025-07-15T23:14:35.931" v="4174" actId="1076"/>
          <ac:picMkLst>
            <pc:docMk/>
            <pc:sldMk cId="2395189814" sldId="269"/>
            <ac:picMk id="10" creationId="{611E92B1-3671-6C17-554A-8670ADFB8A06}"/>
          </ac:picMkLst>
        </pc:picChg>
      </pc:sldChg>
      <pc:sldChg chg="modSp mod">
        <pc:chgData name="Ezekiel Tay" userId="87c766d3-79e2-4efc-9a10-03709ee1cc39" providerId="ADAL" clId="{8D0CB49E-0277-49BD-AA09-D0850F7EA8C0}" dt="2025-07-15T23:08:23.752" v="4169" actId="20577"/>
        <pc:sldMkLst>
          <pc:docMk/>
          <pc:sldMk cId="1280289768" sldId="270"/>
        </pc:sldMkLst>
        <pc:spChg chg="mod">
          <ac:chgData name="Ezekiel Tay" userId="87c766d3-79e2-4efc-9a10-03709ee1cc39" providerId="ADAL" clId="{8D0CB49E-0277-49BD-AA09-D0850F7EA8C0}" dt="2025-07-15T23:08:23.752" v="4169" actId="20577"/>
          <ac:spMkLst>
            <pc:docMk/>
            <pc:sldMk cId="1280289768" sldId="270"/>
            <ac:spMk id="3" creationId="{3655CC4C-55B1-379A-20DD-46810200F6C4}"/>
          </ac:spMkLst>
        </pc:spChg>
      </pc:sldChg>
      <pc:sldChg chg="modSp mod">
        <pc:chgData name="Ezekiel Tay" userId="87c766d3-79e2-4efc-9a10-03709ee1cc39" providerId="ADAL" clId="{8D0CB49E-0277-49BD-AA09-D0850F7EA8C0}" dt="2025-07-15T23:12:33.480" v="4170" actId="20577"/>
        <pc:sldMkLst>
          <pc:docMk/>
          <pc:sldMk cId="1967608662" sldId="271"/>
        </pc:sldMkLst>
        <pc:spChg chg="mod">
          <ac:chgData name="Ezekiel Tay" userId="87c766d3-79e2-4efc-9a10-03709ee1cc39" providerId="ADAL" clId="{8D0CB49E-0277-49BD-AA09-D0850F7EA8C0}" dt="2025-07-15T23:12:33.480" v="4170" actId="20577"/>
          <ac:spMkLst>
            <pc:docMk/>
            <pc:sldMk cId="1967608662" sldId="271"/>
            <ac:spMk id="3" creationId="{0DC8F0FB-95FA-2768-9895-52B659021601}"/>
          </ac:spMkLst>
        </pc:spChg>
        <pc:picChg chg="mod">
          <ac:chgData name="Ezekiel Tay" userId="87c766d3-79e2-4efc-9a10-03709ee1cc39" providerId="ADAL" clId="{8D0CB49E-0277-49BD-AA09-D0850F7EA8C0}" dt="2025-07-14T01:11:39.278" v="3162" actId="1076"/>
          <ac:picMkLst>
            <pc:docMk/>
            <pc:sldMk cId="1967608662" sldId="271"/>
            <ac:picMk id="7" creationId="{44A0AB50-301C-C14C-2BCF-0A204ED43676}"/>
          </ac:picMkLst>
        </pc:picChg>
      </pc:sldChg>
      <pc:sldChg chg="del">
        <pc:chgData name="Ezekiel Tay" userId="87c766d3-79e2-4efc-9a10-03709ee1cc39" providerId="ADAL" clId="{8D0CB49E-0277-49BD-AA09-D0850F7EA8C0}" dt="2025-07-14T01:27:08.008" v="3566" actId="47"/>
        <pc:sldMkLst>
          <pc:docMk/>
          <pc:sldMk cId="3666256091" sldId="272"/>
        </pc:sldMkLst>
      </pc:sldChg>
      <pc:sldChg chg="addSp modSp mod">
        <pc:chgData name="Ezekiel Tay" userId="87c766d3-79e2-4efc-9a10-03709ee1cc39" providerId="ADAL" clId="{8D0CB49E-0277-49BD-AA09-D0850F7EA8C0}" dt="2025-07-15T23:16:30.168" v="4202" actId="20577"/>
        <pc:sldMkLst>
          <pc:docMk/>
          <pc:sldMk cId="3157843605" sldId="274"/>
        </pc:sldMkLst>
        <pc:spChg chg="mod">
          <ac:chgData name="Ezekiel Tay" userId="87c766d3-79e2-4efc-9a10-03709ee1cc39" providerId="ADAL" clId="{8D0CB49E-0277-49BD-AA09-D0850F7EA8C0}" dt="2025-07-15T23:16:30.168" v="4202" actId="20577"/>
          <ac:spMkLst>
            <pc:docMk/>
            <pc:sldMk cId="3157843605" sldId="274"/>
            <ac:spMk id="2" creationId="{9661EC56-1C4F-378A-A3D7-68D5DBB8398A}"/>
          </ac:spMkLst>
        </pc:spChg>
        <pc:spChg chg="add mod">
          <ac:chgData name="Ezekiel Tay" userId="87c766d3-79e2-4efc-9a10-03709ee1cc39" providerId="ADAL" clId="{8D0CB49E-0277-49BD-AA09-D0850F7EA8C0}" dt="2025-07-15T23:15:31.662" v="4185" actId="14100"/>
          <ac:spMkLst>
            <pc:docMk/>
            <pc:sldMk cId="3157843605" sldId="274"/>
            <ac:spMk id="4" creationId="{DD63440E-20BE-0C11-4A4F-C521CFC267D7}"/>
          </ac:spMkLst>
        </pc:spChg>
        <pc:spChg chg="add mod">
          <ac:chgData name="Ezekiel Tay" userId="87c766d3-79e2-4efc-9a10-03709ee1cc39" providerId="ADAL" clId="{8D0CB49E-0277-49BD-AA09-D0850F7EA8C0}" dt="2025-07-15T23:15:46.876" v="4190" actId="1076"/>
          <ac:spMkLst>
            <pc:docMk/>
            <pc:sldMk cId="3157843605" sldId="274"/>
            <ac:spMk id="6" creationId="{37D70F46-EBA5-E047-9457-C6EC0C76A456}"/>
          </ac:spMkLst>
        </pc:spChg>
        <pc:picChg chg="add mod">
          <ac:chgData name="Ezekiel Tay" userId="87c766d3-79e2-4efc-9a10-03709ee1cc39" providerId="ADAL" clId="{8D0CB49E-0277-49BD-AA09-D0850F7EA8C0}" dt="2025-07-09T07:36:36.497" v="2339" actId="1076"/>
          <ac:picMkLst>
            <pc:docMk/>
            <pc:sldMk cId="3157843605" sldId="274"/>
            <ac:picMk id="5" creationId="{5979FBB2-4FB9-CF1B-99E1-AEC01E7A9336}"/>
          </ac:picMkLst>
        </pc:picChg>
      </pc:sldChg>
      <pc:sldChg chg="delSp modSp add mod modNotesTx">
        <pc:chgData name="Ezekiel Tay" userId="87c766d3-79e2-4efc-9a10-03709ee1cc39" providerId="ADAL" clId="{8D0CB49E-0277-49BD-AA09-D0850F7EA8C0}" dt="2025-07-15T23:18:57.523" v="4204" actId="20577"/>
        <pc:sldMkLst>
          <pc:docMk/>
          <pc:sldMk cId="2549258810" sldId="275"/>
        </pc:sldMkLst>
        <pc:spChg chg="mod">
          <ac:chgData name="Ezekiel Tay" userId="87c766d3-79e2-4efc-9a10-03709ee1cc39" providerId="ADAL" clId="{8D0CB49E-0277-49BD-AA09-D0850F7EA8C0}" dt="2025-07-12T05:49:33.015" v="2873" actId="20577"/>
          <ac:spMkLst>
            <pc:docMk/>
            <pc:sldMk cId="2549258810" sldId="275"/>
            <ac:spMk id="2" creationId="{6B01353E-2522-D28F-3C19-692FC0091B16}"/>
          </ac:spMkLst>
        </pc:spChg>
        <pc:spChg chg="mod">
          <ac:chgData name="Ezekiel Tay" userId="87c766d3-79e2-4efc-9a10-03709ee1cc39" providerId="ADAL" clId="{8D0CB49E-0277-49BD-AA09-D0850F7EA8C0}" dt="2025-07-15T23:18:57.523" v="4204" actId="20577"/>
          <ac:spMkLst>
            <pc:docMk/>
            <pc:sldMk cId="2549258810" sldId="275"/>
            <ac:spMk id="3" creationId="{E6C98341-72F5-0959-8988-D8FA8E58397E}"/>
          </ac:spMkLst>
        </pc:spChg>
      </pc:sldChg>
      <pc:sldChg chg="modSp add mod">
        <pc:chgData name="Ezekiel Tay" userId="87c766d3-79e2-4efc-9a10-03709ee1cc39" providerId="ADAL" clId="{8D0CB49E-0277-49BD-AA09-D0850F7EA8C0}" dt="2025-07-12T05:49:24.038" v="2870" actId="20577"/>
        <pc:sldMkLst>
          <pc:docMk/>
          <pc:sldMk cId="2298941069" sldId="278"/>
        </pc:sldMkLst>
        <pc:spChg chg="mod">
          <ac:chgData name="Ezekiel Tay" userId="87c766d3-79e2-4efc-9a10-03709ee1cc39" providerId="ADAL" clId="{8D0CB49E-0277-49BD-AA09-D0850F7EA8C0}" dt="2025-07-12T05:46:46.881" v="2609" actId="20577"/>
          <ac:spMkLst>
            <pc:docMk/>
            <pc:sldMk cId="2298941069" sldId="278"/>
            <ac:spMk id="2" creationId="{BEA920F0-0C0F-6753-C2F6-924A2E88A974}"/>
          </ac:spMkLst>
        </pc:spChg>
        <pc:spChg chg="mod">
          <ac:chgData name="Ezekiel Tay" userId="87c766d3-79e2-4efc-9a10-03709ee1cc39" providerId="ADAL" clId="{8D0CB49E-0277-49BD-AA09-D0850F7EA8C0}" dt="2025-07-12T05:49:24.038" v="2870" actId="20577"/>
          <ac:spMkLst>
            <pc:docMk/>
            <pc:sldMk cId="2298941069" sldId="278"/>
            <ac:spMk id="3" creationId="{B0429884-E293-CA9C-7829-C053B2C96C7F}"/>
          </ac:spMkLst>
        </pc:spChg>
      </pc:sldChg>
      <pc:sldChg chg="addSp modSp add mod modNotesTx">
        <pc:chgData name="Ezekiel Tay" userId="87c766d3-79e2-4efc-9a10-03709ee1cc39" providerId="ADAL" clId="{8D0CB49E-0277-49BD-AA09-D0850F7EA8C0}" dt="2025-07-15T23:16:34.118" v="4203" actId="20577"/>
        <pc:sldMkLst>
          <pc:docMk/>
          <pc:sldMk cId="647796084" sldId="280"/>
        </pc:sldMkLst>
        <pc:spChg chg="mod">
          <ac:chgData name="Ezekiel Tay" userId="87c766d3-79e2-4efc-9a10-03709ee1cc39" providerId="ADAL" clId="{8D0CB49E-0277-49BD-AA09-D0850F7EA8C0}" dt="2025-07-15T23:16:34.118" v="4203" actId="20577"/>
          <ac:spMkLst>
            <pc:docMk/>
            <pc:sldMk cId="647796084" sldId="280"/>
            <ac:spMk id="2" creationId="{128EE76F-30B3-1C66-4434-B7B0C2535A58}"/>
          </ac:spMkLst>
        </pc:spChg>
        <pc:spChg chg="add mod">
          <ac:chgData name="Ezekiel Tay" userId="87c766d3-79e2-4efc-9a10-03709ee1cc39" providerId="ADAL" clId="{8D0CB49E-0277-49BD-AA09-D0850F7EA8C0}" dt="2025-07-15T23:16:13.864" v="4197" actId="1076"/>
          <ac:spMkLst>
            <pc:docMk/>
            <pc:sldMk cId="647796084" sldId="280"/>
            <ac:spMk id="4" creationId="{2B091431-B1AB-1676-0DAA-FBA31ECFD908}"/>
          </ac:spMkLst>
        </pc:spChg>
        <pc:spChg chg="add mod">
          <ac:chgData name="Ezekiel Tay" userId="87c766d3-79e2-4efc-9a10-03709ee1cc39" providerId="ADAL" clId="{8D0CB49E-0277-49BD-AA09-D0850F7EA8C0}" dt="2025-07-15T23:16:19.417" v="4201" actId="1076"/>
          <ac:spMkLst>
            <pc:docMk/>
            <pc:sldMk cId="647796084" sldId="280"/>
            <ac:spMk id="6" creationId="{E96E7A9A-13BD-3D54-CF75-77DCAA251D7B}"/>
          </ac:spMkLst>
        </pc:spChg>
        <pc:picChg chg="mod">
          <ac:chgData name="Ezekiel Tay" userId="87c766d3-79e2-4efc-9a10-03709ee1cc39" providerId="ADAL" clId="{8D0CB49E-0277-49BD-AA09-D0850F7EA8C0}" dt="2025-07-15T23:16:16.573" v="4200" actId="1076"/>
          <ac:picMkLst>
            <pc:docMk/>
            <pc:sldMk cId="647796084" sldId="280"/>
            <ac:picMk id="5" creationId="{6D3F32D6-3D34-F59B-09E1-99EC98663ED4}"/>
          </ac:picMkLst>
        </pc:picChg>
      </pc:sldChg>
      <pc:sldChg chg="modSp add del mod">
        <pc:chgData name="Ezekiel Tay" userId="87c766d3-79e2-4efc-9a10-03709ee1cc39" providerId="ADAL" clId="{8D0CB49E-0277-49BD-AA09-D0850F7EA8C0}" dt="2025-07-14T02:01:01.359" v="3858" actId="2696"/>
        <pc:sldMkLst>
          <pc:docMk/>
          <pc:sldMk cId="1414572095" sldId="285"/>
        </pc:sldMkLst>
      </pc:sldChg>
      <pc:sldChg chg="add">
        <pc:chgData name="Ezekiel Tay" userId="87c766d3-79e2-4efc-9a10-03709ee1cc39" providerId="ADAL" clId="{8D0CB49E-0277-49BD-AA09-D0850F7EA8C0}" dt="2025-07-14T02:01:12.575" v="3859"/>
        <pc:sldMkLst>
          <pc:docMk/>
          <pc:sldMk cId="2330939719" sldId="285"/>
        </pc:sldMkLst>
      </pc:sldChg>
      <pc:sldChg chg="delSp modSp add mod">
        <pc:chgData name="Ezekiel Tay" userId="87c766d3-79e2-4efc-9a10-03709ee1cc39" providerId="ADAL" clId="{8D0CB49E-0277-49BD-AA09-D0850F7EA8C0}" dt="2025-07-14T02:19:52.156" v="4005" actId="1076"/>
        <pc:sldMkLst>
          <pc:docMk/>
          <pc:sldMk cId="1134078949" sldId="286"/>
        </pc:sldMkLst>
        <pc:spChg chg="mod">
          <ac:chgData name="Ezekiel Tay" userId="87c766d3-79e2-4efc-9a10-03709ee1cc39" providerId="ADAL" clId="{8D0CB49E-0277-49BD-AA09-D0850F7EA8C0}" dt="2025-07-14T02:19:52.156" v="4005" actId="1076"/>
          <ac:spMkLst>
            <pc:docMk/>
            <pc:sldMk cId="1134078949" sldId="286"/>
            <ac:spMk id="2" creationId="{F19A4E42-B45C-AA70-8558-CAA7E60EC490}"/>
          </ac:spMkLst>
        </pc:spChg>
        <pc:picChg chg="mod">
          <ac:chgData name="Ezekiel Tay" userId="87c766d3-79e2-4efc-9a10-03709ee1cc39" providerId="ADAL" clId="{8D0CB49E-0277-49BD-AA09-D0850F7EA8C0}" dt="2025-07-14T02:19:46.238" v="4004" actId="1076"/>
          <ac:picMkLst>
            <pc:docMk/>
            <pc:sldMk cId="1134078949" sldId="286"/>
            <ac:picMk id="7" creationId="{60190524-4181-238D-79E1-A1C5A9AD7E29}"/>
          </ac:picMkLst>
        </pc:picChg>
      </pc:sldChg>
      <pc:sldChg chg="modSp add mod">
        <pc:chgData name="Ezekiel Tay" userId="87c766d3-79e2-4efc-9a10-03709ee1cc39" providerId="ADAL" clId="{8D0CB49E-0277-49BD-AA09-D0850F7EA8C0}" dt="2025-07-14T07:36:44.577" v="4164" actId="20577"/>
        <pc:sldMkLst>
          <pc:docMk/>
          <pc:sldMk cId="2577020722" sldId="287"/>
        </pc:sldMkLst>
        <pc:spChg chg="mod">
          <ac:chgData name="Ezekiel Tay" userId="87c766d3-79e2-4efc-9a10-03709ee1cc39" providerId="ADAL" clId="{8D0CB49E-0277-49BD-AA09-D0850F7EA8C0}" dt="2025-07-14T07:36:44.577" v="4164" actId="20577"/>
          <ac:spMkLst>
            <pc:docMk/>
            <pc:sldMk cId="2577020722" sldId="287"/>
            <ac:spMk id="2" creationId="{C4C0852D-6532-4059-316C-6066549DBBA4}"/>
          </ac:spMkLst>
        </pc:spChg>
      </pc:sldChg>
      <pc:sldChg chg="del">
        <pc:chgData name="Ezekiel Tay" userId="87c766d3-79e2-4efc-9a10-03709ee1cc39" providerId="ADAL" clId="{8D0CB49E-0277-49BD-AA09-D0850F7EA8C0}" dt="2025-07-14T07:35:51.940" v="4144" actId="2696"/>
        <pc:sldMkLst>
          <pc:docMk/>
          <pc:sldMk cId="3617842568" sldId="287"/>
        </pc:sldMkLst>
      </pc:sldChg>
      <pc:sldChg chg="ord">
        <pc:chgData name="Ezekiel Tay" userId="87c766d3-79e2-4efc-9a10-03709ee1cc39" providerId="ADAL" clId="{8D0CB49E-0277-49BD-AA09-D0850F7EA8C0}" dt="2025-07-14T07:37:14.122" v="4168"/>
        <pc:sldMkLst>
          <pc:docMk/>
          <pc:sldMk cId="2288114352" sldId="289"/>
        </pc:sldMkLst>
      </pc:sldChg>
      <pc:sldChg chg="modSp mod">
        <pc:chgData name="Ezekiel Tay" userId="87c766d3-79e2-4efc-9a10-03709ee1cc39" providerId="ADAL" clId="{8D0CB49E-0277-49BD-AA09-D0850F7EA8C0}" dt="2025-07-16T00:22:57.931" v="4263" actId="120"/>
        <pc:sldMkLst>
          <pc:docMk/>
          <pc:sldMk cId="1971929681" sldId="293"/>
        </pc:sldMkLst>
        <pc:spChg chg="mod">
          <ac:chgData name="Ezekiel Tay" userId="87c766d3-79e2-4efc-9a10-03709ee1cc39" providerId="ADAL" clId="{8D0CB49E-0277-49BD-AA09-D0850F7EA8C0}" dt="2025-07-16T00:22:57.931" v="4263" actId="120"/>
          <ac:spMkLst>
            <pc:docMk/>
            <pc:sldMk cId="1971929681" sldId="293"/>
            <ac:spMk id="3" creationId="{DCEF0178-3165-A25A-EE9C-B301EC92296B}"/>
          </ac:spMkLst>
        </pc:spChg>
      </pc:sldChg>
      <pc:sldMasterChg chg="setBg modSldLayout">
        <pc:chgData name="Ezekiel Tay" userId="87c766d3-79e2-4efc-9a10-03709ee1cc39" providerId="ADAL" clId="{8D0CB49E-0277-49BD-AA09-D0850F7EA8C0}" dt="2025-07-01T00:38:33.148" v="737"/>
        <pc:sldMasterMkLst>
          <pc:docMk/>
          <pc:sldMasterMk cId="194123973" sldId="2147483672"/>
        </pc:sldMasterMkLst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1283495251" sldId="2147483673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2636433699" sldId="2147483674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4009811991" sldId="2147483675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2382656525" sldId="2147483676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776274161" sldId="2147483677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1111299887" sldId="2147483678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3477372090" sldId="2147483679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1183067566" sldId="2147483680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852715869" sldId="2147483681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2746217629" sldId="2147483682"/>
          </pc:sldLayoutMkLst>
        </pc:sldLayoutChg>
        <pc:sldLayoutChg chg="setBg">
          <pc:chgData name="Ezekiel Tay" userId="87c766d3-79e2-4efc-9a10-03709ee1cc39" providerId="ADAL" clId="{8D0CB49E-0277-49BD-AA09-D0850F7EA8C0}" dt="2025-07-01T00:38:33.148" v="737"/>
          <pc:sldLayoutMkLst>
            <pc:docMk/>
            <pc:sldMasterMk cId="194123973" sldId="2147483672"/>
            <pc:sldLayoutMk cId="158853712" sldId="2147483683"/>
          </pc:sldLayoutMkLst>
        </pc:sldLayoutChg>
      </pc:sldMasterChg>
    </pc:docChg>
  </pc:docChgLst>
  <pc:docChgLst>
    <pc:chgData name="Kenneth Law" userId="S::z5363506@ad.unsw.edu.au::13d2060d-2931-4665-b726-21356c16ac7b" providerId="AD" clId="Web-{16D9F97B-6254-4FAC-9D5B-98E267DABF57}"/>
    <pc:docChg chg="modSld">
      <pc:chgData name="Kenneth Law" userId="S::z5363506@ad.unsw.edu.au::13d2060d-2931-4665-b726-21356c16ac7b" providerId="AD" clId="Web-{16D9F97B-6254-4FAC-9D5B-98E267DABF57}" dt="2025-07-16T00:12:06.940" v="1" actId="20577"/>
      <pc:docMkLst>
        <pc:docMk/>
      </pc:docMkLst>
      <pc:sldChg chg="modSp">
        <pc:chgData name="Kenneth Law" userId="S::z5363506@ad.unsw.edu.au::13d2060d-2931-4665-b726-21356c16ac7b" providerId="AD" clId="Web-{16D9F97B-6254-4FAC-9D5B-98E267DABF57}" dt="2025-07-16T00:12:06.940" v="1" actId="20577"/>
        <pc:sldMkLst>
          <pc:docMk/>
          <pc:sldMk cId="507626928" sldId="290"/>
        </pc:sldMkLst>
        <pc:spChg chg="mod">
          <ac:chgData name="Kenneth Law" userId="S::z5363506@ad.unsw.edu.au::13d2060d-2931-4665-b726-21356c16ac7b" providerId="AD" clId="Web-{16D9F97B-6254-4FAC-9D5B-98E267DABF57}" dt="2025-07-16T00:12:06.940" v="1" actId="20577"/>
          <ac:spMkLst>
            <pc:docMk/>
            <pc:sldMk cId="507626928" sldId="290"/>
            <ac:spMk id="3" creationId="{F543828E-C2B0-2F13-795F-A464DB07E56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20355 22331 16383 0 0,'2'0'0'0'0,"3"0"0"0"0,3 0 0 0 0,2 0 0 0 0,2 0 0 0 0,0 0 0 0 0,1 0 0 0 0,0 0 0 0 0,1 0 0 0 0,-1 0 0 0 0,0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0,-2 2 0 0 0,-2 1 0 0 0,1 0 0 0 0,1-1 0 0 0,0-1 0 0 0,1 0 0 0 0,0 0 0 0 0,0-1 0 0 0,1 0 0 0 0,0 0 0 0 0,-1 0 0 0 0,1 0 0 0 0,0 0 0 0 0,0 0 0 0 0,-1 0 0 0 0,1-1 0 0 0,0 1 0 0 0,0 0 0 0 0,-1 0 0 0 0,1 0 0 0 0,0 1 0 0 0,-1-1 0 0 0,1 0 0 0 0,-3 2 0 0 0,0 1 0 0 0,0-1 0 0 0,1 0 0 0 0,0 0 0 0 0,0-1 0 0 0,2 0 0 0 0,-1-1 0 0 0,1 0 0 0 0,-1 0 0 0 0,1 0 0 0 0,0-1 0 0 0,0 1 0 0 0,0 0 0 0 0,-1 0 0 0 0,1 0 0 0 0,0 0 0 0 0,-1 0 0 0 0,1 0 0 0 0,0 0 0 0 0,-1 0 0 0 0,1 0 0 0 0,0 0 0 0 0,-3 2 0 0 0,-2 3 0 0 0,-5 3 0 0 0,-4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28541 22084 16383 0 0,'0'2'0'0'0,"-2"1"0"0"0,-3 0 0 0 0,-1 1 0 0 0,-1 0 0 0 0,-2 0 0 0 0,-1-1 0 0 0,1 1 0 0 0,-1 0 0 0 0,0-1 0 0 0,0-1 0 0 0,-2 0 0 0 0,0-2 0 0 0,0 1 0 0 0,-1-1 0 0 0,0 0 0 0 0,1-1 0 0 0,1 3 0 0 0,1 1 0 0 0,0 0 0 0 0,2 1 0 0 0,-1 0 0 0 0,0 0 0 0 0,-1-1 0 0 0,2 1 0 0 0,-1 0 0 0 0,-1-1 0 0 0,0-1 0 0 0,1 2 0 0 0,0-1 0 0 0,-1 0 0 0 0,0 0 0 0 0,1 0 0 0 0,0 1 0 0 0,-1-1 0 0 0,0-1 0 0 0,1 2 0 0 0,2 2 0 0 0,2 2 0 0 0,3 2 0 0 0,0 1 0 0 0,2 2 0 0 0,2-3 0 0 0,4-2 0 0 0,0 0 0 0 0,1-2 0 0 0,0 0 0 0 0,1 0 0 0 0,-1 0 0 0 0,0 0 0 0 0,-1 0 0 0 0,1 2 0 0 0,1 1 0 0 0,2 0 0 0 0,1-2 0 0 0,-2 0 0 0 0,1 0 0 0 0,0 3 0 0 0,-2 0 0 0 0,1-1 0 0 0,-2 1 0 0 0,0-3 0 0 0,-1 1 0 0 0,1-1 0 0 0,1-3 0 0 0,-1 2 0 0 0,1-2 0 0 0,-1 2 0 0 0,0-1 0 0 0,-1 1 0 0 0,1 0 0 0 0,-1 1 0 0 0,1-1 0 0 0,-1 0 0 0 0,0 0 0 0 0,3-1 0 0 0,-2 0 0 0 0,1 0 0 0 0,1-1 0 0 0,-1 0 0 0 0,0 1 0 0 0,-1-2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39012 18819 16383 0 0,'2'-2'0'0'0,"3"-1"0"0"0,2 0 0 0 0,3 1 0 0 0,2 0 0 0 0,0 1 0 0 0,1 1 0 0 0,1 0 0 0 0,-1 0 0 0 0,0 0 0 0 0,-2-2 0 0 0,-1-1 0 0 0,0 0 0 0 0,0 1 0 0 0,2 1 0 0 0,-1 0 0 0 0,1 0 0 0 0,1 1 0 0 0,0-2 0 0 0,-1-1 0 0 0,1 0 0 0 0,0 1 0 0 0,0 1 0 0 0,-1 0 0 0 0,1 0 0 0 0,0 1 0 0 0,-1 0 0 0 0,3 0 0 0 0,1 0 0 0 0,-1 1 0 0 0,0-1 0 0 0,-1-2 0 0 0,0-1 0 0 0,-1 0 0 0 0,0 1 0 0 0,0 0 0 0 0,-1 1 0 0 0,1 1 0 0 0,-1 0 0 0 0,1 0 0 0 0,0 0 0 0 0,-1 0 0 0 0,1 0 0 0 0,0 0 0 0 0,-1 0 0 0 0,1 0 0 0 0,2 0 0 0 0,0 0 0 0 0,1 0 0 0 0,-1 0 0 0 0,-1 0 0 0 0,-1 0 0 0 0,1 0 0 0 0,-1 0 0 0 0,1 0 0 0 0,2 0 0 0 0,1 0 0 0 0,1 0 0 0 0,-1 0 0 0 0,-1 0 0 0 0,-2 0 0 0 0,4 0 0 0 0,1 0 0 0 0,0 0 0 0 0,-2 0 0 0 0,-2 0 0 0 0,0 0 0 0 0,0 0 0 0 0,1 0 0 0 0,-1 0 0 0 0,0 0 0 0 0,-1 0 0 0 0,2 0 0 0 0,-1 0 0 0 0,1 0 0 0 0,-1 0 0 0 0,-1 0 0 0 0,-1 0 0 0 0,3 0 0 0 0,-1 0 0 0 0,1 0 0 0 0,-2 0 0 0 0,0 0 0 0 0,0 0 0 0 0,-1 0 0 0 0,4 0 0 0 0,-1-2 0 0 0,2-1 0 0 0,-1 0 0 0 0,-1 1 0 0 0,-1 1 0 0 0,-1 0 0 0 0,0 0 0 0 0,1 1 0 0 0,1 0 0 0 0,-1 0 0 0 0,2 0 0 0 0,0 0 0 0 0,-1 0 0 0 0,-1 0 0 0 0,0 0 0 0 0,-2 0 0 0 0,0 0 0 0 0,2 0 0 0 0,1 0 0 0 0,-1 0 0 0 0,0 0 0 0 0,-1 0 0 0 0,-1 0 0 0 0,2 0 0 0 0,1 0 0 0 0,0 0 0 0 0,-2 0 0 0 0,0 0 0 0 0,2 0 0 0 0,0 0 0 0 0,0 0 0 0 0,-2 0 0 0 0,3 0 0 0 0,-1 0 0 0 0,0 0 0 0 0,1 0 0 0 0,0 0 0 0 0,-1 0 0 0 0,0 0 0 0 0,-2 0 0 0 0,0 0 0 0 0,-1 0 0 0 0,1 0 0 0 0,2 0 0 0 0,-1 0 0 0 0,0 0 0 0 0,1 0 0 0 0,-2-2 0 0 0,-1-1 0 0 0,0 1 0 0 0,-1-1 0 0 0,0 2 0 0 0,0 0 0 0 0,0 0 0 0 0,0 1 0 0 0,1 0 0 0 0,-1 0 0 0 0,1 0 0 0 0,0 1 0 0 0,-1-1 0 0 0,1 0 0 0 0,0 0 0 0 0,0 0 0 0 0,-1 0 0 0 0,1 0 0 0 0,0 0 0 0 0,-1 0 0 0 0,1 0 0 0 0,2 0 0 0 0,0 0 0 0 0,1 0 0 0 0,-1 0 0 0 0,-1 0 0 0 0,-1 0 0 0 0,1 0 0 0 0,1 0 0 0 0,0 0 0 0 0,1 0 0 0 0,-2 0 0 0 0,0-2 0 0 0,0-1 0 0 0,-1 0 0 0 0,0 1 0 0 0,0 0 0 0 0,-1 1 0 0 0,1 1 0 0 0,-1 0 0 0 0,1 0 0 0 0,0 0 0 0 0,-1 0 0 0 0,1 0 0 0 0,2 0 0 0 0,0 0 0 0 0,1 0 0 0 0,-2 0 0 0 0,1 0 0 0 0,-2 0 0 0 0,1 0 0 0 0,-2 0 0 0 0,1 0 0 0 0,2 0 0 0 0,0 0 0 0 0,1 0 0 0 0,-2 0 0 0 0,1 0 0 0 0,0 0 0 0 0,1 0 0 0 0,0 0 0 0 0,-1 0 0 0 0,-1 0 0 0 0,-1 0 0 0 0,3 0 0 0 0,-1 0 0 0 0,1 0 0 0 0,-2 0 0 0 0,1 0 0 0 0,-2 0 0 0 0,0 0 0 0 0,0 0 0 0 0,0 0 0 0 0,-1 0 0 0 0,1 0 0 0 0,-1 0 0 0 0,1 0 0 0 0,-1 0 0 0 0,1-2 0 0 0,0-1 0 0 0,-1 0 0 0 0,1 1 0 0 0,0 1 0 0 0,-1 0 0 0 0,1 0 0 0 0,0 1 0 0 0,0 0 0 0 0,-1 0 0 0 0,1 0 0 0 0,0 0 0 0 0,-1 0 0 0 0,1 0 0 0 0,0 0 0 0 0,-1 0 0 0 0,1 0 0 0 0,0 0 0 0 0,-1 0 0 0 0,1 0 0 0 0,0 0 0 0 0,-1 0 0 0 0,1 0 0 0 0,0 0 0 0 0,-1 0 0 0 0,1 0 0 0 0,0 0 0 0 0,-1-2 0 0 0,1-1 0 0 0,0 1 0 0 0,-1-1 0 0 0,1 2 0 0 0,0 0 0 0 0,-1 0 0 0 0,1 1 0 0 0,0 0 0 0 0,-1 0 0 0 0,1 0 0 0 0,0 0 0 0 0,-1 1 0 0 0,1-1 0 0 0,0 0 0 0 0,-1 0 0 0 0,1 0 0 0 0,0 0 0 0 0,-1 0 0 0 0,1 0 0 0 0,0 0 0 0 0,0 0 0 0 0,-1 0 0 0 0,3 0 0 0 0,1 0 0 0 0,-1 0 0 0 0,0 0 0 0 0,-1 0 0 0 0,0 0 0 0 0,-1 0 0 0 0,0 0 0 0 0,-1 0 0 0 0,1 0 0 0 0,0 0 0 0 0,-3-2 0 0 0,0-1 0 0 0,0 0 0 0 0,0 1 0 0 0,1 0 0 0 0,1 1 0 0 0,0 1 0 0 0,0-1 0 0 0,1 1 0 0 0,0 1 0 0 0,0-1 0 0 0,-1 0 0 0 0,1 0 0 0 0,0 0 0 0 0,0 0 0 0 0,-1-2 0 0 0,1-1 0 0 0,0 0 0 0 0,-1 1 0 0 0,1 1 0 0 0,0 0 0 0 0,-1 0 0 0 0,1 1 0 0 0,0 0 0 0 0,-1 0 0 0 0,1 0 0 0 0,0 0 0 0 0,-1 0 0 0 0,1 0 0 0 0,0 0 0 0 0,0 0 0 0 0,-1 0 0 0 0,1 0 0 0 0,0 0 0 0 0,-1 0 0 0 0,1 0 0 0 0,0 0 0 0 0,-1 0 0 0 0,1 0 0 0 0,0 0 0 0 0,-1 0 0 0 0,1 0 0 0 0,0 0 0 0 0,1 0 0 0 0,2 0 0 0 0,-1 0 0 0 0,0 0 0 0 0,0 0 0 0 0,-2 0 0 0 0,0 0 0 0 0,0 0 0 0 0,0 0 0 0 0,-1 0 0 0 0,1 0 0 0 0,0 0 0 0 0,-1 0 0 0 0,1 0 0 0 0,-1 0 0 0 0,1 0 0 0 0,0 0 0 0 0,-1 0 0 0 0,1 0 0 0 0,0 0 0 0 0,-1 0 0 0 0,1 0 0 0 0,0 0 0 0 0,-1 0 0 0 0,1 0 0 0 0,0 0 0 0 0,0 0 0 0 0,-1 0 0 0 0,1 0 0 0 0,0 0 0 0 0,-1 0 0 0 0,1 0 0 0 0,2 0 0 0 0,0 0 0 0 0,1 0 0 0 0,-1 0 0 0 0,-1 0 0 0 0,-1 0 0 0 0,1 0 0 0 0,-2 0 0 0 0,1 0 0 0 0,0 0 0 0 0,-1 0 0 0 0,1 0 0 0 0,-1 0 0 0 0,1 0 0 0 0,0 0 0 0 0,-1 0 0 0 0,1 0 0 0 0,0 0 0 0 0,-3 3 0 0 0,0-1 0 0 0,0 1 0 0 0,0-1 0 0 0,2 0 0 0 0,-1-1 0 0 0,-1 2 0 0 0,0 0 0 0 0,0-1 0 0 0,0 0 0 0 0,2 0 0 0 0,-1 1 0 0 0,2 0 0 0 0,-1 0 0 0 0,1-1 0 0 0,0 0 0 0 0,-1-1 0 0 0,1-1 0 0 0,0 0 0 0 0,0 0 0 0 0,0 2 0 0 0,-1 1 0 0 0,1-1 0 0 0,0 0 0 0 0,-1 0 0 0 0,1-1 0 0 0,-3 2 0 0 0,0 0 0 0 0,0-1 0 0 0,1 0 0 0 0,-2 2 0 0 0,-1 0 0 0 0,2-1 0 0 0,0-1 0 0 0,1 2 0 0 0,1 0 0 0 0,0-1 0 0 0,1-1 0 0 0,-3 2 0 0 0,0-1 0 0 0,1 1 0 0 0,-3 0 0 0 0,0 0 0 0 0,1 0 0 0 0,1-2 0 0 0,1 0 0 0 0,-1 1 0 0 0,-1 0 0 0 0,1 0 0 0 0,-1 1 0 0 0,-1 1 0 0 0,-1 0 0 0 0,0 1 0 0 0,1-2 0 0 0,0 1 0 0 0,0 0 0 0 0,1-1 0 0 0,-1 1 0 0 0,0-1 0 0 0,-1 2 0 0 0,0-1 0 0 0,2-1 0 0 0,-2 2 0 0 0,1-2 0 0 0,-1 2 0 0 0,0 0 0 0 0,-1 0 0 0 0,1 0 0 0 0,-1 1 0 0 0,-1 1 0 0 0,0-1 0 0 0,-1 1 0 0 0,2-1 0 0 0,2 1 0 0 0,1 0 0 0 0,-1 2 0 0 0,1-1 0 0 0,-1 0 0 0 0,-1-2 0 0 0,0 1 0 0 0,-2 0 0 0 0,0 0 0 0 0,0 0 0 0 0,0-1 0 0 0,3 0 0 0 0,-1 1 0 0 0,1 0 0 0 0,0 0 0 0 0,1 0 0 0 0,-1 0 0 0 0,1 1 0 0 0,-1 0 0 0 0,1-1 0 0 0,-2 0 0 0 0,0-1 0 0 0,-1 1 0 0 0,1-2 0 0 0,-1 1 0 0 0,1-2 0 0 0,-2 2 0 0 0,2-1 0 0 0,-1 1 0 0 0,-2 1 0 0 0,2 1 0 0 0,-2 2 0 0 0,2-1 0 0 0,-1-1 0 0 0,0 1 0 0 0,0-1 0 0 0,-1-1 0 0 0,2-1 0 0 0,0 1 0 0 0,-2 0 0 0 0,1-1 0 0 0,0 1 0 0 0,-2 1 0 0 0,0 1 0 0 0,1-1 0 0 0,-1 0 0 0 0,0 1 0 0 0,-1 0 0 0 0,0 2 0 0 0,-1-1 0 0 0,-1 2 0 0 0,0-1 0 0 0,2 1 0 0 0,1 0 0 0 0,-1 0 0 0 0,0 0 0 0 0,0 0 0 0 0,-1-1 0 0 0,1 1 0 0 0,1 0 0 0 0,0-1 0 0 0,-1 1 0 0 0,0 0 0 0 0,-1-1 0 0 0,-1 1 0 0 0,0 0 0 0 0,0 1 0 0 0,0 2 0 0 0,0-1 0 0 0,0 0 0 0 0,0 0 0 0 0,0-2 0 0 0,0 0 0 0 0,0 0 0 0 0,0 0 0 0 0,0 0 0 0 0,0-1 0 0 0,0 1 0 0 0,0-1 0 0 0,0 1 0 0 0,0-1 0 0 0,0 1 0 0 0,0 0 0 0 0,-3-3 0 0 0,1 0 0 0 0,-1 0 0 0 0,1 1 0 0 0,0 0 0 0 0,-1 0 0 0 0,0 2 0 0 0,0-1 0 0 0,-2-1 0 0 0,1-2 0 0 0,-2-1 0 0 0,1 0 0 0 0,-2-2 0 0 0,1 1 0 0 0,1 1 0 0 0,0-1 0 0 0,0 1 0 0 0,-1-1 0 0 0,1 0 0 0 0,1 1 0 0 0,-1 0 0 0 0,0 0 0 0 0,-1 1 0 0 0,1 1 0 0 0,-2-1 0 0 0,1 0 0 0 0,0-2 0 0 0,0 1 0 0 0,-1-2 0 0 0,1 1 0 0 0,-1-1 0 0 0,1 1 0 0 0,-1-1 0 0 0,1 0 0 0 0,0 0 0 0 0,-2 1 0 0 0,-2-1 0 0 0,1 0 0 0 0,0 0 0 0 0,2 1 0 0 0,-1-1 0 0 0,2 1 0 0 0,-1-1 0 0 0,-1-2 0 0 0,-2-1 0 0 0,0-1 0 0 0,0 1 0 0 0,1 0 0 0 0,-1 2 0 0 0,-1 2 0 0 0,0 0 0 0 0,-1-1 0 0 0,1 0 0 0 0,2-1 0 0 0,-1-1 0 0 0,1 1 0 0 0,1 0 0 0 0,-1-2 0 0 0,-1 0 0 0 0,-1 0 0 0 0,-1 1 0 0 0,0-1 0 0 0,1 1 0 0 0,1 1 0 0 0,0-2 0 0 0,2 2 0 0 0,-1-1 0 0 0,0 0 0 0 0,-1 1 0 0 0,-1-1 0 0 0,0 2 0 0 0,-2-1 0 0 0,1 0 0 0 0,-1-2 0 0 0,0-2 0 0 0,2 3 0 0 0,1-1 0 0 0,0 0 0 0 0,0-1 0 0 0,-1-1 0 0 0,-1 0 0 0 0,0-1 0 0 0,-1 0 0 0 0,3 2 0 0 0,0 1 0 0 0,0-1 0 0 0,-1 1 0 0 0,0-2 0 0 0,-1 2 0 0 0,0 0 0 0 0,0 0 0 0 0,-1 0 0 0 0,0-2 0 0 0,0 0 0 0 0,1 1 0 0 0,-1 1 0 0 0,0 0 0 0 0,0 1 0 0 0,1 1 0 0 0,-1-2 0 0 0,0 0 0 0 0,1-2 0 0 0,1 3 0 0 0,1-1 0 0 0,0 0 0 0 0,0-1 0 0 0,-1-1 0 0 0,-1 2 0 0 0,0 0 0 0 0,-1 0 0 0 0,1-1 0 0 0,-1 0 0 0 0,0-1 0 0 0,0-1 0 0 0,1 0 0 0 0,-1 0 0 0 0,0 0 0 0 0,0 2 0 0 0,1 1 0 0 0,-1-1 0 0 0,0 0 0 0 0,1 0 0 0 0,-1-1 0 0 0,0 2 0 0 0,1 0 0 0 0,-1-1 0 0 0,0 1 0 0 0,1-2 0 0 0,-1 0 0 0 0,0-1 0 0 0,1 0 0 0 0,-1 0 0 0 0,0 0 0 0 0,1 0 0 0 0,-1 0 0 0 0,0 0 0 0 0,1 0 0 0 0,-1 0 0 0 0,0 0 0 0 0,1 0 0 0 0,-1 0 0 0 0,0 0 0 0 0,1 0 0 0 0,-1 0 0 0 0,0 0 0 0 0,1 0 0 0 0,-1 0 0 0 0,-2 0 0 0 0,0 0 0 0 0,-1 0 0 0 0,1 0 0 0 0,1 0 0 0 0,0 0 0 0 0,1 0 0 0 0,0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0,-2 0 0 0 0,0 0 0 0 0,-1 0 0 0 0,2 0 0 0 0,-1 0 0 0 0,0 0 0 0 0,-2 0 0 0 0,2 0 0 0 0,0 0 0 0 0,1 0 0 0 0,0 0 0 0 0,1 0 0 0 0,0 0 0 0 0,1 0 0 0 0,-1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0,-2 0 0 0 0,0 0 0 0 0,-1 0 0 0 0,1 0 0 0 0,1 0 0 0 0,0 0 0 0 0,1 0 0 0 0,0 0 0 0 0,1 0 0 0 0,-1 0 0 0 0,1 0 0 0 0,-1 0 0 0 0,3-2 0 0 0,0-1 0 0 0,0 0 0 0 0,0 1 0 0 0,-2 0 0 0 0,1 1 0 0 0,-1 1 0 0 0,-1 0 0 0 0,0 0 0 0 0,1 0 0 0 0,-1 0 0 0 0,0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0,0-2 0 0 0,1-1 0 0 0,-1 0 0 0 0,0 1 0 0 0,0 1 0 0 0,1 0 0 0 0,-1 0 0 0 0,0 1 0 0 0,1 0 0 0 0,-1 0 0 0 0,-2 0 0 0 0,0 0 0 0 0,-1 0 0 0 0,1 0 0 0 0,1 0 0 0 0,1-2 0 0 0,-1-1 0 0 0,2 1 0 0 0,-1-1 0 0 0,0 2 0 0 0,1 0 0 0 0,-1 0 0 0 0,1 1 0 0 0,-1 0 0 0 0,0 0 0 0 0,1 0 0 0 0,-1 1 0 0 0,0-1 0 0 0,1 0 0 0 0,-1-2 0 0 0,0-1 0 0 0,1 0 0 0 0,-1 1 0 0 0,0 0 0 0 0,1 1 0 0 0,-1 1 0 0 0,0 0 0 0 0,1 0 0 0 0,-1 0 0 0 0,0 0 0 0 0,1-2 0 0 0,-1-1 0 0 0,0 0 0 0 0,1 1 0 0 0,-1 1 0 0 0,0 0 0 0 0,0 0 0 0 0,1 1 0 0 0,-1 0 0 0 0,3-2 0 0 0,0-1 0 0 0,0 0 0 0 0,-1 1 0 0 0,0 1 0 0 0,0 0 0 0 0,-2 0 0 0 0,1 1 0 0 0,-1 0 0 0 0,1-2 0 0 0,-1-1 0 0 0,0 1 0 0 0,0 0 0 0 0,0 0 0 0 0,1 1 0 0 0,-1 1 0 0 0,0 0 0 0 0,1 0 0 0 0,-1 0 0 0 0,0 0 0 0 0,1 0 0 0 0,-1 0 0 0 0,0 0 0 0 0,1 0 0 0 0,-1-2 0 0 0,0-1 0 0 0,1 0 0 0 0,-1 1 0 0 0,0 1 0 0 0,1 0 0 0 0,-1-2 0 0 0,0 0 0 0 0,1 0 0 0 0,-1 1 0 0 0,0 1 0 0 0,1 0 0 0 0,-1 0 0 0 0,0 1 0 0 0,0-2 0 0 0,1-1 0 0 0,-1 1 0 0 0,0 0 0 0 0,1 0 0 0 0,-1 1 0 0 0,0 1 0 0 0,1-3 0 0 0,-1 0 0 0 0,0 1 0 0 0,1 0 0 0 0,-1 0 0 0 0,0 1 0 0 0,1 1 0 0 0,-1 0 0 0 0,3-2 0 0 0,0-1 0 0 0,0 0 0 0 0,-1 1 0 0 0,0 1 0 0 0,0 0 0 0 0,-2 0 0 0 0,1 1 0 0 0,1-2 0 0 0,1-1 0 0 0,0 1 0 0 0,0 0 0 0 0,-1 0 0 0 0,-1 1 0 0 0,0 1 0 0 0,-1-1 0 0 0,0 1 0 0 0,1 1 0 0 0,-1-1 0 0 0,0 0 0 0 0,0 0 0 0 0,1 0 0 0 0,-1 0 0 0 0,0 0 0 0 0,1 0 0 0 0,-1 0 0 0 0,0 0 0 0 0,0 0 0 0 0,1 0 0 0 0,1-2 0 0 0,2-1 0 0 0,-1 0 0 0 0,-1 1 0 0 0,0 0 0 0 0,-1 2 0 0 0,0-1 0 0 0,0 1 0 0 0,-1 0 0 0 0,2-2 0 0 0,1-1 0 0 0,0 0 0 0 0,0 1 0 0 0,-1 1 0 0 0,-1 0 0 0 0,0 0 0 0 0,-1 1 0 0 0,1-2 0 0 0,-1-1 0 0 0,0 1 0 0 0,0-1 0 0 0,0 2 0 0 0,1 0 0 0 0,-1 1 0 0 0,0-1 0 0 0,1 1 0 0 0,-1 1 0 0 0,0-1 0 0 0,1 0 0 0 0,1-2 0 0 0,1-1 0 0 0,0 0 0 0 0,0 1 0 0 0,-1 0 0 0 0,-1 2 0 0 0,0-1 0 0 0,-1 1 0 0 0,1 0 0 0 0,-1 0 0 0 0,0 0 0 0 0,3-2 0 0 0,0-1 0 0 0,0 0 0 0 0,1-1 0 0 0,1 0 0 0 0,1-2 0 0 0,2-2 0 0 0,2-1 0 0 0,1-2 0 0 0,2-1 0 0 0,0-1 0 0 0,0 0 0 0 0,0 0 0 0 0,1 0 0 0 0,-1 0 0 0 0,0 0 0 0 0,0 1 0 0 0,0-1 0 0 0,0 0 0 0 0,0 0 0 0 0,0 1 0 0 0,0-1 0 0 0,0 0 0 0 0,0 1 0 0 0,0-1 0 0 0,0 0 0 0 0,0 1 0 0 0,0-1 0 0 0,0 0 0 0 0,0 1 0 0 0,0-1 0 0 0,0 0 0 0 0,0 1 0 0 0,0-1 0 0 0,0 0 0 0 0,0 1 0 0 0,0-1 0 0 0,0 0 0 0 0,0 1 0 0 0,0-1 0 0 0,0 0 0 0 0,0 1 0 0 0,0-1 0 0 0,0 0 0 0 0,0 1 0 0 0,0-1 0 0 0,0 0 0 0 0,0 1 0 0 0,0-1 0 0 0,0 0 0 0 0,0 1 0 0 0,0-1 0 0 0,2 2 0 0 0,1 2 0 0 0,0-1 0 0 0,-1-1 0 0 0,0 0 0 0 0,-1-1 0 0 0,1 0 0 0 0,1 0 0 0 0,0-1 0 0 0,-1 0 0 0 0,0 0 0 0 0,-1 1 0 0 0,-1-1 0 0 0,0 0 0 0 0,0 0 0 0 0,2 3 0 0 0,1 0 0 0 0,0 0 0 0 0,-1 0 0 0 0,1 1 0 0 0,1 0 0 0 0,-1-1 0 0 0,0 0 0 0 0,-2-1 0 0 0,2 1 0 0 0,1 1 0 0 0,1 1 0 0 0,0 1 0 0 0,-1-2 0 0 0,-1-1 0 0 0,1 2 0 0 0,0-1 0 0 0,-1 0 0 0 0,1-2 0 0 0,1 0 0 0 0,-2-1 0 0 0,0 0 0 0 0,0-1 0 0 0,1 0 0 0 0,1 3 0 0 0,0 0 0 0 0,2 2 0 0 0,-1 0 0 0 0,-2 0 0 0 0,2 0 0 0 0,-1 0 0 0 0,-2 0 0 0 0,2 0 0 0 0,-1 0 0 0 0,0-1 0 0 0,0 1 0 0 0,1-1 0 0 0,1 2 0 0 0,-1 0 0 0 0,1 1 0 0 0,0-1 0 0 0,1 1 0 0 0,-1 0 0 0 0,1 0 0 0 0,-1-1 0 0 0,1 1 0 0 0,-1-1 0 0 0,0-1 0 0 0,3-1 0 0 0,0-2 0 0 0,2 1 0 0 0,-1 1 0 0 0,-1 1 0 0 0,-1 0 0 0 0,0 2 0 0 0,1 1 0 0 0,-2 0 0 0 0,1 0 0 0 0,-1-1 0 0 0,0 1 0 0 0,1 1 0 0 0,0-1 0 0 0,0 1 0 0 0,-1-2 0 0 0,0 0 0 0 0,-1 0 0 0 0,1 0 0 0 0,1 2 0 0 0,-1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20251 20711 16383 0 0,'2'0'0'0'0,"4"0"0"0"0,1 0 0 0 0,3 0 0 0 0,2 0 0 0 0,0 0 0 0 0,1 0 0 0 0,0 0 0 0 0,1 0 0 0 0,-1 0 0 0 0,0 0 0 0 0,0 0 0 0 0,0 0 0 0 0,-1 0 0 0 0,1 0 0 0 0,0 0 0 0 0,-1 0 0 0 0,1 0 0 0 0,0 0 0 0 0,-1 0 0 0 0,1 0 0 0 0,0 0 0 0 0,-1 0 0 0 0,1 0 0 0 0,0 0 0 0 0,-1 0 0 0 0,1 0 0 0 0,0 0 0 0 0,-1 0 0 0 0,3 0 0 0 0,1 0 0 0 0,-1 0 0 0 0,2 0 0 0 0,0 0 0 0 0,0 0 0 0 0,-2 0 0 0 0,-1 0 0 0 0,0 0 0 0 0,-1 0 0 0 0,2 0 0 0 0,1 0 0 0 0,-1 0 0 0 0,-1 0 0 0 0,1 0 0 0 0,-2 0 0 0 0,0 0 0 0 0,0 0 0 0 0,0 0 0 0 0,1 0 0 0 0,2 0 0 0 0,-1 0 0 0 0,0 0 0 0 0,1 0 0 0 0,1 0 0 0 0,-1 0 0 0 0,-1 0 0 0 0,-1 0 0 0 0,0 0 0 0 0,-1-3 0 0 0,-1 1 0 0 0,1-1 0 0 0,-1 1 0 0 0,1 0 0 0 0,-1 1 0 0 0,1 1 0 0 0,0-1 0 0 0,-1 1 0 0 0,1 0 0 0 0,2 1 0 0 0,0-1 0 0 0,1 0 0 0 0,-1 0 0 0 0,-1 0 0 0 0,0 0 0 0 0,1 0 0 0 0,1 0 0 0 0,-1 0 0 0 0,0 0 0 0 0,-1 0 0 0 0,-1 0 0 0 0,1 0 0 0 0,-2 0 0 0 0,1 0 0 0 0,0 0 0 0 0,-1-2 0 0 0,1-1 0 0 0,-1 0 0 0 0,1 1 0 0 0,0 0 0 0 0,-1 1 0 0 0,1 1 0 0 0,0 0 0 0 0,1 0 0 0 0,2 0 0 0 0,1 0 0 0 0,1 0 0 0 0,-1 0 0 0 0,-1 0 0 0 0,-1 0 0 0 0,-1 0 0 0 0,-1 0 0 0 0,0 0 0 0 0,-1 0 0 0 0,1-2 0 0 0,-1-1 0 0 0,1 0 0 0 0,-1 1 0 0 0,1 1 0 0 0,-1 0 0 0 0,1 0 0 0 0,0 1 0 0 0,-1 0 0 0 0,1 0 0 0 0,2 0 0 0 0,0 0 0 0 0,1 0 0 0 0,-1 1 0 0 0,-1-1 0 0 0,0 0 0 0 0,-1 0 0 0 0,2 0 0 0 0,0 0 0 0 0,1 0 0 0 0,-2 0 0 0 0,1 0 0 0 0,-2 0 0 0 0,0 0 0 0 0,2 0 0 0 0,1 0 0 0 0,-1 0 0 0 0,0 0 0 0 0,-1 0 0 0 0,-1 0 0 0 0,1 0 0 0 0,-2 0 0 0 0,1 0 0 0 0,0 0 0 0 0,-1 0 0 0 0,1 0 0 0 0,-1 0 0 0 0,1 0 0 0 0,0 0 0 0 0,-1 0 0 0 0,1 0 0 0 0,0 0 0 0 0,-1 0 0 0 0,1 0 0 0 0,0 0 0 0 0,-1 0 0 0 0,1 0 0 0 0,0 0 0 0 0,-1 0 0 0 0,1 0 0 0 0,0 0 0 0 0,-1 0 0 0 0,1 0 0 0 0,0 0 0 0 0,-1 0 0 0 0,1 0 0 0 0,0 0 0 0 0,-1 0 0 0 0,1 0 0 0 0,2 0 0 0 0,0 0 0 0 0,1 0 0 0 0,-1 0 0 0 0,-1 0 0 0 0,0 0 0 0 0,-1 0 0 0 0,2 0 0 0 0,0 0 0 0 0,1 0 0 0 0,1 0 0 0 0,0 0 0 0 0,-1 0 0 0 0,-1 0 0 0 0,0 0 0 0 0,-2 0 0 0 0,3 0 0 0 0,-1 0 0 0 0,0 0 0 0 0,0 0 0 0 0,-1 0 0 0 0,0 0 0 0 0,-1 0 0 0 0,0 0 0 0 0,-1 0 0 0 0,1 0 0 0 0,-1 0 0 0 0,3 0 0 0 0,1 0 0 0 0,-1 0 0 0 0,0 0 0 0 0,-1 0 0 0 0,0 0 0 0 0,-1 0 0 0 0,0 0 0 0 0,-1 0 0 0 0,1 0 0 0 0,-1 0 0 0 0,1 0 0 0 0,0 0 0 0 0,-1 0 0 0 0,1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2 0 0 0,-1 1 0 0 0,1-1 0 0 0,0 1 0 0 0,-1-2 0 0 0,1 0 0 0 0,0 0 0 0 0,-1-1 0 0 0,1 0 0 0 0,0 0 0 0 0,-1 0 0 0 0,1-1 0 0 0,0 1 0 0 0,-1 0 0 0 0,1 2 0 0 0,0 1 0 0 0,0 0 0 0 0,-1-1 0 0 0,1 0 0 0 0,0-1 0 0 0,-1-1 0 0 0,1 0 0 0 0,0 3 0 0 0,-1-1 0 0 0,1 1 0 0 0,0-1 0 0 0,-1 0 0 0 0,1-2 0 0 0,0 1 0 0 0,-1-1 0 0 0,1 0 0 0 0,0 0 0 0 0,-1 0 0 0 0,1 2 0 0 0,0 1 0 0 0,-1-1 0 0 0,1 1 0 0 0,0-2 0 0 0,-1 0 0 0 0,1 0 0 0 0,0-1 0 0 0,-1 0 0 0 0,-1 2 0 0 0,-1 1 0 0 0,0-1 0 0 0,0 0 0 0 0,1 0 0 0 0,1-1 0 0 0,0-1 0 0 0,1 0 0 0 0,-1 0 0 0 0,1 0 0 0 0,0 0 0 0 0,0 0 0 0 0,-1 0 0 0 0,-1 2 0 0 0,-1 1 0 0 0,0 0 0 0 0,0-1 0 0 0,1-1 0 0 0,1 0 0 0 0,0 0 0 0 0,-2 1 0 0 0,0 1 0 0 0,0 0 0 0 0,1-1 0 0 0,0-1 0 0 0,1 0 0 0 0,-2 2 0 0 0,0 0 0 0 0,0 0 0 0 0,0-1 0 0 0,1-1 0 0 0,-1 2 0 0 0,-1 0 0 0 0,1 0 0 0 0,1-1 0 0 0,0 0 0 0 0,-1 1 0 0 0,-1 0 0 0 0,1 0 0 0 0,0-1 0 0 0,0 2 0 0 0,-2-1 0 0 0,2 1 0 0 0,0-2 0 0 0,2-1 0 0 0,-1 0 0 0 0,2 0 0 0 0,-3 1 0 0 0,0 1 0 0 0,0-1 0 0 0,-1 2 0 0 0,-1 1 0 0 0,1 0 0 0 0,1 1 0 0 0,1 1 0 0 0,1-1 0 0 0,-2 1 0 0 0,0-1 0 0 0,0-2 0 0 0,-2 2 0 0 0,1-1 0 0 0,-3 0 0 0 0,2 1 0 0 0,0 0 0 0 0,1 0 0 0 0,0 1 0 0 0,0-2 0 0 0,-2 2 0 0 0,1-1 0 0 0,-2 1 0 0 0,1-1 0 0 0,1 1 0 0 0,-1 1 0 0 0,1-1 0 0 0,-1 1 0 0 0,0-1 0 0 0,2 1 0 0 0,-2 0 0 0 0,-1 2 0 0 0,0-1 0 0 0,2-3 0 0 0,-2 1 0 0 0,2-1 0 0 0,-2 0 0 0 0,2-1 0 0 0,-2 2 0 0 0,1 1 0 0 0,1 1 0 0 0,-1 2 0 0 0,1-2 0 0 0,-1 1 0 0 0,-2 0 0 0 0,1-2 0 0 0,-1 1 0 0 0,0-2 0 0 0,1 0 0 0 0,0 0 0 0 0,0-1 0 0 0,-2 2 0 0 0,1 0 0 0 0,2-3 0 0 0,0 1 0 0 0,-2 2 0 0 0,-1 1 0 0 0,0-1 0 0 0,0 0 0 0 0,2 0 0 0 0,-1-1 0 0 0,1 0 0 0 0,0 0 0 0 0,1-1 0 0 0,-1 0 0 0 0,-2 2 0 0 0,2 0 0 0 0,-2 0 0 0 0,2 1 0 0 0,0 1 0 0 0,-2 1 0 0 0,1 1 0 0 0,0 0 0 0 0,0-1 0 0 0,1-1 0 0 0,-2 0 0 0 0,1-1 0 0 0,0-1 0 0 0,1-1 0 0 0,-1 0 0 0 0,-1 1 0 0 0,-1 2 0 0 0,1-2 0 0 0,0 1 0 0 0,-1 1 0 0 0,2-2 0 0 0,-1 0 0 0 0,-1 2 0 0 0,0 0 0 0 0,-2 1 0 0 0,2 1 0 0 0,0 0 0 0 0,0 1 0 0 0,-1-1 0 0 0,2-1 0 0 0,0-1 0 0 0,-1 0 0 0 0,-1 1 0 0 0,-1 0 0 0 0,2 1 0 0 0,1 0 0 0 0,-2 0 0 0 0,1 1 0 0 0,-2 0 0 0 0,0 0 0 0 0,-1-1 0 0 0,0 1 0 0 0,0 0 0 0 0,0 0 0 0 0,0-1 0 0 0,0 1 0 0 0,0 0 0 0 0,0-1 0 0 0,0 1 0 0 0,0 0 0 0 0,0-1 0 0 0,0 1 0 0 0,0 0 0 0 0,0-1 0 0 0,-2-1 0 0 0,-1-1 0 0 0,0 0 0 0 0,1 0 0 0 0,-2 1 0 0 0,0 1 0 0 0,1 0 0 0 0,0 1 0 0 0,2-1 0 0 0,-2-1 0 0 0,0-1 0 0 0,0 0 0 0 0,-1-2 0 0 0,-1 1 0 0 0,0-3 0 0 0,-1 2 0 0 0,2 0 0 0 0,-2 1 0 0 0,2 2 0 0 0,-2-2 0 0 0,0 1 0 0 0,0-3 0 0 0,0 1 0 0 0,1 1 0 0 0,0 1 0 0 0,0 0 0 0 0,-1 0 0 0 0,-1-3 0 0 0,0 0 0 0 0,-1-1 0 0 0,-1 0 0 0 0,-1 0 0 0 0,1 0 0 0 0,-1-1 0 0 0,1 0 0 0 0,0 0 0 0 0,1 0 0 0 0,-1-2 0 0 0,-2 0 0 0 0,2 0 0 0 0,1 1 0 0 0,-2-1 0 0 0,2 1 0 0 0,-1 0 0 0 0,0 0 0 0 0,-1-2 0 0 0,-1 0 0 0 0,-1 1 0 0 0,0 0 0 0 0,-1 0 0 0 0,0-1 0 0 0,1 0 0 0 0,-1-2 0 0 0,0 1 0 0 0,0-1 0 0 0,0 0 0 0 0,3 2 0 0 0,0 1 0 0 0,0-1 0 0 0,0 0 0 0 0,-2 0 0 0 0,1-1 0 0 0,-1-1 0 0 0,-1 0 0 0 0,0 3 0 0 0,1-1 0 0 0,-1 1 0 0 0,0-1 0 0 0,0 0 0 0 0,1-2 0 0 0,-1 1 0 0 0,0-1 0 0 0,1 0 0 0 0,-1 0 0 0 0,0 0 0 0 0,0 0 0 0 0,1 0 0 0 0,-1 0 0 0 0,3 2 0 0 0,0 1 0 0 0,0-1 0 0 0,-1 0 0 0 0,0 0 0 0 0,0-1 0 0 0,-2 0 0 0 0,1-1 0 0 0,-1 0 0 0 0,1 0 0 0 0,-1 0 0 0 0,0-1 0 0 0,0 1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0,1-2 0 0 0,1-1 0 0 0,0 0 0 0 0,0 1 0 0 0,-1 1 0 0 0,-1 0 0 0 0,0 0 0 0 0,0 1 0 0 0,-1 0 0 0 0,0 0 0 0 0,0 0 0 0 0,1 0 0 0 0,-1 0 0 0 0,0 0 0 0 0,0 1 0 0 0,1-1 0 0 0,-1 0 0 0 0,0 0 0 0 0,1 0 0 0 0,-1 0 0 0 0,0 0 0 0 0,3-3 0 0 0,0 1 0 0 0,0-1 0 0 0,0 1 0 0 0,-2 0 0 0 0,1 1 0 0 0,-1 1 0 0 0,-1-1 0 0 0,0 1 0 0 0,1 0 0 0 0,-1 1 0 0 0,0-1 0 0 0,0 0 0 0 0,1 0 0 0 0,-1 0 0 0 0,0 0 0 0 0,0 0 0 0 0,1 0 0 0 0,-1 0 0 0 0,0 0 0 0 0,1 0 0 0 0,-1 0 0 0 0,0 0 0 0 0,1 0 0 0 0,-1 0 0 0 0,0 0 0 0 0,3-2 0 0 0,0-1 0 0 0,0 0 0 0 0,0 1 0 0 0,-1 0 0 0 0,-1 1 0 0 0,0 1 0 0 0,-1 0 0 0 0,1 0 0 0 0,-1 0 0 0 0,0-2 0 0 0,0-1 0 0 0,0 0 0 0 0,1 1 0 0 0,-1 1 0 0 0,0 0 0 0 0,1 0 0 0 0,-1 1 0 0 0,0 0 0 0 0,1 0 0 0 0,-1 0 0 0 0,2-2 0 0 0,2-1 0 0 0,-1 1 0 0 0,-1 0 0 0 0,0 0 0 0 0,-1 1 0 0 0,0 1 0 0 0,0-1 0 0 0,-1 1 0 0 0,0 0 0 0 0,0 1 0 0 0,1-1 0 0 0,-1 0 0 0 0,2-2 0 0 0,1-1 0 0 0,1 0 0 0 0,-2 1 0 0 0,0 0 0 0 0,-1 1 0 0 0,0 1 0 0 0,0 0 0 0 0,-1 0 0 0 0,0 0 0 0 0,0 0 0 0 0,1 0 0 0 0,-1 0 0 0 0,0 0 0 0 0,0 0 0 0 0,1 0 0 0 0,-1 0 0 0 0,2-2 0 0 0,2-1 0 0 0,-1 0 0 0 0,-1 1 0 0 0,0 1 0 0 0,-1 0 0 0 0,0 0 0 0 0,0 1 0 0 0,-1 0 0 0 0,0 0 0 0 0,1 0 0 0 0,-1 0 0 0 0,0 0 0 0 0,0 0 0 0 0,1 0 0 0 0,-1 1 0 0 0,0-1 0 0 0,1 0 0 0 0,-1 0 0 0 0,0 0 0 0 0,1 0 0 0 0,-1 0 0 0 0,0-1 0 0 0,0 1 0 0 0,1 0 0 0 0,-1 0 0 0 0,0 0 0 0 0,1 0 0 0 0,-1 0 0 0 0,3-2 0 0 0,0-1 0 0 0,0 1 0 0 0,-1 0 0 0 0,0 0 0 0 0,0 1 0 0 0,-2 0 0 0 0,1 1 0 0 0,-1 0 0 0 0,1 0 0 0 0,-1 0 0 0 0,0 1 0 0 0,0-1 0 0 0,0 0 0 0 0,1 0 0 0 0,-1 0 0 0 0,0 0 0 0 0,1 0 0 0 0,-1 0 0 0 0,0 0 0 0 0,1 0 0 0 0,-1 0 0 0 0,0 0 0 0 0,1 0 0 0 0,-1 0 0 0 0,0 0 0 0 0,1 0 0 0 0,-1 0 0 0 0,0 0 0 0 0,1 0 0 0 0,-1 0 0 0 0,2-2 0 0 0,2-1 0 0 0,-1 0 0 0 0,-1 1 0 0 0,0 0 0 0 0,-1 1 0 0 0,0 1 0 0 0,0 0 0 0 0,-1 0 0 0 0,0 0 0 0 0,0 0 0 0 0,1 0 0 0 0,-1 0 0 0 0,0 0 0 0 0,3-2 0 0 0,0-1 0 0 0,0 0 0 0 0,-1 1 0 0 0,0 1 0 0 0,0 0 0 0 0,-2 0 0 0 0,1 1 0 0 0,-1 0 0 0 0,0 0 0 0 0,1 0 0 0 0,-1 0 0 0 0,0 0 0 0 0,0 0 0 0 0,1 0 0 0 0,-1 0 0 0 0,0 0 0 0 0,1 0 0 0 0,-1 0 0 0 0,0 0 0 0 0,1 0 0 0 0,-1-2 0 0 0,0-1 0 0 0,1 1 0 0 0,-1 0 0 0 0,0 0 0 0 0,1 1 0 0 0,-1 0 0 0 0,0 1 0 0 0,1 0 0 0 0,-1 0 0 0 0,0 0 0 0 0,1 1 0 0 0,-1-1 0 0 0,0 0 0 0 0,0 0 0 0 0,1 0 0 0 0,-1 0 0 0 0,0 0 0 0 0,1 0 0 0 0,-1 0 0 0 0,0 0 0 0 0,1-2 0 0 0,-1-1 0 0 0,0 0 0 0 0,1 1 0 0 0,-1 0 0 0 0,0 1 0 0 0,1 1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0,1-2 0 0 0,1-1 0 0 0,1 0 0 0 0,-2 1 0 0 0,0 1 0 0 0,-1 0 0 0 0,0 0 0 0 0,0 1 0 0 0,-1 0 0 0 0,0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0,2-2 0 0 0,2-1 0 0 0,-1 1 0 0 0,1-3 0 0 0,1 1 0 0 0,1-2 0 0 0,0 0 0 0 0,-1 0 0 0 0,1-2 0 0 0,-1 0 0 0 0,1 0 0 0 0,0 1 0 0 0,1-1 0 0 0,-1 2 0 0 0,1-1 0 0 0,-1 1 0 0 0,1-1 0 0 0,0 1 0 0 0,0 0 0 0 0,-1-2 0 0 0,1-2 0 0 0,0-1 0 0 0,0 0 0 0 0,-1 0 0 0 0,1 2 0 0 0,-1 0 0 0 0,1 2 0 0 0,2-2 0 0 0,-2 1 0 0 0,2 1 0 0 0,-2 0 0 0 0,1 0 0 0 0,-2 1 0 0 0,1-1 0 0 0,2-1 0 0 0,1-2 0 0 0,1 0 0 0 0,-1 0 0 0 0,0 0 0 0 0,-2 3 0 0 0,0-1 0 0 0,1-1 0 0 0,1-1 0 0 0,-1 2 0 0 0,0-1 0 0 0,1-1 0 0 0,-2 2 0 0 0,1 0 0 0 0,-2-1 0 0 0,1-1 0 0 0,1-2 0 0 0,-1 1 0 0 0,0-2 0 0 0,1 1 0 0 0,1-1 0 0 0,2 0 0 0 0,0 0 0 0 0,1 0 0 0 0,0 0 0 0 0,-2 3 0 0 0,-1 0 0 0 0,1 0 0 0 0,0 0 0 0 0,0-1 0 0 0,1-1 0 0 0,1 0 0 0 0,-3 1 0 0 0,1 2 0 0 0,-1-1 0 0 0,1-1 0 0 0,0 0 0 0 0,2-1 0 0 0,-1 0 0 0 0,1-1 0 0 0,0 0 0 0 0,0 1 0 0 0,0-1 0 0 0,0 0 0 0 0,0 0 0 0 0,0 1 0 0 0,0-1 0 0 0,0 0 0 0 0,0 1 0 0 0,0-1 0 0 0,0 0 0 0 0,0 1 0 0 0,0-1 0 0 0,0 0 0 0 0,0 0 0 0 0,0 1 0 0 0,3 1 0 0 0,-1 1 0 0 0,1 1 0 0 0,-1-2 0 0 0,0 0 0 0 0,-1-1 0 0 0,-1 0 0 0 0,3 2 0 0 0,0 0 0 0 0,-1 0 0 0 0,0-1 0 0 0,2 2 0 0 0,0 0 0 0 0,-1 0 0 0 0,-1-1 0 0 0,2 1 0 0 0,0 0 0 0 0,1 1 0 0 0,0 1 0 0 0,-1-2 0 0 0,2 2 0 0 0,-2-1 0 0 0,0-1 0 0 0,-1-1 0 0 0,1 1 0 0 0,-1 0 0 0 0,0-1 0 0 0,-1 0 0 0 0,2 1 0 0 0,0 0 0 0 0,-1-1 0 0 0,1 2 0 0 0,0-1 0 0 0,2 2 0 0 0,-1 0 0 0 0,2 1 0 0 0,-1-1 0 0 0,1-1 0 0 0,-1-1 0 0 0,1 0 0 0 0,-1 1 0 0 0,1 0 0 0 0,1 3 0 0 0,-1-1 0 0 0,1 1 0 0 0,-1-1 0 0 0,0 1 0 0 0,2 1 0 0 0,-2-1 0 0 0,-1-2 0 0 0,0 1 0 0 0,2 0 0 0 0,-1 1 0 0 0,0-1 0 0 0,2 2 0 0 0,-1 0 0 0 0,0-1 0 0 0,1 2 0 0 0,-1-2 0 0 0,0 1 0 0 0,2 0 0 0 0,-2 0 0 0 0,0-1 0 0 0,1 2 0 0 0,-1-2 0 0 0,0 1 0 0 0,1 0 0 0 0,2 1 0 0 0,-2 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22595 24324 16383 0 0,'0'2'0'0'0,"0"3"0"0"0,0 3 0 0 0,0 2 0 0 0,0 1 0 0 0,0 2 0 0 0,0 0 0 0 0,0 0 0 0 0,0 0 0 0 0,0 1 0 0 0,0-1 0 0 0,0-1 0 0 0,0 1 0 0 0,0 0 0 0 0,0 0 0 0 0,3-3 0 0 0,-1 0 0 0 0,1 0 0 0 0,-1 0 0 0 0,0-1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22613 24642 16383 0 0,'0'2'0'0'0,"2"1"0"0"0,1 1 0 0 0,0 4 0 0 0,-1 1 0 0 0,2 2 0 0 0,0-1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22684 24289 16383 0 0,'2'0'0'0'0,"3"0"0"0"0,3 0 0 0 0,2 0 0 0 0,1 0 0 0 0,2 0 0 0 0,-3 2 0 0 0,1 1 0 0 0,-1 0 0 0 0,1-1 0 0 0,1-1 0 0 0,0 0 0 0 0,-2 2 0 0 0,-1 0 0 0 0,1 0 0 0 0,1-1 0 0 0,0-1 0 0 0,1 0 0 0 0,0 0 0 0 0,1-1 0 0 0,-1 0 0 0 0,1 0 0 0 0,0 2 0 0 0,0 0 0 0 0,-1 1 0 0 0,-1 1 0 0 0,-3 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19725 16283 16383 0 0,'2'0'0'0'0,"3"0"0"0"0,3 0 0 0 0,2 0 0 0 0,1 0 0 0 0,2 0 0 0 0,0 0 0 0 0,0 0 0 0 0,2 0 0 0 0,1 0 0 0 0,0 0 0 0 0,-1 0 0 0 0,0 0 0 0 0,-2 0 0 0 0,0 0 0 0 0,0 0 0 0 0,0 0 0 0 0,0 0 0 0 0,-1 0 0 0 0,3 0 0 0 0,0 0 0 0 0,1-2 0 0 0,-2-1 0 0 0,1 0 0 0 0,0 1 0 0 0,1 1 0 0 0,0 0 0 0 0,1 0 0 0 0,0 1 0 0 0,-1 0 0 0 0,2 0 0 0 0,-1 0 0 0 0,-1 0 0 0 0,0 0 0 0 0,-2 0 0 0 0,-1 1 0 0 0,3-1 0 0 0,-1 0 0 0 0,0-3 0 0 0,2 1 0 0 0,2-1 0 0 0,3 1 0 0 0,-2 0 0 0 0,2 1 0 0 0,-2 1 0 0 0,-1-1 0 0 0,-3 1 0 0 0,1 0 0 0 0,2 1 0 0 0,-1-1 0 0 0,0 0 0 0 0,-2 0 0 0 0,-1 0 0 0 0,-2 0 0 0 0,3 0 0 0 0,1 0 0 0 0,4 0 0 0 0,-1 0 0 0 0,1 0 0 0 0,1 0 0 0 0,-1 0 0 0 0,-1 0 0 0 0,-1 0 0 0 0,1 0 0 0 0,0 0 0 0 0,0 0 0 0 0,3 0 0 0 0,3 0 0 0 0,0 0 0 0 0,1 0 0 0 0,-2 0 0 0 0,-4 0 0 0 0,-1 0 0 0 0,-1 0 0 0 0,0 0 0 0 0,1 0 0 0 0,0 0 0 0 0,0 0 0 0 0,-1 0 0 0 0,-1 0 0 0 0,0 0 0 0 0,2 0 0 0 0,-1 0 0 0 0,1 0 0 0 0,-1 0 0 0 0,-1 0 0 0 0,0 0 0 0 0,-1 0 0 0 0,2 0 0 0 0,-1 0 0 0 0,-1 0 0 0 0,1 0 0 0 0,-3 2 0 0 0,0 1 0 0 0,1 0 0 0 0,0-1 0 0 0,4-1 0 0 0,-1 0 0 0 0,-1 0 0 0 0,-2 1 0 0 0,2 1 0 0 0,-1 0 0 0 0,1-1 0 0 0,0-1 0 0 0,-2 0 0 0 0,0 0 0 0 0,1-1 0 0 0,-1 0 0 0 0,2 0 0 0 0,2 2 0 0 0,0 0 0 0 0,-2 1 0 0 0,-1-1 0 0 0,-2 0 0 0 0,-1-1 0 0 0,-1-1 0 0 0,2 0 0 0 0,0 3 0 0 0,0-1 0 0 0,2 1 0 0 0,2-1 0 0 0,0 0 0 0 0,-1-2 0 0 0,-1 1 0 0 0,-2-1 0 0 0,-1 0 0 0 0,2 0 0 0 0,-1 0 0 0 0,0 0 0 0 0,0 0 0 0 0,1 0 0 0 0,0 0 0 0 0,0 0 0 0 0,-1 0 0 0 0,-1 0 0 0 0,0 0 0 0 0,-1 0 0 0 0,0 0 0 0 0,-1 0 0 0 0,1 0 0 0 0,-1 0 0 0 0,1 2 0 0 0,-1 1 0 0 0,1-1 0 0 0,0 1 0 0 0,-1-2 0 0 0,1 0 0 0 0,0 0 0 0 0,-1-1 0 0 0,1 0 0 0 0,0 0 0 0 0,-1 0 0 0 0,1-1 0 0 0,0 1 0 0 0,-1 0 0 0 0,1 0 0 0 0,0 2 0 0 0,0 1 0 0 0,-1 0 0 0 0,1-1 0 0 0,0 0 0 0 0,-1-1 0 0 0,1-1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0,2 0 0 0 0,0 0 0 0 0,1 0 0 0 0,-1 0 0 0 0,-1 0 0 0 0,0 0 0 0 0,-1 0 0 0 0,0 0 0 0 0,-1 0 0 0 0,1 0 0 0 0,-1 0 0 0 0,1 0 0 0 0,0 0 0 0 0,-1 0 0 0 0,1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0,3 0 0 0 0,1 0 0 0 0,-1 0 0 0 0,0 0 0 0 0,-1 0 0 0 0,0-2 0 0 0,-1-1 0 0 0,0 0 0 0 0,0 1 0 0 0,-1 0 0 0 0,1 1 0 0 0,-1 1 0 0 0,1 0 0 0 0,0 0 0 0 0,-1 0 0 0 0,1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0,2 0 0 0 0,0 0 0 0 0,3 0 0 0 0,2 0 0 0 0,0 0 0 0 0,-2 0 0 0 0,-1 0 0 0 0,-1 0 0 0 0,0 0 0 0 0,2 0 0 0 0,3 0 0 0 0,-1 0 0 0 0,-1 0 0 0 0,-2 0 0 0 0,-1 0 0 0 0,-2 0 0 0 0,-1 0 0 0 0,0 0 0 0 0,-1 0 0 0 0,3 0 0 0 0,0 0 0 0 0,0 0 0 0 0,0 0 0 0 0,-1 0 0 0 0,-1 0 0 0 0,1 0 0 0 0,-2 0 0 0 0,1 0 0 0 0,0 0 0 0 0,1 0 0 0 0,2 0 0 0 0,-1 0 0 0 0,2 0 0 0 0,0 0 0 0 0,0 0 0 0 0,-2 0 0 0 0,2 0 0 0 0,-1 0 0 0 0,0 0 0 0 0,-1 0 0 0 0,-1 0 0 0 0,0 0 0 0 0,-1 0 0 0 0,1 0 0 0 0,2 0 0 0 0,-1 0 0 0 0,0 0 0 0 0,-1 0 0 0 0,-1 0 0 0 0,1 0 0 0 0,-2 0 0 0 0,1 0 0 0 0,0 0 0 0 0,-1 0 0 0 0,1 0 0 0 0,-1 0 0 0 0,1 0 0 0 0,0 0 0 0 0,-1 0 0 0 0,1 0 0 0 0,0 0 0 0 0,-1 0 0 0 0,1 0 0 0 0,0 0 0 0 0,-1 0 0 0 0,1 0 0 0 0,0 0 0 0 0,-1 0 0 0 0,1 0 0 0 0,0 0 0 0 0,2 0 0 0 0,0 0 0 0 0,0 0 0 0 0,0 0 0 0 0,0 0 0 0 0,-2 0 0 0 0,0 0 0 0 0,0 0 0 0 0,0 0 0 0 0,0 0 0 0 0,-1 0 0 0 0,1 0 0 0 0,-1 0 0 0 0,1 0 0 0 0,-1 0 0 0 0,1 0 0 0 0,0 0 0 0 0,-1 0 0 0 0,1 0 0 0 0,2 0 0 0 0,1 0 0 0 0,-1 0 0 0 0,0 0 0 0 0,-1 0 0 0 0,0 0 0 0 0,-1 0 0 0 0,0 0 0 0 0,-1 0 0 0 0,1 0 0 0 0,0 0 0 0 0,-1 0 0 0 0,1 0 0 0 0,-1 0 0 0 0,3 0 0 0 0,1 0 0 0 0,-1 0 0 0 0,0 0 0 0 0,-1-2 0 0 0,0-1 0 0 0,-1 0 0 0 0,0 1 0 0 0,0 1 0 0 0,-1 0 0 0 0,1 0 0 0 0,-1 1 0 0 0,1 0 0 0 0,-1 0 0 0 0,1 0 0 0 0,0 0 0 0 0,2 0 0 0 0,0 1 0 0 0,1-1 0 0 0,1 0 0 0 0,2 0 0 0 0,0 0 0 0 0,1 0 0 0 0,0 0 0 0 0,-2 0 0 0 0,-2 0 0 0 0,-1 0 0 0 0,-1 0 0 0 0,-1 0 0 0 0,-1 0 0 0 0,1 0 0 0 0,-1 0 0 0 0,0 0 0 0 0,1 0 0 0 0,-1 0 0 0 0,1 0 0 0 0,0-3 0 0 0,-1 1 0 0 0,1-1 0 0 0,0 1 0 0 0,-1 0 0 0 0,1 1 0 0 0,0 1 0 0 0,-1-1 0 0 0,1 1 0 0 0,0 0 0 0 0,-1 1 0 0 0,1-1 0 0 0,0 0 0 0 0,-1 0 0 0 0,1 0 0 0 0,0 0 0 0 0,-1 0 0 0 0,1 0 0 0 0,0 0 0 0 0,-1 0 0 0 0,1 0 0 0 0,0 0 0 0 0,2 0 0 0 0,0 0 0 0 0,1 0 0 0 0,-2 0 0 0 0,1 0 0 0 0,-2 0 0 0 0,1 0 0 0 0,1 0 0 0 0,0 0 0 0 0,0 0 0 0 0,0 0 0 0 0,-1 0 0 0 0,0 0 0 0 0,-1 0 0 0 0,0 0 0 0 0,-1-2 0 0 0,1-1 0 0 0,0 0 0 0 0,-1 1 0 0 0,1 0 0 0 0,-1 1 0 0 0,1 1 0 0 0,0 0 0 0 0,-1 0 0 0 0,1 0 0 0 0,0 0 0 0 0,-1 0 0 0 0,1 0 0 0 0,0 0 0 0 0,-1 0 0 0 0,1 0 0 0 0,0 0 0 0 0,-1 0 0 0 0,1 0 0 0 0,0 0 0 0 0,-1 0 0 0 0,1 0 0 0 0,2 0 0 0 0,0 0 0 0 0,1 0 0 0 0,-1 0 0 0 0,-1 0 0 0 0,0 0 0 0 0,-1 0 0 0 0,0-2 0 0 0,-1-1 0 0 0,1 0 0 0 0,0 1 0 0 0,-1 1 0 0 0,1 0 0 0 0,-1 0 0 0 0,1 1 0 0 0,0 0 0 0 0,-1 0 0 0 0,1 0 0 0 0,0 0 0 0 0,-1 0 0 0 0,1 0 0 0 0,0 1 0 0 0,-1-1 0 0 0,1 0 0 0 0,0 0 0 0 0,-1 0 0 0 0,1 0 0 0 0,0 0 0 0 0,-1 0 0 0 0,1-3 0 0 0,0 1 0 0 0,-1-1 0 0 0,1 1 0 0 0,0 0 0 0 0,-1 1 0 0 0,1 1 0 0 0,0-1 0 0 0,-1 1 0 0 0,1 0 0 0 0,0 1 0 0 0,-1-1 0 0 0,1 0 0 0 0,0 0 0 0 0,-1 0 0 0 0,-1-2 0 0 0,-1-1 0 0 0,0 0 0 0 0,0 1 0 0 0,3 0 0 0 0,2 1 0 0 0,0 1 0 0 0,0 0 0 0 0,-1 0 0 0 0,0 0 0 0 0,-1 0 0 0 0,0 0 0 0 0,0 0 0 0 0,-1 0 0 0 0,1 0 0 0 0,-1 0 0 0 0,1 0 0 0 0,0 0 0 0 0,-1 0 0 0 0,1 0 0 0 0,0 0 0 0 0,-1 0 0 0 0,1 0 0 0 0,0 0 0 0 0,-1 0 0 0 0,1 0 0 0 0,0 0 0 0 0,-1 0 0 0 0,7 0 0 0 0,3 0 0 0 0,-1 0 0 0 0,-2 0 0 0 0,-2 0 0 0 0,-1 0 0 0 0,-2 0 0 0 0,-1 0 0 0 0,0 0 0 0 0,0 0 0 0 0,-1 0 0 0 0,0 0 0 0 0,1 0 0 0 0,-1 0 0 0 0,1 0 0 0 0,-1 0 0 0 0,1 0 0 0 0,-1 0 0 0 0,1 0 0 0 0,2 0 0 0 0,1 0 0 0 0,-1 0 0 0 0,0 0 0 0 0,-1 0 0 0 0,0 0 0 0 0,-1 0 0 0 0,0 0 0 0 0,-1 0 0 0 0,1 0 0 0 0,0 0 0 0 0,-1 0 0 0 0,1 0 0 0 0,-1 0 0 0 0,1 0 0 0 0,0 0 0 0 0,-1 0 0 0 0,1 0 0 0 0,0 0 0 0 0,-1 0 0 0 0,1 0 0 0 0,0 0 0 0 0,-1 0 0 0 0,1 0 0 0 0,0 0 0 0 0,-1 0 0 0 0,1 0 0 0 0,0 0 0 0 0,-1 0 0 0 0,1 0 0 0 0,0 0 0 0 0,-1 0 0 0 0,1 0 0 0 0,0 0 0 0 0,-1 0 0 0 0,1 0 0 0 0,0 0 0 0 0,0 0 0 0 0,-1 0 0 0 0,-1 2 0 0 0,-1 1 0 0 0,-1 0 0 0 0,2-1 0 0 0,-2 2 0 0 0,0 0 0 0 0,-2 1 0 0 0,0 0 0 0 0,2 2 0 0 0,-2 1 0 0 0,1 0 0 0 0,-1 0 0 0 0,-2 1 0 0 0,-2 1 0 0 0,1-1 0 0 0,0 1 0 0 0,-1-1 0 0 0,-1 2 0 0 0,1-2 0 0 0,1 0 0 0 0,-1 1 0 0 0,-1 0 0 0 0,-1 1 0 0 0,0 1 0 0 0,2-2 0 0 0,0 0 0 0 0,-1 0 0 0 0,0 1 0 0 0,0 0 0 0 0,-1 1 0 0 0,-1 0 0 0 0,0 1 0 0 0,0-1 0 0 0,0 1 0 0 0,0 0 0 0 0,0 0 0 0 0,0-1 0 0 0,0 1 0 0 0,0 0 0 0 0,0 0 0 0 0,0-1 0 0 0,0 1 0 0 0,0 0 0 0 0,0-1 0 0 0,0 1 0 0 0,0 0 0 0 0,0-1 0 0 0,0 1 0 0 0,0 0 0 0 0,0-1 0 0 0,0 1 0 0 0,0 0 0 0 0,0-1 0 0 0,0 1 0 0 0,0 0 0 0 0,0-1 0 0 0,0 1 0 0 0,0 0 0 0 0,0-1 0 0 0,0 1 0 0 0,0 0 0 0 0,0-1 0 0 0,0 1 0 0 0,0 0 0 0 0,-3-1 0 0 0,1 1 0 0 0,-3-2 0 0 0,0-2 0 0 0,-2-1 0 0 0,1 0 0 0 0,1 0 0 0 0,2 2 0 0 0,1 0 0 0 0,-1 0 0 0 0,-1-1 0 0 0,-1-1 0 0 0,-2-3 0 0 0,-2-1 0 0 0,1 0 0 0 0,-1-1 0 0 0,-1 0 0 0 0,1 1 0 0 0,1 0 0 0 0,-2 0 0 0 0,0-2 0 0 0,-1 2 0 0 0,-1 0 0 0 0,0-1 0 0 0,1 1 0 0 0,1 0 0 0 0,0 0 0 0 0,0-2 0 0 0,1 2 0 0 0,0 0 0 0 0,-1-1 0 0 0,0-1 0 0 0,-1 2 0 0 0,-1-1 0 0 0,0 1 0 0 0,-1-2 0 0 0,0-1 0 0 0,0 0 0 0 0,1 2 0 0 0,-1 0 0 0 0,0-1 0 0 0,0 0 0 0 0,1 0 0 0 0,1 1 0 0 0,1 0 0 0 0,0 0 0 0 0,0-1 0 0 0,-1 2 0 0 0,-1-1 0 0 0,0 0 0 0 0,-1 0 0 0 0,1-2 0 0 0,1 2 0 0 0,1 0 0 0 0,0 0 0 0 0,0-1 0 0 0,-2 2 0 0 0,1 0 0 0 0,-2-1 0 0 0,1-1 0 0 0,-1 2 0 0 0,1-1 0 0 0,-1 1 0 0 0,0-2 0 0 0,0-1 0 0 0,0 0 0 0 0,1-1 0 0 0,-1 1 0 0 0,2 1 0 0 0,2 0 0 0 0,-1 1 0 0 0,-1-1 0 0 0,0-1 0 0 0,-1 2 0 0 0,0 1 0 0 0,0-1 0 0 0,-1-1 0 0 0,0-1 0 0 0,1 0 0 0 0,1 2 0 0 0,1 0 0 0 0,0 0 0 0 0,0-1 0 0 0,-2-1 0 0 0,1 2 0 0 0,-1 0 0 0 0,-1 0 0 0 0,0-1 0 0 0,1 0 0 0 0,-1-1 0 0 0,0-1 0 0 0,0 2 0 0 0,1 1 0 0 0,-1 0 0 0 0,-2-1 0 0 0,-1-1 0 0 0,1 0 0 0 0,0 2 0 0 0,1 0 0 0 0,0-1 0 0 0,1 1 0 0 0,0-2 0 0 0,1 0 0 0 0,-1-1 0 0 0,0 0 0 0 0,1 0 0 0 0,-1 0 0 0 0,1 0 0 0 0,-1 0 0 0 0,0 0 0 0 0,1 0 0 0 0,-1 0 0 0 0,0 0 0 0 0,1 0 0 0 0,-1 0 0 0 0,2 2 0 0 0,2 1 0 0 0,-1 0 0 0 0,-1-1 0 0 0,0-1 0 0 0,-1 0 0 0 0,0 0 0 0 0,0-1 0 0 0,-1 0 0 0 0,0 0 0 0 0,1 0 0 0 0,-1 2 0 0 0,0 1 0 0 0,0-1 0 0 0,1 0 0 0 0,-1 0 0 0 0,0-1 0 0 0,1 0 0 0 0,-1-1 0 0 0,0 0 0 0 0,0 0 0 0 0,1 0 0 0 0,-1-1 0 0 0,0 1 0 0 0,1 0 0 0 0,-1 0 0 0 0,0 0 0 0 0,3 2 0 0 0,0 1 0 0 0,0 0 0 0 0,0-1 0 0 0,-1 0 0 0 0,-1-1 0 0 0,0-1 0 0 0,-1 0 0 0 0,1 0 0 0 0,-1 0 0 0 0,0 0 0 0 0,0 0 0 0 0,0 0 0 0 0,1 0 0 0 0,-1 0 0 0 0,0 0 0 0 0,1 0 0 0 0,-1 0 0 0 0,0 0 0 0 0,1 0 0 0 0,-1 0 0 0 0,0 0 0 0 0,1 0 0 0 0,-1 0 0 0 0,0 0 0 0 0,1 0 0 0 0,-1 0 0 0 0,0 0 0 0 0,1 0 0 0 0,1 2 0 0 0,1 1 0 0 0,0 0 0 0 0,0-1 0 0 0,-1-1 0 0 0,-1 0 0 0 0,0 0 0 0 0,-1-1 0 0 0,1 0 0 0 0,-1 0 0 0 0,0 0 0 0 0,0 0 0 0 0,1 0 0 0 0,-1 0 0 0 0,0 0 0 0 0,0 0 0 0 0,1 0 0 0 0,-1 0 0 0 0,0 0 0 0 0,1 0 0 0 0,-1 0 0 0 0,0 0 0 0 0,1 0 0 0 0,-1 0 0 0 0,0 0 0 0 0,1 0 0 0 0,-1 0 0 0 0,0 0 0 0 0,1 0 0 0 0,-3 0 0 0 0,-1 0 0 0 0,1 0 0 0 0,0 0 0 0 0,1 0 0 0 0,0 0 0 0 0,1 0 0 0 0,0 2 0 0 0,0 1 0 0 0,1-1 0 0 0,-1 1 0 0 0,1-2 0 0 0,-1 0 0 0 0,1 0 0 0 0,-1-1 0 0 0,0 0 0 0 0,1 0 0 0 0,-1 0 0 0 0,0-1 0 0 0,1 1 0 0 0,-1 0 0 0 0,0 0 0 0 0,0 0 0 0 0,1 0 0 0 0,-1 0 0 0 0,0 0 0 0 0,1 0 0 0 0,-3 0 0 0 0,-1 0 0 0 0,1 0 0 0 0,0 0 0 0 0,1 0 0 0 0,0 0 0 0 0,1 0 0 0 0,0 0 0 0 0,0 0 0 0 0,1 0 0 0 0,-1 0 0 0 0,1 0 0 0 0,-1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0,-2 0 0 0 0,0 0 0 0 0,-1 0 0 0 0,1 0 0 0 0,1 0 0 0 0,0 0 0 0 0,1 0 0 0 0,0 0 0 0 0,1 0 0 0 0,-1 0 0 0 0,0 0 0 0 0,1 0 0 0 0,-1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0,-1 0 0 0 0,-2 0 0 0 0,1 0 0 0 0,0 0 0 0 0,1 0 0 0 0,0 0 0 0 0,1 0 0 0 0,0 0 0 0 0,0 0 0 0 0,1 0 0 0 0,-1 0 0 0 0,0 0 0 0 0,1 0 0 0 0,-1 0 0 0 0,1 0 0 0 0,-1 0 0 0 0,0 0 0 0 0,1 0 0 0 0,-1 0 0 0 0,0 0 0 0 0,1 0 0 0 0,-1 0 0 0 0,0 0 0 0 0,1 0 0 0 0,-1 0 0 0 0,0 0 0 0 0,1 0 0 0 0,-1 0 0 0 0,0 0 0 0 0,-2 0 0 0 0,0 0 0 0 0,-1 0 0 0 0,1 0 0 0 0,1 0 0 0 0,1 0 0 0 0,-1 0 0 0 0,2 0 0 0 0,-1 0 0 0 0,0 0 0 0 0,1 0 0 0 0,-1 0 0 0 0,1 0 0 0 0,-1 0 0 0 0,0 0 0 0 0,1 0 0 0 0,-1 0 0 0 0,0 2 0 0 0,1 1 0 0 0,-1 0 0 0 0,0-1 0 0 0,1 0 0 0 0,-1-1 0 0 0,0-1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0,1 2 0 0 0,1 1 0 0 0,0 0 0 0 0,0-1 0 0 0,-1-1 0 0 0,-1 0 0 0 0,0 0 0 0 0,-1-1 0 0 0,1 0 0 0 0,-1 0 0 0 0,0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0,1-3 0 0 0,1 1 0 0 0,0-1 0 0 0,0 1 0 0 0,-1 0 0 0 0,-1 1 0 0 0,0 1 0 0 0,2-3 0 0 0,0 0 0 0 0,0 1 0 0 0,1-3 0 0 0,1 1 0 0 0,1-2 0 0 0,0 1 0 0 0,-1 0 0 0 0,0 0 0 0 0,1-2 0 0 0,-2 0 0 0 0,1 0 0 0 0,0-2 0 0 0,1-1 0 0 0,-1 1 0 0 0,2 0 0 0 0,-1 1 0 0 0,1 0 0 0 0,0 2 0 0 0,0-1 0 0 0,-1 1 0 0 0,1 0 0 0 0,2-2 0 0 0,1-2 0 0 0,-1 2 0 0 0,0-1 0 0 0,-1-1 0 0 0,0 0 0 0 0,-1 0 0 0 0,0 1 0 0 0,-1 2 0 0 0,1-1 0 0 0,1 0 0 0 0,2-2 0 0 0,-1 1 0 0 0,0 1 0 0 0,1-2 0 0 0,-1 2 0 0 0,0-1 0 0 0,0 0 0 0 0,2-1 0 0 0,0-1 0 0 0,1-1 0 0 0,1 0 0 0 0,0-1 0 0 0,0 0 0 0 0,0 0 0 0 0,1 1 0 0 0,-1-1 0 0 0,0 0 0 0 0,0 0 0 0 0,0 1 0 0 0,0-1 0 0 0,0 0 0 0 0,0 0 0 0 0,0 1 0 0 0,0-1 0 0 0,0 0 0 0 0,0 1 0 0 0,0-1 0 0 0,0 0 0 0 0,0 1 0 0 0,0-1 0 0 0,0 0 0 0 0,0 1 0 0 0,0-1 0 0 0,0 0 0 0 0,0 1 0 0 0,0-1 0 0 0,2 0 0 0 0,1 1 0 0 0,0-1 0 0 0,1 0 0 0 0,0 1 0 0 0,0-1 0 0 0,1 3 0 0 0,0 0 0 0 0,-2 0 0 0 0,0-1 0 0 0,1 2 0 0 0,0 0 0 0 0,-1 0 0 0 0,1 1 0 0 0,0 0 0 0 0,0-1 0 0 0,-2-1 0 0 0,0-1 0 0 0,-1-1 0 0 0,-1-1 0 0 0,2 3 0 0 0,1 0 0 0 0,0 0 0 0 0,-1-1 0 0 0,1 2 0 0 0,1 0 0 0 0,1 2 0 0 0,3 2 0 0 0,1 1 0 0 0,2 2 0 0 0,-1-1 0 0 0,-1 0 0 0 0,1 1 0 0 0,-1-2 0 0 0,0 0 0 0 0,0 1 0 0 0,1 0 0 0 0,-1-1 0 0 0,0 1 0 0 0,1-3 0 0 0,0 1 0 0 0,1 1 0 0 0,1 1 0 0 0,-2-1 0 0 0,0 0 0 0 0,0 1 0 0 0,1 1 0 0 0,-2-2 0 0 0,0 0 0 0 0,0 1 0 0 0,2 1 0 0 0,0 1 0 0 0,1 0 0 0 0,0-2 0 0 0,0 1 0 0 0,1-1 0 0 0,0 1 0 0 0,-2-2 0 0 0,-1 1 0 0 0,0-1 0 0 0,-2 0 0 0 0,0-1 0 0 0,1 2 0 0 0,1 0 0 0 0,1 2 0 0 0,1 0 0 0 0,-2-2 0 0 0,0 0 0 0 0,0 1 0 0 0,0 0 0 0 0,2 0 0 0 0,-3-1 0 0 0,1 0 0 0 0,0 0 0 0 0,-2 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32650 16688 16383 0 0,'0'-2'0'0'0,"2"-1"0"0"0,3 0 0 0 0,0-1 0 0 0,2-1 0 0 0,2 2 0 0 0,2-2 0 0 0,0 0 0 0 0,1 1 0 0 0,-1-1 0 0 0,-1 1 0 0 0,0 0 0 0 0,1 2 0 0 0,0 0 0 0 0,1 1 0 0 0,0-1 0 0 0,1-1 0 0 0,0 1 0 0 0,-1 0 0 0 0,-1-2 0 0 0,-1 0 0 0 0,0 1 0 0 0,0 1 0 0 0,2-2 0 0 0,-1 0 0 0 0,2 1 0 0 0,-3-1 0 0 0,0 0 0 0 0,0 0 0 0 0,0 1 0 0 0,1 2 0 0 0,1 0 0 0 0,0 1 0 0 0,-1-3 0 0 0,-1 1 0 0 0,0-1 0 0 0,0 1 0 0 0,2 1 0 0 0,-1 0 0 0 0,2 0 0 0 0,-1 1 0 0 0,1 0 0 0 0,0 0 0 0 0,-1 0 0 0 0,1 0 0 0 0,-2-2 0 0 0,-1 0 0 0 0,0-1 0 0 0,0 1 0 0 0,1 0 0 0 0,1 1 0 0 0,0 1 0 0 0,-2-3 0 0 0,0 0 0 0 0,0 1 0 0 0,1 0 0 0 0,0 0 0 0 0,1 1 0 0 0,0 1 0 0 0,3 0 0 0 0,0-2 0 0 0,1-1 0 0 0,-1 0 0 0 0,-1 1 0 0 0,0 1 0 0 0,-1 0 0 0 0,0-2 0 0 0,0 0 0 0 0,-1 0 0 0 0,1 1 0 0 0,-1 1 0 0 0,1 0 0 0 0,0 1 0 0 0,-1-1 0 0 0,1 1 0 0 0,0-2 0 0 0,-1 0 0 0 0,1-1 0 0 0,0 1 0 0 0,-1 0 0 0 0,1 1 0 0 0,0 1 0 0 0,-1 0 0 0 0,1 0 0 0 0,0 0 0 0 0,-3-2 0 0 0,0-1 0 0 0,0 0 0 0 0,0 1 0 0 0,1 1 0 0 0,1 0 0 0 0,0 0 0 0 0,1 1 0 0 0,-1 0 0 0 0,1 0 0 0 0,0 0 0 0 0,0 0 0 0 0,0 1 0 0 0,-1-1 0 0 0,1 0 0 0 0,0 0 0 0 0,-1 0 0 0 0,1 0 0 0 0,0 0 0 0 0,-1 0 0 0 0,1 0 0 0 0,-2-3 0 0 0,-2 1 0 0 0,1-1 0 0 0,1 1 0 0 0,0 0 0 0 0,1 1 0 0 0,0 1 0 0 0,0-1 0 0 0,-1-1 0 0 0,-1-1 0 0 0,0 1 0 0 0,0 0 0 0 0,2 0 0 0 0,-1 1 0 0 0,2 1 0 0 0,-1 0 0 0 0,1 0 0 0 0,-1 0 0 0 0,1 0 0 0 0,0 0 0 0 0,0 0 0 0 0,0 0 0 0 0,-1-2 0 0 0,1-1 0 0 0,0 1 0 0 0,-1-1 0 0 0,1 2 0 0 0,0 0 0 0 0,-1 0 0 0 0,1 1 0 0 0,0 0 0 0 0,-1 0 0 0 0,1 0 0 0 0,0-2 0 0 0,-1-1 0 0 0,1 1 0 0 0,0 0 0 0 0,-1 0 0 0 0,1 1 0 0 0,0 1 0 0 0,-1-1 0 0 0,1 1 0 0 0,0 0 0 0 0,-1 1 0 0 0,-1-3 0 0 0,-1-1 0 0 0,0 0 0 0 0,0 1 0 0 0,1 0 0 0 0,1 1 0 0 0,0 1 0 0 0,1 0 0 0 0,-1 0 0 0 0,1 0 0 0 0,0 0 0 0 0,0 0 0 0 0,-3-2 0 0 0,0-1 0 0 0,0 1 0 0 0,1-1 0 0 0,0 2 0 0 0,0 0 0 0 0,2 0 0 0 0,-1 1 0 0 0,1 0 0 0 0,-1 0 0 0 0,1 0 0 0 0,0 0 0 0 0,0 0 0 0 0,0 1 0 0 0,-1-1 0 0 0,1 0 0 0 0,0 0 0 0 0,-1 0 0 0 0,1 0 0 0 0,0 0 0 0 0,-1 0 0 0 0,1 0 0 0 0,0 0 0 0 0,-1 0 0 0 0,1 0 0 0 0,0 0 0 0 0,-1 0 0 0 0,1 0 0 0 0,0 0 0 0 0,-1 0 0 0 0,1 0 0 0 0,0 0 0 0 0,-1 0 0 0 0,3 0 0 0 0,1 0 0 0 0,-1 0 0 0 0,0 0 0 0 0,-1 0 0 0 0,0 0 0 0 0,-1 0 0 0 0,0 0 0 0 0,0 0 0 0 0,-1 0 0 0 0,1 0 0 0 0,-1 0 0 0 0,1 0 0 0 0,0 0 0 0 0,-1 0 0 0 0,1 0 0 0 0,0 0 0 0 0,-1 0 0 0 0,1 0 0 0 0,0 0 0 0 0,-1 0 0 0 0,1 0 0 0 0,0 0 0 0 0,-1 0 0 0 0,1 0 0 0 0,0 0 0 0 0,-1 0 0 0 0,1 0 0 0 0,0 0 0 0 0,-1 2 0 0 0,1 1 0 0 0,0-1 0 0 0,-1 1 0 0 0,1-2 0 0 0,0 0 0 0 0,-1 0 0 0 0,1-1 0 0 0,0 0 0 0 0,-1 0 0 0 0,1 0 0 0 0,0-1 0 0 0,-1 1 0 0 0,1 2 0 0 0,0 1 0 0 0,-1 0 0 0 0,1-1 0 0 0,0 0 0 0 0,0-1 0 0 0,-1-1 0 0 0,1 0 0 0 0,0 0 0 0 0,-1 0 0 0 0,1 0 0 0 0,0 0 0 0 0,-1 0 0 0 0,1 0 0 0 0,0 2 0 0 0,-1 1 0 0 0,1 0 0 0 0,0-1 0 0 0,-1-1 0 0 0,1 0 0 0 0,0 0 0 0 0,-1-1 0 0 0,1 0 0 0 0,0 2 0 0 0,-1 1 0 0 0,1 0 0 0 0,0-1 0 0 0,-1-1 0 0 0,1 0 0 0 0,0 0 0 0 0,-1 1 0 0 0,1 1 0 0 0,0-1 0 0 0,-1 1 0 0 0,1-2 0 0 0,0 0 0 0 0,-1-1 0 0 0,1 1 0 0 0,0 1 0 0 0,-1 0 0 0 0,1 1 0 0 0,0-1 0 0 0,-3 2 0 0 0,0 0 0 0 0,-2 1 0 0 0,0 0 0 0 0,0-1 0 0 0,1 2 0 0 0,2-1 0 0 0,0 0 0 0 0,-1 3 0 0 0,0-1 0 0 0,0-1 0 0 0,1-2 0 0 0,0-1 0 0 0,-1 0 0 0 0,-1 0 0 0 0,1 2 0 0 0,1 2 0 0 0,0 2 0 0 0,1 0 0 0 0,-2 0 0 0 0,0-2 0 0 0,0-1 0 0 0,0 0 0 0 0,-1 1 0 0 0,0 0 0 0 0,-1 0 0 0 0,-1-1 0 0 0,-1 2 0 0 0,1-2 0 0 0,-1 1 0 0 0,0-1 0 0 0,2-2 0 0 0,0 1 0 0 0,0 0 0 0 0,-2 1 0 0 0,2 1 0 0 0,0 2 0 0 0,2 2 0 0 0,1 1 0 0 0,1 0 0 0 0,0-1 0 0 0,-2-1 0 0 0,-2 0 0 0 0,0-1 0 0 0,-3-1 0 0 0,2 2 0 0 0,0-3 0 0 0,0 2 0 0 0,-1 0 0 0 0,-1-2 0 0 0,3-1 0 0 0,-2 1 0 0 0,0 0 0 0 0,0 2 0 0 0,-1 1 0 0 0,1-1 0 0 0,-1 1 0 0 0,2-3 0 0 0,-1 1 0 0 0,0-1 0 0 0,0 0 0 0 0,1-1 0 0 0,-1 0 0 0 0,1 2 0 0 0,-1 2 0 0 0,-2 0 0 0 0,2 0 0 0 0,-2-1 0 0 0,2-1 0 0 0,-1 0 0 0 0,2 1 0 0 0,-1 0 0 0 0,0 2 0 0 0,0 1 0 0 0,1-2 0 0 0,-1 0 0 0 0,1-2 0 0 0,-1-1 0 0 0,-2 2 0 0 0,-1 1 0 0 0,-1 0 0 0 0,1 2 0 0 0,0 0 0 0 0,2-1 0 0 0,0-1 0 0 0,1 0 0 0 0,0 0 0 0 0,-1 2 0 0 0,0-3 0 0 0,0 1 0 0 0,-1 0 0 0 0,0-2 0 0 0,1 0 0 0 0,-2 1 0 0 0,2 1 0 0 0,-1 1 0 0 0,0 1 0 0 0,-2 0 0 0 0,0 1 0 0 0,1-2 0 0 0,0-1 0 0 0,0 0 0 0 0,-1 0 0 0 0,1-1 0 0 0,1 0 0 0 0,1-1 0 0 0,0-1 0 0 0,0 1 0 0 0,-2 2 0 0 0,-1 1 0 0 0,1-2 0 0 0,0 1 0 0 0,0 0 0 0 0,1 0 0 0 0,0 1 0 0 0,0 1 0 0 0,1-1 0 0 0,-1-2 0 0 0,0 1 0 0 0,-2 1 0 0 0,0 0 0 0 0,-1 1 0 0 0,-1 0 0 0 0,0 1 0 0 0,0 0 0 0 0,2-3 0 0 0,1 0 0 0 0,1 0 0 0 0,1 1 0 0 0,-1 0 0 0 0,0 1 0 0 0,-2 0 0 0 0,1-2 0 0 0,0 0 0 0 0,0 0 0 0 0,-1 1 0 0 0,0 0 0 0 0,1 1 0 0 0,0 0 0 0 0,0 0 0 0 0,-1 1 0 0 0,-1 0 0 0 0,2-3 0 0 0,0 0 0 0 0,0 0 0 0 0,-1 1 0 0 0,0 0 0 0 0,1-1 0 0 0,0-1 0 0 0,0 1 0 0 0,-1 0 0 0 0,0 1 0 0 0,-2 1 0 0 0,1 0 0 0 0,-1 1 0 0 0,0 0 0 0 0,0-1 0 0 0,2-1 0 0 0,0-1 0 0 0,1 0 0 0 0,-1 1 0 0 0,0 0 0 0 0,1 1 0 0 0,0 0 0 0 0,0 0 0 0 0,-1 1 0 0 0,0 0 0 0 0,-1-1 0 0 0,1 1 0 0 0,1 0 0 0 0,0 0 0 0 0,-1-1 0 0 0,-1 1 0 0 0,0 0 0 0 0,0-1 0 0 0,1 1 0 0 0,1 0 0 0 0,-1-1 0 0 0,1 1 0 0 0,-2 0 0 0 0,0-1 0 0 0,-1 1 0 0 0,3-2 0 0 0,-1-2 0 0 0,1 1 0 0 0,-1 1 0 0 0,0 0 0 0 0,-1 1 0 0 0,-1 0 0 0 0,0 0 0 0 0,0 1 0 0 0,0 0 0 0 0,0 0 0 0 0,0-1 0 0 0,0 1 0 0 0,0 0 0 0 0,0 0 0 0 0,0-1 0 0 0,0 1 0 0 0,0 0 0 0 0,0-1 0 0 0,2-1 0 0 0,1-1 0 0 0,-1 0 0 0 0,1 0 0 0 0,-2 1 0 0 0,0 1 0 0 0,0 0 0 0 0,-1 0 0 0 0,0 1 0 0 0,0 0 0 0 0,0 0 0 0 0,0-1 0 0 0,2-1 0 0 0,0-1 0 0 0,1 0 0 0 0,-1 0 0 0 0,0 2 0 0 0,-1-1 0 0 0,-1 1 0 0 0,0 1 0 0 0,1 0 0 0 0,-2-1 0 0 0,1 1 0 0 0,0 0 0 0 0,0 0 0 0 0,2-3 0 0 0,1 0 0 0 0,0 0 0 0 0,-1 1 0 0 0,-1 2 0 0 0,0 1 0 0 0,0 1 0 0 0,-1 0 0 0 0,0-1 0 0 0,0 0 0 0 0,0-1 0 0 0,0 0 0 0 0,2-2 0 0 0,1-1 0 0 0,-1-1 0 0 0,1 2 0 0 0,-2 0 0 0 0,0 1 0 0 0,0 0 0 0 0,-1 0 0 0 0,0 1 0 0 0,0-1 0 0 0,0 1 0 0 0,2 0 0 0 0,0 0 0 0 0,1 0 0 0 0,-1-1 0 0 0,0 1 0 0 0,-1 0 0 0 0,-1-1 0 0 0,1 1 0 0 0,-1 0 0 0 0,-1-1 0 0 0,1 1 0 0 0,0 0 0 0 0,0-1 0 0 0,0 1 0 0 0,0 0 0 0 0,0-1 0 0 0,0 1 0 0 0,0 0 0 0 0,0-1 0 0 0,0 1 0 0 0,2-2 0 0 0,1-2 0 0 0,0 1 0 0 0,-1 1 0 0 0,0 0 0 0 0,-2 1 0 0 0,1 0 0 0 0,-1 0 0 0 0,0 1 0 0 0,0 0 0 0 0,0 0 0 0 0,0-1 0 0 0,0 1 0 0 0,0 0 0 0 0,0 0 0 0 0,2-1 0 0 0,1 1 0 0 0,-1 0 0 0 0,1-1 0 0 0,-2 1 0 0 0,0 0 0 0 0,0-1 0 0 0,-1 1 0 0 0,0 0 0 0 0,0-1 0 0 0,0 1 0 0 0,0 0 0 0 0,-1-1 0 0 0,1 1 0 0 0,0 0 0 0 0,2-3 0 0 0,1 0 0 0 0,0 0 0 0 0,-1 0 0 0 0,0 2 0 0 0,-1-1 0 0 0,-1 1 0 0 0,1 1 0 0 0,1-3 0 0 0,0 0 0 0 0,1 0 0 0 0,-1 1 0 0 0,0 0 0 0 0,-1 1 0 0 0,1 0 0 0 0,1 1 0 0 0,0-1 0 0 0,-1 1 0 0 0,0 0 0 0 0,-2 0 0 0 0,1-1 0 0 0,-1 1 0 0 0,0 0 0 0 0,0 0 0 0 0,0-1 0 0 0,2 1 0 0 0,0 0 0 0 0,1-1 0 0 0,-1 1 0 0 0,0 0 0 0 0,-1-1 0 0 0,-1 1 0 0 0,1 0 0 0 0,-1-1 0 0 0,-1 1 0 0 0,1 0 0 0 0,2-1 0 0 0,1 1 0 0 0,0 0 0 0 0,-1-1 0 0 0,0 1 0 0 0,-1 0 0 0 0,-1-1 0 0 0,0 1 0 0 0,0 0 0 0 0,0-1 0 0 0,2 1 0 0 0,1 0 0 0 0,0-1 0 0 0,-1 1 0 0 0,-1 0 0 0 0,0-1 0 0 0,0 1 0 0 0,-1 0 0 0 0,0-1 0 0 0,0 1 0 0 0,2 0 0 0 0,1-1 0 0 0,-1 1 0 0 0,0 0 0 0 0,0 0 0 0 0,-1-1 0 0 0,2-1 0 0 0,0-1 0 0 0,-1-1 0 0 0,0 2 0 0 0,0 0 0 0 0,1-1 0 0 0,0-1 0 0 0,0 1 0 0 0,-1 0 0 0 0,0 1 0 0 0,-1 1 0 0 0,1-2 0 0 0,1 0 0 0 0,0 0 0 0 0,-1 1 0 0 0,-1 0 0 0 0,0 1 0 0 0,0 0 0 0 0,-1 0 0 0 0,0 1 0 0 0,0 0 0 0 0,-1 0 0 0 0,3-3 0 0 0,1 0 0 0 0,0 0 0 0 0,-1 1 0 0 0,0 0 0 0 0,-1 1 0 0 0,-1 0 0 0 0,0 0 0 0 0,0 1 0 0 0,0 0 0 0 0,0-1 0 0 0,0 1 0 0 0,0 0 0 0 0,0 0 0 0 0,0-1 0 0 0,2-1 0 0 0,1-1 0 0 0,-1 0 0 0 0,1 0 0 0 0,0-1 0 0 0,1-2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38391 22896 16383 0 0,'2'0'0'0'0,"3"0"0"0"0,3 0 0 0 0,0-2 0 0 0,0-1 0 0 0,2 0 0 0 0,1 1 0 0 0,0 1 0 0 0,-1-3 0 0 0,0 1 0 0 0,0 0 0 0 0,1 1 0 0 0,0 0 0 0 0,1 2 0 0 0,-2-3 0 0 0,0 0 0 0 0,0 0 0 0 0,1 1 0 0 0,0 1 0 0 0,-2-2 0 0 0,1 0 0 0 0,0 0 0 0 0,0 1 0 0 0,1 0 0 0 0,1 1 0 0 0,0 1 0 0 0,1 0 0 0 0,0 0 0 0 0,-3-2 0 0 0,0-1 0 0 0,0 0 0 0 0,1 1 0 0 0,-2-1 0 0 0,0-1 0 0 0,0 1 0 0 0,2 0 0 0 0,0 2 0 0 0,0 0 0 0 0,0-2 0 0 0,-2 0 0 0 0,1 1 0 0 0,1 0 0 0 0,0 0 0 0 0,1-1 0 0 0,0 0 0 0 0,1 0 0 0 0,0 1 0 0 0,-1 0 0 0 0,-1-1 0 0 0,-1 0 0 0 0,0 0 0 0 0,1 1 0 0 0,0-1 0 0 0,0-1 0 0 0,2 1 0 0 0,-1 0 0 0 0,1 2 0 0 0,-1 0 0 0 0,1 1 0 0 0,0 0 0 0 0,0 0 0 0 0,0 0 0 0 0,-1 0 0 0 0,-1-2 0 0 0,-1-1 0 0 0,0 1 0 0 0,0-1 0 0 0,1 2 0 0 0,1 0 0 0 0,0 0 0 0 0,-2-1 0 0 0,0-1 0 0 0,0 0 0 0 0,1 1 0 0 0,0 1 0 0 0,1 0 0 0 0,0 1 0 0 0,0-1 0 0 0,1 1 0 0 0,0-2 0 0 0,0 0 0 0 0,0-1 0 0 0,-1 1 0 0 0,1 0 0 0 0,0 2 0 0 0,-1-1 0 0 0,1 1 0 0 0,0 0 0 0 0,-3-2 0 0 0,0-1 0 0 0,0 0 0 0 0,1 1 0 0 0,0 1 0 0 0,0 0 0 0 0,1 0 0 0 0,1 1 0 0 0,0 0 0 0 0,-1 0 0 0 0,1 0 0 0 0,0 0 0 0 0,0 1 0 0 0,0-1 0 0 0,-1 0 0 0 0,1 0 0 0 0,0 0 0 0 0,-1 0 0 0 0,1 0 0 0 0,0 0 0 0 0,-1 0 0 0 0,1 0 0 0 0,0 0 0 0 0,-1 0 0 0 0,1 0 0 0 0,-3 2 0 0 0,0 1 0 0 0,0-1 0 0 0,1 1 0 0 0,-2 0 0 0 0,0 1 0 0 0,0-1 0 0 0,-1 2 0 0 0,0-1 0 0 0,1 0 0 0 0,1-1 0 0 0,1 0 0 0 0,1 1 0 0 0,-2 1 0 0 0,0 1 0 0 0,-2 0 0 0 0,0 0 0 0 0,-2 1 0 0 0,1-1 0 0 0,-1 0 0 0 0,0 1 0 0 0,0-1 0 0 0,1 0 0 0 0,1-1 0 0 0,1 0 0 0 0,0 2 0 0 0,-2 2 0 0 0,-1-1 0 0 0,0 0 0 0 0,-2 2 0 0 0,1-2 0 0 0,-1 1 0 0 0,2 0 0 0 0,-1 1 0 0 0,-1 2 0 0 0,-1-1 0 0 0,-1 2 0 0 0,-1-1 0 0 0,-1 1 0 0 0,2-2 0 0 0,1-1 0 0 0,-1 0 0 0 0,0 1 0 0 0,0 0 0 0 0,-1 0 0 0 0,-1 2 0 0 0,0-1 0 0 0,0 1 0 0 0,0 0 0 0 0,0-1 0 0 0,0 1 0 0 0,0 0 0 0 0,0 0 0 0 0,0-1 0 0 0,0 1 0 0 0,0 0 0 0 0,-2-1 0 0 0,-1 1 0 0 0,0 0 0 0 0,-1-3 0 0 0,-1 0 0 0 0,-1-2 0 0 0,1-1 0 0 0,0 2 0 0 0,0-2 0 0 0,0 1 0 0 0,1 1 0 0 0,-1-2 0 0 0,1 2 0 0 0,-2-2 0 0 0,1 0 0 0 0,-1-1 0 0 0,0 1 0 0 0,-1-1 0 0 0,-1 0 0 0 0,-2 0 0 0 0,1 1 0 0 0,0-1 0 0 0,0-2 0 0 0,0 2 0 0 0,1-2 0 0 0,-2 2 0 0 0,0-1 0 0 0,1 2 0 0 0,0-1 0 0 0,0-2 0 0 0,0 1 0 0 0,1 0 0 0 0,-1-1 0 0 0,-1-2 0 0 0,-1 0 0 0 0,1 1 0 0 0,1 0 0 0 0,-1 0 0 0 0,-1-1 0 0 0,0-1 0 0 0,-1 0 0 0 0,0-1 0 0 0,-1 0 0 0 0,0 0 0 0 0,1 2 0 0 0,-1 1 0 0 0,0-1 0 0 0,0 1 0 0 0,0-2 0 0 0,1 0 0 0 0,-1-1 0 0 0,0 1 0 0 0,1-1 0 0 0,1 2 0 0 0,1 0 0 0 0,0 1 0 0 0,0-1 0 0 0,-1 0 0 0 0,-1-1 0 0 0,0-1 0 0 0,0 0 0 0 0,-1 0 0 0 0,0 0 0 0 0,0 0 0 0 0,1 0 0 0 0,-1 0 0 0 0,0 0 0 0 0,0 2 0 0 0,1 1 0 0 0,-1 0 0 0 0,0-1 0 0 0,1-1 0 0 0,-1 0 0 0 0,0 0 0 0 0,1-1 0 0 0,-1 0 0 0 0,0 0 0 0 0,1 0 0 0 0,-1 0 0 0 0,0 0 0 0 0,0 0 0 0 0,1-1 0 0 0,-1 1 0 0 0,3 3 0 0 0,0-1 0 0 0,0 1 0 0 0,-1-1 0 0 0,0 0 0 0 0,0-1 0 0 0,-2 0 0 0 0,1-1 0 0 0,-1 0 0 0 0,1 0 0 0 0,-1 0 0 0 0,0-1 0 0 0,0 1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0,1-2 0 0 0,1-1 0 0 0,3-2 0 0 0,-1 0 0 0 0,0 1 0 0 0,0-1 0 0 0,0 0 0 0 0,2-1 0 0 0,-1 0 0 0 0,1-1 0 0 0,1-1 0 0 0,0 1 0 0 0,0-1 0 0 0,2-1 0 0 0,-2 1 0 0 0,1-1 0 0 0,0 0 0 0 0,2-1 0 0 0,1-2 0 0 0,-2 3 0 0 0,-1-1 0 0 0,2 0 0 0 0,0 0 0 0 0,0-2 0 0 0,1 0 0 0 0,-1 2 0 0 0,-1 1 0 0 0,0-1 0 0 0,1-1 0 0 0,1 0 0 0 0,0-1 0 0 0,1 0 0 0 0,-1-1 0 0 0,1 0 0 0 0,1 1 0 0 0,1 1 0 0 0,1 1 0 0 0,0 0 0 0 0,1 2 0 0 0,1-1 0 0 0,-2 0 0 0 0,2 2 0 0 0,0-1 0 0 0,1 1 0 0 0,-1 0 0 0 0,2 0 0 0 0,1 3 0 0 0,-1-1 0 0 0,-1-2 0 0 0,0 1 0 0 0,0-2 0 0 0,-2 0 0 0 0,-1-2 0 0 0,0 1 0 0 0,1 0 0 0 0,1 1 0 0 0,2 2 0 0 0,0 1 0 0 0,1 0 0 0 0,-1-1 0 0 0,0 1 0 0 0,-1-1 0 0 0,1 0 0 0 0,0-1 0 0 0,-3-1 0 0 0,1 1 0 0 0,0-1 0 0 0,1 1 0 0 0,1 2 0 0 0,2 1 0 0 0,0 0 0 0 0,0 0 0 0 0,-2-1 0 0 0,1 0 0 0 0,-1-1 0 0 0,-3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38541 22264 16383 0 0,'2'0'0'0'0,"3"0"0"0"0,1 2 0 0 0,1 1 0 0 0,2 0 0 0 0,-1 1 0 0 0,0 1 0 0 0,0 0 0 0 0,-1 3 0 0 0,2-1 0 0 0,-1 2 0 0 0,0-2 0 0 0,-1 0 0 0 0,0 0 0 0 0,-1 0 0 0 0,1-1 0 0 0,-1 0 0 0 0,0 0 0 0 0,2 1 0 0 0,2-1 0 0 0,1-2 0 0 0,-2 2 0 0 0,1-2 0 0 0,-2 2 0 0 0,0-1 0 0 0,-2 2 0 0 0,1-2 0 0 0,-1 2 0 0 0,0-1 0 0 0,2-1 0 0 0,0 0 0 0 0,-1 0 0 0 0,2-2 0 0 0,-1 2 0 0 0,1-1 0 0 0,-2 2 0 0 0,-2 2 0 0 0,1-1 0 0 0,1-2 0 0 0,1-1 0 0 0,0-3 0 0 0,1-3 0 0 0,-2-2 0 0 0,-2-3 0 0 0,1-1 0 0 0,-1 0 0 0 0,1 0 0 0 0,-1 1 0 0 0,-1-2 0 0 0,-1-1 0 0 0,-1-1 0 0 0,1 1 0 0 0,0 0 0 0 0,2 2 0 0 0,0 1 0 0 0,-1-2 0 0 0,-1-1 0 0 0,1 2 0 0 0,0-1 0 0 0,-1 0 0 0 0,-1-2 0 0 0,2 2 0 0 0,-1 0 0 0 0,3 2 0 0 0,-1-1 0 0 0,-1-1 0 0 0,-1 0 0 0 0,-1-2 0 0 0,-1-1 0 0 0,-1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12929 22490 16383 0 0,'2'0'0'0'0,"3"0"0"0"0,3 0 0 0 0,2 0 0 0 0,2 0 0 0 0,0 0 0 0 0,1 0 0 0 0,0 0 0 0 0,1 0 0 0 0,-1 0 0 0 0,0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0,-3 2 0 0 0,0 1 0 0 0,0-1 0 0 0,0 1 0 0 0,1-2 0 0 0,1 0 0 0 0,0 0 0 0 0,1-1 0 0 0,-1 0 0 0 0,1 0 0 0 0,0 0 0 0 0,0-1 0 0 0,0 1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0,-3 2 0 0 0,0 1 0 0 0,0 0 0 0 0,-2-1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14199 18927 16383 0 0,'2'0'0'0'0,"3"0"0"0"0,3 0 0 0 0,2 0 0 0 0,2 0 0 0 0,0 0 0 0 0,1 0 0 0 0,0 0 0 0 0,1 0 0 0 0,-1 0 0 0 0,0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0,1 0 0 0 0,2 0 0 0 0,-1 0 0 0 0,0 0 0 0 0,-1 0 0 0 0,0 0 0 0 0,-1 0 0 0 0,0 0 0 0 0,0 0 0 0 0,-1 0 0 0 0,1 0 0 0 0,0 0 0 0 0,-1 0 0 0 0,1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2 0 0 0,-1 1 0 0 0,1-1 0 0 0,0 0 0 0 0,-1 0 0 0 0,1-1 0 0 0,0 0 0 0 0,-1-1 0 0 0,1 0 0 0 0,0 0 0 0 0,-1 0 0 0 0,1-1 0 0 0,0 1 0 0 0,-1 0 0 0 0,1 0 0 0 0,0 0 0 0 0,-1 0 0 0 0,1 0 0 0 0,0 2 0 0 0,-1 1 0 0 0,1 0 0 0 0,0-1 0 0 0,-1 0 0 0 0,1-1 0 0 0,0-1 0 0 0,-1 0 0 0 0,1 0 0 0 0,0 0 0 0 0,-1 0 0 0 0,1 0 0 0 0,0 0 0 0 0,0 0 0 0 0,-1 0 0 0 0,1 0 0 0 0,0 0 0 0 0,-1 0 0 0 0,1 0 0 0 0,-3 2 0 0 0,0 1 0 0 0,0 0 0 0 0,1-1 0 0 0,0-1 0 0 0,0 0 0 0 0,2 0 0 0 0,-1-1 0 0 0,1 0 0 0 0,-1 0 0 0 0,1 0 0 0 0,0 0 0 0 0,0 0 0 0 0,0 0 0 0 0,-1 0 0 0 0,1 0 0 0 0,0 0 0 0 0,-1 0 0 0 0,-1 2 0 0 0,-1 1 0 0 0,0-1 0 0 0,0 1 0 0 0,1-2 0 0 0,1 0 0 0 0,0 0 0 0 0,1-1 0 0 0,-1 0 0 0 0,1 0 0 0 0,0 0 0 0 0,0-1 0 0 0,-1 1 0 0 0,1 0 0 0 0,0 0 0 0 0,-1 0 0 0 0,1 0 0 0 0,0 0 0 0 0,0 0 0 0 0,-1 0 0 0 0,1 0 0 0 0,0 2 0 0 0,-1 1 0 0 0,1 0 0 0 0,0-1 0 0 0,-1 0 0 0 0,1-1 0 0 0,0-1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2 0 0 0,-1 1 0 0 0,1 0 0 0 0,0-1 0 0 0,-1-1 0 0 0,1 0 0 0 0,0 0 0 0 0,-1-1 0 0 0,1 0 0 0 0,0 0 0 0 0,-1 0 0 0 0,1 0 0 0 0,0 0 0 0 0,-1 0 0 0 0,1 0 0 0 0,0 0 0 0 0,-1 0 0 0 0,1 0 0 0 0,0 0 0 0 0,-1 0 0 0 0,1 0 0 0 0,0 0 0 0 0,-1 0 0 0 0,1 0 0 0 0,-2 2 0 0 0,-2 1 0 0 0,1-1 0 0 0,1 1 0 0 0,0-2 0 0 0,1 0 0 0 0,0 0 0 0 0,0-1 0 0 0,1 0 0 0 0,0 0 0 0 0,-1 0 0 0 0,1-1 0 0 0,0 1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2 0 0 0,-1 1 0 0 0,1 0 0 0 0,0-1 0 0 0,-1 0 0 0 0,1-1 0 0 0,0-1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0,3 0 0 0 0,1 0 0 0 0,-1 0 0 0 0,0 0 0 0 0,-1 0 0 0 0,0 0 0 0 0,-1 0 0 0 0,0 0 0 0 0,0 0 0 0 0,-1 0 0 0 0,1 0 0 0 0,-1 0 0 0 0,1 0 0 0 0,0 0 0 0 0,-1 0 0 0 0,3 0 0 0 0,1 0 0 0 0,-1 0 0 0 0,0 0 0 0 0,-1 0 0 0 0,0 0 0 0 0,-1 0 0 0 0,0 0 0 0 0,0 0 0 0 0,-1 0 0 0 0,1 0 0 0 0,-1 0 0 0 0,1 0 0 0 0,-1 0 0 0 0,3 0 0 0 0,1 0 0 0 0,-1 0 0 0 0,0 0 0 0 0,-1 0 0 0 0,0 0 0 0 0,-1 0 0 0 0,2 0 0 0 0,1 0 0 0 0,1 0 0 0 0,1 0 0 0 0,1 0 0 0 0,2 0 0 0 0,-1 0 0 0 0,-1 0 0 0 0,-2 0 0 0 0,-2 0 0 0 0,-1 0 0 0 0,-1 0 0 0 0,0 0 0 0 0,-1 0 0 0 0,1 0 0 0 0,-1 0 0 0 0,0 0 0 0 0,1 0 0 0 0,-1 0 0 0 0,1 0 0 0 0,0 0 0 0 0,-1 0 0 0 0,1 0 0 0 0,0 0 0 0 0,-1 0 0 0 0,1 0 0 0 0,2 0 0 0 0,0 0 0 0 0,1 0 0 0 0,1 0 0 0 0,0 0 0 0 0,-1 0 0 0 0,0 0 0 0 0,-2 0 0 0 0,0 0 0 0 0,-1 0 0 0 0,0 0 0 0 0,-1 0 0 0 0,1 0 0 0 0,-1 0 0 0 0,1 0 0 0 0,-1 0 0 0 0,1 0 0 0 0,0 0 0 0 0,1 0 0 0 0,2 0 0 0 0,-1 0 0 0 0,2 0 0 0 0,0 0 0 0 0,0 0 0 0 0,-2 0 0 0 0,0 0 0 0 0,-2 0 0 0 0,0 0 0 0 0,0 0 0 0 0,0 0 0 0 0,-1 0 0 0 0,1 0 0 0 0,-1 0 0 0 0,1 0 0 0 0,-1 0 0 0 0,1 0 0 0 0,0 0 0 0 0,-1 0 0 0 0,1 0 0 0 0,0 0 0 0 0,-1 0 0 0 0,1 0 0 0 0,0 0 0 0 0,-3-2 0 0 0,0-1 0 0 0,0 0 0 0 0,0 1 0 0 0,2 0 0 0 0,-1 1 0 0 0,1 1 0 0 0,1 0 0 0 0,0 0 0 0 0,-1 0 0 0 0,1 0 0 0 0,0 0 0 0 0,0 0 0 0 0,-1 0 0 0 0,1 0 0 0 0,0 0 0 0 0,0 0 0 0 0,-1 0 0 0 0,-3 0 0 0 0,-7 0 0 0 0,-5 0 0 0 0,-4 0 0 0 0,-3 0 0 0 0,-3 0 0 0 0,0 0 0 0 0,-1 0 0 0 0,1 0 0 0 0,-1 0 0 0 0,1 0 0 0 0,-3 0 0 0 0,1 0 0 0 0,-3 0 0 0 0,0 0 0 0 0,-1 0 0 0 0,-2 0 0 0 0,1 0 0 0 0,-5 0 0 0 0,-1 0 0 0 0,0 0 0 0 0,-1 0 0 0 0,-2 0 0 0 0,5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22102 19403 16383 0 0,'2'0'0'0'0,"3"0"0"0"0,2 0 0 0 0,3 0 0 0 0,2 0 0 0 0,0 0 0 0 0,-1 2 0 0 0,0 1 0 0 0,-1 0 0 0 0,1-1 0 0 0,1 1 0 0 0,-1 3 0 0 0,2 1 0 0 0,-3 0 0 0 0,0 0 0 0 0,0-2 0 0 0,-2 0 0 0 0,1 0 0 0 0,0-1 0 0 0,-1 1 0 0 0,0-1 0 0 0,1 0 0 0 0,1 0 0 0 0,1 1 0 0 0,1-2 0 0 0,-2 2 0 0 0,-1-1 0 0 0,2 2 0 0 0,-1 2 0 0 0,2-1 0 0 0,-1-2 0 0 0,2 2 0 0 0,-1-2 0 0 0,-1 1 0 0 0,-1 0 0 0 0,0-2 0 0 0,0-1 0 0 0,2-1 0 0 0,-1 1 0 0 0,2 2 0 0 0,-1 1 0 0 0,1-1 0 0 0,-1-2 0 0 0,-1 1 0 0 0,-1 1 0 0 0,0 0 0 0 0,1 0 0 0 0,0 2 0 0 0,0-2 0 0 0,2 0 0 0 0,-1 0 0 0 0,1 0 0 0 0,0-1 0 0 0,-1-2 0 0 0,1 2 0 0 0,0 0 0 0 0,2 1 0 0 0,0 0 0 0 0,1 1 0 0 0,-1 0 0 0 0,-1-1 0 0 0,0 0 0 0 0,-1 0 0 0 0,0-1 0 0 0,-3 0 0 0 0,0 1 0 0 0,0 0 0 0 0,0 1 0 0 0,1-2 0 0 0,1-1 0 0 0,0-1 0 0 0,-2 1 0 0 0,0 0 0 0 0,0 0 0 0 0,0 1 0 0 0,2 0 0 0 0,0 0 0 0 0,0 0 0 0 0,0 1 0 0 0,1 1 0 0 0,0-1 0 0 0,0 2 0 0 0,-1-1 0 0 0,1-2 0 0 0,-2 2 0 0 0,-1-2 0 0 0,-1 0 0 0 0,2-1 0 0 0,0-2 0 0 0,1 2 0 0 0,0 0 0 0 0,0 2 0 0 0,1 0 0 0 0,0-1 0 0 0,0 1 0 0 0,-1 0 0 0 0,1-1 0 0 0,-2 0 0 0 0,-1 1 0 0 0,0 1 0 0 0,0-1 0 0 0,1-1 0 0 0,1 1 0 0 0,2 0 0 0 0,-1 1 0 0 0,0-1 0 0 0,-1 0 0 0 0,0-2 0 0 0,0-1 0 0 0,1 1 0 0 0,-1 0 0 0 0,1 0 0 0 0,-3 1 0 0 0,0 0 0 0 0,0 2 0 0 0,0-1 0 0 0,2-1 0 0 0,-1 2 0 0 0,1-2 0 0 0,1 2 0 0 0,0 0 0 0 0,-1-2 0 0 0,1-1 0 0 0,0-1 0 0 0,0 1 0 0 0,-1 2 0 0 0,1 1 0 0 0,0-1 0 0 0,0-2 0 0 0,-1 2 0 0 0,1 1 0 0 0,0 0 0 0 0,-1-1 0 0 0,1 1 0 0 0,0-1 0 0 0,-1 1 0 0 0,1 0 0 0 0,0-2 0 0 0,-1-1 0 0 0,1-1 0 0 0,0 1 0 0 0,-1 0 0 0 0,3 2 0 0 0,1 2 0 0 0,-1 0 0 0 0,0-1 0 0 0,-1 0 0 0 0,0 0 0 0 0,-1 0 0 0 0,0-1 0 0 0,-3 2 0 0 0,2-1 0 0 0,1-2 0 0 0,0 2 0 0 0,0-2 0 0 0,1 0 0 0 0,-1 1 0 0 0,0-1 0 0 0,-1-1 0 0 0,1 0 0 0 0,-2 1 0 0 0,-1-1 0 0 0,-1 2 0 0 0,2 0 0 0 0,0 0 0 0 0,1 0 0 0 0,2-1 0 0 0,-1 2 0 0 0,0 0 0 0 0,1 0 0 0 0,1 0 0 0 0,0-1 0 0 0,0-2 0 0 0,-1-1 0 0 0,-3 1 0 0 0,-1 0 0 0 0,0 0 0 0 0,1 1 0 0 0,0 0 0 0 0,0 2 0 0 0,1-1 0 0 0,1 0 0 0 0,-1 0 0 0 0,1 0 0 0 0,0-2 0 0 0,-2 2 0 0 0,-1 0 0 0 0,0-2 0 0 0,-2 2 0 0 0,0-1 0 0 0,3 0 0 0 0,4-2 0 0 0,2 2 0 0 0,-1 0 0 0 0,0 1 0 0 0,0 0 0 0 0,-2-1 0 0 0,-1-1 0 0 0,3 1 0 0 0,-1 2 0 0 0,1 0 0 0 0,-2 1 0 0 0,0 0 0 0 0,2 0 0 0 0,2-1 0 0 0,-2 1 0 0 0,-1-1 0 0 0,-1-1 0 0 0,-1-2 0 0 0,-1-1 0 0 0,0-1 0 0 0,3 1 0 0 0,2 3 0 0 0,1 0 0 0 0,0 2 0 0 0,-2 0 0 0 0,1 0 0 0 0,0-1 0 0 0,2 1 0 0 0,-1 0 0 0 0,-1-1 0 0 0,0 0 0 0 0,1 1 0 0 0,-2-1 0 0 0,-1 1 0 0 0,2-1 0 0 0,-1-2 0 0 0,-2 2 0 0 0,-2-2 0 0 0,1 0 0 0 0,1-2 0 0 0,0 0 0 0 0,0 1 0 0 0,0 0 0 0 0,-1 2 0 0 0,0 0 0 0 0,2 1 0 0 0,1 0 0 0 0,-1 0 0 0 0,4 1 0 0 0,1-1 0 0 0,-1 1 0 0 0,-1-1 0 0 0,-2 0 0 0 0,-2-1 0 0 0,0 0 0 0 0,-1 0 0 0 0,0-1 0 0 0,-1-2 0 0 0,0 0 0 0 0,1 0 0 0 0,1 2 0 0 0,2 0 0 0 0,-1 1 0 0 0,0 1 0 0 0,-1 0 0 0 0,2 1 0 0 0,0-1 0 0 0,0 1 0 0 0,1-1 0 0 0,0 1 0 0 0,1-1 0 0 0,0 1 0 0 0,1-1 0 0 0,0-2 0 0 0,1 0 0 0 0,-4 0 0 0 0,1-1 0 0 0,-1 2 0 0 0,-1 0 0 0 0,1 2 0 0 0,1-2 0 0 0,-4 2 0 0 0,4-1 0 0 0,0 1 0 0 0,0-1 0 0 0,1 1 0 0 0,0-1 0 0 0,0 1 0 0 0,1-1 0 0 0,-2 0 0 0 0,1 0 0 0 0,-1-1 0 0 0,0-2 0 0 0,0 1 0 0 0,2 2 0 0 0,1 0 0 0 0,0 1 0 0 0,-1-1 0 0 0,-1-1 0 0 0,0 1 0 0 0,-1 1 0 0 0,2 2 0 0 0,-1-1 0 0 0,1-2 0 0 0,0 1 0 0 0,0 1 0 0 0,2 1 0 0 0,-1-1 0 0 0,1 1 0 0 0,-2-2 0 0 0,-1 1 0 0 0,0-2 0 0 0,-2 1 0 0 0,-1-1 0 0 0,1-2 0 0 0,0-1 0 0 0,1 1 0 0 0,-1 0 0 0 0,2 1 0 0 0,-1 0 0 0 0,2 1 0 0 0,-1 0 0 0 0,-1 1 0 0 0,1-1 0 0 0,-3 0 0 0 0,1 1 0 0 0,-1-1 0 0 0,0 0 0 0 0,1 1 0 0 0,0-1 0 0 0,0 1 0 0 0,-1-1 0 0 0,-1-2 0 0 0,0-1 0 0 0,1 1 0 0 0,3 0 0 0 0,0 1 0 0 0,0 0 0 0 0,-2-1 0 0 0,-1 1 0 0 0,-1 0 0 0 0,2 1 0 0 0,-1-1 0 0 0,1 2 0 0 0,-2-1 0 0 0,0 1 0 0 0,0-1 0 0 0,-1 0 0 0 0,-1 0 0 0 0,3-1 0 0 0,1-2 0 0 0,-1-1 0 0 0,0 1 0 0 0,-1 0 0 0 0,-1 2 0 0 0,1 0 0 0 0,-2-1 0 0 0,1 1 0 0 0,0 0 0 0 0,-1-2 0 0 0,1 2 0 0 0,6 2 0 0 0,2-1 0 0 0,0 2 0 0 0,0-2 0 0 0,-3 2 0 0 0,0-2 0 0 0,1 1 0 0 0,-1-1 0 0 0,-1-1 0 0 0,1-2 0 0 0,-1 1 0 0 0,0-1 0 0 0,-2 0 0 0 0,-1 2 0 0 0,0-1 0 0 0,1 1 0 0 0,0 1 0 0 0,0 0 0 0 0,0 0 0 0 0,-1 1 0 0 0,2-1 0 0 0,0-1 0 0 0,-1 0 0 0 0,2 0 0 0 0,-2 1 0 0 0,1-1 0 0 0,-1-1 0 0 0,0-1 0 0 0,1-1 0 0 0,1 1 0 0 0,-1 0 0 0 0,1 2 0 0 0,0 0 0 0 0,-1 1 0 0 0,0 0 0 0 0,0-2 0 0 0,3 2 0 0 0,-1-1 0 0 0,0 1 0 0 0,-2-1 0 0 0,-1-1 0 0 0,-1 2 0 0 0,0-2 0 0 0,-2 2 0 0 0,1-1 0 0 0,-1 0 0 0 0,1-2 0 0 0,-1-1 0 0 0,1-2 0 0 0,-3 3 0 0 0,2 0 0 0 0,1-1 0 0 0,0 0 0 0 0,0 2 0 0 0,1-1 0 0 0,-1 1 0 0 0,-3 0 0 0 0,1 0 0 0 0,-1 0 0 0 0,0 1 0 0 0,3-1 0 0 0,2 2 0 0 0,0 0 0 0 0,-1-2 0 0 0,1 1 0 0 0,-2 0 0 0 0,1-1 0 0 0,-1-2 0 0 0,-1 0 0 0 0,1 1 0 0 0,0 0 0 0 0,-1-1 0 0 0,1 3 0 0 0,-1-1 0 0 0,3 1 0 0 0,1 1 0 0 0,-1 0 0 0 0,0 0 0 0 0,-1-1 0 0 0,0-2 0 0 0,-3 1 0 0 0,-1 0 0 0 0,0 2 0 0 0,0-1 0 0 0,1-1 0 0 0,1-1 0 0 0,0-2 0 0 0,0 0 0 0 0,1 2 0 0 0,0 0 0 0 0,-1 2 0 0 0,3-1 0 0 0,1 0 0 0 0,0 2 0 0 0,-2-2 0 0 0,1 2 0 0 0,-2 0 0 0 0,1-2 0 0 0,-2 2 0 0 0,1-2 0 0 0,0 2 0 0 0,-1 0 0 0 0,1-2 0 0 0,-1 1 0 0 0,1 0 0 0 0,0-2 0 0 0,-1 0 0 0 0,1 1 0 0 0,0-1 0 0 0,-1 0 0 0 0,1 2 0 0 0,0-1 0 0 0,-1 1 0 0 0,1 1 0 0 0,0-2 0 0 0,-1 1 0 0 0,1 0 0 0 0,0 1 0 0 0,-1 0 0 0 0,1-2 0 0 0,0 1 0 0 0,-1 0 0 0 0,3-2 0 0 0,1 0 0 0 0,-3 1 0 0 0,-1-1 0 0 0,0 0 0 0 0,-1-1 0 0 0,1 2 0 0 0,0 0 0 0 0,-2 1 0 0 0,-1 0 0 0 0,1-1 0 0 0,0-1 0 0 0,1 1 0 0 0,1 0 0 0 0,3 1 0 0 0,2 3 0 0 0,1-1 0 0 0,0 1 0 0 0,-1-1 0 0 0,-2-2 0 0 0,-1 1 0 0 0,0-1 0 0 0,-1-2 0 0 0,-1 0 0 0 0,1 0 0 0 0,-1 1 0 0 0,1-1 0 0 0,-1-1 0 0 0,-1 1 0 0 0,-2 1 0 0 0,1 1 0 0 0,1 0 0 0 0,0-1 0 0 0,0 2 0 0 0,2-2 0 0 0,-3 2 0 0 0,0 0 0 0 0,2 0 0 0 0,1 0 0 0 0,1-1 0 0 0,0-2 0 0 0,0-1 0 0 0,0 1 0 0 0,-1 0 0 0 0,0 2 0 0 0,0 0 0 0 0,-1-1 0 0 0,-1 1 0 0 0,-1 0 0 0 0,-1-1 0 0 0,2 0 0 0 0,0 1 0 0 0,1-2 0 0 0,0 2 0 0 0,0 0 0 0 0,1 0 0 0 0,0 1 0 0 0,0-2 0 0 0,-1-1 0 0 0,1-1 0 0 0,-2 1 0 0 0,-1 0 0 0 0,-1 0 0 0 0,2 1 0 0 0,0 0 0 0 0,1 0 0 0 0,-2 0 0 0 0,-1 1 0 0 0,1 1 0 0 0,1-1 0 0 0,0 2 0 0 0,1-1 0 0 0,0-2 0 0 0,1 2 0 0 0,-1-2 0 0 0,1 0 0 0 0,0-1 0 0 0,-2 0 0 0 0,-1 1 0 0 0,0-1 0 0 0,0-1 0 0 0,-1 2 0 0 0,0-1 0 0 0,0 2 0 0 0,2 0 0 0 0,0 0 0 0 0,-2 0 0 0 0,1 0 0 0 0,0 1 0 0 0,0-1 0 0 0,1-1 0 0 0,1 2 0 0 0,1-2 0 0 0,-1 0 0 0 0,1-1 0 0 0,0 0 0 0 0,-1 1 0 0 0,1-1 0 0 0,0 1 0 0 0,0 0 0 0 0,-3 2 0 0 0,0-1 0 0 0,0 0 0 0 0,1 0 0 0 0,0 0 0 0 0,0-1 0 0 0,-1 0 0 0 0,0 1 0 0 0,0-2 0 0 0,0 0 0 0 0,2-2 0 0 0,0 2 0 0 0,0 0 0 0 0,0 0 0 0 0,-1 1 0 0 0,-1 1 0 0 0,0 0 0 0 0,0 1 0 0 0,2-2 0 0 0,-1 1 0 0 0,2 2 0 0 0,-1 0 0 0 0,1-2 0 0 0,0-1 0 0 0,-3 1 0 0 0,0-1 0 0 0,0-1 0 0 0,1-1 0 0 0,0 2 0 0 0,1-1 0 0 0,0 0 0 0 0,0 2 0 0 0,1-1 0 0 0,0 1 0 0 0,-1 1 0 0 0,1 0 0 0 0,0 0 0 0 0,0-1 0 0 0,-1 0 0 0 0,1 0 0 0 0,-2 1 0 0 0,-2-1 0 0 0,1 0 0 0 0,-1 0 0 0 0,-1 0 0 0 0,1-2 0 0 0,1 0 0 0 0,1-2 0 0 0,0 2 0 0 0,2 0 0 0 0,-1 2 0 0 0,1 0 0 0 0,0-1 0 0 0,0 1 0 0 0,0 2 0 0 0,-1 0 0 0 0,1-2 0 0 0,-2 1 0 0 0,-1 0 0 0 0,0-2 0 0 0,0-2 0 0 0,1 0 0 0 0,-1 1 0 0 0,-1 0 0 0 0,1-1 0 0 0,0 0 0 0 0,1 2 0 0 0,1 2 0 0 0,0 0 0 0 0,1-1 0 0 0,0 1 0 0 0,0-1 0 0 0,-1-1 0 0 0,-1 1 0 0 0,-1-1 0 0 0,-2 2 0 0 0,-1-1 0 0 0,2 0 0 0 0,0-2 0 0 0,2-2 0 0 0,0 0 0 0 0,-1 2 0 0 0,0 0 0 0 0,0-1 0 0 0,-1 2 0 0 0,-1 1 0 0 0,-1-4 0 0 0,-4-1 0 0 0,-3-3 0 0 0,-1-2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33808 23160 16383 0 0,'0'2'0'0'0,"2"1"0"0"0,1 2 0 0 0,2 0 0 0 0,0 1 0 0 0,-1 2 0 0 0,2 0 0 0 0,1-2 0 0 0,0 1 0 0 0,0-2 0 0 0,0 2 0 0 0,0-2 0 0 0,0 2 0 0 0,0-2 0 0 0,-1 2 0 0 0,0-1 0 0 0,0 1 0 0 0,-1 1 0 0 0,0-1 0 0 0,2 1 0 0 0,2 1 0 0 0,-1 1 0 0 0,0-1 0 0 0,0 1 0 0 0,-1-3 0 0 0,0 1 0 0 0,0-2 0 0 0,-1 1 0 0 0,0-1 0 0 0,0 1 0 0 0,1 1 0 0 0,-1 1 0 0 0,0 0 0 0 0,0-1 0 0 0,1 0 0 0 0,-1 0 0 0 0,1-2 0 0 0,-1 1 0 0 0,0-1 0 0 0,0 1 0 0 0,-1 1 0 0 0,-2 1 0 0 0,1 0 0 0 0,0-1 0 0 0,-1 2 0 0 0,-3-2 0 0 0,-4-1 0 0 0,-3-3 0 0 0,-3-1 0 0 0,-1-2 0 0 0,-2-1 0 0 0,0 0 0 0 0,-1-1 0 0 0,1 1 0 0 0,2 2 0 0 0,1 0 0 0 0,0 1 0 0 0,-1-1 0 0 0,0 0 0 0 0,1 1 0 0 0,1 0 0 0 0,-1 0 0 0 0,0-1 0 0 0,1 2 0 0 0,0 0 0 0 0,-1-1 0 0 0,0-1 0 0 0,1 2 0 0 0,0-1 0 0 0,0 1 0 0 0,-2-2 0 0 0,0-1 0 0 0,-1 0 0 0 0,0-1 0 0 0,-1 1 0 0 0,0-2 0 0 0,3 3 0 0 0,0 1 0 0 0,0 0 0 0 0,-1-1 0 0 0,0-1 0 0 0,-1 0 0 0 0,0 0 0 0 0,0-1 0 0 0,-1 2 0 0 0,0 1 0 0 0,0 0 0 0 0,1-1 0 0 0,-1-1 0 0 0,0 0 0 0 0,0-1 0 0 0,3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34502 23601 16383 0 0,'2'0'0'0'0,"1"2"0"0"0,2 1 0 0 0,0 2 0 0 0,1 0 0 0 0,2-1 0 0 0,0 1 0 0 0,0 0 0 0 0,-1 1 0 0 0,1 0 0 0 0,-2 1 0 0 0,1-1 0 0 0,2-2 0 0 0,0 1 0 0 0,2 0 0 0 0,1-1 0 0 0,-2 1 0 0 0,-3 1 0 0 0,1 0 0 0 0,0 2 0 0 0,1-2 0 0 0,1-1 0 0 0,-1 1 0 0 0,1-1 0 0 0,-1-1 0 0 0,2 0 0 0 0,0 1 0 0 0,-1 0 0 0 0,0 1 0 0 0,-1 0 0 0 0,2 0 0 0 0,0 1 0 0 0,1-1 0 0 0,0 0 0 0 0,1 3 0 0 0,0-2 0 0 0,0-1 0 0 0,-1-2 0 0 0,1 1 0 0 0,0 1 0 0 0,0 0 0 0 0,-1-1 0 0 0,-1 1 0 0 0,-1-1 0 0 0,2 1 0 0 0,1 1 0 0 0,1 0 0 0 0,0 1 0 0 0,0-1 0 0 0,-1-2 0 0 0,-2 1 0 0 0,-1-1 0 0 0,0-1 0 0 0,1-2 0 0 0,0 0 0 0 0,0 0 0 0 0,2 1 0 0 0,-3 2 0 0 0,0 0 0 0 0,0 1 0 0 0,0 0 0 0 0,1-1 0 0 0,1 0 0 0 0,0 0 0 0 0,1 1 0 0 0,0 0 0 0 0,-1-2 0 0 0,1-1 0 0 0,0-1 0 0 0,-2 1 0 0 0,-2 0 0 0 0,1 2 0 0 0,1 0 0 0 0,0-1 0 0 0,-1 1 0 0 0,-1 0 0 0 0,1-2 0 0 0,-2 2 0 0 0,0 0 0 0 0,1 0 0 0 0,1 1 0 0 0,1-2 0 0 0,1 1 0 0 0,0 0 0 0 0,1-1 0 0 0,0-2 0 0 0,0 2 0 0 0,0 0 0 0 0,-1 1 0 0 0,1 0 0 0 0,-2 1 0 0 0,-1 0 0 0 0,0-2 0 0 0,0 0 0 0 0,-1 0 0 0 0,0 0 0 0 0,0-1 0 0 0,-1 1 0 0 0,1 0 0 0 0,0 0 0 0 0,1 0 0 0 0,1 1 0 0 0,1-2 0 0 0,0 0 0 0 0,1-1 0 0 0,-3 1 0 0 0,0 0 0 0 0,0-1 0 0 0,-1 3 0 0 0,-1-1 0 0 0,1-1 0 0 0,1 2 0 0 0,1 0 0 0 0,1 0 0 0 0,0 1 0 0 0,1-2 0 0 0,-3 2 0 0 0,0-2 0 0 0,0 0 0 0 0,1 1 0 0 0,0-1 0 0 0,1 0 0 0 0,0-2 0 0 0,1 0 0 0 0,-1-2 0 0 0,-1 3 0 0 0,-1 0 0 0 0,0-1 0 0 0,1 3 0 0 0,0-1 0 0 0,0-1 0 0 0,-1 2 0 0 0,0 0 0 0 0,0-2 0 0 0,-2 2 0 0 0,1 0 0 0 0,0-2 0 0 0,1 0 0 0 0,-1 0 0 0 0,0 1 0 0 0,0-1 0 0 0,-1 2 0 0 0,1-1 0 0 0,0-1 0 0 0,1 0 0 0 0,1-1 0 0 0,1-2 0 0 0,-2 3 0 0 0,0 0 0 0 0,-2 2 0 0 0,0-1 0 0 0,0 1 0 0 0,2-2 0 0 0,-2 1 0 0 0,1 0 0 0 0,0-1 0 0 0,0 1 0 0 0,-1 1 0 0 0,1 0 0 0 0,1 1 0 0 0,1-2 0 0 0,1-1 0 0 0,1-1 0 0 0,-3 1 0 0 0,0 0 0 0 0,0 0 0 0 0,1-1 0 0 0,0 2 0 0 0,1-1 0 0 0,0 0 0 0 0,-1 2 0 0 0,-2-1 0 0 0,1 0 0 0 0,1 0 0 0 0,0 1 0 0 0,1-1 0 0 0,0-2 0 0 0,-1 2 0 0 0,-2 0 0 0 0,1-1 0 0 0,1 1 0 0 0,0 0 0 0 0,1 0 0 0 0,0-2 0 0 0,1 0 0 0 0,-1-1 0 0 0,1 1 0 0 0,0 1 0 0 0,0 0 0 0 0,-3 1 0 0 0,0 0 0 0 0,0 0 0 0 0,1-2 0 0 0,0 2 0 0 0,1 0 0 0 0,0-1 0 0 0,-2 2 0 0 0,0-1 0 0 0,0 0 0 0 0,0 0 0 0 0,2 1 0 0 0,-1-2 0 0 0,2 0 0 0 0,-3 1 0 0 0,0-1 0 0 0,0 0 0 0 0,1 0 0 0 0,0-2 0 0 0,1 0 0 0 0,0-1 0 0 0,-2 2 0 0 0,0 1 0 0 0,0 0 0 0 0,1-1 0 0 0,0-1 0 0 0,1 0 0 0 0,-2 2 0 0 0,-1 0 0 0 0,1-1 0 0 0,1 0 0 0 0,-2 2 0 0 0,0 0 0 0 0,0-1 0 0 0,2-1 0 0 0,0 0 0 0 0,-2 1 0 0 0,1 0 0 0 0,0 0 0 0 0,0-1 0 0 0,2-1 0 0 0,-1 2 0 0 0,2 1 0 0 0,-1-2 0 0 0,1 1 0 0 0,-2 0 0 0 0,-1 1 0 0 0,0-1 0 0 0,0-1 0 0 0,1 0 0 0 0,1-1 0 0 0,0-1 0 0 0,1 0 0 0 0,-1 0 0 0 0,1 0 0 0 0,-2 2 0 0 0,-1 1 0 0 0,0-1 0 0 0,0 0 0 0 0,-1 2 0 0 0,0 0 0 0 0,1-1 0 0 0,0 0 0 0 0,1-2 0 0 0,-1 2 0 0 0,-1 0 0 0 0,1 0 0 0 0,0-1 0 0 0,2 0 0 0 0,0 1 0 0 0,0 0 0 0 0,0 0 0 0 0,1 1 0 0 0,0 0 0 0 0,0 0 0 0 0,0-1 0 0 0,-3 0 0 0 0,0 1 0 0 0,0-1 0 0 0,1 0 0 0 0,0-2 0 0 0,0 0 0 0 0,2-1 0 0 0,-1 0 0 0 0,1 0 0 0 0,-1 2 0 0 0,1 1 0 0 0,0-1 0 0 0,0 1 0 0 0,0-2 0 0 0,-3 2 0 0 0,0 0 0 0 0,0 0 0 0 0,0 0 0 0 0,1-2 0 0 0,-1 2 0 0 0,-1 0 0 0 0,1 0 0 0 0,0-1 0 0 0,2 0 0 0 0,0-1 0 0 0,0 1 0 0 0,0 1 0 0 0,1 0 0 0 0,0-1 0 0 0,0 1 0 0 0,0 1 0 0 0,-1-1 0 0 0,1 0 0 0 0,0 0 0 0 0,-1 1 0 0 0,1-1 0 0 0,0 0 0 0 0,-1-2 0 0 0,1 0 0 0 0,0-1 0 0 0,-1 0 0 0 0,1 0 0 0 0,0 0 0 0 0,-1 2 0 0 0,1 1 0 0 0,0-1 0 0 0,0 1 0 0 0,-1-2 0 0 0,1 0 0 0 0,-3 2 0 0 0,0 0 0 0 0,0-1 0 0 0,1 1 0 0 0,0-2 0 0 0,0 0 0 0 0,2-1 0 0 0,-3 3 0 0 0,0-1 0 0 0,0 1 0 0 0,0-1 0 0 0,2 0 0 0 0,-1-2 0 0 0,-1 3 0 0 0,0 0 0 0 0,0 0 0 0 0,1-1 0 0 0,0-1 0 0 0,1 0 0 0 0,-2 2 0 0 0,-1 0 0 0 0,1 0 0 0 0,1-1 0 0 0,0-1 0 0 0,1 0 0 0 0,0-1 0 0 0,1 0 0 0 0,0 3 0 0 0,-1-1 0 0 0,1 1 0 0 0,0-1 0 0 0,0 0 0 0 0,-1-2 0 0 0,-1 3 0 0 0,-1 0 0 0 0,0 0 0 0 0,0-1 0 0 0,-1 2 0 0 0,2-1 0 0 0,1 0 0 0 0,1 0 0 0 0,1 0 0 0 0,-1 1 0 0 0,0-1 0 0 0,0 0 0 0 0,0-2 0 0 0,-2 2 0 0 0,-1 0 0 0 0,0 0 0 0 0,0-1 0 0 0,1 0 0 0 0,1-2 0 0 0,0 3 0 0 0,1 0 0 0 0,-1 0 0 0 0,1-1 0 0 0,0-1 0 0 0,0 0 0 0 0,0-1 0 0 0,-1 1 0 0 0,1-2 0 0 0,-2 4 0 0 0,-2-1 0 0 0,1 1 0 0 0,1-1 0 0 0,0 0 0 0 0,-2 1 0 0 0,1 0 0 0 0,-1 0 0 0 0,2-1 0 0 0,0 0 0 0 0,1-2 0 0 0,-2 3 0 0 0,0 0 0 0 0,0 0 0 0 0,0-1 0 0 0,2-1 0 0 0,-3 2 0 0 0,1 0 0 0 0,-1 0 0 0 0,2-1 0 0 0,2 2 0 0 0,2 0 0 0 0,0-1 0 0 0,0-1 0 0 0,-1 0 0 0 0,-2 1 0 0 0,-2 0 0 0 0,0 0 0 0 0,1-1 0 0 0,0-1 0 0 0,1 0 0 0 0,-2 2 0 0 0,-1 0 0 0 0,1-1 0 0 0,1 0 0 0 0,0 0 0 0 0,1-1 0 0 0,0-1 0 0 0,0 0 0 0 0,1 0 0 0 0,0 0 0 0 0,-3 2 0 0 0,0 1 0 0 0,0 0 0 0 0,1-1 0 0 0,0-1 0 0 0,1 2 0 0 0,0 1 0 0 0,0-1 0 0 0,1-1 0 0 0,0-1 0 0 0,0 0 0 0 0,-3 2 0 0 0,0 0 0 0 0,0-1 0 0 0,1 0 0 0 0,0 0 0 0 0,1-1 0 0 0,0-1 0 0 0,0 0 0 0 0,-1 2 0 0 0,-1 1 0 0 0,0 0 0 0 0,0-1 0 0 0,1-1 0 0 0,1 0 0 0 0,0 0 0 0 0,1 1 0 0 0,0 1 0 0 0,-1 0 0 0 0,1-1 0 0 0,0-1 0 0 0,0 0 0 0 0,-1-1 0 0 0,1 1 0 0 0,0-1 0 0 0,0-1 0 0 0,-1 1 0 0 0,1 2 0 0 0,0 1 0 0 0,-1 0 0 0 0,1-1 0 0 0,0 0 0 0 0,-1-1 0 0 0,1-1 0 0 0,-3 2 0 0 0,0 1 0 0 0,0 0 0 0 0,1-1 0 0 0,0-1 0 0 0,0 0 0 0 0,2 0 0 0 0,-1-1 0 0 0,1 2 0 0 0,0 1 0 0 0,-1-1 0 0 0,1 1 0 0 0,0-2 0 0 0,0 0 0 0 0,-1-1 0 0 0,1 1 0 0 0,-2 1 0 0 0,-2 1 0 0 0,1-1 0 0 0,1 0 0 0 0,0 0 0 0 0,1-1 0 0 0,0-1 0 0 0,-2 2 0 0 0,0 1 0 0 0,0 0 0 0 0,0-1 0 0 0,2-1 0 0 0,0 0 0 0 0,0 0 0 0 0,0-1 0 0 0,1 0 0 0 0,0 0 0 0 0,0 2 0 0 0,-1 1 0 0 0,1-1 0 0 0,0 0 0 0 0,0 0 0 0 0,-1-1 0 0 0,1-1 0 0 0,0 1 0 0 0,-1-1 0 0 0,1 0 0 0 0,0-1 0 0 0,-1 1 0 0 0,1 0 0 0 0,0 0 0 0 0,-1 0 0 0 0,1 0 0 0 0,0 2 0 0 0,-1 1 0 0 0,1 0 0 0 0,0-1 0 0 0,-1 0 0 0 0,1-1 0 0 0,0-1 0 0 0,-1 0 0 0 0,1 0 0 0 0,0 0 0 0 0,-3 2 0 0 0,0 1 0 0 0,0 0 0 0 0,0-1 0 0 0,2-1 0 0 0,-1 0 0 0 0,1 0 0 0 0,1-1 0 0 0,0 0 0 0 0,-1 2 0 0 0,1 1 0 0 0,0-1 0 0 0,0 1 0 0 0,-1-2 0 0 0,1 0 0 0 0,0-1 0 0 0,0 1 0 0 0,-1-1 0 0 0,1 0 0 0 0,0-1 0 0 0,-1 1 0 0 0,1 0 0 0 0,-3 2 0 0 0,0 1 0 0 0,0 0 0 0 0,1-1 0 0 0,0 0 0 0 0,0-1 0 0 0,2-1 0 0 0,-1 0 0 0 0,1 0 0 0 0,-1 0 0 0 0,1 0 0 0 0,0 0 0 0 0,0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0,1 0 0 0 0,2 0 0 0 0,-1 0 0 0 0,0 0 0 0 0,-1 0 0 0 0,0 0 0 0 0,-1 0 0 0 0,0 0 0 0 0,0 0 0 0 0,-1 0 0 0 0,1 0 0 0 0,0 0 0 0 0,-1 0 0 0 0,1 0 0 0 0,-1 0 0 0 0,1 0 0 0 0,0 0 0 0 0,-1 0 0 0 0,1 0 0 0 0,0 0 0 0 0,-1 0 0 0 0,1 0 0 0 0,0 0 0 0 0,-1 0 0 0 0,1 0 0 0 0,0 0 0 0 0,-3-2 0 0 0,0-1 0 0 0,0 0 0 0 0,0 1 0 0 0,2 0 0 0 0,-1-1 0 0 0,1 0 0 0 0,1 0 0 0 0,0 1 0 0 0,-1-2 0 0 0,1 0 0 0 0,0 1 0 0 0,0 1 0 0 0,-1 0 0 0 0,1 1 0 0 0,0 1 0 0 0,0 0 0 0 0,-3-2 0 0 0,0-1 0 0 0,0 1 0 0 0,0-3 0 0 0,1 1 0 0 0,1 0 0 0 0,0 2 0 0 0,1 0 0 0 0,-3-1 0 0 0,0 0 0 0 0,0 0 0 0 0,1 1 0 0 0,-2-2 0 0 0,0 1 0 0 0,0-1 0 0 0,2 2 0 0 0,-3-2 0 0 0,1 1 0 0 0,1 0 0 0 0,0 0 0 0 0,2 2 0 0 0,-1-2 0 0 0,2 0 0 0 0,-1 0 0 0 0,1 1 0 0 0,0 0 0 0 0,0 2 0 0 0,0-1 0 0 0,-3-1 0 0 0,0-1 0 0 0,0 1 0 0 0,1-3 0 0 0,0 1 0 0 0,0 0 0 0 0,1 2 0 0 0,-1-2 0 0 0,-1 0 0 0 0,0 1 0 0 0,-2-2 0 0 0,0 1 0 0 0,1 1 0 0 0,1-2 0 0 0,1 0 0 0 0,1 2 0 0 0,0 0 0 0 0,1 2 0 0 0,-2-2 0 0 0,-1-1 0 0 0,0 2 0 0 0,-2-3 0 0 0,1 1 0 0 0,-3-1 0 0 0,2-1 0 0 0,0 2 0 0 0,-1-2 0 0 0,1 2 0 0 0,1 0 0 0 0,-1-1 0 0 0,0 1 0 0 0,1 0 0 0 0,-1 0 0 0 0,0-1 0 0 0,2 2 0 0 0,0 0 0 0 0,-1-1 0 0 0,0 1 0 0 0,0 0 0 0 0,0-2 0 0 0,-1 1 0 0 0,-1-2 0 0 0,0 1 0 0 0,2 1 0 0 0,-2-2 0 0 0,1 2 0 0 0,1 0 0 0 0,-1-1 0 0 0,0 1 0 0 0,-1-2 0 0 0,0 1 0 0 0,2 0 0 0 0,0 2 0 0 0,2 1 0 0 0,1 2 0 0 0,-2-3 0 0 0,0 0 0 0 0,0 1 0 0 0,-1-3 0 0 0,-1 1 0 0 0,1 1 0 0 0,-1-2 0 0 0,0 0 0 0 0,-1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45156 25143 16383 0 0,'2'0'0'0'0,"3"0"0"0"0,2 0 0 0 0,3 0 0 0 0,2 0 0 0 0,0 0 0 0 0,1 0 0 0 0,-1-2 0 0 0,-2-1 0 0 0,0 0 0 0 0,1 1 0 0 0,0 0 0 0 0,1 1 0 0 0,0 1 0 0 0,1 0 0 0 0,0 0 0 0 0,-1 0 0 0 0,1 0 0 0 0,0 0 0 0 0,0 0 0 0 0,-1 0 0 0 0,1 0 0 0 0,0 0 0 0 0,-3-2 0 0 0,0-1 0 0 0,0 1 0 0 0,1-1 0 0 0,0 2 0 0 0,0 0 0 0 0,2 0 0 0 0,-1 1 0 0 0,1 0 0 0 0,-5 0 0 0 0,-5 0 0 0 0,-4 2 0 0 0,-3 1 0 0 0,-4 0 0 0 0,-2 0 0 0 0,1 0 0 0 0,-1 1 0 0 0,-1 2 0 0 0,2 1 0 0 0,0 0 0 0 0,2 1 0 0 0,0 1 0 0 0,-2 2 0 0 0,0-2 0 0 0,0 0 0 0 0,0-1 0 0 0,2-1 0 0 0,-1 0 0 0 0,2 0 0 0 0,1 1 0 0 0,2 1 0 0 0,-1 0 0 0 0,1 0 0 0 0,-2-2 0 0 0,0 1 0 0 0,-1-2 0 0 0,0 1 0 0 0,-1-1 0 0 0,1 1 0 0 0,-1-2 0 0 0,1 2 0 0 0,2 1 0 0 0,-2-1 0 0 0,1 1 0 0 0,2-1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45839 23795 16383 0 0,'2'0'0'0'0,"3"0"0"0"0,3 0 0 0 0,2 0 0 0 0,2 0 0 0 0,0 0 0 0 0,1 0 0 0 0,0 0 0 0 0,1 0 0 0 0,-1 0 0 0 0,0 0 0 0 0,0 0 0 0 0,-1 0 0 0 0,1 0 0 0 0,0 0 0 0 0,0 0 0 0 0,-3 2 0 0 0,0 1 0 0 0,0 0 0 0 0,0-1 0 0 0,1-1 0 0 0,1 0 0 0 0,0 0 0 0 0,1-1 0 0 0,-1 0 0 0 0,1 0 0 0 0,-2 2 0 0 0,-1 1 0 0 0,0-1 0 0 0,0 1 0 0 0,1-2 0 0 0,1 0 0 0 0,0 0 0 0 0,1-1 0 0 0,-1 0 0 0 0,1 0 0 0 0,0 0 0 0 0,0-1 0 0 0,0 1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0,-2 2 0 0 0,-2 1 0 0 0,1 0 0 0 0,1-1 0 0 0,0 0 0 0 0,1-1 0 0 0,-2 1 0 0 0,-1 1 0 0 0,1 0 0 0 0,1 1 0 0 0,0 1 0 0 0,1-2 0 0 0,-2 2 0 0 0,-1 0 0 0 0,-1 1 0 0 0,0-1 0 0 0,1-1 0 0 0,0-1 0 0 0,0 1 0 0 0,-1 0 0 0 0,0 2 0 0 0,-1-1 0 0 0,0 1 0 0 0,-3 2 0 0 0,1-1 0 0 0,0 1 0 0 0,1-1 0 0 0,-1 1 0 0 0,1-2 0 0 0,2-1 0 0 0,-1 0 0 0 0,-1 2 0 0 0,0 0 0 0 0,0 0 0 0 0,-2 2 0 0 0,1-2 0 0 0,-1 2 0 0 0,0 0 0 0 0,-2 1 0 0 0,-1 1 0 0 0,0 1 0 0 0,-1 1 0 0 0,0 0 0 0 0,2-1 0 0 0,1 1 0 0 0,0 0 0 0 0,-1 0 0 0 0,-1 0 0 0 0,0-1 0 0 0,-1 1 0 0 0,1 0 0 0 0,-1 0 0 0 0,0-1 0 0 0,-1 1 0 0 0,1 0 0 0 0,0-1 0 0 0,0 1 0 0 0,0 0 0 0 0,0-1 0 0 0,0 1 0 0 0,-2 0 0 0 0,-1-1 0 0 0,-2 1 0 0 0,0 0 0 0 0,-1-1 0 0 0,0 1 0 0 0,-1-3 0 0 0,0 0 0 0 0,0-2 0 0 0,1 0 0 0 0,-1 0 0 0 0,1 2 0 0 0,2 0 0 0 0,-1 2 0 0 0,0 0 0 0 0,-1-2 0 0 0,-1 0 0 0 0,0 0 0 0 0,-1-1 0 0 0,1-1 0 0 0,-1 1 0 0 0,2 1 0 0 0,-1-1 0 0 0,1 0 0 0 0,-1-2 0 0 0,-1-1 0 0 0,1-1 0 0 0,-1 0 0 0 0,1 1 0 0 0,0-1 0 0 0,1 1 0 0 0,-1 2 0 0 0,1 2 0 0 0,-1-2 0 0 0,1 1 0 0 0,-1-1 0 0 0,-1-3 0 0 0,1 1 0 0 0,-1-1 0 0 0,1 1 0 0 0,0-1 0 0 0,-2 1 0 0 0,2 2 0 0 0,-1 0 0 0 0,1-1 0 0 0,0 0 0 0 0,-2-1 0 0 0,-1-3 0 0 0,0-1 0 0 0,-2-1 0 0 0,2 1 0 0 0,0 1 0 0 0,0 0 0 0 0,-1-2 0 0 0,2 3 0 0 0,0 0 0 0 0,-1-1 0 0 0,0-1 0 0 0,1 2 0 0 0,0-1 0 0 0,-1 0 0 0 0,0 0 0 0 0,-1 0 0 0 0,-1 1 0 0 0,0-1 0 0 0,-1-1 0 0 0,3 2 0 0 0,0 0 0 0 0,-1-1 0 0 0,1-1 0 0 0,-1 0 0 0 0,1 1 0 0 0,1 0 0 0 0,-1 0 0 0 0,-1-1 0 0 0,0-1 0 0 0,-1 0 0 0 0,0-1 0 0 0,0 0 0 0 0,-1 0 0 0 0,0 0 0 0 0,0 0 0 0 0,0 0 0 0 0,1 0 0 0 0,1 2 0 0 0,1 1 0 0 0,0 0 0 0 0,0-1 0 0 0,-1-1 0 0 0,-1 0 0 0 0,0 0 0 0 0,2 1 0 0 0,0 1 0 0 0,0 0 0 0 0,-1-1 0 0 0,0-1 0 0 0,-1 0 0 0 0,0 0 0 0 0,2 1 0 0 0,0 1 0 0 0,0-1 0 0 0,-1 0 0 0 0,0 0 0 0 0,-1-1 0 0 0,0-1 0 0 0,-1 0 0 0 0,1 0 0 0 0,-1 0 0 0 0,2 2 0 0 0,1 1 0 0 0,0 0 0 0 0,0-1 0 0 0,-1-1 0 0 0,-1 0 0 0 0,0 0 0 0 0,-1-1 0 0 0,3 2 0 0 0,0 1 0 0 0,0 0 0 0 0,-1-1 0 0 0,0-1 0 0 0,-1 0 0 0 0,0 0 0 0 0,0-1 0 0 0,-1 2 0 0 0,0 1 0 0 0,0-1 0 0 0,0 0 0 0 0,1 0 0 0 0,-1-1 0 0 0,0-1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0,1-2 0 0 0,-1-1 0 0 0,0 0 0 0 0,3-1 0 0 0,0-1 0 0 0,0 2 0 0 0,-1 0 0 0 0,0 1 0 0 0,2-1 0 0 0,-1 0 0 0 0,1 0 0 0 0,0-1 0 0 0,1-1 0 0 0,-1 2 0 0 0,-1 0 0 0 0,1 0 0 0 0,0-1 0 0 0,0 1 0 0 0,-2 0 0 0 0,0 2 0 0 0,1-2 0 0 0,1 0 0 0 0,-1 0 0 0 0,-1 1 0 0 0,2-2 0 0 0,0 1 0 0 0,2-3 0 0 0,-1 1 0 0 0,0 1 0 0 0,0-1 0 0 0,1 0 0 0 0,-2-1 0 0 0,-1 0 0 0 0,1 0 0 0 0,0 0 0 0 0,1-1 0 0 0,1 1 0 0 0,0 0 0 0 0,0 0 0 0 0,1-1 0 0 0,0 1 0 0 0,0-1 0 0 0,-1 1 0 0 0,2-1 0 0 0,-2 1 0 0 0,1 0 0 0 0,-1 0 0 0 0,1-1 0 0 0,0 1 0 0 0,0-1 0 0 0,-1 1 0 0 0,1 0 0 0 0,-1 0 0 0 0,1-1 0 0 0,0 1 0 0 0,0-1 0 0 0,-1 1 0 0 0,1 0 0 0 0,-1 0 0 0 0,1-1 0 0 0,0 1 0 0 0,0-1 0 0 0,-1 1 0 0 0,1 0 0 0 0,1-3 0 0 0,0 2 0 0 0,0-1 0 0 0,0 1 0 0 0,-3 0 0 0 0,1-2 0 0 0,1 0 0 0 0,0 0 0 0 0,1 0 0 0 0,1-1 0 0 0,-1 2 0 0 0,1 0 0 0 0,-2 1 0 0 0,-1 1 0 0 0,0 1 0 0 0,1-2 0 0 0,0 1 0 0 0,0-2 0 0 0,2 0 0 0 0,-1 0 0 0 0,1 0 0 0 0,0-1 0 0 0,0 0 0 0 0,0 1 0 0 0,0-1 0 0 0,-1 1 0 0 0,1 0 0 0 0,1-2 0 0 0,-2 2 0 0 0,0 0 0 0 0,2-1 0 0 0,-2 1 0 0 0,1 0 0 0 0,0-1 0 0 0,2-1 0 0 0,-2 1 0 0 0,0 0 0 0 0,1-1 0 0 0,1 0 0 0 0,1-2 0 0 0,0 0 0 0 0,0 0 0 0 0,1-1 0 0 0,1 1 0 0 0,-1-1 0 0 0,0 0 0 0 0,0 0 0 0 0,0 0 0 0 0,0 1 0 0 0,0-1 0 0 0,0 0 0 0 0,0 1 0 0 0,2 1 0 0 0,1 1 0 0 0,0 0 0 0 0,1 2 0 0 0,1 0 0 0 0,1 1 0 0 0,-1 0 0 0 0,0-1 0 0 0,0 0 0 0 0,0 1 0 0 0,-1-2 0 0 0,-2-1 0 0 0,2 1 0 0 0,0 0 0 0 0,1-1 0 0 0,2 2 0 0 0,0-1 0 0 0,1 2 0 0 0,-1 0 0 0 0,0 1 0 0 0,0-1 0 0 0,0 1 0 0 0,-1-1 0 0 0,1 2 0 0 0,-2-2 0 0 0,2 1 0 0 0,1 2 0 0 0,2 1 0 0 0,1 1 0 0 0,-2-1 0 0 0,1 0 0 0 0,-2-2 0 0 0,-1 0 0 0 0,2 1 0 0 0,-1 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11206 17037 16383 0 0,'3'0'0'0'0,"2"0"0"0"0,0 2 0 0 0,2 1 0 0 0,2 0 0 0 0,1-1 0 0 0,0 2 0 0 0,-1 0 0 0 0,1-1 0 0 0,-1 1 0 0 0,-1 1 0 0 0,1-2 0 0 0,-1 2 0 0 0,1 0 0 0 0,0-2 0 0 0,1 0 0 0 0,1 1 0 0 0,1-1 0 0 0,0 3 0 0 0,1-1 0 0 0,-1-1 0 0 0,1-1 0 0 0,0 1 0 0 0,0 0 0 0 0,0-1 0 0 0,0-1 0 0 0,-1-1 0 0 0,1 0 0 0 0,0 0 0 0 0,-1 1 0 0 0,1 0 0 0 0,0 1 0 0 0,1-1 0 0 0,0 2 0 0 0,1-1 0 0 0,0 1 0 0 0,1-2 0 0 0,2-1 0 0 0,-2 0 0 0 0,0 2 0 0 0,-2 0 0 0 0,2 0 0 0 0,0-1 0 0 0,0 1 0 0 0,-1 1 0 0 0,1-1 0 0 0,0-1 0 0 0,2 0 0 0 0,0-1 0 0 0,1-1 0 0 0,-1 2 0 0 0,2 1 0 0 0,-1 0 0 0 0,-2-1 0 0 0,1-1 0 0 0,0 0 0 0 0,0 2 0 0 0,2 0 0 0 0,0-1 0 0 0,-2 1 0 0 0,1-2 0 0 0,-1 0 0 0 0,1-1 0 0 0,-1 0 0 0 0,2 0 0 0 0,-2 0 0 0 0,1 0 0 0 0,2 0 0 0 0,-1 0 0 0 0,1 0 0 0 0,-2 0 0 0 0,-1 0 0 0 0,-1 0 0 0 0,-3 0 0 0 0,0 0 0 0 0,1 0 0 0 0,2 0 0 0 0,1 0 0 0 0,0 0 0 0 0,-2 0 0 0 0,-1 0 0 0 0,-1 0 0 0 0,1 0 0 0 0,1 0 0 0 0,-1 0 0 0 0,2 0 0 0 0,0 0 0 0 0,-1 0 0 0 0,-1 0 0 0 0,0 0 0 0 0,0 0 0 0 0,1 0 0 0 0,0 0 0 0 0,-1 0 0 0 0,-1 0 0 0 0,-1 0 0 0 0,0 0 0 0 0,0 0 0 0 0,0 0 0 0 0,-1 0 0 0 0,1 0 0 0 0,-1 0 0 0 0,1 0 0 0 0,-1 0 0 0 0,1 0 0 0 0,0 0 0 0 0,-1 0 0 0 0,1 0 0 0 0,0 0 0 0 0,-1 0 0 0 0,1 0 0 0 0,2 0 0 0 0,0 0 0 0 0,1 0 0 0 0,-1 0 0 0 0,-1 0 0 0 0,0 0 0 0 0,1 0 0 0 0,1 0 0 0 0,-1 0 0 0 0,0 0 0 0 0,-1 0 0 0 0,0 0 0 0 0,-1 0 0 0 0,0 0 0 0 0,-1 0 0 0 0,1 0 0 0 0,-1 0 0 0 0,1 0 0 0 0,-1 0 0 0 0,1 0 0 0 0,0 0 0 0 0,-1 0 0 0 0,1 0 0 0 0,0 0 0 0 0,-1 0 0 0 0,1 0 0 0 0,0 0 0 0 0,-1 0 0 0 0,3 0 0 0 0,1 0 0 0 0,-1 0 0 0 0,0 0 0 0 0,-1 0 0 0 0,0 0 0 0 0,-1 0 0 0 0,0 0 0 0 0,0 0 0 0 0,-1 0 0 0 0,1 0 0 0 0,-1 0 0 0 0,1 0 0 0 0,0 0 0 0 0,-1 0 0 0 0,1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0,3 0 0 0 0,1 0 0 0 0,-1 0 0 0 0,0 0 0 0 0,-1 0 0 0 0,0 0 0 0 0,-1 0 0 0 0,0 0 0 0 0,0-2 0 0 0,-1-1 0 0 0,1 0 0 0 0,-1 1 0 0 0,1 0 0 0 0,0 1 0 0 0,-1 1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0,-3-2 0 0 0,0-1 0 0 0,0 0 0 0 0,1 1 0 0 0,0 1 0 0 0,0 0 0 0 0,1 0 0 0 0,1 1 0 0 0,0 0 0 0 0,-1 0 0 0 0,1 0 0 0 0,0 0 0 0 0,0 0 0 0 0,-1 0 0 0 0,1 0 0 0 0,0 0 0 0 0,0 0 0 0 0,-1 0 0 0 0,1 0 0 0 0,0 0 0 0 0,-1 0 0 0 0,1 0 0 0 0,0 0 0 0 0,-1 0 0 0 0,1 0 0 0 0,0 0 0 0 0,-1 0 0 0 0,1 0 0 0 0,0 0 0 0 0,-1 0 0 0 0,1 0 0 0 0,0 0 0 0 0,-1 0 0 0 0,1-2 0 0 0,0-1 0 0 0,-1 1 0 0 0,1 0 0 0 0,0 0 0 0 0,-1 1 0 0 0,1 0 0 0 0,0 1 0 0 0,-1 0 0 0 0,1 0 0 0 0,0 0 0 0 0,-1 1 0 0 0,1-1 0 0 0,0 0 0 0 0,-1 0 0 0 0,1-2 0 0 0,0-1 0 0 0,0 0 0 0 0,-1 1 0 0 0,1 0 0 0 0,0 1 0 0 0,-1 1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0,-3-2 0 0 0,0-1 0 0 0,0 0 0 0 0,1 1 0 0 0,0 1 0 0 0,0 0 0 0 0,2 0 0 0 0,-1 1 0 0 0,1 0 0 0 0,-1 0 0 0 0,1 0 0 0 0,0 0 0 0 0,0 0 0 0 0,0 0 0 0 0,-1 0 0 0 0,1 0 0 0 0,0 0 0 0 0,-3-2 0 0 0,0-1 0 0 0,-2-1 0 0 0,-1-2 0 0 0,0 0 0 0 0,-3-2 0 0 0,1-2 0 0 0,-1-1 0 0 0,0-1 0 0 0,-2-1 0 0 0,2 2 0 0 0,-1 1 0 0 0,0 0 0 0 0,-1-1 0 0 0,0 0 0 0 0,-2-1 0 0 0,1 0 0 0 0,-1-1 0 0 0,0 1 0 0 0,-1-1 0 0 0,1 0 0 0 0,0 0 0 0 0,0 1 0 0 0,0-1 0 0 0,0 0 0 0 0,0 1 0 0 0,0-1 0 0 0,0 0 0 0 0,0 0 0 0 0,0 1 0 0 0,0-1 0 0 0,0 0 0 0 0,0 1 0 0 0,0-1 0 0 0,0 0 0 0 0,0 1 0 0 0,0-1 0 0 0,0 0 0 0 0,0 1 0 0 0,0-1 0 0 0,0 0 0 0 0,0 1 0 0 0,0-1 0 0 0,0 0 0 0 0,0 1 0 0 0,0-1 0 0 0,0 0 0 0 0,0 1 0 0 0,0-1 0 0 0,0 0 0 0 0,-2 1 0 0 0,-1-1 0 0 0,0 0 0 0 0,1 1 0 0 0,0-1 0 0 0,-1 2 0 0 0,0 2 0 0 0,0-1 0 0 0,1-1 0 0 0,0 0 0 0 0,1-1 0 0 0,-1 2 0 0 0,-1 1 0 0 0,0-1 0 0 0,1-1 0 0 0,1 0 0 0 0,0-1 0 0 0,0 0 0 0 0,-1 2 0 0 0,-1 0 0 0 0,1 0 0 0 0,0-1 0 0 0,0 0 0 0 0,1-1 0 0 0,-1 2 0 0 0,-1 0 0 0 0,-2 3 0 0 0,-2 1 0 0 0,-3 3 0 0 0,0 1 0 0 0,0-1 0 0 0,0 0 0 0 0,0 1 0 0 0,1-2 0 0 0,0 0 0 0 0,0 0 0 0 0,-1 2 0 0 0,1-2 0 0 0,0 0 0 0 0,0 1 0 0 0,0-1 0 0 0,1-1 0 0 0,-1 2 0 0 0,-1 0 0 0 0,-1-1 0 0 0,-1 1 0 0 0,0-3 0 0 0,-1 1 0 0 0,0 1 0 0 0,0 1 0 0 0,0 1 0 0 0,1 1 0 0 0,-1 1 0 0 0,0 0 0 0 0,2-2 0 0 0,2-1 0 0 0,-1 1 0 0 0,-1 0 0 0 0,0 0 0 0 0,2-1 0 0 0,-1 0 0 0 0,1 0 0 0 0,-2 1 0 0 0,0 0 0 0 0,-1-1 0 0 0,0 0 0 0 0,-1 0 0 0 0,0 1 0 0 0,3-2 0 0 0,0 1 0 0 0,0 0 0 0 0,-1 0 0 0 0,0 2 0 0 0,-1 0 0 0 0,0 0 0 0 0,0-1 0 0 0,-1-1 0 0 0,0 1 0 0 0,0 0 0 0 0,1 0 0 0 0,-1 2 0 0 0,0-1 0 0 0,0-1 0 0 0,1-1 0 0 0,-1 0 0 0 0,0 1 0 0 0,1 1 0 0 0,-1 0 0 0 0,0 0 0 0 0,1 1 0 0 0,-1 0 0 0 0,0 0 0 0 0,1 0 0 0 0,-1 1 0 0 0,0-1 0 0 0,1 0 0 0 0,-1 0 0 0 0,0 0 0 0 0,-2 0 0 0 0,0 0 0 0 0,0 0 0 0 0,0 0 0 0 0,0-2 0 0 0,2-1 0 0 0,0 0 0 0 0,0 1 0 0 0,0 0 0 0 0,0 1 0 0 0,1 1 0 0 0,-1 0 0 0 0,1 0 0 0 0,-1 0 0 0 0,1 0 0 0 0,-1 0 0 0 0,-2 0 0 0 0,0 0 0 0 0,-1 0 0 0 0,1 0 0 0 0,1 0 0 0 0,0 0 0 0 0,1 0 0 0 0,-2 0 0 0 0,0 0 0 0 0,-1 0 0 0 0,1 0 0 0 0,1-2 0 0 0,1-1 0 0 0,-2 0 0 0 0,-1 1 0 0 0,0 1 0 0 0,2 0 0 0 0,0 0 0 0 0,0 1 0 0 0,1 0 0 0 0,-2 0 0 0 0,-1 0 0 0 0,1 0 0 0 0,0 0 0 0 0,1 0 0 0 0,1 0 0 0 0,0 0 0 0 0,0 0 0 0 0,0 0 0 0 0,0 0 0 0 0,1 0 0 0 0,-1 0 0 0 0,1 0 0 0 0,-1 0 0 0 0,1 0 0 0 0,-1 0 0 0 0,0 0 0 0 0,1 0 0 0 0,-1 0 0 0 0,-2 0 0 0 0,-1 0 0 0 0,1 0 0 0 0,0 0 0 0 0,1 0 0 0 0,0 0 0 0 0,1 0 0 0 0,0 0 0 0 0,1 0 0 0 0,-1 0 0 0 0,0 0 0 0 0,1 0 0 0 0,-1 0 0 0 0,1 0 0 0 0,-1 0 0 0 0,0 0 0 0 0,1 0 0 0 0,-1 0 0 0 0,0 0 0 0 0,1 0 0 0 0,-1 0 0 0 0,0 0 0 0 0,1 0 0 0 0,-1 0 0 0 0,0 0 0 0 0,1 0 0 0 0,-1 0 0 0 0,0 0 0 0 0,1 0 0 0 0,-1 0 0 0 0,0 0 0 0 0,1 0 0 0 0,-3 0 0 0 0,-1 0 0 0 0,1 0 0 0 0,0 0 0 0 0,1 0 0 0 0,0 0 0 0 0,-1 0 0 0 0,-1 0 0 0 0,1 0 0 0 0,0 0 0 0 0,1 0 0 0 0,0 3 0 0 0,1-1 0 0 0,0 1 0 0 0,-2-1 0 0 0,0 0 0 0 0,0-1 0 0 0,0-1 0 0 0,-1 1 0 0 0,-1-1 0 0 0,-1 0 0 0 0,0-1 0 0 0,1 1 0 0 0,1 0 0 0 0,2 0 0 0 0,0 0 0 0 0,1 0 0 0 0,0 0 0 0 0,1 0 0 0 0,-1 0 0 0 0,1 0 0 0 0,-1 0 0 0 0,1 0 0 0 0,-1 0 0 0 0,1 0 0 0 0,-1 0 0 0 0,-2 0 0 0 0,0 0 0 0 0,-1 0 0 0 0,1 0 0 0 0,1 0 0 0 0,0 0 0 0 0,1 0 0 0 0,-2 0 0 0 0,0 0 0 0 0,-1 0 0 0 0,2 2 0 0 0,-1 1 0 0 0,2 0 0 0 0,-2-1 0 0 0,-1 0 0 0 0,0-1 0 0 0,0-1 0 0 0,-1 0 0 0 0,0 0 0 0 0,2 0 0 0 0,1 0 0 0 0,0 0 0 0 0,1 0 0 0 0,0 0 0 0 0,1 0 0 0 0,-1 0 0 0 0,1 0 0 0 0,-1 0 0 0 0,1 0 0 0 0,-1 0 0 0 0,0 0 0 0 0,1 0 0 0 0,-1 0 0 0 0,0 0 0 0 0,1 2 0 0 0,-1 1 0 0 0,0 0 0 0 0,1-1 0 0 0,-1-1 0 0 0,0 0 0 0 0,1 0 0 0 0,-1-1 0 0 0,0 0 0 0 0,1 0 0 0 0,-1 0 0 0 0,0 0 0 0 0,1 0 0 0 0,-1 0 0 0 0,0-1 0 0 0,0 1 0 0 0,1 0 0 0 0,-1 0 0 0 0,0 0 0 0 0,1 0 0 0 0,-1 0 0 0 0,0 0 0 0 0,1 0 0 0 0,-1 0 0 0 0,0 0 0 0 0,1 0 0 0 0,-1 0 0 0 0,0 0 0 0 0,1 0 0 0 0,-1 0 0 0 0,0 0 0 0 0,1 0 0 0 0,-1 3 0 0 0,0-1 0 0 0,1 1 0 0 0,-1-1 0 0 0,0 0 0 0 0,1-1 0 0 0,-1-1 0 0 0,0 1 0 0 0,1-1 0 0 0,-1 0 0 0 0,0-1 0 0 0,1 1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0,-3 0 0 0 0,-1 0 0 0 0,-1 0 0 0 0,-3 2 0 0 0,0 1 0 0 0,1 0 0 0 0,2-1 0 0 0,2 0 0 0 0,1-1 0 0 0,1-1 0 0 0,0 0 0 0 0,0 0 0 0 0,1 0 0 0 0,0 0 0 0 0,-1 0 0 0 0,1 0 0 0 0,-1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0,3 2 0 0 0,0 1 0 0 0,0 0 0 0 0,0-1 0 0 0,-1-1 0 0 0,-1 0 0 0 0,0 0 0 0 0,-1-1 0 0 0,1 0 0 0 0,-1 0 0 0 0,0 0 0 0 0,0 0 0 0 0,0 0 0 0 0,1 0 0 0 0,-1 0 0 0 0,0-1 0 0 0,1 1 0 0 0,1 3 0 0 0,1-1 0 0 0,0 1 0 0 0,0-1 0 0 0,-1 0 0 0 0,-1-1 0 0 0,2 2 0 0 0,0 0 0 0 0,1-1 0 0 0,-2 1 0 0 0,0-2 0 0 0,-1 0 0 0 0,0-1 0 0 0,1 3 0 0 0,1-1 0 0 0,3 3 0 0 0,-1 0 0 0 0,-1-1 0 0 0,2 2 0 0 0,-1-2 0 0 0,-1 2 0 0 0,-1 0 0 0 0,1 1 0 0 0,0-1 0 0 0,2 0 0 0 0,-1 0 0 0 0,0 1 0 0 0,-2 1 0 0 0,-1 0 0 0 0,2 0 0 0 0,-1 1 0 0 0,3 1 0 0 0,-1-1 0 0 0,1 0 0 0 0,1-1 0 0 0,0-1 0 0 0,-1 0 0 0 0,1 0 0 0 0,0 1 0 0 0,-2 1 0 0 0,0 2 0 0 0,1-2 0 0 0,0 1 0 0 0,1 0 0 0 0,1-2 0 0 0,0 1 0 0 0,-1 0 0 0 0,1 1 0 0 0,-1-1 0 0 0,0 0 0 0 0,-1-2 0 0 0,1 1 0 0 0,0 0 0 0 0,0 2 0 0 0,-1 1 0 0 0,1 1 0 0 0,1 0 0 0 0,0-2 0 0 0,0 0 0 0 0,2 0 0 0 0,0 1 0 0 0,-1-2 0 0 0,1 0 0 0 0,0 1 0 0 0,-1-2 0 0 0,-1 0 0 0 0,2 1 0 0 0,-2-1 0 0 0,1 0 0 0 0,0 1 0 0 0,2 1 0 0 0,0 1 0 0 0,-1-1 0 0 0,0 0 0 0 0,0 0 0 0 0,1 0 0 0 0,1 2 0 0 0,0-1 0 0 0,0 2 0 0 0,1-1 0 0 0,0 1 0 0 0,1 0 0 0 0,-1 0 0 0 0,0-1 0 0 0,0 1 0 0 0,0 0 0 0 0,0 0 0 0 0,0-1 0 0 0,0 1 0 0 0,2 0 0 0 0,3-1 0 0 0,3-1 0 0 0,0-1 0 0 0,0-3 0 0 0,0 1 0 0 0,-2 0 0 0 0,0 0 0 0 0,-1 0 0 0 0,1-2 0 0 0,-1 1 0 0 0,2-1 0 0 0,-2 1 0 0 0,2-1 0 0 0,1-2 0 0 0,2 2 0 0 0,-2 0 0 0 0,1 1 0 0 0,-1 0 0 0 0,0 0 0 0 0,0-2 0 0 0,0 0 0 0 0,0 0 0 0 0,1-1 0 0 0,-1 1 0 0 0,0-1 0 0 0,1-1 0 0 0,1 0 0 0 0,1-2 0 0 0,-1 2 0 0 0,0 0 0 0 0,0 0 0 0 0,0 1 0 0 0,2 0 0 0 0,-1 0 0 0 0,0 1 0 0 0,-2-1 0 0 0,1 0 0 0 0,1 1 0 0 0,0-1 0 0 0,1 2 0 0 0,0-1 0 0 0,1 0 0 0 0,-1-2 0 0 0,1 1 0 0 0,0 0 0 0 0,0-1 0 0 0,0-1 0 0 0,-1-1 0 0 0,1 0 0 0 0,0-1 0 0 0,-1 0 0 0 0,1 0 0 0 0,0 0 0 0 0,-1 0 0 0 0,1 0 0 0 0,0 0 0 0 0,-1-1 0 0 0,1 1 0 0 0,0 0 0 0 0,-1 0 0 0 0,1 0 0 0 0,0 0 0 0 0,-1 0 0 0 0,1 0 0 0 0,0 0 0 0 0,0 0 0 0 0,-1 0 0 0 0,1 0 0 0 0,-5 0 0 0 0,-5 0 0 0 0,-4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11209 18755 16383 0 0,'2'0'0'0'0,"3"0"0"0"0,3 0 0 0 0,2 0 0 0 0,1 2 0 0 0,2 1 0 0 0,0 0 0 0 0,0-1 0 0 0,0 0 0 0 0,0-1 0 0 0,0 1 0 0 0,0 1 0 0 0,0 0 0 0 0,0-1 0 0 0,-1 0 0 0 0,1-1 0 0 0,0-1 0 0 0,-1 0 0 0 0,1 2 0 0 0,0 1 0 0 0,-1 0 0 0 0,1-1 0 0 0,0-1 0 0 0,-1 0 0 0 0,1 0 0 0 0,0-1 0 0 0,-1 0 0 0 0,1 0 0 0 0,0 0 0 0 0,-1-1 0 0 0,1 1 0 0 0,0 0 0 0 0,-1 0 0 0 0,1 2 0 0 0,2 1 0 0 0,0 0 0 0 0,1-1 0 0 0,-1 0 0 0 0,-1-1 0 0 0,0-1 0 0 0,-1 0 0 0 0,0 0 0 0 0,-1 0 0 0 0,1 0 0 0 0,-1 0 0 0 0,1 0 0 0 0,0 0 0 0 0,-1 0 0 0 0,1 0 0 0 0,-1 0 0 0 0,1 0 0 0 0,0 0 0 0 0,-1 0 0 0 0,1 0 0 0 0,0 0 0 0 0,-1 0 0 0 0,1 0 0 0 0,0-2 0 0 0,0-1 0 0 0,-1 0 0 0 0,-1-1 0 0 0,-1-1 0 0 0,-1 2 0 0 0,0-2 0 0 0,-1 0 0 0 0,1 1 0 0 0,1 2 0 0 0,1 0 0 0 0,1-1 0 0 0,0 0 0 0 0,-2-2 0 0 0,0 0 0 0 0,0-1 0 0 0,1 0 0 0 0,-2-1 0 0 0,0 1 0 0 0,-2-1 0 0 0,1 1 0 0 0,-2-1 0 0 0,1 1 0 0 0,1 2 0 0 0,-1-2 0 0 0,1 2 0 0 0,1-2 0 0 0,1 1 0 0 0,-1-2 0 0 0,-2-1 0 0 0,0 1 0 0 0,-2-1 0 0 0,-1-1 0 0 0,1 1 0 0 0,1 1 0 0 0,1 1 0 0 0,0 1 0 0 0,-1-2 0 0 0,-1 0 0 0 0,1 0 0 0 0,-1-1 0 0 0,-2-1 0 0 0,2 1 0 0 0,0 0 0 0 0,-2-1 0 0 0,-1-2 0 0 0,2 2 0 0 0,0 0 0 0 0,1 0 0 0 0,0-2 0 0 0,-1 0 0 0 0,1 1 0 0 0,0 1 0 0 0,-1-1 0 0 0,0 1 0 0 0,1 1 0 0 0,-2-1 0 0 0,2 1 0 0 0,0 0 0 0 0,-2-1 0 0 0,0-1 0 0 0,-2-1 0 0 0,0-1 0 0 0,-1-1 0 0 0,0 1 0 0 0,0-1 0 0 0,0 0 0 0 0,0 0 0 0 0,0 0 0 0 0,-1 1 0 0 0,1-1 0 0 0,-2 2 0 0 0,-1 1 0 0 0,1 1 0 0 0,-1-2 0 0 0,0 2 0 0 0,-1 0 0 0 0,-2 0 0 0 0,1-1 0 0 0,-1 1 0 0 0,0 0 0 0 0,1-1 0 0 0,0 2 0 0 0,0 0 0 0 0,1-1 0 0 0,-1 1 0 0 0,1-1 0 0 0,-2 2 0 0 0,1 0 0 0 0,-1 1 0 0 0,0-1 0 0 0,-1 1 0 0 0,1 0 0 0 0,-1 0 0 0 0,1-1 0 0 0,1-1 0 0 0,0 1 0 0 0,0-1 0 0 0,0 1 0 0 0,-3 2 0 0 0,1-1 0 0 0,-1 1 0 0 0,1 0 0 0 0,0-1 0 0 0,1 0 0 0 0,-1 0 0 0 0,1 0 0 0 0,-1 0 0 0 0,1-1 0 0 0,-1 1 0 0 0,1-1 0 0 0,0 1 0 0 0,-2 1 0 0 0,-2 2 0 0 0,1-1 0 0 0,1 1 0 0 0,0-3 0 0 0,0 2 0 0 0,0-1 0 0 0,0 0 0 0 0,0 1 0 0 0,-1 0 0 0 0,1-1 0 0 0,0 1 0 0 0,1-2 0 0 0,0 1 0 0 0,-2 0 0 0 0,0 2 0 0 0,0-1 0 0 0,0 1 0 0 0,0-1 0 0 0,-2 2 0 0 0,0 1 0 0 0,-1 0 0 0 0,-1 1 0 0 0,1 0 0 0 0,-1 0 0 0 0,0-2 0 0 0,0-1 0 0 0,0 1 0 0 0,1 0 0 0 0,-1 0 0 0 0,0 1 0 0 0,1 1 0 0 0,-1-1 0 0 0,0 1 0 0 0,1 1 0 0 0,-1-1 0 0 0,0 0 0 0 0,1 0 0 0 0,-1 0 0 0 0,0 0 0 0 0,1 0 0 0 0,-1 0 0 0 0,0 0 0 0 0,1 0 0 0 0,-1 0 0 0 0,0 0 0 0 0,0 0 0 0 0,1 0 0 0 0,-1 0 0 0 0,0 0 0 0 0,1 0 0 0 0,1 2 0 0 0,1 1 0 0 0,1 0 0 0 0,-2-1 0 0 0,0 0 0 0 0,1 1 0 0 0,1 0 0 0 0,2 2 0 0 0,-1 0 0 0 0,-1-1 0 0 0,0-1 0 0 0,0 2 0 0 0,1-1 0 0 0,-2-1 0 0 0,2 1 0 0 0,-1 0 0 0 0,2 2 0 0 0,0-1 0 0 0,-1 0 0 0 0,-2-2 0 0 0,-1 1 0 0 0,0 0 0 0 0,1 1 0 0 0,0 0 0 0 0,0-1 0 0 0,1 1 0 0 0,1 0 0 0 0,1 1 0 0 0,-1-1 0 0 0,2 2 0 0 0,0-1 0 0 0,0 0 0 0 0,-1 0 0 0 0,-1-1 0 0 0,1 0 0 0 0,-1 0 0 0 0,1 1 0 0 0,0-1 0 0 0,1 2 0 0 0,-1-1 0 0 0,1 0 0 0 0,-1 0 0 0 0,1 1 0 0 0,-1-1 0 0 0,2 1 0 0 0,0 1 0 0 0,0-1 0 0 0,0 1 0 0 0,2 1 0 0 0,-2-1 0 0 0,1 1 0 0 0,-2-2 0 0 0,1 0 0 0 0,0 2 0 0 0,0-2 0 0 0,1 1 0 0 0,0 1 0 0 0,-1-1 0 0 0,1 0 0 0 0,0 1 0 0 0,2 2 0 0 0,0 0 0 0 0,1 1 0 0 0,1 0 0 0 0,-2-1 0 0 0,-1-1 0 0 0,1 0 0 0 0,0 0 0 0 0,-2 2 0 0 0,0-1 0 0 0,1 2 0 0 0,1-1 0 0 0,0 1 0 0 0,1 0 0 0 0,1-1 0 0 0,0 1 0 0 0,0 0 0 0 0,0 0 0 0 0,0-1 0 0 0,0 1 0 0 0,0 0 0 0 0,1-1 0 0 0,-1 1 0 0 0,0 0 0 0 0,0-1 0 0 0,0 1 0 0 0,0 0 0 0 0,2-3 0 0 0,1 0 0 0 0,-1 0 0 0 0,1 1 0 0 0,0-2 0 0 0,1-1 0 0 0,1 0 0 0 0,1-1 0 0 0,0-1 0 0 0,0 1 0 0 0,1-1 0 0 0,-1 0 0 0 0,1 0 0 0 0,-1 1 0 0 0,1-1 0 0 0,-1 0 0 0 0,1 0 0 0 0,-1 1 0 0 0,0-1 0 0 0,3-2 0 0 0,-2 2 0 0 0,1-2 0 0 0,-1 2 0 0 0,0-1 0 0 0,2 0 0 0 0,-2 0 0 0 0,1 2 0 0 0,1-1 0 0 0,-1 1 0 0 0,0 0 0 0 0,2-2 0 0 0,0-1 0 0 0,-1-2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12045 19173 16383 0 0,'-2'0'0'0'0,"-3"0"0"0"0,-1 3 0 0 0,1 2 0 0 0,-1 0 0 0 0,1 2 0 0 0,1 2 0 0 0,1 1 0 0 0,1 2 0 0 0,1 0 0 0 0,-1-1 0 0 0,-1-1 0 0 0,0 0 0 0 0,1 1 0 0 0,1 0 0 0 0,0 1 0 0 0,1 0 0 0 0,0 1 0 0 0,0 0 0 0 0,0-1 0 0 0,0 1 0 0 0,0 0 0 0 0,0 0 0 0 0,0-1 0 0 0,0 1 0 0 0,0 0 0 0 0,0-1 0 0 0,0 1 0 0 0,0 0 0 0 0,0-1 0 0 0,0 1 0 0 0,0 0 0 0 0,0-1 0 0 0,0 1 0 0 0,0 0 0 0 0,0-1 0 0 0,0 1 0 0 0,0 0 0 0 0,0-1 0 0 0,0 1 0 0 0,0 0 0 0 0,0 0 0 0 0,0-1 0 0 0,0 1 0 0 0,0 0 0 0 0,0-1 0 0 0,0 1 0 0 0,0 0 0 0 0,0-1 0 0 0,0 1 0 0 0,0 0 0 0 0,0-1 0 0 0,0 1 0 0 0,0 0 0 0 0,0-1 0 0 0,0 1 0 0 0,0 0 0 0 0,0-1 0 0 0,2-1 0 0 0,1-1 0 0 0,0 0 0 0 0,-1 0 0 0 0,2-1 0 0 0,0 0 0 0 0,-1 0 0 0 0,2 2 0 0 0,-1 0 0 0 0,0 0 0 0 0,-2 2 0 0 0,2-1 0 0 0,0 1 0 0 0,1-2 0 0 0,0-1 0 0 0,1-2 0 0 0,0-1 0 0 0,-1 2 0 0 0,0-2 0 0 0,0 1 0 0 0,1 1 0 0 0,-1 1 0 0 0,2-2 0 0 0,-1 1 0 0 0,0 1 0 0 0,3-2 0 0 0,-2 1 0 0 0,1 0 0 0 0,1 1 0 0 0,1 1 0 0 0,0 1 0 0 0,-1-2 0 0 0,0-2 0 0 0,0-1 0 0 0,-1-1 0 0 0,-1 0 0 0 0,0-1 0 0 0,2 2 0 0 0,0-2 0 0 0,0 2 0 0 0,0 1 0 0 0,0-1 0 0 0,0 1 0 0 0,-1-1 0 0 0,1-2 0 0 0,1 1 0 0 0,2-1 0 0 0,-3 0 0 0 0,1 1 0 0 0,-3 0 0 0 0,1 0 0 0 0,-1 0 0 0 0,-1 0 0 0 0,2-1 0 0 0,2 0 0 0 0,0 0 0 0 0,2-1 0 0 0,-2 0 0 0 0,0 1 0 0 0,0-2 0 0 0,1 2 0 0 0,0-1 0 0 0,1 2 0 0 0,0 1 0 0 0,1 0 0 0 0,0 1 0 0 0,0-1 0 0 0,-1-1 0 0 0,-1-1 0 0 0,-1 0 0 0 0,0-1 0 0 0,0-2 0 0 0,2 2 0 0 0,-1 0 0 0 0,1-2 0 0 0,-1 3 0 0 0,-2-1 0 0 0,1-1 0 0 0,1 0 0 0 0,-2 1 0 0 0,0-1 0 0 0,1 0 0 0 0,0 2 0 0 0,1-1 0 0 0,1 0 0 0 0,-2 0 0 0 0,0 1 0 0 0,0-2 0 0 0,0 0 0 0 0,2 1 0 0 0,-1 0 0 0 0,2-1 0 0 0,-1-1 0 0 0,1-1 0 0 0,0 2 0 0 0,0 0 0 0 0,-1 0 0 0 0,1 1 0 0 0,0 1 0 0 0,0-2 0 0 0,-1 0 0 0 0,1 1 0 0 0,0-1 0 0 0,-1 3 0 0 0,1-1 0 0 0,0-1 0 0 0,-1-1 0 0 0,-1 1 0 0 0,-1 0 0 0 0,0-1 0 0 0,0-1 0 0 0,1 0 0 0 0,-1 1 0 0 0,-1 0 0 0 0,1 0 0 0 0,0-1 0 0 0,1-1 0 0 0,1 0 0 0 0,0-1 0 0 0,1 0 0 0 0,0 0 0 0 0,-3 2 0 0 0,0 1 0 0 0,0 0 0 0 0,1-1 0 0 0,0-1 0 0 0,1 0 0 0 0,-2 2 0 0 0,0 0 0 0 0,-1 0 0 0 0,2-1 0 0 0,0-1 0 0 0,1 2 0 0 0,0 0 0 0 0,1 0 0 0 0,0 0 0 0 0,-1 0 0 0 0,1 1 0 0 0,0-1 0 0 0,0-1 0 0 0,-1 0 0 0 0,-1 1 0 0 0,-1 0 0 0 0,0 0 0 0 0,2-1 0 0 0,2-1 0 0 0,1 2 0 0 0,-1 1 0 0 0,0-2 0 0 0,0 1 0 0 0,-1-2 0 0 0,0 0 0 0 0,0-1 0 0 0,0 3 0 0 0,-1-1 0 0 0,1 1 0 0 0,-1-1 0 0 0,1-1 0 0 0,0 2 0 0 0,-1 1 0 0 0,1-1 0 0 0,0-1 0 0 0,-1-1 0 0 0,1 2 0 0 0,0 1 0 0 0,-1-2 0 0 0,1 1 0 0 0,-2 0 0 0 0,-2 1 0 0 0,1-1 0 0 0,1-1 0 0 0,0 0 0 0 0,1-1 0 0 0,0 1 0 0 0,0 1 0 0 0,1 0 0 0 0,0 1 0 0 0,-1 0 0 0 0,1 0 0 0 0,0-2 0 0 0,0 0 0 0 0,-1-1 0 0 0,1 0 0 0 0,0-1 0 0 0,0-1 0 0 0,-1 1 0 0 0,1 2 0 0 0,0 1 0 0 0,-1 0 0 0 0,1-1 0 0 0,0 1 0 0 0,-1 1 0 0 0,1-1 0 0 0,0 0 0 0 0,-1-2 0 0 0,1 3 0 0 0,0-1 0 0 0,-1 0 0 0 0,1-1 0 0 0,0-1 0 0 0,-3 2 0 0 0,0 0 0 0 0,0 0 0 0 0,0-1 0 0 0,1 0 0 0 0,1 1 0 0 0,0 0 0 0 0,1 0 0 0 0,-1-1 0 0 0,1-1 0 0 0,0 0 0 0 0,0 0 0 0 0,0-1 0 0 0,-1 0 0 0 0,1 2 0 0 0,0 0 0 0 0,-1 1 0 0 0,1-1 0 0 0,0 0 0 0 0,-1 1 0 0 0,1 0 0 0 0,0 0 0 0 0,-1-1 0 0 0,1 0 0 0 0,0 1 0 0 0,-1 0 0 0 0,1 0 0 0 0,0-1 0 0 0,0 2 0 0 0,-1-1 0 0 0,1 0 0 0 0,0 0 0 0 0,-3 0 0 0 0,0 1 0 0 0,0-1 0 0 0,0 0 0 0 0,1-2 0 0 0,-1 2 0 0 0,-1 0 0 0 0,1 0 0 0 0,0-1 0 0 0,2 0 0 0 0,-1-2 0 0 0,2 1 0 0 0,-1-1 0 0 0,1 2 0 0 0,0 1 0 0 0,0-1 0 0 0,-1 0 0 0 0,1 2 0 0 0,0 0 0 0 0,0-1 0 0 0,-1 1 0 0 0,1 1 0 0 0,0-1 0 0 0,-1-2 0 0 0,-1 2 0 0 0,-1 0 0 0 0,0-1 0 0 0,0-1 0 0 0,1 2 0 0 0,1-1 0 0 0,0 0 0 0 0,1 2 0 0 0,-1-1 0 0 0,1 0 0 0 0,0-2 0 0 0,0 0 0 0 0,-1-1 0 0 0,-1 1 0 0 0,-1 1 0 0 0,0 0 0 0 0,0-1 0 0 0,1-1 0 0 0,1 2 0 0 0,0 0 0 0 0,1 0 0 0 0,-3 2 0 0 0,0-1 0 0 0,0-1 0 0 0,1 0 0 0 0,-2 1 0 0 0,0 0 0 0 0,0-1 0 0 0,1 1 0 0 0,2 1 0 0 0,-1-2 0 0 0,2 0 0 0 0,-3 0 0 0 0,0 1 0 0 0,0-1 0 0 0,1-1 0 0 0,0 0 0 0 0,1-1 0 0 0,0-1 0 0 0,-2 2 0 0 0,0 1 0 0 0,2 2 0 0 0,2 0 0 0 0,0-1 0 0 0,-2 1 0 0 0,-2 0 0 0 0,1-1 0 0 0,-2 1 0 0 0,0-1 0 0 0,0 0 0 0 0,1 0 0 0 0,1 1 0 0 0,0-2 0 0 0,-1 2 0 0 0,0-1 0 0 0,0 0 0 0 0,1-2 0 0 0,0 0 0 0 0,1 1 0 0 0,0 0 0 0 0,-2 2 0 0 0,0 0 0 0 0,0-1 0 0 0,-1 1 0 0 0,-1 0 0 0 0,1-1 0 0 0,1 1 0 0 0,1-1 0 0 0,-1 2 0 0 0,-1-1 0 0 0,1 0 0 0 0,0-2 0 0 0,2-2 0 0 0,0 3 0 0 0,0-1 0 0 0,-2 2 0 0 0,0 0 0 0 0,-2 1 0 0 0,0 0 0 0 0,-2 0 0 0 0,1 0 0 0 0,1-1 0 0 0,-1 1 0 0 0,1-2 0 0 0,-1 2 0 0 0,0 0 0 0 0,-1 0 0 0 0,-1 2 0 0 0,-2 2 0 0 0,1-2 0 0 0,-1 1 0 0 0,3-1 0 0 0,-2 0 0 0 0,0 0 0 0 0,2 0 0 0 0,-2 0 0 0 0,0 1 0 0 0,1 1 0 0 0,-1 1 0 0 0,0 1 0 0 0,-2 0 0 0 0,2-1 0 0 0,0-1 0 0 0,-1 0 0 0 0,-1 1 0 0 0,-1 0 0 0 0,0 1 0 0 0,-1 0 0 0 0,2 0 0 0 0,1 1 0 0 0,0 0 0 0 0,-1 0 0 0 0,-1-1 0 0 0,0 1 0 0 0,0 0 0 0 0,1-2 0 0 0,1-2 0 0 0,-1 1 0 0 0,1 1 0 0 0,-2 0 0 0 0,0 1 0 0 0,-1 0 0 0 0,0 0 0 0 0,0 1 0 0 0,0 0 0 0 0,0-1 0 0 0,0 1 0 0 0,0 0 0 0 0,0 0 0 0 0,0-1 0 0 0,0 1 0 0 0,0 0 0 0 0,0-1 0 0 0,0 1 0 0 0,0 0 0 0 0,0 0 0 0 0,0-1 0 0 0,0 1 0 0 0,0 0 0 0 0,0-1 0 0 0,0 1 0 0 0,0 0 0 0 0,0-1 0 0 0,0 1 0 0 0,0 0 0 0 0,0-1 0 0 0,0 1 0 0 0,0 0 0 0 0,0-1 0 0 0,0 1 0 0 0,0 0 0 0 0,0-1 0 0 0,0 1 0 0 0,0 0 0 0 0,0-1 0 0 0,0 1 0 0 0,0 0 0 0 0,0-1 0 0 0,0 1 0 0 0,0 0 0 0 0,0-1 0 0 0,0 1 0 0 0,0 0 0 0 0,0-1 0 0 0,0 1 0 0 0,0-2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16828 22772 16383 0 0,'0'2'0'0'0,"2"1"0"0"0,1 2 0 0 0,1 0 0 0 0,1 1 0 0 0,2 0 0 0 0,-1 1 0 0 0,-1 2 0 0 0,-2 1 0 0 0,1-2 0 0 0,0 1 0 0 0,0 1 0 0 0,0-1 0 0 0,0-1 0 0 0,2-1 0 0 0,-1 1 0 0 0,-1 0 0 0 0,1-1 0 0 0,0 1 0 0 0,-1 1 0 0 0,1-1 0 0 0,-1 0 0 0 0,2-1 0 0 0,-1 1 0 0 0,-1 0 0 0 0,-1 2 0 0 0,1-2 0 0 0,0 1 0 0 0,-1 1 0 0 0,2-2 0 0 0,-1 1 0 0 0,2-2 0 0 0,-1 0 0 0 0,-1 1 0 0 0,2 0 0 0 0,-2 0 0 0 0,0 1 0 0 0,1-1 0 0 0,-1 0 0 0 0,2-1 0 0 0,-1 0 0 0 0,0 2 0 0 0,0-2 0 0 0,-1 1 0 0 0,0 1 0 0 0,1-1 0 0 0,-1 0 0 0 0,2-1 0 0 0,-1 0 0 0 0,2 0 0 0 0,1-3 0 0 0,1-1 0 0 0,2-1 0 0 0,1-1 0 0 0,1-1 0 0 0,-1 0 0 0 0,-1-2 0 0 0,-1-2 0 0 0,-2-1 0 0 0,-2-2 0 0 0,0-1 0 0 0,1 0 0 0 0,1 1 0 0 0,0 0 0 0 0,0 0 0 0 0,1 0 0 0 0,0-1 0 0 0,-1 0 0 0 0,-1 0 0 0 0,-2-1 0 0 0,-1-1 0 0 0,0 1 0 0 0,0 0 0 0 0,1 1 0 0 0,0 1 0 0 0,-2-2 0 0 0,2 2 0 0 0,0-1 0 0 0,-1-1 0 0 0,1 1 0 0 0,-1 0 0 0 0,0-1 0 0 0,0 1 0 0 0,1-1 0 0 0,-2 0 0 0 0,0-1 0 0 0,0 1 0 0 0,1 0 0 0 0,-1-1 0 0 0,-1 0 0 0 0,0-1 0 0 0,-1-1 0 0 0,-1-1 0 0 0,0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20285 24042 16383 0 0,'2'0'0'0'0,"3"0"0"0"0,3 0 0 0 0,2 0 0 0 0,1 0 0 0 0,2 0 0 0 0,0 0 0 0 0,0 0 0 0 0,0 0 0 0 0,0 0 0 0 0,0 0 0 0 0,0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2 0 0 0,-1 1 0 0 0,1 0 0 0 0,0-1 0 0 0,-1-1 0 0 0,1 0 0 0 0,0 0 0 0 0,0-1 0 0 0,-1 0 0 0 0,1 0 0 0 0,0 0 0 0 0,-1 0 0 0 0,1 0 0 0 0,0 0 0 0 0,-1-1 0 0 0,1 1 0 0 0,0 0 0 0 0,-1 0 0 0 0,1 0 0 0 0,0 0 0 0 0,-1 0 0 0 0,1 0 0 0 0,0 0 0 0 0,-1 0 0 0 0,1 0 0 0 0,0 0 0 0 0,-1 0 0 0 0,1 3 0 0 0,0 0 0 0 0,-1-1 0 0 0,1 0 0 0 0,0 0 0 0 0,-1-1 0 0 0,1-1 0 0 0,0 1 0 0 0,-1-1 0 0 0,1 0 0 0 0,0-1 0 0 0,-1 1 0 0 0,1 0 0 0 0,0 0 0 0 0,-3 2 0 0 0,0 1 0 0 0,0 0 0 0 0,1-1 0 0 0,0 0 0 0 0,0-1 0 0 0,1-1 0 0 0,1 0 0 0 0,0 0 0 0 0,-1 0 0 0 0,1 0 0 0 0,0 0 0 0 0,0 0 0 0 0,-1 0 0 0 0,1 0 0 0 0,0 0 0 0 0,0 0 0 0 0,-1 2 0 0 0,1 1 0 0 0,0 0 0 0 0,-1-1 0 0 0,1-1 0 0 0,0 0 0 0 0,-1 0 0 0 0,1-1 0 0 0,0 0 0 0 0,-1 0 0 0 0,1 0 0 0 0,0 0 0 0 0,-1 0 0 0 0,1 0 0 0 0,0 0 0 0 0,-1-1 0 0 0,1 1 0 0 0,0 0 0 0 0,-1 0 0 0 0,1 0 0 0 0,-2 3 0 0 0,-2 0 0 0 0,1-1 0 0 0,1 0 0 0 0,0 0 0 0 0,1-1 0 0 0,0 0 0 0 0,0-1 0 0 0,1 0 0 0 0,0 0 0 0 0,-1 0 0 0 0,1-1 0 0 0,0 1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0,-2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13502 17639 16383 0 0,'-2'0'0'0'0,"-3"0"0"0"0,-1 2 0 0 0,1 3 0 0 0,-1 1 0 0 0,1 1 0 0 0,1 2 0 0 0,1 1 0 0 0,-1 1 0 0 0,0 2 0 0 0,1-1 0 0 0,1 1 0 0 0,0 0 0 0 0,2 0 0 0 0,-3-2 0 0 0,0-1 0 0 0,1 0 0 0 0,0 0 0 0 0,0 2 0 0 0,1-1 0 0 0,1 1 0 0 0,-2-1 0 0 0,-1-1 0 0 0,0 0 0 0 0,1 0 0 0 0,1 1 0 0 0,0 1 0 0 0,0 0 0 0 0,1 1 0 0 0,0 0 0 0 0,0-1 0 0 0,0 1 0 0 0,1 0 0 0 0,-1 0 0 0 0,0-1 0 0 0,0 1 0 0 0,-2 0 0 0 0,-1 0 0 0 0,0-1 0 0 0,1 1 0 0 0,0 0 0 0 0,1-1 0 0 0,1 1 0 0 0,0 0 0 0 0,-1-1 0 0 0,2 1 0 0 0,-1 0 0 0 0,0-1 0 0 0,0 1 0 0 0,0 0 0 0 0,0-1 0 0 0,-2-1 0 0 0,-1-1 0 0 0,0 0 0 0 0,1 0 0 0 0,1 1 0 0 0,0 1 0 0 0,0 0 0 0 0,1 0 0 0 0,0 1 0 0 0,0 0 0 0 0,0 0 0 0 0,0 0 0 0 0,0-1 0 0 0,0 1 0 0 0,0 0 0 0 0,0-1 0 0 0,0 1 0 0 0,0 0 0 0 0,0-1 0 0 0,0 1 0 0 0,0 0 0 0 0,0-1 0 0 0,0 1 0 0 0,0 0 0 0 0,0 0 0 0 0,0-1 0 0 0,0 1 0 0 0,0 0 0 0 0,0-1 0 0 0,0 1 0 0 0,0 0 0 0 0,-2-1 0 0 0,-1 1 0 0 0,1 0 0 0 0,-1-1 0 0 0,2 1 0 0 0,0 0 0 0 0,0-1 0 0 0,1 1 0 0 0,0 0 0 0 0,0-1 0 0 0,0 1 0 0 0,0 0 0 0 0,1-1 0 0 0,-1 1 0 0 0,0 0 0 0 0,0-1 0 0 0,0 1 0 0 0,0 0 0 0 0,0-1 0 0 0,0 1 0 0 0,0 0 0 0 0,0-1 0 0 0,0 1 0 0 0,0 0 0 0 0,0-1 0 0 0,0 1 0 0 0,0 0 0 0 0,0-1 0 0 0,0 1 0 0 0,0 0 0 0 0,0-1 0 0 0,2-1 0 0 0,1-1 0 0 0,-1 0 0 0 0,1 0 0 0 0,-2 1 0 0 0,2 1 0 0 0,1 0 0 0 0,-1 1 0 0 0,-1-1 0 0 0,-1 1 0 0 0,0 0 0 0 0,2-2 0 0 0,0-2 0 0 0,-1 1 0 0 0,3-1 0 0 0,-1-1 0 0 0,0 1 0 0 0,0 1 0 0 0,3-1 0 0 0,0 0 0 0 0,-2 0 0 0 0,1-1 0 0 0,-1 1 0 0 0,1-2 0 0 0,0 0 0 0 0,-2 1 0 0 0,1 0 0 0 0,2 0 0 0 0,2 1 0 0 0,1 1 0 0 0,2-1 0 0 0,-2 0 0 0 0,0-2 0 0 0,-2 1 0 0 0,0-2 0 0 0,-2 1 0 0 0,1-1 0 0 0,1-2 0 0 0,2-1 0 0 0,0-1 0 0 0,0 1 0 0 0,-1 0 0 0 0,-1 2 0 0 0,0 0 0 0 0,0-1 0 0 0,2 1 0 0 0,1-1 0 0 0,0 0 0 0 0,0 1 0 0 0,-2-1 0 0 0,1 0 0 0 0,1 1 0 0 0,0-1 0 0 0,1 0 0 0 0,1-2 0 0 0,-3 2 0 0 0,0 0 0 0 0,0-1 0 0 0,0-1 0 0 0,2-1 0 0 0,-1 0 0 0 0,2-1 0 0 0,-3 3 0 0 0,0-1 0 0 0,0 1 0 0 0,0-1 0 0 0,2-1 0 0 0,-1 2 0 0 0,2 1 0 0 0,-1-1 0 0 0,1 1 0 0 0,0 0 0 0 0,-1 0 0 0 0,1-1 0 0 0,-2 0 0 0 0,-1 1 0 0 0,0-1 0 0 0,0 0 0 0 0,1-2 0 0 0,-1 2 0 0 0,-1 0 0 0 0,1 0 0 0 0,0-1 0 0 0,2-1 0 0 0,-3 2 0 0 0,1 1 0 0 0,-1-2 0 0 0,2 1 0 0 0,0-2 0 0 0,1 0 0 0 0,0-1 0 0 0,1 0 0 0 0,-2 2 0 0 0,-2 1 0 0 0,2 0 0 0 0,-1-1 0 0 0,1-1 0 0 0,1 2 0 0 0,0 1 0 0 0,1-1 0 0 0,-1-1 0 0 0,1-1 0 0 0,-2 2 0 0 0,-1 1 0 0 0,0-2 0 0 0,0 1 0 0 0,2-2 0 0 0,-1 2 0 0 0,1 0 0 0 0,1 0 0 0 0,0-1 0 0 0,-1 0 0 0 0,1-1 0 0 0,-2 1 0 0 0,-1 1 0 0 0,0 0 0 0 0,0-1 0 0 0,1-1 0 0 0,-1 2 0 0 0,-1 1 0 0 0,1-2 0 0 0,0 1 0 0 0,2-2 0 0 0,-1 0 0 0 0,2-1 0 0 0,-1 0 0 0 0,1 0 0 0 0,0 0 0 0 0,0 0 0 0 0,-1 0 0 0 0,1 2 0 0 0,0 1 0 0 0,0 0 0 0 0,-1-1 0 0 0,1-1 0 0 0,0 0 0 0 0,-1 2 0 0 0,1 0 0 0 0,0 0 0 0 0,-1-1 0 0 0,1-1 0 0 0,0 0 0 0 0,-1 2 0 0 0,1 0 0 0 0,0-1 0 0 0,-1 1 0 0 0,1-2 0 0 0,0 0 0 0 0,-1 1 0 0 0,1 1 0 0 0,0 0 0 0 0,-1-1 0 0 0,1 0 0 0 0,0-2 0 0 0,-1 3 0 0 0,1 0 0 0 0,0 0 0 0 0,-1-1 0 0 0,1-1 0 0 0,0 0 0 0 0,-1 0 0 0 0,1-1 0 0 0,0 0 0 0 0,-1 0 0 0 0,1 2 0 0 0,0 0 0 0 0,0 1 0 0 0,-1-1 0 0 0,1 0 0 0 0,-3 1 0 0 0,2 0 0 0 0,1 0 0 0 0,0-1 0 0 0,1 0 0 0 0,-1-1 0 0 0,-2 1 0 0 0,-1 1 0 0 0,0 0 0 0 0,1-1 0 0 0,0-1 0 0 0,1 2 0 0 0,0 1 0 0 0,0-2 0 0 0,1 1 0 0 0,0-2 0 0 0,-1 0 0 0 0,1 2 0 0 0,0 0 0 0 0,0-1 0 0 0,-1 0 0 0 0,1 0 0 0 0,0 1 0 0 0,-1 0 0 0 0,1 0 0 0 0,0-1 0 0 0,-1-1 0 0 0,1 0 0 0 0,0 0 0 0 0,-1-1 0 0 0,1 0 0 0 0,0 0 0 0 0,-1 0 0 0 0,1-1 0 0 0,0 3 0 0 0,-1 1 0 0 0,1 0 0 0 0,0-1 0 0 0,-1 0 0 0 0,1 1 0 0 0,0 0 0 0 0,0 0 0 0 0,-1-1 0 0 0,1 0 0 0 0,0-1 0 0 0,-1 1 0 0 0,1 1 0 0 0,0 0 0 0 0,-1-1 0 0 0,1-1 0 0 0,0 2 0 0 0,-1 1 0 0 0,1-1 0 0 0,0-1 0 0 0,-1-1 0 0 0,1 2 0 0 0,0 0 0 0 0,1 0 0 0 0,2-1 0 0 0,-1 0 0 0 0,-2 1 0 0 0,-1 0 0 0 0,-2 0 0 0 0,1-1 0 0 0,1 0 0 0 0,-1-2 0 0 0,1 1 0 0 0,1-1 0 0 0,-1 0 0 0 0,1 0 0 0 0,2 2 0 0 0,1 0 0 0 0,-1 3 0 0 0,0 0 0 0 0,-1 0 0 0 0,0-2 0 0 0,-1-1 0 0 0,0-1 0 0 0,0-1 0 0 0,-3 3 0 0 0,0-1 0 0 0,0 1 0 0 0,0-1 0 0 0,1-1 0 0 0,1 0 0 0 0,-2 2 0 0 0,-1 0 0 0 0,1 0 0 0 0,1-1 0 0 0,0-1 0 0 0,1 0 0 0 0,0-1 0 0 0,-2 3 0 0 0,0 0 0 0 0,0-1 0 0 0,1 0 0 0 0,0 0 0 0 0,1-1 0 0 0,0 1 0 0 0,3 1 0 0 0,0 0 0 0 0,1-1 0 0 0,-3 2 0 0 0,-2-1 0 0 0,0 0 0 0 0,0 0 0 0 0,1-2 0 0 0,-1 0 0 0 0,2 0 0 0 0,-1-1 0 0 0,0 0 0 0 0,1 2 0 0 0,0 0 0 0 0,0 1 0 0 0,-1-1 0 0 0,1 0 0 0 0,0 1 0 0 0,-1 0 0 0 0,1 0 0 0 0,0-1 0 0 0,-1 2 0 0 0,1-1 0 0 0,0 1 0 0 0,-1-2 0 0 0,1-1 0 0 0,0 2 0 0 0,0 1 0 0 0,-1-2 0 0 0,1 3 0 0 0,0-1 0 0 0,-1 0 0 0 0,1-2 0 0 0,0 0 0 0 0,-1-1 0 0 0,1-1 0 0 0,0 0 0 0 0,-1 0 0 0 0,1 0 0 0 0,-3 2 0 0 0,2 1 0 0 0,1-1 0 0 0,0 0 0 0 0,1 2 0 0 0,-1 0 0 0 0,0-1 0 0 0,0-1 0 0 0,0 0 0 0 0,-2 1 0 0 0,-2 0 0 0 0,1 0 0 0 0,1-1 0 0 0,0 0 0 0 0,1 1 0 0 0,0 0 0 0 0,0 0 0 0 0,1-1 0 0 0,0 1 0 0 0,-1 1 0 0 0,1-1 0 0 0,0 2 0 0 0,0-1 0 0 0,-1 0 0 0 0,1-2 0 0 0,0 0 0 0 0,-1-1 0 0 0,1-1 0 0 0,0 2 0 0 0,0 1 0 0 0,-1 0 0 0 0,1-1 0 0 0,0 1 0 0 0,-1 1 0 0 0,1 1 0 0 0,0 1 0 0 0,-1-2 0 0 0,1-1 0 0 0,-3 1 0 0 0,0 0 0 0 0,0 1 0 0 0,1 0 0 0 0,0 0 0 0 0,-2 0 0 0 0,1-1 0 0 0,-1 0 0 0 0,2-1 0 0 0,0-2 0 0 0,1 2 0 0 0,0 0 0 0 0,1 0 0 0 0,-3 1 0 0 0,0 1 0 0 0,0-2 0 0 0,-1 2 0 0 0,-1-1 0 0 0,1 0 0 0 0,-1 1 0 0 0,0-1 0 0 0,1 0 0 0 0,-1 0 0 0 0,0 1 0 0 0,1 1 0 0 0,1-1 0 0 0,1-1 0 0 0,1-1 0 0 0,0-1 0 0 0,-1 1 0 0 0,-1 1 0 0 0,-2 0 0 0 0,0 1 0 0 0,0-1 0 0 0,0 2 0 0 0,0-2 0 0 0,0 0 0 0 0,2 1 0 0 0,1-1 0 0 0,-1 2 0 0 0,-1-1 0 0 0,1 0 0 0 0,-1 0 0 0 0,-1 0 0 0 0,2-2 0 0 0,0 0 0 0 0,1-2 0 0 0,-2 2 0 0 0,1 1 0 0 0,0 0 0 0 0,0 1 0 0 0,1-1 0 0 0,-1 1 0 0 0,0 0 0 0 0,0 1 0 0 0,0 0 0 0 0,-1 0 0 0 0,0 0 0 0 0,1-1 0 0 0,0-2 0 0 0,1-1 0 0 0,1 1 0 0 0,0 0 0 0 0,1 0 0 0 0,0-1 0 0 0,-3 1 0 0 0,0 1 0 0 0,0-1 0 0 0,-1 1 0 0 0,-1 1 0 0 0,1-2 0 0 0,-1 2 0 0 0,0-1 0 0 0,1 0 0 0 0,1 1 0 0 0,1-1 0 0 0,-1 2 0 0 0,-1-1 0 0 0,1 0 0 0 0,1-2 0 0 0,0-1 0 0 0,1-1 0 0 0,-2 1 0 0 0,0 1 0 0 0,-2 2 0 0 0,-1 0 0 0 0,2-1 0 0 0,0-1 0 0 0,0 1 0 0 0,0 0 0 0 0,0-1 0 0 0,2 1 0 0 0,0 1 0 0 0,-1 0 0 0 0,-1 1 0 0 0,1-2 0 0 0,-2 1 0 0 0,1 0 0 0 0,0-1 0 0 0,1-2 0 0 0,-1 2 0 0 0,0 0 0 0 0,0-1 0 0 0,2 1 0 0 0,0 0 0 0 0,1 0 0 0 0,-2 0 0 0 0,0 1 0 0 0,-2 1 0 0 0,-1-1 0 0 0,2-1 0 0 0,-2 2 0 0 0,1-2 0 0 0,1 0 0 0 0,1 1 0 0 0,1-1 0 0 0,1 0 0 0 0,0 0 0 0 0,1 1 0 0 0,0-2 0 0 0,0 2 0 0 0,0 2 0 0 0,-1-1 0 0 0,-1 1 0 0 0,-1 0 0 0 0,0-2 0 0 0,0-1 0 0 0,-1 0 0 0 0,0 0 0 0 0,-2 1 0 0 0,1 0 0 0 0,0-1 0 0 0,2-1 0 0 0,1-1 0 0 0,0 1 0 0 0,1 2 0 0 0,1 1 0 0 0,0-1 0 0 0,-2 0 0 0 0,-1 1 0 0 0,0 0 0 0 0,0-1 0 0 0,-1 2 0 0 0,0-1 0 0 0,-1 1 0 0 0,-1-1 0 0 0,1-2 0 0 0,2-1 0 0 0,-2 1 0 0 0,1 0 0 0 0,1 1 0 0 0,-2 2 0 0 0,0 0 0 0 0,-1 1 0 0 0,1-1 0 0 0,0-2 0 0 0,0 1 0 0 0,-1-1 0 0 0,2-1 0 0 0,2 0 0 0 0,-3 3 0 0 0,1-1 0 0 0,1 2 0 0 0,1 0 0 0 0,0 0 0 0 0,-1 0 0 0 0,-1 0 0 0 0,-1-1 0 0 0,0-1 0 0 0,0-1 0 0 0,0 0 0 0 0,0 0 0 0 0,-2 1 0 0 0,1-1 0 0 0,0 1 0 0 0,-1 0 0 0 0,2 1 0 0 0,0 1 0 0 0,0-1 0 0 0,-2 1 0 0 0,2-1 0 0 0,-2 1 0 0 0,1-2 0 0 0,1 1 0 0 0,-1 1 0 0 0,1-1 0 0 0,-1 1 0 0 0,0-1 0 0 0,0 1 0 0 0,-3 0 0 0 0,2 0 0 0 0,-2 0 0 0 0,2-2 0 0 0,-1 2 0 0 0,2 0 0 0 0,-2 2 0 0 0,0 1 0 0 0,0-2 0 0 0,0 1 0 0 0,1-3 0 0 0,-1 1 0 0 0,-1 1 0 0 0,-1 1 0 0 0,-1 0 0 0 0,1 0 0 0 0,0-1 0 0 0,0 1 0 0 0,-1 1 0 0 0,-1 0 0 0 0,0 1 0 0 0,0 0 0 0 0,-1 1 0 0 0,0 0 0 0 0,-1-1 0 0 0,1 1 0 0 0,0 0 0 0 0,0 0 0 0 0,0 0 0 0 0,0-1 0 0 0,0 1 0 0 0,0 0 0 0 0,0-1 0 0 0,0 1 0 0 0,0 0 0 0 0,0-1 0 0 0,0 1 0 0 0,0 0 0 0 0,0-1 0 0 0,0 1 0 0 0,0 0 0 0 0,0-1 0 0 0,0 1 0 0 0,0 0 0 0 0,0-1 0 0 0,0 1 0 0 0,0 0 0 0 0,0-1 0 0 0,0 1 0 0 0,0 0 0 0 0,0-1 0 0 0,0 1 0 0 0,2-2 0 0 0,1-2 0 0 0,0-3 0 0 0,-1-3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12:37:35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21096 22669 16383 0 0,'0'2'0'0'0,"2"1"0"0"0,1 2 0 0 0,2 0 0 0 0,0 2 0 0 0,2-1 0 0 0,-1 1 0 0 0,1-1 0 0 0,-1 1 0 0 0,1-1 0 0 0,-1 1 0 0 0,1-1 0 0 0,-1 1 0 0 0,-2 1 0 0 0,0 1 0 0 0,0 0 0 0 0,-1 0 0 0 0,2-2 0 0 0,0 1 0 0 0,2-1 0 0 0,-2 0 0 0 0,2-2 0 0 0,-1 2 0 0 0,-1 1 0 0 0,0-1 0 0 0,0 1 0 0 0,-1 1 0 0 0,-2 1 0 0 0,2-1 0 0 0,2-2 0 0 0,-1 0 0 0 0,2-1 0 0 0,0 0 0 0 0,0 2 0 0 0,-1 1 0 0 0,1-1 0 0 0,0 1 0 0 0,-1-2 0 0 0,0 1 0 0 0,-1 1 0 0 0,0-2 0 0 0,2-1 0 0 0,-1-4 0 0 0,2-2 0 0 0,0-4 0 0 0,0-3 0 0 0,1 0 0 0 0,-2-2 0 0 0,0 2 0 0 0,0-1 0 0 0,-3-1 0 0 0,2 1 0 0 0,-2 0 0 0 0,0-2 0 0 0,0 2 0 0 0,0 0 0 0 0,2-1 0 0 0,-1-1 0 0 0,2 1 0 0 0,-1 0 0 0 0,0 1 0 0 0,0 1 0 0 0,-1-2 0 0 0,0 2 0 0 0,0-1 0 0 0,-1-1 0 0 0,-2-1 0 0 0,2 1 0 0 0,0 0 0 0 0,-2-1 0 0 0,3 2 0 0 0,-1-1 0 0 0,-1 0 0 0 0,2 1 0 0 0,0 0 0 0 0,-2-1 0 0 0,2 1 0 0 0,-1 0 0 0 0,0-1 0 0 0,1 1 0 0 0,-1 0 0 0 0,0-2 0 0 0,-2 0 0 0 0,0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12735 23883 16383 0 0,'2'0'0'0'0,"3"0"0"0"0,3 0 0 0 0,2 0 0 0 0,2 0 0 0 0,0 0 0 0 0,1 0 0 0 0,0 0 0 0 0,1 0 0 0 0,-1 0 0 0 0,0 0 0 0 0,0 0 0 0 0,-1 0 0 0 0,1 0 0 0 0,0 2 0 0 0,0 1 0 0 0,-1 0 0 0 0,1-1 0 0 0,0 0 0 0 0,-1-1 0 0 0,1-1 0 0 0,0 0 0 0 0,-1 0 0 0 0,1 0 0 0 0,0 0 0 0 0,-1 2 0 0 0,1 1 0 0 0,0 0 0 0 0,-1-1 0 0 0,1-1 0 0 0,2 0 0 0 0,2 0 0 0 0,2-1 0 0 0,-2 0 0 0 0,0 2 0 0 0,-2 1 0 0 0,-1-1 0 0 0,0 0 0 0 0,-2 0 0 0 0,1-1 0 0 0,-1-1 0 0 0,1 1 0 0 0,-1-1 0 0 0,1 0 0 0 0,-1-1 0 0 0,1 1 0 0 0,0 0 0 0 0,-1 0 0 0 0,1 0 0 0 0,0 2 0 0 0,-1 1 0 0 0,1 0 0 0 0,0-1 0 0 0,-1 0 0 0 0,1-1 0 0 0,0-1 0 0 0,-1 0 0 0 0,1 0 0 0 0,0 0 0 0 0,0 0 0 0 0,-1 0 0 0 0,1 0 0 0 0,0 0 0 0 0,-1 0 0 0 0,1 2 0 0 0,0 1 0 0 0,-1-1 0 0 0,1 1 0 0 0,0-2 0 0 0,-1 0 0 0 0,1 0 0 0 0,0-1 0 0 0,-1 0 0 0 0,1 0 0 0 0,0 0 0 0 0,-1 0 0 0 0,1 0 0 0 0,0-1 0 0 0,-1 1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0,-2-2 0 0 0,-2-1 0 0 0,1 1 0 0 0,1-1 0 0 0,-2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23587 21464 16383 0 0,'2'0'0'0'0,"3"0"0"0"0,3 0 0 0 0,2 0 0 0 0,2 0 0 0 0,0 0 0 0 0,1 0 0 0 0,0 0 0 0 0,1 0 0 0 0,-1 0 0 0 0,0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0,-1 2 0 0 0,-1 1 0 0 0,-1 0 0 0 0,2-1 0 0 0,0 0 0 0 0,1-1 0 0 0,0-1 0 0 0,0 0 0 0 0,1 0 0 0 0,0 0 0 0 0,0 0 0 0 0,-1 0 0 0 0,1 0 0 0 0,0 0 0 0 0,0 0 0 0 0,-1 0 0 0 0,1 0 0 0 0,0 0 0 0 0,-1 0 0 0 0,1 0 0 0 0,0 0 0 0 0,-1 0 0 0 0,1 0 0 0 0,0 0 0 0 0,-1 0 0 0 0,1 0 0 0 0,0 2 0 0 0,-1 1 0 0 0,1-1 0 0 0,0 1 0 0 0,-1-2 0 0 0,1 0 0 0 0,0 0 0 0 0,-1-1 0 0 0,1 0 0 0 0,0 0 0 0 0,0 0 0 0 0,-1 0 0 0 0,1 0 0 0 0,0-1 0 0 0,-1 1 0 0 0,1 0 0 0 0,0 0 0 0 0,-1 0 0 0 0,1 0 0 0 0,0 0 0 0 0,-3 3 0 0 0,0-1 0 0 0,0 1 0 0 0,0-1 0 0 0,1 0 0 0 0,1-1 0 0 0,0-1 0 0 0,1 1 0 0 0,-1-1 0 0 0,1 0 0 0 0,0-1 0 0 0,0 1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0,-3 2 0 0 0,0 1 0 0 0,0 0 0 0 0,0-1 0 0 0,1 0 0 0 0,1-1 0 0 0,0-1 0 0 0,1 0 0 0 0,-1 0 0 0 0,1 0 0 0 0,0 0 0 0 0,0 0 0 0 0,0 0 0 0 0,-1 0 0 0 0,1 0 0 0 0,0 0 0 0 0,-1 2 0 0 0,1 1 0 0 0,0-1 0 0 0,-1 1 0 0 0,1-2 0 0 0,0 0 0 0 0,-1 0 0 0 0,1-1 0 0 0,0 0 0 0 0,-1 0 0 0 0,1 0 0 0 0,0 0 0 0 0,-1 0 0 0 0,1-1 0 0 0,0 1 0 0 0,-1 0 0 0 0,1 0 0 0 0,0 0 0 0 0,-3 3 0 0 0,0-1 0 0 0,0 1 0 0 0,1-1 0 0 0,0 0 0 0 0,0-1 0 0 0,2-1 0 0 0,-1 1 0 0 0,1-1 0 0 0,-1 0 0 0 0,1-1 0 0 0,0 1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0,-2-2 0 0 0,-2-1 0 0 0,1 0 0 0 0,1 1 0 0 0,0 1 0 0 0,1 0 0 0 0,0 0 0 0 0,0 1 0 0 0,1 0 0 0 0,0 0 0 0 0,-1 0 0 0 0,1 0 0 0 0,0 0 0 0 0,0 0 0 0 0,0 0 0 0 0,-1 0 0 0 0,1 0 0 0 0,0 0 0 0 0,-1 0 0 0 0,1 0 0 0 0,0 0 0 0 0,-1 0 0 0 0,1 0 0 0 0,0 0 0 0 0,-1 0 0 0 0,1 0 0 0 0,0 0 0 0 0,-1 0 0 0 0,1 0 0 0 0,0 3 0 0 0,-3 2 0 0 0,-2 2 0 0 0,-1 1 0 0 0,-2 1 0 0 0,-1 1 0 0 0,-1 0 0 0 0,-2 2 0 0 0,-1 0 0 0 0,0 1 0 0 0,0 0 0 0 0,-2-3 0 0 0,-4-2 0 0 0,0 0 0 0 0,1-1 0 0 0,-1 0 0 0 0,1 1 0 0 0,1 0 0 0 0,-1 0 0 0 0,0 0 0 0 0,1 1 0 0 0,0-1 0 0 0,-1 0 0 0 0,0-1 0 0 0,-1 0 0 0 0,0 0 0 0 0,0-1 0 0 0,1 2 0 0 0,0 0 0 0 0,0 0 0 0 0,-1-1 0 0 0,1 0 0 0 0,1 1 0 0 0,-1 0 0 0 0,0 0 0 0 0,-1-1 0 0 0,1 0 0 0 0,-2-1 0 0 0,1 1 0 0 0,2 1 0 0 0,-1-1 0 0 0,-2-1 0 0 0,0 0 0 0 0,0 0 0 0 0,0 0 0 0 0,2 1 0 0 0,0 0 0 0 0,0 1 0 0 0,-1 1 0 0 0,-2-1 0 0 0,1 1 0 0 0,-1-2 0 0 0,-1-2 0 0 0,1 0 0 0 0,0 0 0 0 0,1 1 0 0 0,2 1 0 0 0,-1 0 0 0 0,1 1 0 0 0,-1-1 0 0 0,1 0 0 0 0,-1 0 0 0 0,-2 0 0 0 0,-1-1 0 0 0,-2-2 0 0 0,1 1 0 0 0,3 2 0 0 0,-1 0 0 0 0,3 0 0 0 0,-2-1 0 0 0,2 2 0 0 0,-2-2 0 0 0,-1-1 0 0 0,1 0 0 0 0,-1 0 0 0 0,2 0 0 0 0,-2 1 0 0 0,0 0 0 0 0,-2 0 0 0 0,1 1 0 0 0,0-1 0 0 0,0-2 0 0 0,0 1 0 0 0,1 0 0 0 0,1 1 0 0 0,2 2 0 0 0,-1-1 0 0 0,-1-2 0 0 0,1 1 0 0 0,-1 0 0 0 0,-2-2 0 0 0,-1-1 0 0 0,1 0 0 0 0,0 1 0 0 0,2 1 0 0 0,-1 0 0 0 0,-1-1 0 0 0,2 1 0 0 0,-1 0 0 0 0,-1-2 0 0 0,1 2 0 0 0,0 0 0 0 0,-1 0 0 0 0,-2 1 0 0 0,0-2 0 0 0,-1-1 0 0 0,2 1 0 0 0,0 0 0 0 0,0-1 0 0 0,0-1 0 0 0,0 2 0 0 0,1-1 0 0 0,0 0 0 0 0,-1 2 0 0 0,-2-1 0 0 0,1 0 0 0 0,-2-2 0 0 0,3 2 0 0 0,0 0 0 0 0,0-1 0 0 0,-1-1 0 0 0,0 2 0 0 0,-1-1 0 0 0,0 0 0 0 0,0 0 0 0 0,1 0 0 0 0,1 1 0 0 0,0-1 0 0 0,-1-1 0 0 0,0 0 0 0 0,-1-1 0 0 0,0-1 0 0 0,0 0 0 0 0,-1 0 0 0 0,0 0 0 0 0,1 2 0 0 0,-1 0 0 0 0,0 1 0 0 0,0-1 0 0 0,1 2 0 0 0,-1 0 0 0 0,0-1 0 0 0,0-1 0 0 0,1 0 0 0 0,1 1 0 0 0,1 0 0 0 0,1 0 0 0 0,-2-1 0 0 0,0 0 0 0 0,-1-2 0 0 0,0 1 0 0 0,0-1 0 0 0,1 2 0 0 0,1 1 0 0 0,0-1 0 0 0,0 0 0 0 0,-2 0 0 0 0,1-1 0 0 0,-2-1 0 0 0,1 0 0 0 0,1 3 0 0 0,1-1 0 0 0,0 1 0 0 0,0-1 0 0 0,-1 0 0 0 0,-1-2 0 0 0,0 1 0 0 0,-1-1 0 0 0,1 0 0 0 0,-1 0 0 0 0,0 0 0 0 0,0 0 0 0 0,0 0 0 0 0,1 0 0 0 0,-1 0 0 0 0,0 0 0 0 0,1 0 0 0 0,-1 0 0 0 0,0 0 0 0 0,1 0 0 0 0,-1 0 0 0 0,0 0 0 0 0,1 0 0 0 0,-1 0 0 0 0,0 0 0 0 0,1 0 0 0 0,-1 0 0 0 0,2 2 0 0 0,2 1 0 0 0,-1-1 0 0 0,-1 1 0 0 0,0-2 0 0 0,-1 0 0 0 0,0 0 0 0 0,0-1 0 0 0,-1 0 0 0 0,0 0 0 0 0,0 0 0 0 0,1 0 0 0 0,-1-1 0 0 0,0 1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0,3-2 0 0 0,0-1 0 0 0,0 1 0 0 0,-1-1 0 0 0,0 2 0 0 0,0 0 0 0 0,-2 0 0 0 0,1 1 0 0 0,1-2 0 0 0,2-1 0 0 0,-2 1 0 0 0,1-1 0 0 0,-1 2 0 0 0,-1 0 0 0 0,0 1 0 0 0,-1-3 0 0 0,1 0 0 0 0,-1 1 0 0 0,0 0 0 0 0,0 0 0 0 0,0 1 0 0 0,3-1 0 0 0,0-1 0 0 0,0 0 0 0 0,0 1 0 0 0,-2 0 0 0 0,1 2 0 0 0,1-3 0 0 0,0 0 0 0 0,0 0 0 0 0,0 1 0 0 0,-2 1 0 0 0,1 0 0 0 0,-2 0 0 0 0,1 1 0 0 0,-1 0 0 0 0,0 0 0 0 0,3-2 0 0 0,0 0 0 0 0,0-1 0 0 0,-1 1 0 0 0,0 0 0 0 0,-1-1 0 0 0,0 0 0 0 0,0 0 0 0 0,-1 1 0 0 0,0 0 0 0 0,0 1 0 0 0,3-1 0 0 0,0-1 0 0 0,0 0 0 0 0,-1 1 0 0 0,0 1 0 0 0,2-2 0 0 0,-1-1 0 0 0,1 2 0 0 0,-2-1 0 0 0,0 2 0 0 0,-1-2 0 0 0,0 0 0 0 0,-1 0 0 0 0,3-1 0 0 0,0-1 0 0 0,0 2 0 0 0,-1 0 0 0 0,0 1 0 0 0,-1 1 0 0 0,0 1 0 0 0,0 0 0 0 0,-1-2 0 0 0,0-1 0 0 0,0 1 0 0 0,3-2 0 0 0,0-1 0 0 0,0 2 0 0 0,-1 0 0 0 0,2-1 0 0 0,0 0 0 0 0,0 1 0 0 0,-1 1 0 0 0,1-2 0 0 0,0 0 0 0 0,-1 1 0 0 0,0 1 0 0 0,1-1 0 0 0,0-1 0 0 0,-1 1 0 0 0,0 0 0 0 0,-1 2 0 0 0,-1-2 0 0 0,0 0 0 0 0,-1 0 0 0 0,2-1 0 0 0,1-1 0 0 0,0 2 0 0 0,0-2 0 0 0,-2-2 0 0 0,1 1 0 0 0,-2 1 0 0 0,3-1 0 0 0,0 0 0 0 0,0 0 0 0 0,0 1 0 0 0,-2 0 0 0 0,3 0 0 0 0,-1 0 0 0 0,3 0 0 0 0,-1-1 0 0 0,0 2 0 0 0,0-1 0 0 0,0 0 0 0 0,2-1 0 0 0,-1 1 0 0 0,0-1 0 0 0,1 0 0 0 0,-2-1 0 0 0,-2 1 0 0 0,-1 1 0 0 0,2 0 0 0 0,-1 0 0 0 0,2-1 0 0 0,3-1 0 0 0,-1 0 0 0 0,1-1 0 0 0,-1 1 0 0 0,1 0 0 0 0,-1 0 0 0 0,0 1 0 0 0,0-1 0 0 0,-2 1 0 0 0,0-2 0 0 0,0 0 0 0 0,1 0 0 0 0,2-1 0 0 0,2-1 0 0 0,-2 1 0 0 0,2 0 0 0 0,-2 1 0 0 0,0 1 0 0 0,-2 0 0 0 0,2 1 0 0 0,0-3 0 0 0,0 2 0 0 0,0-1 0 0 0,1-1 0 0 0,0 1 0 0 0,-1 0 0 0 0,2-1 0 0 0,-2 1 0 0 0,1 0 0 0 0,0-1 0 0 0,2-2 0 0 0,0 0 0 0 0,1-1 0 0 0,1 0 0 0 0,0-1 0 0 0,0 1 0 0 0,0-1 0 0 0,1 0 0 0 0,-1 0 0 0 0,0 0 0 0 0,0 0 0 0 0,2 1 0 0 0,1-1 0 0 0,2 0 0 0 0,2 3 0 0 0,0 0 0 0 0,1 2 0 0 0,0 1 0 0 0,-1-2 0 0 0,0 0 0 0 0,-2-2 0 0 0,0 2 0 0 0,0 0 0 0 0,1 1 0 0 0,1 2 0 0 0,0 1 0 0 0,1 0 0 0 0,-1-1 0 0 0,0 1 0 0 0,-1-1 0 0 0,1 0 0 0 0,-1-1 0 0 0,-1-1 0 0 0,0 1 0 0 0,0-1 0 0 0,0 1 0 0 0,3 2 0 0 0,-1-1 0 0 0,1 1 0 0 0,1 2 0 0 0,1 0 0 0 0,-1 0 0 0 0,0-1 0 0 0,1 1 0 0 0,1 1 0 0 0,0 1 0 0 0,1 0 0 0 0,0 1 0 0 0,-1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43648 19253 16383 0 0,'2'0'0'0'0,"3"0"0"0"0,3-3 0 0 0,2 1 0 0 0,-1-3 0 0 0,1 0 0 0 0,-2-2 0 0 0,0 1 0 0 0,-1-1 0 0 0,0 1 0 0 0,1 1 0 0 0,-1 0 0 0 0,1 0 0 0 0,-1-1 0 0 0,0 1 0 0 0,1 0 0 0 0,2 0 0 0 0,1 1 0 0 0,1-2 0 0 0,0 0 0 0 0,1 0 0 0 0,0-2 0 0 0,0 1 0 0 0,-1 1 0 0 0,-1-1 0 0 0,-1 2 0 0 0,0 1 0 0 0,1-1 0 0 0,0 1 0 0 0,0 0 0 0 0,2 2 0 0 0,-1-2 0 0 0,1 1 0 0 0,-1 0 0 0 0,-1-2 0 0 0,-1 1 0 0 0,0 1 0 0 0,1 0 0 0 0,0 2 0 0 0,-2-2 0 0 0,1-1 0 0 0,-1 1 0 0 0,2 1 0 0 0,0 1 0 0 0,1-2 0 0 0,0 0 0 0 0,1 0 0 0 0,-1 1 0 0 0,1 0 0 0 0,0 2 0 0 0,0-1 0 0 0,0 1 0 0 0,-1 0 0 0 0,1 0 0 0 0,0 0 0 0 0,-1 1 0 0 0,1-1 0 0 0,0 0 0 0 0,-1 0 0 0 0,1 0 0 0 0,0 0 0 0 0,-1 0 0 0 0,1 0 0 0 0,0 0 0 0 0,0 0 0 0 0,-1 0 0 0 0,1 0 0 0 0,0 0 0 0 0,-3 2 0 0 0,0 1 0 0 0,0 0 0 0 0,0-1 0 0 0,-1 1 0 0 0,0 1 0 0 0,0 0 0 0 0,2-2 0 0 0,-2 2 0 0 0,0-1 0 0 0,0 1 0 0 0,2-2 0 0 0,0-1 0 0 0,1 0 0 0 0,-2 2 0 0 0,0 0 0 0 0,0-1 0 0 0,-2 2 0 0 0,0 1 0 0 0,2-2 0 0 0,-3 2 0 0 0,2 0 0 0 0,0-2 0 0 0,-2 2 0 0 0,2 0 0 0 0,0 0 0 0 0,1 1 0 0 0,-1 0 0 0 0,0 0 0 0 0,0-1 0 0 0,0 0 0 0 0,-1 0 0 0 0,-1 1 0 0 0,0-1 0 0 0,0 1 0 0 0,-1 0 0 0 0,0 1 0 0 0,-1 1 0 0 0,0 0 0 0 0,-1 0 0 0 0,0 1 0 0 0,-2 1 0 0 0,2-1 0 0 0,-1 0 0 0 0,0 1 0 0 0,0 0 0 0 0,-2 2 0 0 0,0 0 0 0 0,-1 0 0 0 0,0 1 0 0 0,0-1 0 0 0,0 1 0 0 0,0 0 0 0 0,0 0 0 0 0,-1 0 0 0 0,1-1 0 0 0,0 1 0 0 0,0 0 0 0 0,0-1 0 0 0,0 1 0 0 0,-2-2 0 0 0,-1-2 0 0 0,1 1 0 0 0,-3-1 0 0 0,1-1 0 0 0,0 1 0 0 0,-1-1 0 0 0,1 0 0 0 0,-2-1 0 0 0,0 0 0 0 0,0-1 0 0 0,0 1 0 0 0,1 1 0 0 0,0-1 0 0 0,0 1 0 0 0,1 1 0 0 0,0-1 0 0 0,-1 0 0 0 0,2 1 0 0 0,-2-1 0 0 0,1 1 0 0 0,0 0 0 0 0,0-1 0 0 0,-1 0 0 0 0,-1-1 0 0 0,1 0 0 0 0,-1 0 0 0 0,0-1 0 0 0,-1 0 0 0 0,1 1 0 0 0,1 1 0 0 0,2 1 0 0 0,-1 2 0 0 0,-2 1 0 0 0,-2-2 0 0 0,0 0 0 0 0,0 0 0 0 0,1 1 0 0 0,-1-2 0 0 0,1 0 0 0 0,2 1 0 0 0,2 0 0 0 0,-1-1 0 0 0,-2 0 0 0 0,1 1 0 0 0,-2-2 0 0 0,0 0 0 0 0,0-1 0 0 0,1 0 0 0 0,1 2 0 0 0,0-2 0 0 0,-2-1 0 0 0,0 0 0 0 0,2 1 0 0 0,1 2 0 0 0,0-1 0 0 0,0 1 0 0 0,-1-2 0 0 0,0 1 0 0 0,-2-2 0 0 0,2 1 0 0 0,-2-1 0 0 0,1 1 0 0 0,-1-1 0 0 0,1 0 0 0 0,1 2 0 0 0,0 0 0 0 0,0 0 0 0 0,2 1 0 0 0,-2-1 0 0 0,1 0 0 0 0,-2-1 0 0 0,-1-2 0 0 0,0 1 0 0 0,-1 1 0 0 0,1 1 0 0 0,-1 0 0 0 0,2 1 0 0 0,-1-2 0 0 0,1 1 0 0 0,1 0 0 0 0,0 0 0 0 0,-2 0 0 0 0,1 1 0 0 0,-1-1 0 0 0,0 0 0 0 0,0-1 0 0 0,1 1 0 0 0,-1-2 0 0 0,1 1 0 0 0,-1-1 0 0 0,1 0 0 0 0,-1 0 0 0 0,1 1 0 0 0,0-1 0 0 0,0 0 0 0 0,-1 0 0 0 0,1 1 0 0 0,-1-1 0 0 0,1 1 0 0 0,0-1 0 0 0,0 0 0 0 0,-1 0 0 0 0,1 1 0 0 0,-1-1 0 0 0,1 1 0 0 0,0-1 0 0 0,-3 0 0 0 0,0 0 0 0 0,0 1 0 0 0,0-1 0 0 0,2 1 0 0 0,-1-1 0 0 0,2 0 0 0 0,-1 0 0 0 0,-1-1 0 0 0,-2-2 0 0 0,-1-1 0 0 0,2 1 0 0 0,-1 0 0 0 0,0 0 0 0 0,2 1 0 0 0,-1 0 0 0 0,0-1 0 0 0,-1 0 0 0 0,-1-2 0 0 0,-1 0 0 0 0,0 0 0 0 0,-1-1 0 0 0,0 0 0 0 0,1-1 0 0 0,-1 1 0 0 0,0 0 0 0 0,0 0 0 0 0,0 0 0 0 0,1 0 0 0 0,-1 0 0 0 0,0 0 0 0 0,1 0 0 0 0,-1 0 0 0 0,0 0 0 0 0,1 0 0 0 0,-1 0 0 0 0,0 0 0 0 0,3-2 0 0 0,0-1 0 0 0,0 0 0 0 0,0 1 0 0 0,1-2 0 0 0,0 0 0 0 0,-1 1 0 0 0,2-1 0 0 0,0-1 0 0 0,1-1 0 0 0,0 1 0 0 0,1-2 0 0 0,-1 1 0 0 0,1 0 0 0 0,0 0 0 0 0,-2 1 0 0 0,-2 2 0 0 0,1-1 0 0 0,1 0 0 0 0,0-1 0 0 0,3-3 0 0 0,-1 2 0 0 0,1-2 0 0 0,-1 1 0 0 0,1-1 0 0 0,-1 2 0 0 0,0-1 0 0 0,-1 1 0 0 0,-1 1 0 0 0,1 0 0 0 0,-1 0 0 0 0,1 0 0 0 0,2-3 0 0 0,-1 1 0 0 0,1-1 0 0 0,-1 2 0 0 0,1-2 0 0 0,-1 2 0 0 0,0-1 0 0 0,-1 1 0 0 0,1-1 0 0 0,0 1 0 0 0,0 0 0 0 0,-1 0 0 0 0,1-1 0 0 0,1-1 0 0 0,2-2 0 0 0,-1 2 0 0 0,0-1 0 0 0,-1 1 0 0 0,0 1 0 0 0,1-2 0 0 0,-1 1 0 0 0,1 0 0 0 0,0-1 0 0 0,-1 1 0 0 0,1 0 0 0 0,0-1 0 0 0,2-1 0 0 0,0-1 0 0 0,-1 1 0 0 0,0 1 0 0 0,0-1 0 0 0,1-1 0 0 0,1 0 0 0 0,0-1 0 0 0,1-1 0 0 0,0 1 0 0 0,0-1 0 0 0,0 0 0 0 0,0 0 0 0 0,0 1 0 0 0,0-1 0 0 0,0 0 0 0 0,0 0 0 0 0,0 1 0 0 0,2 1 0 0 0,1 1 0 0 0,0 1 0 0 0,-1-2 0 0 0,2 2 0 0 0,0 0 0 0 0,-1 0 0 0 0,1-1 0 0 0,1-2 0 0 0,-1 1 0 0 0,0 1 0 0 0,1 0 0 0 0,-2 0 0 0 0,0-1 0 0 0,-1 0 0 0 0,-2-1 0 0 0,3 2 0 0 0,0 0 0 0 0,-1 0 0 0 0,0 0 0 0 0,0-2 0 0 0,1 3 0 0 0,0-1 0 0 0,2 3 0 0 0,0-1 0 0 0,-1 0 0 0 0,-1-2 0 0 0,1 2 0 0 0,0-1 0 0 0,0-1 0 0 0,0 2 0 0 0,0 0 0 0 0,0-1 0 0 0,0 0 0 0 0,1 1 0 0 0,-2-1 0 0 0,0-1 0 0 0,-1-1 0 0 0,1 1 0 0 0,0 1 0 0 0,0-1 0 0 0,1 1 0 0 0,0 1 0 0 0,0-1 0 0 0,0-1 0 0 0,1-1 0 0 0,1 1 0 0 0,1 3 0 0 0,0 0 0 0 0,1 1 0 0 0,-1 0 0 0 0,-1-2 0 0 0,-1 1 0 0 0,0 0 0 0 0,1 0 0 0 0,-1 0 0 0 0,2 1 0 0 0,-1-1 0 0 0,0 1 0 0 0,2 1 0 0 0,2 2 0 0 0,-1-1 0 0 0,0 0 0 0 0,-2-1 0 0 0,1 0 0 0 0,1 1 0 0 0,-2-1 0 0 0,1 1 0 0 0,1 0 0 0 0,-1-1 0 0 0,0 1 0 0 0,1 0 0 0 0,-1-1 0 0 0,-2 3 0 0 0,-1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37885 20832 16383 0 0,'0'2'0'0'0,"-3"1"0"0"0,1 1 0 0 0,-3 2 0 0 0,-3-2 0 0 0,1 1 0 0 0,-1 0 0 0 0,1 1 0 0 0,-1 0 0 0 0,2 0 0 0 0,-1 0 0 0 0,1 1 0 0 0,1 1 0 0 0,0 0 0 0 0,-2-2 0 0 0,-2-2 0 0 0,1 0 0 0 0,0 0 0 0 0,-2 0 0 0 0,2 0 0 0 0,-1 0 0 0 0,2 2 0 0 0,0-1 0 0 0,1 1 0 0 0,-1 0 0 0 0,-1-1 0 0 0,0 0 0 0 0,1 0 0 0 0,-2 1 0 0 0,-1-1 0 0 0,-2-1 0 0 0,0 2 0 0 0,0-2 0 0 0,1 2 0 0 0,1-1 0 0 0,0 0 0 0 0,0 0 0 0 0,-2 0 0 0 0,0 0 0 0 0,0 1 0 0 0,0-2 0 0 0,1 1 0 0 0,1 0 0 0 0,0-1 0 0 0,0 0 0 0 0,-1 1 0 0 0,-1-2 0 0 0,0 0 0 0 0,-1-2 0 0 0,0 0 0 0 0,1 1 0 0 0,-1 1 0 0 0,0 0 0 0 0,0 1 0 0 0,1 0 0 0 0,-1 0 0 0 0,0-2 0 0 0,0 2 0 0 0,1 0 0 0 0,-1-1 0 0 0,0-1 0 0 0,3 2 0 0 0,0 0 0 0 0,0-1 0 0 0,0-1 0 0 0,-1 0 0 0 0,-1 1 0 0 0,0 0 0 0 0,-1 0 0 0 0,1 1 0 0 0,-1 0 0 0 0,0 0 0 0 0,0-2 0 0 0,0 0 0 0 0,1-1 0 0 0,-1-1 0 0 0,0 0 0 0 0,1 0 0 0 0,-1 2 0 0 0,0 1 0 0 0,1-1 0 0 0,-1 0 0 0 0,0 0 0 0 0,1 1 0 0 0,-1 0 0 0 0,0 2 0 0 0,1 1 0 0 0,-1-2 0 0 0,0-1 0 0 0,1-1 0 0 0,-1-1 0 0 0,2 2 0 0 0,2-1 0 0 0,-1 1 0 0 0,-1-1 0 0 0,0-1 0 0 0,-1 2 0 0 0,0 1 0 0 0,0-2 0 0 0,-1 1 0 0 0,0-2 0 0 0,0 0 0 0 0,1-1 0 0 0,-1 0 0 0 0,2 3 0 0 0,1-1 0 0 0,0 1 0 0 0,0-1 0 0 0,-1-1 0 0 0,1 2 0 0 0,1 1 0 0 0,-1-1 0 0 0,0-1 0 0 0,-1-1 0 0 0,-1 2 0 0 0,0 1 0 0 0,-1-1 0 0 0,2 1 0 0 0,1 0 0 0 0,0 0 0 0 0,0-2 0 0 0,-1 0 0 0 0,-1 1 0 0 0,0 0 0 0 0,-1 0 0 0 0,0-1 0 0 0,3 2 0 0 0,0-1 0 0 0,0 0 0 0 0,-1 0 0 0 0,0-2 0 0 0,-1 0 0 0 0,0-1 0 0 0,0 1 0 0 0,-1-2 0 0 0,2 3 0 0 0,2 1 0 0 0,-2 0 0 0 0,1-1 0 0 0,-1-1 0 0 0,-1 0 0 0 0,2 2 0 0 0,0 0 0 0 0,0 0 0 0 0,0-1 0 0 0,1 1 0 0 0,0 1 0 0 0,-1-1 0 0 0,0 0 0 0 0,-1-2 0 0 0,1 2 0 0 0,1 1 0 0 0,-1-2 0 0 0,-1 0 0 0 0,0 2 0 0 0,-1 0 0 0 0,0-1 0 0 0,-1-1 0 0 0,1 2 0 0 0,-1-1 0 0 0,0 1 0 0 0,0-2 0 0 0,0-1 0 0 0,1 0 0 0 0,-1 0 0 0 0,0-1 0 0 0,1 0 0 0 0,-1 2 0 0 0,0 0 0 0 0,1 1 0 0 0,-1-1 0 0 0,0 2 0 0 0,1-1 0 0 0,-1 1 0 0 0,0-2 0 0 0,1 0 0 0 0,1 1 0 0 0,1 0 0 0 0,0 0 0 0 0,0-1 0 0 0,-1 1 0 0 0,-1 1 0 0 0,0-1 0 0 0,-1-1 0 0 0,1 2 0 0 0,-1 0 0 0 0,0-1 0 0 0,0-1 0 0 0,1 2 0 0 0,-1 0 0 0 0,0-1 0 0 0,0-1 0 0 0,1-1 0 0 0,-1 0 0 0 0,0 0 0 0 0,1-1 0 0 0,-1 0 0 0 0,0 2 0 0 0,1 0 0 0 0,-1 1 0 0 0,0-1 0 0 0,3 2 0 0 0,0-1 0 0 0,0 1 0 0 0,0-2 0 0 0,-1 2 0 0 0,-1 0 0 0 0,0-1 0 0 0,-1-1 0 0 0,1 2 0 0 0,-1-1 0 0 0,0 0 0 0 0,0 0 0 0 0,0-2 0 0 0,3 2 0 0 0,0 0 0 0 0,0 0 0 0 0,0-1 0 0 0,-2 2 0 0 0,1-1 0 0 0,-1 1 0 0 0,-1-2 0 0 0,-2-1 0 0 0,0 0 0 0 0,-1 0 0 0 0,1 1 0 0 0,1 1 0 0 0,0-1 0 0 0,1 0 0 0 0,0 0 0 0 0,0 1 0 0 0,1 0 0 0 0,-1 0 0 0 0,3 1 0 0 0,0 1 0 0 0,0-2 0 0 0,0 0 0 0 0,-1-2 0 0 0,-1 3 0 0 0,0-1 0 0 0,-1 0 0 0 0,1-1 0 0 0,-1 1 0 0 0,0 1 0 0 0,0-1 0 0 0,1-1 0 0 0,-1 0 0 0 0,2 1 0 0 0,1 0 0 0 0,0 0 0 0 0,0-1 0 0 0,-1-1 0 0 0,-1 0 0 0 0,0 0 0 0 0,0-1 0 0 0,-1 0 0 0 0,0 2 0 0 0,0 0 0 0 0,1 1 0 0 0,-1-1 0 0 0,2 2 0 0 0,1 0 0 0 0,0-1 0 0 0,0-1 0 0 0,-1 2 0 0 0,-1 0 0 0 0,0-1 0 0 0,-1-1 0 0 0,1 0 0 0 0,1 1 0 0 0,1 0 0 0 0,0 0 0 0 0,0-1 0 0 0,-2-1 0 0 0,1 2 0 0 0,-1 0 0 0 0,-1 0 0 0 0,0-1 0 0 0,1 2 0 0 0,-1 0 0 0 0,0-1 0 0 0,0-1 0 0 0,1-1 0 0 0,-1 0 0 0 0,0 0 0 0 0,0-1 0 0 0,1 0 0 0 0,-1 0 0 0 0,3 2 0 0 0,0 0 0 0 0,0 1 0 0 0,-1-1 0 0 0,0 0 0 0 0,0 1 0 0 0,-2 0 0 0 0,1 0 0 0 0,-1-1 0 0 0,0 0 0 0 0,1 1 0 0 0,-1 0 0 0 0,0 0 0 0 0,0-1 0 0 0,1-1 0 0 0,1 2 0 0 0,1 1 0 0 0,-2-2 0 0 0,-1 1 0 0 0,-1-2 0 0 0,2 2 0 0 0,1 0 0 0 0,1 0 0 0 0,-1-1 0 0 0,-1 0 0 0 0,0-1 0 0 0,2 1 0 0 0,1 1 0 0 0,-1 0 0 0 0,-1-1 0 0 0,0-1 0 0 0,0 0 0 0 0,-2 0 0 0 0,1-1 0 0 0,-1 0 0 0 0,0 0 0 0 0,0-1 0 0 0,1 3 0 0 0,-1 1 0 0 0,0 0 0 0 0,0-1 0 0 0,1 0 0 0 0,-1 1 0 0 0,0 0 0 0 0,1 0 0 0 0,-1-1 0 0 0,0 0 0 0 0,1-1 0 0 0,-1-1 0 0 0,3 2 0 0 0,0 1 0 0 0,0 0 0 0 0,-1-1 0 0 0,0 1 0 0 0,-1 1 0 0 0,0-1 0 0 0,0 0 0 0 0,-1-2 0 0 0,0 2 0 0 0,1 0 0 0 0,-1 0 0 0 0,0-1 0 0 0,0 0 0 0 0,1-1 0 0 0,1 1 0 0 0,1 1 0 0 0,0 0 0 0 0,0-1 0 0 0,-1-1 0 0 0,-1 0 0 0 0,0 0 0 0 0,-1-1 0 0 0,1 0 0 0 0,-1 0 0 0 0,0-1 0 0 0,0 1 0 0 0,1 2 0 0 0,-1 1 0 0 0,0 0 0 0 0,0-1 0 0 0,1 0 0 0 0,-1-1 0 0 0,0-1 0 0 0,1 3 0 0 0,-1-1 0 0 0,0 1 0 0 0,1-1 0 0 0,-1 0 0 0 0,0-2 0 0 0,1 3 0 0 0,-1 0 0 0 0,0 0 0 0 0,1-1 0 0 0,-1-1 0 0 0,0 0 0 0 0,1 0 0 0 0,-1 1 0 0 0,0 1 0 0 0,1-1 0 0 0,-1 0 0 0 0,0 0 0 0 0,1-1 0 0 0,-1-1 0 0 0,0 3 0 0 0,1-1 0 0 0,-1 1 0 0 0,0-1 0 0 0,1 0 0 0 0,-1-2 0 0 0,0 1 0 0 0,1-1 0 0 0,-1 0 0 0 0,0 0 0 0 0,1 0 0 0 0,-1 0 0 0 0,0 2 0 0 0,1 1 0 0 0,-1-1 0 0 0,-2 0 0 0 0,-1 2 0 0 0,1 0 0 0 0,0-1 0 0 0,1 0 0 0 0,0-2 0 0 0,1 0 0 0 0,0 2 0 0 0,-2 0 0 0 0,0-1 0 0 0,0 0 0 0 0,0 0 0 0 0,1-1 0 0 0,0 1 0 0 0,1 1 0 0 0,0 0 0 0 0,-2-1 0 0 0,0-1 0 0 0,0 0 0 0 0,0 2 0 0 0,1 0 0 0 0,0 0 0 0 0,1-1 0 0 0,0-1 0 0 0,0 2 0 0 0,-1 0 0 0 0,-2 0 0 0 0,1-1 0 0 0,0 0 0 0 0,-1-1 0 0 0,-1-1 0 0 0,1 0 0 0 0,1 0 0 0 0,-1 0 0 0 0,0 0 0 0 0,2 2 0 0 0,2 1 0 0 0,0-1 0 0 0,1 1 0 0 0,0-2 0 0 0,-1 0 0 0 0,0 0 0 0 0,0-1 0 0 0,-1 2 0 0 0,0 1 0 0 0,1-1 0 0 0,-1 0 0 0 0,0 0 0 0 0,0-1 0 0 0,1-1 0 0 0,-1 0 0 0 0,3 3 0 0 0,0-1 0 0 0,0 1 0 0 0,-1-1 0 0 0,0 0 0 0 0,0-2 0 0 0,-2 1 0 0 0,3 1 0 0 0,0 1 0 0 0,0 0 0 0 0,0-1 0 0 0,-2-1 0 0 0,1 0 0 0 0,-2 0 0 0 0,1-1 0 0 0,-1 2 0 0 0,0 1 0 0 0,1-1 0 0 0,-3 0 0 0 0,-1 0 0 0 0,1-1 0 0 0,2 1 0 0 0,1 1 0 0 0,1 0 0 0 0,0-1 0 0 0,0 0 0 0 0,-1-1 0 0 0,0-1 0 0 0,0 0 0 0 0,0 0 0 0 0,-1 0 0 0 0,0 0 0 0 0,0 0 0 0 0,1 0 0 0 0,-1 0 0 0 0,0 0 0 0 0,0 0 0 0 0,1 0 0 0 0,1 2 0 0 0,1 1 0 0 0,0-1 0 0 0,0 1 0 0 0,-1-2 0 0 0,-1 0 0 0 0,0 0 0 0 0,2 1 0 0 0,0 1 0 0 0,0 0 0 0 0,-1-1 0 0 0,0-1 0 0 0,-1 0 0 0 0,0-1 0 0 0,0 1 0 0 0,-1-1 0 0 0,2 2 0 0 0,1 0 0 0 0,0 1 0 0 0,0-1 0 0 0,-1 0 0 0 0,-1 1 0 0 0,0 0 0 0 0,-1 0 0 0 0,0-1 0 0 0,1 0 0 0 0,-1-2 0 0 0,0 1 0 0 0,0-1 0 0 0,1 2 0 0 0,-1 1 0 0 0,0-1 0 0 0,1 0 0 0 0,-1 0 0 0 0,0-1 0 0 0,0-1 0 0 0,3 3 0 0 0,0 0 0 0 0,0-1 0 0 0,0 0 0 0 0,-1 0 0 0 0,-1-1 0 0 0,0-1 0 0 0,-1 0 0 0 0,1 0 0 0 0,-1 0 0 0 0,0 0 0 0 0,0 0 0 0 0,1 0 0 0 0,-1 0 0 0 0,0 0 0 0 0,3 2 0 0 0,0 1 0 0 0,0-1 0 0 0,-1 1 0 0 0,0-2 0 0 0,0 0 0 0 0,-2 0 0 0 0,1 1 0 0 0,-1 1 0 0 0,0 0 0 0 0,1-1 0 0 0,-1-1 0 0 0,0 0 0 0 0,0-1 0 0 0,3 3 0 0 0,0 0 0 0 0,0-1 0 0 0,0 0 0 0 0,-2 0 0 0 0,1-1 0 0 0,-1-1 0 0 0,-1 2 0 0 0,0 1 0 0 0,1 0 0 0 0,-1-1 0 0 0,0-1 0 0 0,0 0 0 0 0,1 0 0 0 0,1 1 0 0 0,1 1 0 0 0,0 0 0 0 0,0-1 0 0 0,-1-1 0 0 0,-1 0 0 0 0,0-1 0 0 0,-1 3 0 0 0,1 0 0 0 0,-1-1 0 0 0,0 0 0 0 0,0 0 0 0 0,1-1 0 0 0,-1-1 0 0 0,0 0 0 0 0,0 0 0 0 0,1 0 0 0 0,-1 0 0 0 0,0 0 0 0 0,1 2 0 0 0,-1 1 0 0 0,0-1 0 0 0,1 1 0 0 0,-1-2 0 0 0,0 0 0 0 0,1 0 0 0 0,1 1 0 0 0,1 1 0 0 0,0 0 0 0 0,0-1 0 0 0,-1-1 0 0 0,-1 0 0 0 0,0-1 0 0 0,2 3 0 0 0,0 0 0 0 0,0-1 0 0 0,-1 0 0 0 0,0 0 0 0 0,-1-1 0 0 0,0 1 0 0 0,-1 1 0 0 0,1 0 0 0 0,-1-1 0 0 0,0 0 0 0 0,0-2 0 0 0,1 1 0 0 0,1 1 0 0 0,1 1 0 0 0,0 0 0 0 0,0-1 0 0 0,-1-1 0 0 0,-1 0 0 0 0,0-1 0 0 0,-1 1 0 0 0,1-1 0 0 0,1 2 0 0 0,1 0 0 0 0,0 1 0 0 0,-1-1 0 0 0,0 0 0 0 0,0 1 0 0 0,-2 0 0 0 0,1 0 0 0 0,-1-1 0 0 0,0 0 0 0 0,1 1 0 0 0,-1 0 0 0 0,0 0 0 0 0,0-1 0 0 0,3 2 0 0 0,0-1 0 0 0,0 0 0 0 0,0 0 0 0 0,-2-2 0 0 0,1 0 0 0 0,1 2 0 0 0,0 0 0 0 0,0-1 0 0 0,0 0 0 0 0,1 2 0 0 0,0 0 0 0 0,-1-1 0 0 0,0-1 0 0 0,-1 0 0 0 0,-1-2 0 0 0,0 1 0 0 0,-1-1 0 0 0,0 0 0 0 0,0 2 0 0 0,1 0 0 0 0,-1 1 0 0 0,0-1 0 0 0,0 2 0 0 0,0 0 0 0 0,1-1 0 0 0,-1-1 0 0 0,0 2 0 0 0,1 0 0 0 0,-1-1 0 0 0,3 1 0 0 0,0 1 0 0 0,0-2 0 0 0,-1 0 0 0 0,0 1 0 0 0,0-1 0 0 0,-2 3 0 0 0,1-1 0 0 0,-1-1 0 0 0,1-1 0 0 0,-1-1 0 0 0,0-1 0 0 0,0 1 0 0 0,0 1 0 0 0,1 0 0 0 0,-1 1 0 0 0,0 0 0 0 0,1 2 0 0 0,-1-1 0 0 0,0 0 0 0 0,1 0 0 0 0,-1 0 0 0 0,0-1 0 0 0,3 0 0 0 0,0 1 0 0 0,0-2 0 0 0,0 2 0 0 0,-2-1 0 0 0,1 0 0 0 0,-1-2 0 0 0,-1 0 0 0 0,0 1 0 0 0,1 0 0 0 0,-1 0 0 0 0,0 1 0 0 0,0 0 0 0 0,1 2 0 0 0,-1-1 0 0 0,0 0 0 0 0,0 0 0 0 0,1 0 0 0 0,1 1 0 0 0,1-1 0 0 0,1 0 0 0 0,-2 0 0 0 0,0-1 0 0 0,-1 0 0 0 0,0-1 0 0 0,0-2 0 0 0,-1 2 0 0 0,0 0 0 0 0,0 0 0 0 0,1-1 0 0 0,1 2 0 0 0,1-1 0 0 0,2 2 0 0 0,1 1 0 0 0,-2-2 0 0 0,0-1 0 0 0,0 1 0 0 0,1 0 0 0 0,-2-1 0 0 0,0-1 0 0 0,1 2 0 0 0,0-1 0 0 0,1 3 0 0 0,1-1 0 0 0,-2-1 0 0 0,0-1 0 0 0,-2-1 0 0 0,-1-1 0 0 0,2 1 0 0 0,0 1 0 0 0,0 0 0 0 0,0 1 0 0 0,-2 0 0 0 0,0 0 0 0 0,2 1 0 0 0,0-1 0 0 0,1 2 0 0 0,-2-1 0 0 0,0 0 0 0 0,-1 0 0 0 0,0 0 0 0 0,-1-1 0 0 0,0-2 0 0 0,1 2 0 0 0,-1-1 0 0 0,0 0 0 0 0,0 2 0 0 0,1 1 0 0 0,-1 1 0 0 0,0-2 0 0 0,3 1 0 0 0,0-1 0 0 0,0-1 0 0 0,-1 1 0 0 0,0 2 0 0 0,0-1 0 0 0,-2-1 0 0 0,1-1 0 0 0,-1-2 0 0 0,3 2 0 0 0,0-1 0 0 0,0 0 0 0 0,1 1 0 0 0,1 0 0 0 0,-1 2 0 0 0,-1-1 0 0 0,-1-1 0 0 0,-1 2 0 0 0,0-2 0 0 0,2 2 0 0 0,0 0 0 0 0,0-2 0 0 0,1 1 0 0 0,1 0 0 0 0,-1-1 0 0 0,-1-2 0 0 0,-1 0 0 0 0,1 1 0 0 0,1 0 0 0 0,-1 0 0 0 0,-1 1 0 0 0,0 0 0 0 0,1 2 0 0 0,1-1 0 0 0,-1-1 0 0 0,-1 2 0 0 0,0-2 0 0 0,-1 0 0 0 0,2 1 0 0 0,1-1 0 0 0,-1 2 0 0 0,-1-1 0 0 0,0 0 0 0 0,-1-2 0 0 0,0-1 0 0 0,-1 1 0 0 0,0 2 0 0 0,1 1 0 0 0,-1-2 0 0 0,2 2 0 0 0,1-1 0 0 0,0-1 0 0 0,2 1 0 0 0,0 0 0 0 0,-1 1 0 0 0,-1-1 0 0 0,-1-1 0 0 0,1 1 0 0 0,1 0 0 0 0,-1-1 0 0 0,-1-2 0 0 0,2 2 0 0 0,0 0 0 0 0,0-1 0 0 0,0 1 0 0 0,1 0 0 0 0,-1 0 0 0 0,1 0 0 0 0,0 1 0 0 0,-1 1 0 0 0,-1-1 0 0 0,-1-1 0 0 0,1 2 0 0 0,1-2 0 0 0,-1 0 0 0 0,-1-1 0 0 0,0-2 0 0 0,-1 2 0 0 0,0 0 0 0 0,1 2 0 0 0,1 0 0 0 0,0-1 0 0 0,0 1 0 0 0,-2 0 0 0 0,3 1 0 0 0,-1-1 0 0 0,1 0 0 0 0,-2 0 0 0 0,0 0 0 0 0,-1-1 0 0 0,2 0 0 0 0,0 1 0 0 0,0-2 0 0 0,0 0 0 0 0,-2-2 0 0 0,3 2 0 0 0,-1 0 0 0 0,0 0 0 0 0,2 1 0 0 0,0 0 0 0 0,-1 0 0 0 0,1 1 0 0 0,0-1 0 0 0,-1 0 0 0 0,1 1 0 0 0,0-1 0 0 0,-2 2 0 0 0,0-1 0 0 0,-1 2 0 0 0,-1-1 0 0 0,0-2 0 0 0,-1-1 0 0 0,3 1 0 0 0,0 0 0 0 0,-1-1 0 0 0,1 0 0 0 0,1 0 0 0 0,0 1 0 0 0,-1-1 0 0 0,2 1 0 0 0,0 0 0 0 0,1 2 0 0 0,0-1 0 0 0,-1 0 0 0 0,-2-2 0 0 0,2 1 0 0 0,-1 0 0 0 0,-1-1 0 0 0,2 1 0 0 0,-1 1 0 0 0,0-2 0 0 0,-1-1 0 0 0,-1 0 0 0 0,1 1 0 0 0,1 0 0 0 0,-1 0 0 0 0,1 1 0 0 0,1 0 0 0 0,-1 2 0 0 0,-1 0 0 0 0,-1-2 0 0 0,1 1 0 0 0,1 0 0 0 0,-1-1 0 0 0,1 1 0 0 0,1-1 0 0 0,-1 2 0 0 0,-1-1 0 0 0,-1-1 0 0 0,-1-1 0 0 0,0-1 0 0 0,1 1 0 0 0,1 1 0 0 0,0-2 0 0 0,2 2 0 0 0,-1 1 0 0 0,0-2 0 0 0,-1 0 0 0 0,1 0 0 0 0,0 1 0 0 0,2 1 0 0 0,0 1 0 0 0,-2-2 0 0 0,-1-1 0 0 0,2 1 0 0 0,-1 0 0 0 0,0-1 0 0 0,0 1 0 0 0,1 1 0 0 0,-1-2 0 0 0,-2 0 0 0 0,0-2 0 0 0,0 0 0 0 0,0 1 0 0 0,2 1 0 0 0,-1 0 0 0 0,1 1 0 0 0,1 0 0 0 0,-2 0 0 0 0,3 1 0 0 0,-2-1 0 0 0,0 0 0 0 0,-1-1 0 0 0,2 0 0 0 0,-1 1 0 0 0,-1 1 0 0 0,0 0 0 0 0,-2 0 0 0 0,0-2 0 0 0,0-2 0 0 0,-1 3 0 0 0,1-1 0 0 0,-1 0 0 0 0,0-1 0 0 0,2 1 0 0 0,1 1 0 0 0,0-1 0 0 0,2 1 0 0 0,0 1 0 0 0,-1-2 0 0 0,-1 0 0 0 0,-1 1 0 0 0,-1-1 0 0 0,0 0 0 0 0,2 2 0 0 0,0-1 0 0 0,0 0 0 0 0,-1-2 0 0 0,2 2 0 0 0,0 0 0 0 0,-1-1 0 0 0,0-1 0 0 0,-1 0 0 0 0,-1-2 0 0 0,2 3 0 0 0,0 0 0 0 0,0-1 0 0 0,0 0 0 0 0,0 2 0 0 0,1 0 0 0 0,0-1 0 0 0,1 1 0 0 0,-1 1 0 0 0,0-2 0 0 0,-1 0 0 0 0,1 1 0 0 0,1-1 0 0 0,-2 1 0 0 0,2 0 0 0 0,-1 0 0 0 0,0 0 0 0 0,-1-2 0 0 0,-1 0 0 0 0,1 1 0 0 0,1 0 0 0 0,-1 0 0 0 0,-1-1 0 0 0,0-1 0 0 0,-1 0 0 0 0,2 2 0 0 0,0 0 0 0 0,0-1 0 0 0,0 3 0 0 0,-2-1 0 0 0,1-1 0 0 0,-2 0 0 0 0,3 1 0 0 0,0 0 0 0 0,0-1 0 0 0,2 1 0 0 0,-1 1 0 0 0,0-2 0 0 0,-1 0 0 0 0,-1 0 0 0 0,0 1 0 0 0,-2-1 0 0 0,3 2 0 0 0,0-1 0 0 0,0-1 0 0 0,-1 0 0 0 0,0-1 0 0 0,-1-2 0 0 0,0 1 0 0 0,1 1 0 0 0,2 1 0 0 0,-1-1 0 0 0,-1 0 0 0 0,0 2 0 0 0,-1 0 0 0 0,0-1 0 0 0,1 1 0 0 0,2 1 0 0 0,-1-2 0 0 0,-1 0 0 0 0,0-1 0 0 0,1 1 0 0 0,1 0 0 0 0,-1 0 0 0 0,0 1 0 0 0,-2 0 0 0 0,1 0 0 0 0,-2 0 0 0 0,1 1 0 0 0,-1-1 0 0 0,0-2 0 0 0,0 0 0 0 0,1-1 0 0 0,-1-1 0 0 0,0 2 0 0 0,0 1 0 0 0,1 2 0 0 0,-1-1 0 0 0,0 1 0 0 0,1-2 0 0 0,-1 1 0 0 0,0 0 0 0 0,1-1 0 0 0,-1 2 0 0 0,0-1 0 0 0,1-1 0 0 0,-1 0 0 0 0,0 1 0 0 0,1-1 0 0 0,-1 0 0 0 0,0 0 0 0 0,0-2 0 0 0,1 0 0 0 0,-1-1 0 0 0,0 2 0 0 0,1 1 0 0 0,-1 0 0 0 0,0-1 0 0 0,3 1 0 0 0,0 1 0 0 0,0-1 0 0 0,0 0 0 0 0,-1 0 0 0 0,-1 1 0 0 0,0-1 0 0 0,-1-1 0 0 0,3 2 0 0 0,0 0 0 0 0,0-1 0 0 0,-1-1 0 0 0,0 0 0 0 0,1 1 0 0 0,1 0 0 0 0,-1 0 0 0 0,0-1 0 0 0,-1 1 0 0 0,-1 1 0 0 0,0-1 0 0 0,-1-1 0 0 0,0 0 0 0 0,0-1 0 0 0,1-1 0 0 0,-1 0 0 0 0,2 2 0 0 0,1 1 0 0 0,0 0 0 0 0,0-1 0 0 0,-1-1 0 0 0,-1 2 0 0 0,0 1 0 0 0,-1-2 0 0 0,1 1 0 0 0,1 0 0 0 0,1 1 0 0 0,0-1 0 0 0,0-1 0 0 0,-2 0 0 0 0,3 1 0 0 0,0 0 0 0 0,-1 0 0 0 0,-1-1 0 0 0,0 0 0 0 0,-1-2 0 0 0,2 3 0 0 0,0 0 0 0 0,0 0 0 0 0,0-1 0 0 0,-1-1 0 0 0,-1 2 0 0 0,0 0 0 0 0,-1 0 0 0 0,0-1 0 0 0,1 0 0 0 0,-1-1 0 0 0,0-1 0 0 0,0 0 0 0 0,0 0 0 0 0,3 2 0 0 0,0 1 0 0 0,0-1 0 0 0,0 1 0 0 0,-2-2 0 0 0,1 0 0 0 0,-1 0 0 0 0,-1-1 0 0 0,3 2 0 0 0,0 1 0 0 0,0-1 0 0 0,-1 0 0 0 0,0 0 0 0 0,-1-1 0 0 0,0-1 0 0 0,-1 3 0 0 0,1-1 0 0 0,-1 1 0 0 0,0-1 0 0 0,0 0 0 0 0,1-1 0 0 0,-1-1 0 0 0,0 0 0 0 0,1 0 0 0 0,-1 0 0 0 0,0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0,-1-3 0 0 0,0 1 0 0 0,1-1 0 0 0,-1 1 0 0 0,0 0 0 0 0,1 1 0 0 0,-1 1 0 0 0,0-3 0 0 0,1 0 0 0 0,-1 1 0 0 0,0 0 0 0 0,1 0 0 0 0,-1 1 0 0 0,0 1 0 0 0,0 0 0 0 0,1 0 0 0 0,-1 0 0 0 0,0 0 0 0 0,1 0 0 0 0,-1-2 0 0 0,0-1 0 0 0,-1 0 0 0 0,-2 1 0 0 0,1-1 0 0 0,0-1 0 0 0,1 0 0 0 0,0 2 0 0 0,1 0 0 0 0,0 2 0 0 0,2-3 0 0 0,2 0 0 0 0,-1 0 0 0 0,-1 1 0 0 0,0 1 0 0 0,0-2 0 0 0,-1 0 0 0 0,-1 0 0 0 0,1 1 0 0 0,-1 0 0 0 0,2-1 0 0 0,1 0 0 0 0,0 0 0 0 0,0 1 0 0 0,1-2 0 0 0,0 1 0 0 0,-1 0 0 0 0,0 0 0 0 0,-1 2 0 0 0,-1 0 0 0 0,0 1 0 0 0,-1-1 0 0 0,1 2 0 0 0,1-3 0 0 0,1-1 0 0 0,0 0 0 0 0,-1 1 0 0 0,2-2 0 0 0,0 1 0 0 0,0-1 0 0 0,-1 2 0 0 0,-1-2 0 0 0,-1 1 0 0 0,-1-1 0 0 0,1 2 0 0 0,1-2 0 0 0,1 1 0 0 0,0 0 0 0 0,0 0 0 0 0,-2 0 0 0 0,1-1 0 0 0,-2 1 0 0 0,3-1 0 0 0,0-1 0 0 0,0 2 0 0 0,0 0 0 0 0,-2 2 0 0 0,1 0 0 0 0,1-2 0 0 0,0 0 0 0 0,0 1 0 0 0,-1-3 0 0 0,0 1 0 0 0,-1 1 0 0 0,2-2 0 0 0,1 0 0 0 0,-1 2 0 0 0,1-2 0 0 0,1 0 0 0 0,-1 2 0 0 0,1-2 0 0 0,0 1 0 0 0,-1 0 0 0 0,-1 2 0 0 0,-1 0 0 0 0,1-1 0 0 0,1 0 0 0 0,-1 0 0 0 0,-1 1 0 0 0,2-1 0 0 0,0-1 0 0 0,1-1 0 0 0,1-1 0 0 0,1 0 0 0 0,-1 0 0 0 0,-1 1 0 0 0,-2 0 0 0 0,0 0 0 0 0,-2-1 0 0 0,0 1 0 0 0,-1 1 0 0 0,2-2 0 0 0,1 2 0 0 0,2-2 0 0 0,0 1 0 0 0,0 0 0 0 0,0 0 0 0 0,1-2 0 0 0,-2 1 0 0 0,1-2 0 0 0,0 2 0 0 0,-1 1 0 0 0,1-1 0 0 0,0 1 0 0 0,-2 1 0 0 0,2 0 0 0 0,0-1 0 0 0,1 0 0 0 0,0 0 0 0 0,-1 0 0 0 0,0 0 0 0 0,0 1 0 0 0,-1-2 0 0 0,-1 0 0 0 0,1 0 0 0 0,0-2 0 0 0,-1 0 0 0 0,0 2 0 0 0,1 0 0 0 0,0 1 0 0 0,-1 1 0 0 0,2-1 0 0 0,-1 1 0 0 0,3-2 0 0 0,-2 1 0 0 0,2-2 0 0 0,-1 2 0 0 0,2-2 0 0 0,-2 1 0 0 0,-1-1 0 0 0,-1 1 0 0 0,-2 1 0 0 0,1 0 0 0 0,1 0 0 0 0,1 0 0 0 0,0-1 0 0 0,1 0 0 0 0,0 0 0 0 0,-1 2 0 0 0,1-2 0 0 0,-1 2 0 0 0,2-2 0 0 0,-2 0 0 0 0,0 2 0 0 0,0-1 0 0 0,0 0 0 0 0,-1 2 0 0 0,1-2 0 0 0,0 1 0 0 0,-1-2 0 0 0,1-2 0 0 0,0 1 0 0 0,-1 2 0 0 0,1-2 0 0 0,-1 2 0 0 0,2-1 0 0 0,0 0 0 0 0,1 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39759 20263 16383 0 0,'2'0'0'0'0,"3"0"0"0"0,3 0 0 0 0,2 0 0 0 0,1 0 0 0 0,2 0 0 0 0,0 0 0 0 0,0 0 0 0 0,0 0 0 0 0,0 0 0 0 0,-2-2 0 0 0,-1-1 0 0 0,0 0 0 0 0,-1-1 0 0 0,-1 0 0 0 0,1 0 0 0 0,-1-1 0 0 0,0 0 0 0 0,1 2 0 0 0,-1-2 0 0 0,0 0 0 0 0,1 2 0 0 0,-1-2 0 0 0,0 1 0 0 0,1 0 0 0 0,1 1 0 0 0,-1 0 0 0 0,0-1 0 0 0,-1-1 0 0 0,-1 0 0 0 0,0-1 0 0 0,-1 0 0 0 0,0-1 0 0 0,1 1 0 0 0,1 1 0 0 0,-1 0 0 0 0,1 0 0 0 0,-1-1 0 0 0,0 1 0 0 0,2 0 0 0 0,-2 0 0 0 0,-1-1 0 0 0,0-1 0 0 0,0 0 0 0 0,0-2 0 0 0,-1-1 0 0 0,1 1 0 0 0,2 2 0 0 0,0 0 0 0 0,-3-1 0 0 0,2 1 0 0 0,-2-1 0 0 0,-1 0 0 0 0,1 0 0 0 0,-1 0 0 0 0,0-1 0 0 0,-2-1 0 0 0,-1-2 0 0 0,2 0 0 0 0,0 0 0 0 0,0-1 0 0 0,1 1 0 0 0,3 1 0 0 0,-1 1 0 0 0,-1 0 0 0 0,1 1 0 0 0,0 1 0 0 0,-2-1 0 0 0,1-1 0 0 0,-1-1 0 0 0,2 2 0 0 0,-1-1 0 0 0,0 0 0 0 0,-2 0 0 0 0,-2-2 0 0 0,2 3 0 0 0,1-1 0 0 0,-2 0 0 0 0,3 2 0 0 0,-1 0 0 0 0,1 1 0 0 0,1-1 0 0 0,-2 0 0 0 0,1 1 0 0 0,0-1 0 0 0,-1-1 0 0 0,1 1 0 0 0,-1 0 0 0 0,2 1 0 0 0,-1 0 0 0 0,0-2 0 0 0,-2 0 0 0 0,-2-2 0 0 0,0-1 0 0 0,2 2 0 0 0,0 0 0 0 0,-1 0 0 0 0,2 1 0 0 0,1 1 0 0 0,-2-1 0 0 0,0-1 0 0 0,1 1 0 0 0,-1 0 0 0 0,3 2 0 0 0,-1-1 0 0 0,-1 0 0 0 0,-1-2 0 0 0,-1-1 0 0 0,-1-1 0 0 0,-1 0 0 0 0,3 2 0 0 0,-1 0 0 0 0,1 0 0 0 0,-1-1 0 0 0,-1 0 0 0 0,0-1 0 0 0,-1-1 0 0 0,1 1 0 0 0,-2-1 0 0 0,1 0 0 0 0,-2 3 0 0 0,-1 0 0 0 0,-2 2 0 0 0,0 0 0 0 0,1 0 0 0 0,-2 1 0 0 0,-1-1 0 0 0,0-1 0 0 0,2-1 0 0 0,-1 1 0 0 0,1 0 0 0 0,-1 2 0 0 0,0-1 0 0 0,-1 2 0 0 0,0 1 0 0 0,-3 2 0 0 0,1-1 0 0 0,0 1 0 0 0,2-2 0 0 0,-1 0 0 0 0,-1 1 0 0 0,2-1 0 0 0,-1 0 0 0 0,-1-1 0 0 0,-1 1 0 0 0,-1 0 0 0 0,1 0 0 0 0,0 1 0 0 0,3-2 0 0 0,-1 0 0 0 0,-1 2 0 0 0,0 1 0 0 0,-2 1 0 0 0,-1 1 0 0 0,0 1 0 0 0,-1 0 0 0 0,1 0 0 0 0,-1 0 0 0 0,0 1 0 0 0,0-1 0 0 0,0 0 0 0 0,0 0 0 0 0,1 0 0 0 0,-1 0 0 0 0,0 0 0 0 0,1 0 0 0 0,-1 0 0 0 0,0 0 0 0 0,1 0 0 0 0,1 2 0 0 0,1 1 0 0 0,0 2 0 0 0,2 2 0 0 0,0 0 0 0 0,-1-1 0 0 0,1 1 0 0 0,0-2 0 0 0,-1 2 0 0 0,-1-2 0 0 0,-1 0 0 0 0,1 0 0 0 0,3 2 0 0 0,0-1 0 0 0,1 2 0 0 0,0-2 0 0 0,0 1 0 0 0,0 0 0 0 0,1-1 0 0 0,-2 1 0 0 0,-1-3 0 0 0,1 1 0 0 0,-1 2 0 0 0,1 2 0 0 0,2 1 0 0 0,-1-1 0 0 0,1 1 0 0 0,2 0 0 0 0,-2-2 0 0 0,1 1 0 0 0,-2-2 0 0 0,1 0 0 0 0,-2-1 0 0 0,2 1 0 0 0,0 1 0 0 0,0 0 0 0 0,0-1 0 0 0,-1 2 0 0 0,1 1 0 0 0,0 2 0 0 0,0-3 0 0 0,1 1 0 0 0,0 0 0 0 0,-1-2 0 0 0,1 1 0 0 0,0 0 0 0 0,0-1 0 0 0,-1 0 0 0 0,2 1 0 0 0,-2-1 0 0 0,1 0 0 0 0,0 1 0 0 0,2 2 0 0 0,-2-3 0 0 0,0 1 0 0 0,1 1 0 0 0,1 1 0 0 0,1 0 0 0 0,0 1 0 0 0,-2 0 0 0 0,0 1 0 0 0,1-1 0 0 0,0 1 0 0 0,-2 0 0 0 0,0 0 0 0 0,1 0 0 0 0,1-1 0 0 0,0 1 0 0 0,-1-2 0 0 0,0-2 0 0 0,0 1 0 0 0,1 1 0 0 0,1 0 0 0 0,0 1 0 0 0,1 0 0 0 0,-1 0 0 0 0,2 1 0 0 0,-3-2 0 0 0,-1-1 0 0 0,0 0 0 0 0,1 0 0 0 0,1 1 0 0 0,0 1 0 0 0,0 0 0 0 0,1 1 0 0 0,0-1 0 0 0,0 1 0 0 0,0 0 0 0 0,0 0 0 0 0,0 0 0 0 0,0-1 0 0 0,0 1 0 0 0,0 0 0 0 0,0-1 0 0 0,0 1 0 0 0,0 0 0 0 0,0-1 0 0 0,0 1 0 0 0,0 0 0 0 0,0-1 0 0 0,3-1 0 0 0,-1-1 0 0 0,1 0 0 0 0,2 0 0 0 0,-1 1 0 0 0,2-1 0 0 0,-1-1 0 0 0,0 1 0 0 0,-2 0 0 0 0,1-1 0 0 0,0 0 0 0 0,2 1 0 0 0,1-2 0 0 0,0 0 0 0 0,1-1 0 0 0,-2 1 0 0 0,2-2 0 0 0,-2 0 0 0 0,1 0 0 0 0,-1 1 0 0 0,1-1 0 0 0,1-2 0 0 0,0 1 0 0 0,0 0 0 0 0,1-1 0 0 0,1-2 0 0 0,1-1 0 0 0,1 0 0 0 0,0-1 0 0 0,-1-2 0 0 0,-1-1 0 0 0,-2-2 0 0 0,-2-2 0 0 0,-3-3 0 0 0,-1-1 0 0 0,-1-1 0 0 0,-1-1 0 0 0,-1 0 0 0 0,1 0 0 0 0,-1 0 0 0 0,1 0 0 0 0,0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12T05:14:43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36585 20814 16383 0 0,'-2'0'0'0'0,"-3"0"0"0"0,-1 2 0 0 0,-1 1 0 0 0,0 2 0 0 0,0 0 0 0 0,0 1 0 0 0,0 0 0 0 0,1 1 0 0 0,-1 2 0 0 0,1 1 0 0 0,-1-2 0 0 0,1 2 0 0 0,0-3 0 0 0,0 1 0 0 0,-1-2 0 0 0,1 1 0 0 0,-1 1 0 0 0,-1 0 0 0 0,1 0 0 0 0,-1-2 0 0 0,1 2 0 0 0,0-2 0 0 0,0 1 0 0 0,0-1 0 0 0,1 0 0 0 0,0 0 0 0 0,-2 1 0 0 0,-2-1 0 0 0,2 0 0 0 0,-1 0 0 0 0,-1-1 0 0 0,2 0 0 0 0,-1 0 0 0 0,2 1 0 0 0,0-1 0 0 0,-2-1 0 0 0,2 1 0 0 0,-1 0 0 0 0,1 1 0 0 0,0-1 0 0 0,-1 2 0 0 0,-2-2 0 0 0,-1 0 0 0 0,2 0 0 0 0,-1 0 0 0 0,0-1 0 0 0,-1-2 0 0 0,0 2 0 0 0,-1 0 0 0 0,0-1 0 0 0,-1-1 0 0 0,3 1 0 0 0,0 1 0 0 0,0-1 0 0 0,-1 1 0 0 0,0 1 0 0 0,-1-2 0 0 0,0 0 0 0 0,2 0 0 0 0,0 1 0 0 0,0-1 0 0 0,-1 0 0 0 0,2 0 0 0 0,0 1 0 0 0,0-1 0 0 0,-2-1 0 0 0,0 0 0 0 0,-1 1 0 0 0,0 0 0 0 0,0 0 0 0 0,-1-1 0 0 0,0-1 0 0 0,0 0 0 0 0,0-1 0 0 0,0 0 0 0 0,1 0 0 0 0,-1 0 0 0 0,0 0 0 0 0,1 0 0 0 0,-1 0 0 0 0,0 0 0 0 0,1 0 0 0 0,1 2 0 0 0,1 1 0 0 0,0 0 0 0 0,0-1 0 0 0,-1-1 0 0 0,-1 0 0 0 0,0 0 0 0 0,-1-1 0 0 0,1 0 0 0 0,-1 0 0 0 0,0 0 0 0 0,3 2 0 0 0,0 1 0 0 0,0-1 0 0 0,-1 0 0 0 0,0 0 0 0 0,-1-1 0 0 0,0-1 0 0 0,0 1 0 0 0,-1-1 0 0 0,0 0 0 0 0,1-1 0 0 0,-1 1 0 0 0,0 0 0 0 0,0 0 0 0 0,0 0 0 0 0,1 0 0 0 0,-1 0 0 0 0,0 0 0 0 0,1 0 0 0 0,-1 2 0 0 0,-2 1 0 0 0,0 0 0 0 0,-1-1 0 0 0,1 0 0 0 0,1-1 0 0 0,1-1 0 0 0,-1 0 0 0 0,1 0 0 0 0,1 0 0 0 0,-1 0 0 0 0,1 0 0 0 0,-1 0 0 0 0,1 0 0 0 0,-1 0 0 0 0,0 0 0 0 0,1 0 0 0 0,-1 0 0 0 0,-2 0 0 0 0,0 2 0 0 0,-1 1 0 0 0,1 0 0 0 0,1-1 0 0 0,0-1 0 0 0,1 0 0 0 0,0 0 0 0 0,1-1 0 0 0,-1 0 0 0 0,1 0 0 0 0,-1 0 0 0 0,0 0 0 0 0,1 0 0 0 0,-1 2 0 0 0,1 1 0 0 0,-1-1 0 0 0,0 0 0 0 0,0 0 0 0 0,-1-1 0 0 0,-2-1 0 0 0,1 1 0 0 0,0-1 0 0 0,1 0 0 0 0,0 2 0 0 0,1 0 0 0 0,0 1 0 0 0,0-1 0 0 0,1 0 0 0 0,-1-1 0 0 0,0-1 0 0 0,1 0 0 0 0,-1 0 0 0 0,1 0 0 0 0,-3 0 0 0 0,-1 0 0 0 0,1 0 0 0 0,0 0 0 0 0,1 2 0 0 0,0 1 0 0 0,1 0 0 0 0,0-1 0 0 0,0-1 0 0 0,1 0 0 0 0,-1 0 0 0 0,1-1 0 0 0,-1 0 0 0 0,0 2 0 0 0,1 1 0 0 0,-1-1 0 0 0,1 1 0 0 0,-1-2 0 0 0,0 0 0 0 0,1 0 0 0 0,-1 1 0 0 0,0 1 0 0 0,0-1 0 0 0,1 0 0 0 0,-1 0 0 0 0,0-1 0 0 0,1-1 0 0 0,-1 0 0 0 0,3 3 0 0 0,0-1 0 0 0,0 1 0 0 0,-1-1 0 0 0,0-1 0 0 0,0 0 0 0 0,-2 0 0 0 0,1-1 0 0 0,-1 0 0 0 0,0 2 0 0 0,1 1 0 0 0,-1-1 0 0 0,0 1 0 0 0,0-2 0 0 0,1 0 0 0 0,-1 0 0 0 0,2 1 0 0 0,2 1 0 0 0,-1-1 0 0 0,-1 0 0 0 0,0 0 0 0 0,-1-1 0 0 0,0-1 0 0 0,0 0 0 0 0,-1 0 0 0 0,0 0 0 0 0,1 0 0 0 0,-1 2 0 0 0,0 1 0 0 0,0 0 0 0 0,1-1 0 0 0,-1-1 0 0 0,0 3 0 0 0,0-1 0 0 0,1 0 0 0 0,-1-1 0 0 0,0 0 0 0 0,1-2 0 0 0,-1 3 0 0 0,0 0 0 0 0,1 0 0 0 0,-1-1 0 0 0,0-1 0 0 0,3 2 0 0 0,0 0 0 0 0,0 0 0 0 0,0-1 0 0 0,-1 0 0 0 0,-1-1 0 0 0,2 1 0 0 0,0 1 0 0 0,0 0 0 0 0,0-1 0 0 0,-1-1 0 0 0,-1 0 0 0 0,-1 0 0 0 0,1-1 0 0 0,-1 0 0 0 0,0 0 0 0 0,1 0 0 0 0,-1-1 0 0 0,0 1 0 0 0,0 0 0 0 0,3 2 0 0 0,0 1 0 0 0,0 0 0 0 0,-3-1 0 0 0,-1 2 0 0 0,0 0 0 0 0,0-1 0 0 0,0-1 0 0 0,0 0 0 0 0,1-1 0 0 0,0 1 0 0 0,0 1 0 0 0,0 0 0 0 0,1-1 0 0 0,-1-1 0 0 0,0 0 0 0 0,1 2 0 0 0,-1 0 0 0 0,0 0 0 0 0,1-1 0 0 0,-1-1 0 0 0,0 0 0 0 0,1-1 0 0 0,-1 1 0 0 0,3 1 0 0 0,0 0 0 0 0,0 1 0 0 0,-1-1 0 0 0,0 0 0 0 0,0-2 0 0 0,-2 1 0 0 0,3 1 0 0 0,0 1 0 0 0,0 0 0 0 0,0-1 0 0 0,-2-1 0 0 0,1 0 0 0 0,-2 0 0 0 0,1-1 0 0 0,-1 0 0 0 0,0 0 0 0 0,1 0 0 0 0,-1-1 0 0 0,0 1 0 0 0,0 0 0 0 0,1 0 0 0 0,1 2 0 0 0,1 1 0 0 0,0 0 0 0 0,0-1 0 0 0,-1 0 0 0 0,-3-1 0 0 0,-1 1 0 0 0,0 2 0 0 0,0-2 0 0 0,0 0 0 0 0,2 0 0 0 0,-1-1 0 0 0,1 1 0 0 0,1 1 0 0 0,-1 0 0 0 0,0-1 0 0 0,1-1 0 0 0,-3 0 0 0 0,0 0 0 0 0,-1-1 0 0 0,1 2 0 0 0,1 1 0 0 0,1-1 0 0 0,-1 0 0 0 0,2 0 0 0 0,-1-1 0 0 0,0 1 0 0 0,1 2 0 0 0,-1-2 0 0 0,1 0 0 0 0,-1 0 0 0 0,0-1 0 0 0,1 1 0 0 0,-1 1 0 0 0,0 0 0 0 0,1-1 0 0 0,-1 0 0 0 0,0-2 0 0 0,1 1 0 0 0,-1-1 0 0 0,0 0 0 0 0,1 0 0 0 0,-1 0 0 0 0,0 0 0 0 0,1-1 0 0 0,-1 1 0 0 0,0 0 0 0 0,3 2 0 0 0,0 1 0 0 0,0 0 0 0 0,-1-1 0 0 0,0 0 0 0 0,0-1 0 0 0,-1-1 0 0 0,-1 1 0 0 0,0-1 0 0 0,1 2 0 0 0,-1 0 0 0 0,0 1 0 0 0,0-1 0 0 0,1 0 0 0 0,-1-1 0 0 0,0-1 0 0 0,0 0 0 0 0,3 2 0 0 0,0 1 0 0 0,0 0 0 0 0,0-1 0 0 0,-1-1 0 0 0,-1 0 0 0 0,0 0 0 0 0,-1-1 0 0 0,3 2 0 0 0,0 1 0 0 0,-2-1 0 0 0,-2 1 0 0 0,0-2 0 0 0,0 0 0 0 0,1-1 0 0 0,-1 1 0 0 0,1 1 0 0 0,0 1 0 0 0,0-1 0 0 0,0 0 0 0 0,1 0 0 0 0,-1-1 0 0 0,0-1 0 0 0,1 2 0 0 0,-1 1 0 0 0,1 0 0 0 0,-1-1 0 0 0,0-1 0 0 0,1 0 0 0 0,-1 0 0 0 0,0-1 0 0 0,1 0 0 0 0,-1 0 0 0 0,0 0 0 0 0,0 0 0 0 0,1 0 0 0 0,-1-1 0 0 0,0 1 0 0 0,1 3 0 0 0,-1-1 0 0 0,0 1 0 0 0,1-1 0 0 0,-1 0 0 0 0,0-1 0 0 0,1 2 0 0 0,-1 0 0 0 0,0-1 0 0 0,-1 0 0 0 0,-2 0 0 0 0,3 1 0 0 0,1 0 0 0 0,0 0 0 0 0,1-1 0 0 0,-1 0 0 0 0,0-1 0 0 0,0-1 0 0 0,0 2 0 0 0,-1 1 0 0 0,1 0 0 0 0,-1-1 0 0 0,0-1 0 0 0,0 0 0 0 0,1 2 0 0 0,-1 0 0 0 0,0-1 0 0 0,1 0 0 0 0,-1 0 0 0 0,0-1 0 0 0,1 1 0 0 0,-1 1 0 0 0,0 0 0 0 0,1-1 0 0 0,-3 0 0 0 0,-1-2 0 0 0,1 1 0 0 0,0-1 0 0 0,1 0 0 0 0,0 0 0 0 0,1 0 0 0 0,0 2 0 0 0,0 1 0 0 0,1-1 0 0 0,-1 0 0 0 0,1 0 0 0 0,-1-1 0 0 0,0 2 0 0 0,1 0 0 0 0,-1-1 0 0 0,0 1 0 0 0,1-2 0 0 0,-1 0 0 0 0,0-1 0 0 0,1 3 0 0 0,-1-1 0 0 0,0 1 0 0 0,1-1 0 0 0,-1 0 0 0 0,0-2 0 0 0,1 1 0 0 0,1 1 0 0 0,1 1 0 0 0,0 0 0 0 0,0-1 0 0 0,-1-1 0 0 0,-1 0 0 0 0,0 0 0 0 0,2 1 0 0 0,0 1 0 0 0,0-1 0 0 0,-1 0 0 0 0,0 0 0 0 0,-1-1 0 0 0,0-1 0 0 0,2 3 0 0 0,0-1 0 0 0,0 1 0 0 0,-1-1 0 0 0,0 0 0 0 0,-1-2 0 0 0,0 1 0 0 0,-1-1 0 0 0,1 0 0 0 0,-1 0 0 0 0,-2 0 0 0 0,-1 0 0 0 0,1 0 0 0 0,0 2 0 0 0,1 1 0 0 0,0-1 0 0 0,1 0 0 0 0,0 2 0 0 0,0 0 0 0 0,1-1 0 0 0,-1 0 0 0 0,0-2 0 0 0,1 0 0 0 0,1 2 0 0 0,2 0 0 0 0,-1-1 0 0 0,-1 0 0 0 0,0 0 0 0 0,0-1 0 0 0,-2-1 0 0 0,1 2 0 0 0,-1 1 0 0 0,0 0 0 0 0,1-1 0 0 0,-1-1 0 0 0,0 0 0 0 0,0 2 0 0 0,1 0 0 0 0,-1-1 0 0 0,0 1 0 0 0,1-2 0 0 0,-1 0 0 0 0,0-1 0 0 0,1 0 0 0 0,-1 0 0 0 0,0 0 0 0 0,1 0 0 0 0,-1 0 0 0 0,0 2 0 0 0,0 1 0 0 0,1 0 0 0 0,-1-1 0 0 0,0-1 0 0 0,1 0 0 0 0,-1 2 0 0 0,0 0 0 0 0,1 0 0 0 0,-1-1 0 0 0,0-1 0 0 0,1 0 0 0 0,-1 0 0 0 0,0-1 0 0 0,1 0 0 0 0,-1 0 0 0 0,0 0 0 0 0,1-1 0 0 0,-1 1 0 0 0,0 0 0 0 0,1 2 0 0 0,-1 1 0 0 0,0 0 0 0 0,1-1 0 0 0,-1 0 0 0 0,0-1 0 0 0,1-1 0 0 0,-1 0 0 0 0,0 0 0 0 0,3 3 0 0 0,0-1 0 0 0,0 1 0 0 0,0-1 0 0 0,-2-1 0 0 0,1 0 0 0 0,-1 0 0 0 0,-1-1 0 0 0,0 2 0 0 0,1 1 0 0 0,-3 0 0 0 0,-1-1 0 0 0,1-1 0 0 0,0 0 0 0 0,0 0 0 0 0,2 1 0 0 0,-1 1 0 0 0,2-1 0 0 0,-1 1 0 0 0,0-2 0 0 0,1 0 0 0 0,-1-1 0 0 0,1 0 0 0 0,-1 0 0 0 0,0 0 0 0 0,1 0 0 0 0,-1 0 0 0 0,0 0 0 0 0,1 0 0 0 0,-1 0 0 0 0,0 2 0 0 0,1 1 0 0 0,-1 0 0 0 0,0-1 0 0 0,1-1 0 0 0,-1 0 0 0 0,0 0 0 0 0,1-1 0 0 0,-1 0 0 0 0,0 0 0 0 0,1 0 0 0 0,-1 0 0 0 0,0 0 0 0 0,1 0 0 0 0,1 2 0 0 0,1 1 0 0 0,0-1 0 0 0,0 1 0 0 0,-1-2 0 0 0,-1 0 0 0 0,0 0 0 0 0,-1-1 0 0 0,1 0 0 0 0,-1 0 0 0 0,0 0 0 0 0,0-1 0 0 0,1 1 0 0 0,-1 0 0 0 0,0 0 0 0 0,0 2 0 0 0,1 1 0 0 0,-1 0 0 0 0,0-1 0 0 0,1 0 0 0 0,-1-1 0 0 0,0-1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0,1 0 0 0 0,-1 0 0 0 0,0 0 0 0 0,0 0 0 0 0,1 0 0 0 0,-1 0 0 0 0,0 0 0 0 0,1 0 0 0 0,-1 0 0 0 0,0 0 0 0 0,1 0 0 0 0,-1 0 0 0 0,0 0 0 0 0,1 0 0 0 0,-1 0 0 0 0,0 0 0 0 0,1 0 0 0 0,-1 0 0 0 0,0 0 0 0 0,1 0 0 0 0,-1 0 0 0 0,0 0 0 0 0,1 0 0 0 0,-1 0 0 0 0,2-2 0 0 0,2-1 0 0 0,-1 0 0 0 0,-1 1 0 0 0,0 0 0 0 0,-1 1 0 0 0,0 1 0 0 0,0 0 0 0 0,-1 0 0 0 0,0 0 0 0 0,3-2 0 0 0,0-1 0 0 0,2-2 0 0 0,2-2 0 0 0,3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75CB4-8680-459E-890C-ABCA1DA7AAAA}" type="datetimeFigureOut">
              <a:rPr lang="en-AU" smtClean="0"/>
              <a:t>16/07/2025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DC246-6676-4B98-AF87-0BDDA57B9A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087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940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68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Multiplication can be unrolled. Adder tree to sum the results.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08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image here for reference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20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2FE3-BFEA-4587-F4FE-E24567E7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92BDF-8DE1-D868-8536-A1306E8FC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2CC0D-0924-F0A7-6FA8-D3C4BABAF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image here for reference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71041-CA64-248A-FA69-E8E4B0203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55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418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week 6 investigation and performance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DC246-6676-4B98-AF87-0BDDA57B9AB3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57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9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3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7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7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7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1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image" Target="../media/image22.jpeg"/><Relationship Id="rId21" Type="http://schemas.openxmlformats.org/officeDocument/2006/relationships/customXml" Target="../ink/ink9.xml"/><Relationship Id="rId34" Type="http://schemas.openxmlformats.org/officeDocument/2006/relationships/image" Target="../media/image39.png"/><Relationship Id="rId7" Type="http://schemas.openxmlformats.org/officeDocument/2006/relationships/customXml" Target="../ink/ink2.xml"/><Relationship Id="rId12" Type="http://schemas.openxmlformats.org/officeDocument/2006/relationships/image" Target="../media/image2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21.jpe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4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6.png"/><Relationship Id="rId10" Type="http://schemas.openxmlformats.org/officeDocument/2006/relationships/image" Target="../media/image27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3.jpeg"/><Relationship Id="rId9" Type="http://schemas.openxmlformats.org/officeDocument/2006/relationships/customXml" Target="../ink/ink3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12.xml"/><Relationship Id="rId30" Type="http://schemas.openxmlformats.org/officeDocument/2006/relationships/image" Target="../media/image37.png"/><Relationship Id="rId8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.xml"/><Relationship Id="rId18" Type="http://schemas.openxmlformats.org/officeDocument/2006/relationships/image" Target="../media/image47.png"/><Relationship Id="rId26" Type="http://schemas.openxmlformats.org/officeDocument/2006/relationships/image" Target="../media/image51.png"/><Relationship Id="rId3" Type="http://schemas.openxmlformats.org/officeDocument/2006/relationships/image" Target="../media/image21.jpeg"/><Relationship Id="rId21" Type="http://schemas.openxmlformats.org/officeDocument/2006/relationships/customXml" Target="../ink/ink24.xml"/><Relationship Id="rId34" Type="http://schemas.openxmlformats.org/officeDocument/2006/relationships/image" Target="../media/image55.png"/><Relationship Id="rId7" Type="http://schemas.openxmlformats.org/officeDocument/2006/relationships/customXml" Target="../ink/ink17.xml"/><Relationship Id="rId12" Type="http://schemas.openxmlformats.org/officeDocument/2006/relationships/image" Target="../media/image44.png"/><Relationship Id="rId17" Type="http://schemas.openxmlformats.org/officeDocument/2006/relationships/customXml" Target="../ink/ink22.xml"/><Relationship Id="rId25" Type="http://schemas.openxmlformats.org/officeDocument/2006/relationships/customXml" Target="../ink/ink26.xml"/><Relationship Id="rId33" Type="http://schemas.openxmlformats.org/officeDocument/2006/relationships/customXml" Target="../ink/ink30.xml"/><Relationship Id="rId2" Type="http://schemas.openxmlformats.org/officeDocument/2006/relationships/image" Target="../media/image24.png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29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customXml" Target="../ink/ink19.xml"/><Relationship Id="rId24" Type="http://schemas.openxmlformats.org/officeDocument/2006/relationships/image" Target="../media/image50.png"/><Relationship Id="rId32" Type="http://schemas.openxmlformats.org/officeDocument/2006/relationships/image" Target="../media/image54.png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23" Type="http://schemas.openxmlformats.org/officeDocument/2006/relationships/customXml" Target="../ink/ink25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customXml" Target="../ink/ink23.xml"/><Relationship Id="rId31" Type="http://schemas.openxmlformats.org/officeDocument/2006/relationships/customXml" Target="../ink/ink29.xml"/><Relationship Id="rId4" Type="http://schemas.openxmlformats.org/officeDocument/2006/relationships/image" Target="../media/image22.jpeg"/><Relationship Id="rId9" Type="http://schemas.openxmlformats.org/officeDocument/2006/relationships/customXml" Target="../ink/ink18.xml"/><Relationship Id="rId14" Type="http://schemas.openxmlformats.org/officeDocument/2006/relationships/image" Target="../media/image45.png"/><Relationship Id="rId22" Type="http://schemas.openxmlformats.org/officeDocument/2006/relationships/image" Target="../media/image49.png"/><Relationship Id="rId27" Type="http://schemas.openxmlformats.org/officeDocument/2006/relationships/customXml" Target="../ink/ink27.xml"/><Relationship Id="rId30" Type="http://schemas.openxmlformats.org/officeDocument/2006/relationships/image" Target="../media/image53.png"/><Relationship Id="rId35" Type="http://schemas.openxmlformats.org/officeDocument/2006/relationships/customXml" Target="../ink/ink31.xml"/><Relationship Id="rId8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Convolution" TargetMode="External"/><Relationship Id="rId5" Type="http://schemas.openxmlformats.org/officeDocument/2006/relationships/image" Target="../media/image2.gi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16B6EC5C-6A64-ED2C-38AA-36B62F62D1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D860B-D809-8391-6AC1-610AB203F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AU" sz="6600" b="1">
                <a:solidFill>
                  <a:schemeClr val="bg1"/>
                </a:solidFill>
              </a:rPr>
              <a:t>Accelerating a Convolutional Neural Network</a:t>
            </a:r>
            <a:endParaRPr lang="en-AU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DF28A-747A-C65C-163B-CDD0CDACC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392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Ezekiel Tay		 z5378748</a:t>
            </a:r>
          </a:p>
          <a:p>
            <a:r>
              <a:rPr lang="en-US">
                <a:solidFill>
                  <a:schemeClr val="bg1"/>
                </a:solidFill>
              </a:rPr>
              <a:t>Kenneth Law 		z5363506</a:t>
            </a:r>
          </a:p>
          <a:p>
            <a:r>
              <a:rPr lang="en-US" err="1">
                <a:solidFill>
                  <a:schemeClr val="bg1"/>
                </a:solidFill>
              </a:rPr>
              <a:t>Sicheng</a:t>
            </a:r>
            <a:r>
              <a:rPr lang="en-US">
                <a:solidFill>
                  <a:schemeClr val="bg1"/>
                </a:solidFill>
              </a:rPr>
              <a:t> Jin		</a:t>
            </a:r>
            <a:r>
              <a:rPr lang="en-AU">
                <a:solidFill>
                  <a:schemeClr val="bg2"/>
                </a:solidFill>
              </a:rPr>
              <a:t>z5317861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1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C0EDF-A3BF-110D-219C-2321A72F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80936F0D-FFDD-1610-C107-BEB60164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6A689-02C3-CB5A-2109-9E49DA6B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ToyCNN’s</a:t>
            </a:r>
            <a:r>
              <a:rPr lang="en-US" sz="4000" b="1">
                <a:solidFill>
                  <a:srgbClr val="FFFFFF"/>
                </a:solidFill>
              </a:rPr>
              <a:t> Inference Performance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7AEE6-6DAA-37D9-14FA-A699EB501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3639207" cy="1970712"/>
          </a:xfrm>
        </p:spPr>
        <p:txBody>
          <a:bodyPr vert="horz" lIns="91440" tIns="45720" rIns="91440" bIns="45720" rtlCol="0">
            <a:noAutofit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3 main operations: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2D Convolution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Flatten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FC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2C31B-BF0D-ED85-0553-1E993ABE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66" y="3429000"/>
            <a:ext cx="8299268" cy="173320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32796BD-CCF4-914C-DD29-8BFE15B35672}"/>
              </a:ext>
            </a:extLst>
          </p:cNvPr>
          <p:cNvSpPr txBox="1">
            <a:spLocks/>
          </p:cNvSpPr>
          <p:nvPr/>
        </p:nvSpPr>
        <p:spPr>
          <a:xfrm>
            <a:off x="567187" y="5137314"/>
            <a:ext cx="10739842" cy="1970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Conv2D and FC layers dominate runtime, however: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FC runtime is large due to the simple architecture of </a:t>
            </a:r>
            <a:r>
              <a:rPr lang="en-US" err="1">
                <a:solidFill>
                  <a:srgbClr val="FFFFFF"/>
                </a:solidFill>
              </a:rPr>
              <a:t>ToyCNN</a:t>
            </a:r>
            <a:endParaRPr lang="en-US">
              <a:solidFill>
                <a:srgbClr val="FFFFFF"/>
              </a:solidFill>
            </a:endParaRP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In proper, large scale CNNs, the Conv2D proportion quickly dominates</a:t>
            </a:r>
          </a:p>
        </p:txBody>
      </p:sp>
    </p:spTree>
    <p:extLst>
      <p:ext uri="{BB962C8B-B14F-4D97-AF65-F5344CB8AC3E}">
        <p14:creationId xmlns:p14="http://schemas.microsoft.com/office/powerpoint/2010/main" val="1124268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C8C54-6DBF-404A-16A4-947A86DD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6E86F0E6-212D-B735-DFC7-D3C0541D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ADCB63-42F2-C71D-059A-F7CD45B0F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Possible Optimisation Considerations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A085-3075-B42D-4224-88302FE7B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012" y="1574667"/>
            <a:ext cx="5831665" cy="4670066"/>
          </a:xfrm>
        </p:spPr>
        <p:txBody>
          <a:bodyPr vert="horz" lIns="91440" tIns="45720" rIns="91440" bIns="45720" rtlCol="0">
            <a:noAutofit/>
          </a:bodyPr>
          <a:lstStyle/>
          <a:p>
            <a:pPr marL="114300" algn="l"/>
            <a:r>
              <a:rPr lang="en-US" sz="2800">
                <a:solidFill>
                  <a:srgbClr val="FFFFFF"/>
                </a:solidFill>
              </a:rPr>
              <a:t>Hardware-level </a:t>
            </a:r>
            <a:r>
              <a:rPr lang="en-US" sz="2800" err="1">
                <a:solidFill>
                  <a:srgbClr val="FFFFFF"/>
                </a:solidFill>
              </a:rPr>
              <a:t>optimisations</a:t>
            </a:r>
            <a:r>
              <a:rPr lang="en-US" sz="2800">
                <a:solidFill>
                  <a:srgbClr val="FFFFFF"/>
                </a:solidFill>
              </a:rPr>
              <a:t>: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Data parallelism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Memory access patterns</a:t>
            </a: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Line buffering</a:t>
            </a: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Loop Unrolling</a:t>
            </a: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Array partitioning/Reshaping</a:t>
            </a: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Burst transfers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Ping-Pong buffers / Double buffers</a:t>
            </a:r>
          </a:p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Task parallelism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MAC parallelization</a:t>
            </a: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MAC units or systolic array-like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Function inlining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Dataflow structures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1485900" lvl="2" indent="-457200" algn="l">
              <a:buFontTx/>
              <a:buChar char="-"/>
            </a:pPr>
            <a:endParaRPr lang="en-US" sz="22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3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9709-909C-8C28-332A-39E7C4A5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1818E727-829E-22E1-4619-3134C28D0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61EC56-1C4F-378A-A3D7-68D5DBB83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Array Partitioning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C3675-CA65-EC8E-92DB-CA653B659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6700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9FBB2-4FB9-CF1B-99E1-AEC01E7A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26" y="1357038"/>
            <a:ext cx="11154947" cy="5138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D63440E-20BE-0C11-4A4F-C521CFC267D7}"/>
              </a:ext>
            </a:extLst>
          </p:cNvPr>
          <p:cNvSpPr/>
          <p:nvPr/>
        </p:nvSpPr>
        <p:spPr>
          <a:xfrm>
            <a:off x="1938528" y="1575599"/>
            <a:ext cx="3941064" cy="5577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7D70F46-EBA5-E047-9457-C6EC0C76A456}"/>
              </a:ext>
            </a:extLst>
          </p:cNvPr>
          <p:cNvSpPr/>
          <p:nvPr/>
        </p:nvSpPr>
        <p:spPr>
          <a:xfrm>
            <a:off x="5879592" y="1508434"/>
            <a:ext cx="5684962" cy="692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784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11A16-6D75-9848-EE35-EB96667BD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9A342198-8FDE-6EBB-0C57-7295AA2E11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A920F0-0C0F-6753-C2F6-924A2E88A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Array Partitioning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29884-E293-CA9C-7829-C053B2C96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6700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Array for Input and Output will be partitioned completely.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Data will be stored in Flip Flops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All elements in the array can be accessed concurrently (Avoids case of only 2 read or writes if BRAM is used)</a:t>
            </a: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41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E14C-B685-5287-03D1-187586BBA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4DB7D815-0320-DDB2-3B14-63BD293176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EE76F-30B3-1C66-4434-B7B0C2535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Loop Unrolling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85C7A-ED7A-42B0-C537-8004441D0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6700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F32D6-3D34-F59B-09E1-99EC98663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26" y="1357038"/>
            <a:ext cx="11154947" cy="513865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B091431-B1AB-1676-0DAA-FBA31ECFD908}"/>
              </a:ext>
            </a:extLst>
          </p:cNvPr>
          <p:cNvSpPr/>
          <p:nvPr/>
        </p:nvSpPr>
        <p:spPr>
          <a:xfrm>
            <a:off x="1298448" y="2270543"/>
            <a:ext cx="5138928" cy="348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6E7A9A-13BD-3D54-CF75-77DCAA251D7B}"/>
              </a:ext>
            </a:extLst>
          </p:cNvPr>
          <p:cNvSpPr/>
          <p:nvPr/>
        </p:nvSpPr>
        <p:spPr>
          <a:xfrm>
            <a:off x="1618122" y="2618593"/>
            <a:ext cx="5138928" cy="3480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779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8C7A0-E666-9BD4-5CDC-34F35C217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510A0D3E-3D3C-8D13-F705-F15AEFCFD6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01353E-2522-D28F-3C19-692FC0091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Loop Unrolling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98341-72F5-0959-8988-D8FA8E58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340993"/>
            <a:ext cx="10515600" cy="46700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Unrolling of </a:t>
            </a:r>
            <a:r>
              <a:rPr lang="en-US" sz="2800" err="1">
                <a:solidFill>
                  <a:srgbClr val="FFFFFF"/>
                </a:solidFill>
              </a:rPr>
              <a:t>i</a:t>
            </a:r>
            <a:r>
              <a:rPr lang="en-US" sz="2800">
                <a:solidFill>
                  <a:srgbClr val="FFFFFF"/>
                </a:solidFill>
              </a:rPr>
              <a:t> and j loop (Each output from each pixel of the image is independent of each other)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Possible to unroll the outer most loop (k), this means 8 kernel convolutions are running at the same time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 Determine if there is adequate resources to accommodate this modification (Also not suitable for scaling)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The inner ki and </a:t>
            </a:r>
            <a:r>
              <a:rPr lang="en-US" sz="2800" err="1">
                <a:solidFill>
                  <a:srgbClr val="FFFFFF"/>
                </a:solidFill>
              </a:rPr>
              <a:t>kj</a:t>
            </a:r>
            <a:r>
              <a:rPr lang="en-US" sz="2800">
                <a:solidFill>
                  <a:srgbClr val="FFFFFF"/>
                </a:solidFill>
              </a:rPr>
              <a:t> loop have the variable “sum” as a data dependency</a:t>
            </a: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58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0D12-AD64-80A7-0589-BDC4ADEC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59F08E8D-8885-1142-70F7-659A7952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1ADC0-14CA-3606-1C1B-1E4C28A4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766218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Applying HW </a:t>
            </a:r>
            <a:r>
              <a:rPr lang="en-US" sz="4000" b="1" err="1">
                <a:solidFill>
                  <a:srgbClr val="FFFFFF"/>
                </a:solidFill>
              </a:rPr>
              <a:t>optimisations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6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6597D-CB02-79AD-A185-1F5CADBB9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5B8DD405-7367-8C9A-1317-5DB20A4EAF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0852D-6532-4059-316C-6066549DB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Speeding up the dot product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FF90C-4F44-644F-09F8-ABB367EE40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472" y="1413020"/>
            <a:ext cx="6318819" cy="4861656"/>
          </a:xfrm>
        </p:spPr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For each of the 8 kernels (3x3):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9 multiplications (kernel weights * pixels)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Sum the 9 products -&gt; 1 scalar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Add the kernel bias then </a:t>
            </a:r>
            <a:r>
              <a:rPr lang="en-AU" err="1">
                <a:solidFill>
                  <a:schemeClr val="bg1"/>
                </a:solidFill>
              </a:rPr>
              <a:t>reLU</a:t>
            </a:r>
            <a:endParaRPr lang="en-AU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Slide to next position</a:t>
            </a:r>
          </a:p>
          <a:p>
            <a:pPr algn="l"/>
            <a:r>
              <a:rPr lang="en-AU">
                <a:solidFill>
                  <a:schemeClr val="bg1"/>
                </a:solidFill>
              </a:rPr>
              <a:t>For a 28x28 image, this happens 676 times!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6,084 multiplications (48,672 for 8 kernels)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6,084 additions (48,672 for 8 kernels)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>
                <a:solidFill>
                  <a:schemeClr val="bg1"/>
                </a:solidFill>
              </a:rPr>
              <a:t>97,344 operations for each image!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F0083-3640-4C9A-EE22-E0E3E10B2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877" y="1575599"/>
            <a:ext cx="4675378" cy="1493183"/>
          </a:xfrm>
          <a:prstGeom prst="rect">
            <a:avLst/>
          </a:prstGeom>
        </p:spPr>
      </p:pic>
      <p:pic>
        <p:nvPicPr>
          <p:cNvPr id="6" name="Picture 5" descr="A diagram of a toy&#10;&#10;AI-generated content may be incorrect.">
            <a:extLst>
              <a:ext uri="{FF2B5EF4-FFF2-40B4-BE49-F238E27FC236}">
                <a16:creationId xmlns:a16="http://schemas.microsoft.com/office/drawing/2014/main" id="{2CE65E7E-275E-77D2-E3F6-DFA483479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877" y="3429000"/>
            <a:ext cx="4875604" cy="264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2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367BD-D637-C818-6811-C8ABCDA8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14CB8D98-F859-8F95-9981-EDD06812DC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F88E9-CA84-F7DA-AA8F-6F09608BF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Conv Multiply Accumulate unit (CMAC)</a:t>
            </a:r>
          </a:p>
        </p:txBody>
      </p:sp>
      <p:pic>
        <p:nvPicPr>
          <p:cNvPr id="10" name="Picture 9" descr="A diagram of a multiplying tree&#10;&#10;AI-generated content may be incorrect.">
            <a:extLst>
              <a:ext uri="{FF2B5EF4-FFF2-40B4-BE49-F238E27FC236}">
                <a16:creationId xmlns:a16="http://schemas.microsoft.com/office/drawing/2014/main" id="{4675A3E2-0CC2-210D-BA73-D1024B579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0" y="1277701"/>
            <a:ext cx="5473662" cy="5132294"/>
          </a:xfrm>
          <a:prstGeom prst="rect">
            <a:avLst/>
          </a:prstGeom>
        </p:spPr>
      </p:pic>
      <p:sp>
        <p:nvSpPr>
          <p:cNvPr id="3" name="Subtitle 4">
            <a:extLst>
              <a:ext uri="{FF2B5EF4-FFF2-40B4-BE49-F238E27FC236}">
                <a16:creationId xmlns:a16="http://schemas.microsoft.com/office/drawing/2014/main" id="{F543828E-C2B0-2F13-795F-A464DB07E564}"/>
              </a:ext>
            </a:extLst>
          </p:cNvPr>
          <p:cNvSpPr txBox="1">
            <a:spLocks/>
          </p:cNvSpPr>
          <p:nvPr/>
        </p:nvSpPr>
        <p:spPr>
          <a:xfrm>
            <a:off x="277472" y="1413020"/>
            <a:ext cx="6230533" cy="48616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For a dot product/position for a kernel: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Multiply in 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Accumulate via adder trees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Reduce 9 cycles of </a:t>
            </a:r>
            <a:r>
              <a:rPr lang="en-US" err="1">
                <a:solidFill>
                  <a:schemeClr val="bg1"/>
                </a:solidFill>
              </a:rPr>
              <a:t>mult</a:t>
            </a:r>
            <a:r>
              <a:rPr lang="en-US">
                <a:solidFill>
                  <a:schemeClr val="bg1"/>
                </a:solidFill>
              </a:rPr>
              <a:t> to 1 cycles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Reduce 9 cycles of addition to 4 cycles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Ceil(log2(9)) = 4 cycles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May use less cycles if HLS can compute multiple tree levels in a single cycle.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2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071C5-52E3-AA46-6610-A5E2594FD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0B694A4B-29D4-BB4F-5109-1ABADF00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BEBDA-DDF9-AB80-8B69-39694656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Slide the image instead of kernels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5A1B263E-23CB-492B-B19B-05BF80834742}"/>
              </a:ext>
            </a:extLst>
          </p:cNvPr>
          <p:cNvSpPr txBox="1">
            <a:spLocks/>
          </p:cNvSpPr>
          <p:nvPr/>
        </p:nvSpPr>
        <p:spPr>
          <a:xfrm>
            <a:off x="277472" y="1413020"/>
            <a:ext cx="11676635" cy="48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Image pixels as a sliding window: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Slide the image across the kernels instead of sliding the kernels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Via a 3-line image buffer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Removes each CMAC unit needing logic for sliding the kernel across the image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Allows storing the kernel weights/biases in registers (much cheaper)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Image data streamed from ping pong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buffer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While one image is streamed into the line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buffer and processed another image is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loaded into the other buffer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Potentially removing stalls and memory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latency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AU">
              <a:solidFill>
                <a:schemeClr val="bg1"/>
              </a:solidFill>
            </a:endParaRPr>
          </a:p>
        </p:txBody>
      </p:sp>
      <p:pic>
        <p:nvPicPr>
          <p:cNvPr id="8" name="Picture 7" descr="A diagram of a line buffer&#10;&#10;AI-generated content may be incorrect.">
            <a:extLst>
              <a:ext uri="{FF2B5EF4-FFF2-40B4-BE49-F238E27FC236}">
                <a16:creationId xmlns:a16="http://schemas.microsoft.com/office/drawing/2014/main" id="{06739965-6992-B5A6-062C-87201845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386" y="3743818"/>
            <a:ext cx="6263539" cy="286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4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6AB77-3967-9DDD-E6EC-7D96B4D1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81C51FCB-9B3E-0826-D795-183D847FA5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D59BB-EE88-5E34-830B-909849355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>
                <a:solidFill>
                  <a:srgbClr val="FFFFFF"/>
                </a:solidFill>
              </a:rPr>
              <a:t>Presentation scope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DF100-945C-8AF1-9F74-E73D1406B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Motivation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What is a CNN?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Training the Model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Components of CNN &amp; Pseudo Code for prediction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C-code for prediction process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Methods of accelerating the prediction process</a:t>
            </a:r>
          </a:p>
        </p:txBody>
      </p:sp>
    </p:spTree>
    <p:extLst>
      <p:ext uri="{BB962C8B-B14F-4D97-AF65-F5344CB8AC3E}">
        <p14:creationId xmlns:p14="http://schemas.microsoft.com/office/powerpoint/2010/main" val="1387705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10DD9-7D77-1382-87C3-B2D1A40B5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2EAA5042-3809-44D5-BA4E-BAE254B6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3DDEE-3180-D44A-E6D7-80E31959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Planned Accelerator Design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D4AD2D-D0AA-0774-1B65-FD9F681187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3" name="Picture 12" descr="A diagram of a machine&#10;&#10;AI-generated content may be incorrect.">
            <a:extLst>
              <a:ext uri="{FF2B5EF4-FFF2-40B4-BE49-F238E27FC236}">
                <a16:creationId xmlns:a16="http://schemas.microsoft.com/office/drawing/2014/main" id="{658152A0-337A-ED3A-8B1A-C49463A3B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27" y="1825625"/>
            <a:ext cx="104489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1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4C55-90A6-9F1B-19C6-55224EB8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84DFCDF9-AC04-C6DA-88AD-67389877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730EA8-767E-B1AE-827F-A15176B4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Software-level </a:t>
            </a:r>
            <a:r>
              <a:rPr lang="en-US" sz="4000" b="1" err="1">
                <a:solidFill>
                  <a:srgbClr val="FFFFFF"/>
                </a:solidFill>
              </a:rPr>
              <a:t>optimisations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92B26-884D-DA3F-303B-B91844AD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0012" y="2190129"/>
            <a:ext cx="5831665" cy="46700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FFT-based Convolution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Winograd Convolution</a:t>
            </a:r>
          </a:p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Switch from floats to fixed point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endParaRPr lang="en-US" sz="2200">
              <a:solidFill>
                <a:srgbClr val="FFFFFF"/>
              </a:solidFill>
            </a:endParaRP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1943100" lvl="3" indent="-457200" algn="l"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  <a:p>
            <a:pPr marL="1485900" lvl="2" indent="-457200" algn="l">
              <a:buFontTx/>
              <a:buChar char="-"/>
            </a:pPr>
            <a:endParaRPr lang="en-US" sz="22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93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0DA6-215D-A450-3DA8-1666200E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FFT-based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E112-DC8E-AF90-91AB-5E8D09A7D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Convolution can be expressed as: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We can 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Run a 2-D FFT on the padded image → FFT(I).</a:t>
            </a: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Pre-compute the 32 × 32 FFT of the padded kernel → FFT(K).</a:t>
            </a:r>
          </a:p>
        </p:txBody>
      </p:sp>
      <p:pic>
        <p:nvPicPr>
          <p:cNvPr id="5" name="Picture 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539D7625-78D0-1B0C-5D00-1903096BE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047" y="1687984"/>
            <a:ext cx="4143118" cy="771783"/>
          </a:xfrm>
          <a:prstGeom prst="rect">
            <a:avLst/>
          </a:prstGeom>
        </p:spPr>
      </p:pic>
      <p:pic>
        <p:nvPicPr>
          <p:cNvPr id="6" name="Picture 5" descr="A black and white text&#10;&#10;AI-generated content may be incorrect.">
            <a:extLst>
              <a:ext uri="{FF2B5EF4-FFF2-40B4-BE49-F238E27FC236}">
                <a16:creationId xmlns:a16="http://schemas.microsoft.com/office/drawing/2014/main" id="{F57660C7-D68B-1463-3290-7BDD7A86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591" y="2459382"/>
            <a:ext cx="3287413" cy="1127812"/>
          </a:xfrm>
          <a:prstGeom prst="rect">
            <a:avLst/>
          </a:prstGeom>
        </p:spPr>
      </p:pic>
      <p:pic>
        <p:nvPicPr>
          <p:cNvPr id="7" name="Picture 6" descr="A black emoji with a white background&#10;&#10;AI-generated content may be incorrect.">
            <a:extLst>
              <a:ext uri="{FF2B5EF4-FFF2-40B4-BE49-F238E27FC236}">
                <a16:creationId xmlns:a16="http://schemas.microsoft.com/office/drawing/2014/main" id="{3F278C17-7866-389C-6236-0BDEB79EF6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047" y="3587451"/>
            <a:ext cx="2495550" cy="581025"/>
          </a:xfrm>
          <a:prstGeom prst="rect">
            <a:avLst/>
          </a:prstGeom>
        </p:spPr>
      </p:pic>
      <p:pic>
        <p:nvPicPr>
          <p:cNvPr id="8" name="Picture 7" descr="A close up of a symbol&#10;&#10;AI-generated content may be incorrect.">
            <a:extLst>
              <a:ext uri="{FF2B5EF4-FFF2-40B4-BE49-F238E27FC236}">
                <a16:creationId xmlns:a16="http://schemas.microsoft.com/office/drawing/2014/main" id="{9DE98A27-15EA-5D09-4B9C-BBE489B4A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155" y="5592592"/>
            <a:ext cx="72104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8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460-CC30-8735-3D72-3CD7363F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9835-9A08-A333-FE8F-1D4A3297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How is FFT performed on the input / kernel?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2600">
                <a:solidFill>
                  <a:schemeClr val="bg1"/>
                </a:solidFill>
              </a:rPr>
              <a:t>A kernel represents a </a:t>
            </a:r>
            <a:r>
              <a:rPr lang="en-US" sz="2600" i="1">
                <a:solidFill>
                  <a:schemeClr val="bg1"/>
                </a:solidFill>
              </a:rPr>
              <a:t>pattern</a:t>
            </a:r>
            <a:r>
              <a:rPr lang="en-US" sz="2600">
                <a:solidFill>
                  <a:schemeClr val="bg1"/>
                </a:solidFill>
              </a:rPr>
              <a:t> of pixel values</a:t>
            </a:r>
          </a:p>
          <a:p>
            <a:r>
              <a:rPr lang="en-US" sz="2600">
                <a:solidFill>
                  <a:schemeClr val="bg1"/>
                </a:solidFill>
              </a:rPr>
              <a:t>When we slide the kernel over the input, the kernel captures how much of its own pixel </a:t>
            </a:r>
            <a:r>
              <a:rPr lang="en-US" sz="2600" i="1">
                <a:solidFill>
                  <a:schemeClr val="bg1"/>
                </a:solidFill>
              </a:rPr>
              <a:t>pattern</a:t>
            </a:r>
            <a:r>
              <a:rPr lang="en-US" sz="2600">
                <a:solidFill>
                  <a:schemeClr val="bg1"/>
                </a:solidFill>
              </a:rPr>
              <a:t> is present in the input pixels.</a:t>
            </a:r>
          </a:p>
          <a:p>
            <a:r>
              <a:rPr lang="en-US" sz="2600">
                <a:solidFill>
                  <a:schemeClr val="bg1"/>
                </a:solidFill>
              </a:rPr>
              <a:t>Every </a:t>
            </a:r>
            <a:r>
              <a:rPr lang="en-US" sz="2600" i="1">
                <a:solidFill>
                  <a:schemeClr val="bg1"/>
                </a:solidFill>
              </a:rPr>
              <a:t>k</a:t>
            </a:r>
            <a:r>
              <a:rPr lang="en-US" sz="2600">
                <a:solidFill>
                  <a:schemeClr val="bg1"/>
                </a:solidFill>
              </a:rPr>
              <a:t> represents a </a:t>
            </a:r>
            <a:r>
              <a:rPr lang="en-US" sz="2600" i="1">
                <a:solidFill>
                  <a:schemeClr val="bg1"/>
                </a:solidFill>
              </a:rPr>
              <a:t>stride (~frequency)</a:t>
            </a:r>
            <a:r>
              <a:rPr lang="en-US" sz="2600">
                <a:solidFill>
                  <a:schemeClr val="bg1"/>
                </a:solidFill>
              </a:rPr>
              <a:t> in the </a:t>
            </a:r>
            <a:r>
              <a:rPr lang="en-US" sz="2600" i="1">
                <a:solidFill>
                  <a:schemeClr val="bg1"/>
                </a:solidFill>
              </a:rPr>
              <a:t>pattern</a:t>
            </a:r>
            <a:r>
              <a:rPr lang="en-US" sz="260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12F0D-2B26-7BCA-67A0-85D7FC7F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8" y="2479976"/>
            <a:ext cx="79724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91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AE5A-6329-FECC-7D4F-C1AA4E50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Limits of Using FFT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7618-1957-E43A-57C5-89FE0656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Each forward/inverse FFT costs roughly N*log_2(N) ops.  However, at small scales it is still much more expensive than direct convolution</a:t>
            </a: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For our 3 × 3 kernels the direct method is already cheaper than adding two 32 × 32 FFTs.</a:t>
            </a:r>
          </a:p>
          <a:p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We must pad both operands to at least (I+K−1)×(I+K−1), then usually to the next power of two. The zero area increases area usage without adding any efficiency.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96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EFAF-9E7B-103A-1877-E905A853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Winograd Convolution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64329-1F83-3449-BD1B-3F82191A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7" y="4175594"/>
            <a:ext cx="3337116" cy="679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2024F2-3BAF-54B0-FF90-08ECCA2FE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3" y="4851270"/>
            <a:ext cx="3335462" cy="1422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01FC1-0C6D-E19C-4F7F-AA5BBA39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256" y="4512567"/>
            <a:ext cx="4701128" cy="1327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626AC2-04D3-788A-1FC2-134FB17A5C25}"/>
              </a:ext>
            </a:extLst>
          </p:cNvPr>
          <p:cNvSpPr txBox="1"/>
          <p:nvPr/>
        </p:nvSpPr>
        <p:spPr>
          <a:xfrm>
            <a:off x="2396066" y="1685806"/>
            <a:ext cx="6901273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A 3 × 3 spatial convolution normally needs </a:t>
            </a:r>
            <a:r>
              <a:rPr lang="en-US" b="1">
                <a:solidFill>
                  <a:schemeClr val="bg1"/>
                </a:solidFill>
              </a:rPr>
              <a:t>9 multiplies</a:t>
            </a:r>
            <a:r>
              <a:rPr lang="en-US">
                <a:solidFill>
                  <a:schemeClr val="bg1"/>
                </a:solidFill>
              </a:rPr>
              <a:t> every time you place the kernel. 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If we pre-add the pixels in a very specific way and post-add the results in a specific way, we can do the same with </a:t>
            </a:r>
            <a:r>
              <a:rPr lang="en-US" b="1">
                <a:solidFill>
                  <a:schemeClr val="bg1"/>
                </a:solidFill>
              </a:rPr>
              <a:t>4 multiplies</a:t>
            </a:r>
            <a:r>
              <a:rPr lang="en-US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However, we need to change stride to 2</a:t>
            </a: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12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1E92-3324-06DF-ECCF-4415FC11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Winograd Convolution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BA0474-9638-4707-478A-D14E9D7D4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07" y="4672635"/>
            <a:ext cx="5455601" cy="1335725"/>
          </a:xfrm>
          <a:prstGeom prst="rect">
            <a:avLst/>
          </a:prstGeom>
        </p:spPr>
      </p:pic>
      <p:pic>
        <p:nvPicPr>
          <p:cNvPr id="5" name="Picture 4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B9EF9F31-EA88-27DE-F87F-0892E2D78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66" y="4203834"/>
            <a:ext cx="3924300" cy="838200"/>
          </a:xfrm>
          <a:prstGeom prst="rect">
            <a:avLst/>
          </a:prstGeom>
        </p:spPr>
      </p:pic>
      <p:pic>
        <p:nvPicPr>
          <p:cNvPr id="6" name="Picture 5" descr="A black text with a circle and a white background&#10;&#10;AI-generated content may be incorrect.">
            <a:extLst>
              <a:ext uri="{FF2B5EF4-FFF2-40B4-BE49-F238E27FC236}">
                <a16:creationId xmlns:a16="http://schemas.microsoft.com/office/drawing/2014/main" id="{41209C02-C7A8-7156-AC6A-0C9D8D524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791" y="5044828"/>
            <a:ext cx="4752975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09F72-77D4-DD62-BD54-968EF1BD27BB}"/>
              </a:ext>
            </a:extLst>
          </p:cNvPr>
          <p:cNvSpPr txBox="1"/>
          <p:nvPr/>
        </p:nvSpPr>
        <p:spPr>
          <a:xfrm>
            <a:off x="2725096" y="1686957"/>
            <a:ext cx="61699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Those adds/shifts are collected into constant matrices. </a:t>
            </a: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Multiplying an input matrix by </a:t>
            </a:r>
            <a:r>
              <a:rPr lang="en-US" b="1">
                <a:solidFill>
                  <a:schemeClr val="bg1"/>
                </a:solidFill>
              </a:rPr>
              <a:t>B^T</a:t>
            </a:r>
            <a:r>
              <a:rPr lang="en-US">
                <a:solidFill>
                  <a:schemeClr val="bg1"/>
                </a:solidFill>
              </a:rPr>
              <a:t> is just a bunch of adds and subtractions wired together. </a:t>
            </a: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b="1">
                <a:solidFill>
                  <a:schemeClr val="bg1"/>
                </a:solidFill>
              </a:rPr>
              <a:t>G</a:t>
            </a:r>
            <a:r>
              <a:rPr lang="en-US">
                <a:solidFill>
                  <a:schemeClr val="bg1"/>
                </a:solidFill>
              </a:rPr>
              <a:t> with the kernel and A^T on the way out.</a:t>
            </a:r>
          </a:p>
          <a:p>
            <a:pPr marL="285750" indent="-285750">
              <a:buFont typeface="Calibri"/>
              <a:buChar char="-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>
                <a:solidFill>
                  <a:schemeClr val="bg1"/>
                </a:solidFill>
              </a:rPr>
              <a:t>Reduces ~50% multiplication, hence the number of DSPs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1B37A1-D6E9-7529-A77F-B98791685524}"/>
                  </a:ext>
                </a:extLst>
              </p14:cNvPr>
              <p14:cNvContentPartPr/>
              <p14:nvPr/>
            </p14:nvContentPartPr>
            <p14:xfrm>
              <a:off x="3520257" y="5242742"/>
              <a:ext cx="769806" cy="1731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1B37A1-D6E9-7529-A77F-B98791685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02271" y="5225079"/>
                <a:ext cx="805419" cy="522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8704019-07E9-2DFC-2221-A8DB3C0C67D5}"/>
                  </a:ext>
                </a:extLst>
              </p14:cNvPr>
              <p14:cNvContentPartPr/>
              <p14:nvPr/>
            </p14:nvContentPartPr>
            <p14:xfrm>
              <a:off x="1599288" y="5283808"/>
              <a:ext cx="680338" cy="8148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8704019-07E9-2DFC-2221-A8DB3C0C67D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1299" y="5266095"/>
                <a:ext cx="715956" cy="43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C6DCE6-CDAD-C557-4C37-D9FF854DB928}"/>
                  </a:ext>
                </a:extLst>
              </p14:cNvPr>
              <p14:cNvContentPartPr/>
              <p14:nvPr/>
            </p14:nvContentPartPr>
            <p14:xfrm>
              <a:off x="3502006" y="5685342"/>
              <a:ext cx="738678" cy="2301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C6DCE6-CDAD-C557-4C37-D9FF854DB92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84016" y="5667640"/>
                <a:ext cx="774299" cy="5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E0CEDC-8B25-2109-3D40-E6BC76A89FCA}"/>
                  </a:ext>
                </a:extLst>
              </p14:cNvPr>
              <p14:cNvContentPartPr/>
              <p14:nvPr/>
            </p14:nvContentPartPr>
            <p14:xfrm>
              <a:off x="1549095" y="5644276"/>
              <a:ext cx="789285" cy="2301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E0CEDC-8B25-2109-3D40-E6BC76A89FC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31108" y="5626574"/>
                <a:ext cx="824900" cy="5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97340F7-FA2A-A0C1-7EC6-AB0925B90E7C}"/>
                  </a:ext>
                </a:extLst>
              </p14:cNvPr>
              <p14:cNvContentPartPr/>
              <p14:nvPr/>
            </p14:nvContentPartPr>
            <p14:xfrm>
              <a:off x="4277375" y="5005218"/>
              <a:ext cx="1292143" cy="351795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97340F7-FA2A-A0C1-7EC6-AB0925B90E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59379" y="4987233"/>
                <a:ext cx="1327776" cy="387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65ABDEF-C5EC-1D8B-B3A9-57DAA895F04E}"/>
                  </a:ext>
                </a:extLst>
              </p14:cNvPr>
              <p14:cNvContentPartPr/>
              <p14:nvPr/>
            </p14:nvContentPartPr>
            <p14:xfrm>
              <a:off x="9470021" y="4393819"/>
              <a:ext cx="502398" cy="475065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65ABDEF-C5EC-1D8B-B3A9-57DAA895F04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52027" y="4375838"/>
                <a:ext cx="538027" cy="510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60895EA-3F25-35E1-CF32-3A5A6948A59D}"/>
                  </a:ext>
                </a:extLst>
              </p14:cNvPr>
              <p14:cNvContentPartPr/>
              <p14:nvPr/>
            </p14:nvContentPartPr>
            <p14:xfrm>
              <a:off x="4102946" y="4854898"/>
              <a:ext cx="5499622" cy="1163731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60895EA-3F25-35E1-CF32-3A5A6948A5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84947" y="4836900"/>
                <a:ext cx="5535259" cy="1199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164380E-2399-0975-99C5-4542730F4988}"/>
                  </a:ext>
                </a:extLst>
              </p14:cNvPr>
              <p14:cNvContentPartPr/>
              <p14:nvPr/>
            </p14:nvContentPartPr>
            <p14:xfrm>
              <a:off x="8493601" y="4425582"/>
              <a:ext cx="301526" cy="415989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164380E-2399-0975-99C5-4542730F49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75632" y="4407589"/>
                <a:ext cx="337105" cy="4516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84ABD89-C475-1A51-F92C-259AD25B6CE5}"/>
                  </a:ext>
                </a:extLst>
              </p14:cNvPr>
              <p14:cNvContentPartPr/>
              <p14:nvPr/>
            </p14:nvContentPartPr>
            <p14:xfrm>
              <a:off x="5564557" y="4850335"/>
              <a:ext cx="2997676" cy="406294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84ABD89-C475-1A51-F92C-259AD25B6CE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46559" y="4832341"/>
                <a:ext cx="3033311" cy="441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AFA311-9E25-0D9E-A67D-052D5DD35876}"/>
                  </a:ext>
                </a:extLst>
              </p14:cNvPr>
              <p14:cNvContentPartPr/>
              <p14:nvPr/>
            </p14:nvContentPartPr>
            <p14:xfrm>
              <a:off x="5545436" y="5178862"/>
              <a:ext cx="128497" cy="149094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AFA311-9E25-0D9E-A67D-052D5DD3587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27489" y="5160899"/>
                <a:ext cx="164031" cy="184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9863C7A-FE75-7980-86B7-119BAE06D5DB}"/>
                  </a:ext>
                </a:extLst>
              </p14:cNvPr>
              <p14:cNvContentPartPr/>
              <p14:nvPr/>
            </p14:nvContentPartPr>
            <p14:xfrm>
              <a:off x="8237673" y="4298028"/>
              <a:ext cx="2295935" cy="611839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9863C7A-FE75-7980-86B7-119BAE06D5D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19674" y="4280033"/>
                <a:ext cx="2331573" cy="647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8C5EE80-8AA4-2EBE-65D8-20E94F06485B}"/>
                  </a:ext>
                </a:extLst>
              </p14:cNvPr>
              <p14:cNvContentPartPr/>
              <p14:nvPr/>
            </p14:nvContentPartPr>
            <p14:xfrm>
              <a:off x="3401423" y="4813633"/>
              <a:ext cx="2409627" cy="566193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8C5EE80-8AA4-2EBE-65D8-20E94F0648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83425" y="4795647"/>
                <a:ext cx="2445264" cy="601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CD1C85B-9202-DD2A-355B-C48C906173EC}"/>
                  </a:ext>
                </a:extLst>
              </p14:cNvPr>
              <p14:cNvContentPartPr/>
              <p14:nvPr/>
            </p14:nvContentPartPr>
            <p14:xfrm>
              <a:off x="4099742" y="5758347"/>
              <a:ext cx="6844" cy="77481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CD1C85B-9202-DD2A-355B-C48C906173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73419" y="5740412"/>
                <a:ext cx="58964" cy="112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B47AA87-EE6D-CDD6-AB2D-193CC584EC5C}"/>
                  </a:ext>
                </a:extLst>
              </p14:cNvPr>
              <p14:cNvContentPartPr/>
              <p14:nvPr/>
            </p14:nvContentPartPr>
            <p14:xfrm>
              <a:off x="4104306" y="5840479"/>
              <a:ext cx="6844" cy="17018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B47AA87-EE6D-CDD6-AB2D-193CC584E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86295" y="5822752"/>
                <a:ext cx="42505" cy="52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A8946DB-A29C-E9A9-0BCD-E227900FD5BA}"/>
                  </a:ext>
                </a:extLst>
              </p14:cNvPr>
              <p14:cNvContentPartPr/>
              <p14:nvPr/>
            </p14:nvContentPartPr>
            <p14:xfrm>
              <a:off x="4122557" y="5749222"/>
              <a:ext cx="102630" cy="15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A8946DB-A29C-E9A9-0BCD-E227900FD5B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104615" y="5731687"/>
                <a:ext cx="138156" cy="497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541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603A-B3C1-9697-2933-5FAF4C47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Winograd Convolution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580E-229B-2E5A-8F26-BB933BE5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2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For filter size = 3*3, output 2*2, input 4*4, the optimal matrices are:</a:t>
            </a:r>
            <a:endParaRPr lang="en-US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We can pre-determine and store the results of a large part of matrix calculation: G*g known</a:t>
            </a: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B^T * {d0,d1,d2,d3}  =  {(d0-d2),(d1+d2),(d2-d1),(d1-d3)}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G*g  =  {g0, (g0+g1+g2)/2, (g0-g1+g2)/2}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26CC55-6F2B-F8C0-618A-CA74066D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25" y="2638940"/>
            <a:ext cx="5575988" cy="916976"/>
          </a:xfrm>
          <a:prstGeom prst="rect">
            <a:avLst/>
          </a:prstGeom>
        </p:spPr>
      </p:pic>
      <p:pic>
        <p:nvPicPr>
          <p:cNvPr id="21" name="Content Placeholder 3">
            <a:extLst>
              <a:ext uri="{FF2B5EF4-FFF2-40B4-BE49-F238E27FC236}">
                <a16:creationId xmlns:a16="http://schemas.microsoft.com/office/drawing/2014/main" id="{BB1A32FF-5D4E-5DD9-8767-17CA39D5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761" y="5187500"/>
            <a:ext cx="3688585" cy="903239"/>
          </a:xfrm>
          <a:prstGeom prst="rect">
            <a:avLst/>
          </a:prstGeom>
        </p:spPr>
      </p:pic>
      <p:pic>
        <p:nvPicPr>
          <p:cNvPr id="23" name="Picture 22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9B0240A4-994E-8F4D-3A5D-54C1F0BEA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052" y="5258277"/>
            <a:ext cx="3924300" cy="83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8A005A-DDA9-BEF3-543D-3CDCABCF5BAD}"/>
                  </a:ext>
                </a:extLst>
              </p14:cNvPr>
              <p14:cNvContentPartPr/>
              <p14:nvPr/>
            </p14:nvContentPartPr>
            <p14:xfrm>
              <a:off x="3255308" y="3668352"/>
              <a:ext cx="3413538" cy="40193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8A005A-DDA9-BEF3-543D-3CDCABCF5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37310" y="3650361"/>
                <a:ext cx="3449174" cy="437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5BB18B-FE33-DA03-CCE6-EAF53A30A360}"/>
                  </a:ext>
                </a:extLst>
              </p14:cNvPr>
              <p14:cNvContentPartPr/>
              <p14:nvPr/>
            </p14:nvContentPartPr>
            <p14:xfrm>
              <a:off x="6700580" y="3713984"/>
              <a:ext cx="1630687" cy="1604079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5BB18B-FE33-DA03-CCE6-EAF53A30A3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82581" y="3695989"/>
                <a:ext cx="1666325" cy="1639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82125A2-0E11-B64D-CD68-999588345B95}"/>
                  </a:ext>
                </a:extLst>
              </p14:cNvPr>
              <p14:cNvContentPartPr/>
              <p14:nvPr/>
            </p14:nvContentPartPr>
            <p14:xfrm>
              <a:off x="8133116" y="5342935"/>
              <a:ext cx="634631" cy="27416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82125A2-0E11-B64D-CD68-999588345B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15128" y="5324969"/>
                <a:ext cx="670248" cy="309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9D58FE-AAC9-2C22-B530-58F9C437EE41}"/>
                  </a:ext>
                </a:extLst>
              </p14:cNvPr>
              <p14:cNvContentPartPr/>
              <p14:nvPr/>
            </p14:nvContentPartPr>
            <p14:xfrm>
              <a:off x="8224581" y="5216223"/>
              <a:ext cx="150926" cy="89463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9D58FE-AAC9-2C22-B530-58F9C437EE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6614" y="5198330"/>
                <a:ext cx="186501" cy="124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0CE73F4-ABD1-4149-6A7B-D307F6AD97A0}"/>
                  </a:ext>
                </a:extLst>
              </p14:cNvPr>
              <p14:cNvContentPartPr/>
              <p14:nvPr/>
            </p14:nvContentPartPr>
            <p14:xfrm>
              <a:off x="1927814" y="4362107"/>
              <a:ext cx="2764772" cy="36701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0CE73F4-ABD1-4149-6A7B-D307F6AD97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9817" y="4344116"/>
                <a:ext cx="2800407" cy="72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A78B8F-3B78-B496-9D4C-40D7391DA1A4}"/>
                  </a:ext>
                </a:extLst>
              </p14:cNvPr>
              <p14:cNvContentPartPr/>
              <p14:nvPr/>
            </p14:nvContentPartPr>
            <p14:xfrm>
              <a:off x="3971982" y="4485305"/>
              <a:ext cx="3127985" cy="1101686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A78B8F-3B78-B496-9D4C-40D7391DA1A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53982" y="4467309"/>
                <a:ext cx="3163624" cy="1137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C83B079-42C2-54BE-7D82-EB8F3FD07572}"/>
                  </a:ext>
                </a:extLst>
              </p14:cNvPr>
              <p14:cNvContentPartPr/>
              <p14:nvPr/>
            </p14:nvContentPartPr>
            <p14:xfrm>
              <a:off x="6938353" y="5457197"/>
              <a:ext cx="180714" cy="150766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C83B079-42C2-54BE-7D82-EB8F3FD075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20389" y="5439249"/>
                <a:ext cx="216282" cy="186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EAF871E-C9D2-A032-F13E-BC23E7E934BE}"/>
                  </a:ext>
                </a:extLst>
              </p14:cNvPr>
              <p14:cNvContentPartPr/>
              <p14:nvPr/>
            </p14:nvContentPartPr>
            <p14:xfrm>
              <a:off x="7179682" y="5571269"/>
              <a:ext cx="2871187" cy="547741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EAF871E-C9D2-A032-F13E-BC23E7E934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61683" y="5553275"/>
                <a:ext cx="2906825" cy="5833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552EA0-77EF-7CD4-3171-FEC5E3CDC631}"/>
                  </a:ext>
                </a:extLst>
              </p14:cNvPr>
              <p14:cNvContentPartPr/>
              <p14:nvPr/>
            </p14:nvContentPartPr>
            <p14:xfrm>
              <a:off x="9935659" y="5963478"/>
              <a:ext cx="131865" cy="8321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552EA0-77EF-7CD4-3171-FEC5E3CDC6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17694" y="5945544"/>
                <a:ext cx="167436" cy="118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5F4520C-6970-99A0-BB8E-1EC876F8FCA3}"/>
                  </a:ext>
                </a:extLst>
              </p14:cNvPr>
              <p14:cNvContentPartPr/>
              <p14:nvPr/>
            </p14:nvContentPartPr>
            <p14:xfrm>
              <a:off x="10063152" y="5621461"/>
              <a:ext cx="926715" cy="378909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5F4520C-6970-99A0-BB8E-1EC876F8FCA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045165" y="5603469"/>
                <a:ext cx="962330" cy="4145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96EAD1C-2589-89EE-B7B1-C9AC45CB0C12}"/>
                  </a:ext>
                </a:extLst>
              </p14:cNvPr>
              <p14:cNvContentPartPr/>
              <p14:nvPr/>
            </p14:nvContentPartPr>
            <p14:xfrm>
              <a:off x="1005885" y="3627286"/>
              <a:ext cx="2062899" cy="401943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96EAD1C-2589-89EE-B7B1-C9AC45CB0C1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87890" y="3609294"/>
                <a:ext cx="2098528" cy="437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03D8621-AD98-9945-70D4-DA3B2662A8F2}"/>
                  </a:ext>
                </a:extLst>
              </p14:cNvPr>
              <p14:cNvContentPartPr/>
              <p14:nvPr/>
            </p14:nvContentPartPr>
            <p14:xfrm>
              <a:off x="1124482" y="4088146"/>
              <a:ext cx="452311" cy="338039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03D8621-AD98-9945-70D4-DA3B2662A8F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6490" y="4070165"/>
                <a:ext cx="487935" cy="373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134C48F-7888-8DD2-27ED-29933DFD2283}"/>
                  </a:ext>
                </a:extLst>
              </p14:cNvPr>
              <p14:cNvContentPartPr/>
              <p14:nvPr/>
            </p14:nvContentPartPr>
            <p14:xfrm>
              <a:off x="1357257" y="4425987"/>
              <a:ext cx="1351006" cy="1058079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134C48F-7888-8DD2-27ED-29933DFD22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39258" y="4407999"/>
                <a:ext cx="1386644" cy="10936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77C331-CB43-9BDC-3366-8193AFFC386A}"/>
                  </a:ext>
                </a:extLst>
              </p14:cNvPr>
              <p14:cNvContentPartPr/>
              <p14:nvPr/>
            </p14:nvContentPartPr>
            <p14:xfrm>
              <a:off x="2607682" y="5356814"/>
              <a:ext cx="173655" cy="141972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77C331-CB43-9BDC-3366-8193AFFC386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589705" y="5338843"/>
                <a:ext cx="209249" cy="177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8AF42-5AE6-827A-4F85-6578B42DD2BF}"/>
                  </a:ext>
                </a:extLst>
              </p14:cNvPr>
              <p14:cNvContentPartPr/>
              <p14:nvPr/>
            </p14:nvContentPartPr>
            <p14:xfrm>
              <a:off x="1717723" y="4029018"/>
              <a:ext cx="2075328" cy="1406784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8AF42-5AE6-827A-4F85-6578B42DD2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99727" y="4011024"/>
                <a:ext cx="2110961" cy="1442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590D9C3-B39A-74C5-5CBD-3AA766344C77}"/>
                  </a:ext>
                </a:extLst>
              </p14:cNvPr>
              <p14:cNvContentPartPr/>
              <p14:nvPr/>
            </p14:nvContentPartPr>
            <p14:xfrm>
              <a:off x="3711898" y="5320729"/>
              <a:ext cx="155048" cy="121235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590D9C3-B39A-74C5-5CBD-3AA766344C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3953" y="5302795"/>
                <a:ext cx="190580" cy="1567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30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8762-A4C9-D090-6EF1-DDA24FFB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Floating to Fixed-points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0178-3165-A25A-EE9C-B301EC92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We can also change the number representation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AU">
                <a:solidFill>
                  <a:schemeClr val="bg1"/>
                </a:solidFill>
              </a:rPr>
              <a:t>Utilisation</a:t>
            </a:r>
            <a:r>
              <a:rPr lang="en-US">
                <a:solidFill>
                  <a:schemeClr val="bg1"/>
                </a:solidFill>
              </a:rPr>
              <a:t> will reduce if we use fixed-points instead of floating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Accuracy might be affected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But given our small network size, it could be implemented</a:t>
            </a:r>
          </a:p>
        </p:txBody>
      </p:sp>
    </p:spTree>
    <p:extLst>
      <p:ext uri="{BB962C8B-B14F-4D97-AF65-F5344CB8AC3E}">
        <p14:creationId xmlns:p14="http://schemas.microsoft.com/office/powerpoint/2010/main" val="1971929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D0004-9AC3-ECB7-4BEE-888E8B14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3FDC5756-158C-820C-D8CB-B613195597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24B3B7-325D-7D26-B40B-C0F8C233C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Project timeline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60A394-2085-43F4-E0F3-8FD5F927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70856"/>
              </p:ext>
            </p:extLst>
          </p:nvPr>
        </p:nvGraphicFramePr>
        <p:xfrm>
          <a:off x="210312" y="2390920"/>
          <a:ext cx="11585447" cy="3992228"/>
        </p:xfrm>
        <a:graphic>
          <a:graphicData uri="http://schemas.openxmlformats.org/drawingml/2006/table">
            <a:tbl>
              <a:tblPr/>
              <a:tblGrid>
                <a:gridCol w="5027647">
                  <a:extLst>
                    <a:ext uri="{9D8B030D-6E8A-4147-A177-3AD203B41FA5}">
                      <a16:colId xmlns:a16="http://schemas.microsoft.com/office/drawing/2014/main" val="2507067220"/>
                    </a:ext>
                  </a:extLst>
                </a:gridCol>
                <a:gridCol w="1311560">
                  <a:extLst>
                    <a:ext uri="{9D8B030D-6E8A-4147-A177-3AD203B41FA5}">
                      <a16:colId xmlns:a16="http://schemas.microsoft.com/office/drawing/2014/main" val="1467330425"/>
                    </a:ext>
                  </a:extLst>
                </a:gridCol>
                <a:gridCol w="1311560">
                  <a:extLst>
                    <a:ext uri="{9D8B030D-6E8A-4147-A177-3AD203B41FA5}">
                      <a16:colId xmlns:a16="http://schemas.microsoft.com/office/drawing/2014/main" val="272608955"/>
                    </a:ext>
                  </a:extLst>
                </a:gridCol>
                <a:gridCol w="1311560">
                  <a:extLst>
                    <a:ext uri="{9D8B030D-6E8A-4147-A177-3AD203B41FA5}">
                      <a16:colId xmlns:a16="http://schemas.microsoft.com/office/drawing/2014/main" val="2858717569"/>
                    </a:ext>
                  </a:extLst>
                </a:gridCol>
                <a:gridCol w="1311560">
                  <a:extLst>
                    <a:ext uri="{9D8B030D-6E8A-4147-A177-3AD203B41FA5}">
                      <a16:colId xmlns:a16="http://schemas.microsoft.com/office/drawing/2014/main" val="2515641341"/>
                    </a:ext>
                  </a:extLst>
                </a:gridCol>
                <a:gridCol w="1311560">
                  <a:extLst>
                    <a:ext uri="{9D8B030D-6E8A-4147-A177-3AD203B41FA5}">
                      <a16:colId xmlns:a16="http://schemas.microsoft.com/office/drawing/2014/main" val="4155990023"/>
                    </a:ext>
                  </a:extLst>
                </a:gridCol>
              </a:tblGrid>
              <a:tr h="447781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AU" sz="21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 3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16278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60358"/>
                  </a:ext>
                </a:extLst>
              </a:tr>
              <a:tr h="32994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390750"/>
                  </a:ext>
                </a:extLst>
              </a:tr>
              <a:tr h="6598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Complete initial investigation, pseudo code &amp; c-code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719487"/>
                  </a:ext>
                </a:extLst>
              </a:tr>
              <a:tr h="65988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Upload code onto Kria Board + Implement planned HW design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859052"/>
                  </a:ext>
                </a:extLst>
              </a:tr>
              <a:tr h="57796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Loop unrolling + array partitioning + pipelining + Quantisation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1389"/>
                  </a:ext>
                </a:extLst>
              </a:tr>
              <a:tr h="4934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Documentation</a:t>
                      </a:r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806981"/>
                  </a:ext>
                </a:extLst>
              </a:tr>
              <a:tr h="493408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Final Demo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5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5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224" marR="9224" marT="922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092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EC72C4-A14B-53C3-8A80-5BDCB847B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063562"/>
              </p:ext>
            </p:extLst>
          </p:nvPr>
        </p:nvGraphicFramePr>
        <p:xfrm>
          <a:off x="810768" y="540170"/>
          <a:ext cx="2487836" cy="1375899"/>
        </p:xfrm>
        <a:graphic>
          <a:graphicData uri="http://schemas.openxmlformats.org/drawingml/2006/table">
            <a:tbl>
              <a:tblPr/>
              <a:tblGrid>
                <a:gridCol w="1023841">
                  <a:extLst>
                    <a:ext uri="{9D8B030D-6E8A-4147-A177-3AD203B41FA5}">
                      <a16:colId xmlns:a16="http://schemas.microsoft.com/office/drawing/2014/main" val="3432825736"/>
                    </a:ext>
                  </a:extLst>
                </a:gridCol>
                <a:gridCol w="1463995">
                  <a:extLst>
                    <a:ext uri="{9D8B030D-6E8A-4147-A177-3AD203B41FA5}">
                      <a16:colId xmlns:a16="http://schemas.microsoft.com/office/drawing/2014/main" val="1197047018"/>
                    </a:ext>
                  </a:extLst>
                </a:gridCol>
              </a:tblGrid>
              <a:tr h="22931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404040"/>
                          </a:solidFill>
                          <a:effectLst/>
                          <a:latin typeface="Corbel" panose="020B0503020204020204" pitchFamily="34" charset="0"/>
                        </a:rPr>
                        <a:t>Legend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281273"/>
                  </a:ext>
                </a:extLst>
              </a:tr>
              <a:tr h="45863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404040"/>
                          </a:solidFill>
                          <a:effectLst/>
                          <a:latin typeface="Corbel" panose="020B05030202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404040"/>
                          </a:solidFill>
                          <a:effectLst/>
                          <a:latin typeface="Corbel" panose="020B0503020204020204" pitchFamily="34" charset="0"/>
                        </a:rPr>
                        <a:t>Dateline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10023"/>
                  </a:ext>
                </a:extLst>
              </a:tr>
              <a:tr h="687949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404040"/>
                          </a:solidFill>
                          <a:effectLst/>
                          <a:latin typeface="Corbel" panose="020B0503020204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400" b="1" i="0" u="none" strike="noStrike">
                          <a:solidFill>
                            <a:srgbClr val="404040"/>
                          </a:solidFill>
                          <a:effectLst/>
                          <a:latin typeface="Corbel" panose="020B0503020204020204" pitchFamily="34" charset="0"/>
                        </a:rPr>
                        <a:t>To-be-completed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612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191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F44A4-7C9A-6DF7-EEBD-64D13986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5EBE713-FA8B-E0A2-96A2-40851027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B14A80C9-ED30-E60E-3427-7BF76B38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B48970-AAA5-CE45-1D99-91A58D1E0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Motivation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CC4C-55B1-379A-20DD-46810200F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CNN computation: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CNN convolution layers often dominate the runtime.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E.g. 2012 </a:t>
            </a:r>
            <a:r>
              <a:rPr lang="en-US" err="1">
                <a:solidFill>
                  <a:srgbClr val="FFFFFF"/>
                </a:solidFill>
              </a:rPr>
              <a:t>Imagenet’s</a:t>
            </a:r>
            <a:r>
              <a:rPr lang="en-US">
                <a:solidFill>
                  <a:srgbClr val="FFFFFF"/>
                </a:solidFill>
              </a:rPr>
              <a:t> convolution layers accounted for over 90% of runtime [1]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Why FPGAs?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Exploit massive parallelism to accelerate the convolution process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Potential for higher energy efficiency compared to GPUs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Suits the need for real-time inference with low energy cost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997D4-0DE8-B94A-19B8-907278BFE08D}"/>
              </a:ext>
            </a:extLst>
          </p:cNvPr>
          <p:cNvSpPr txBox="1"/>
          <p:nvPr/>
        </p:nvSpPr>
        <p:spPr>
          <a:xfrm>
            <a:off x="599090" y="6117021"/>
            <a:ext cx="11212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[1] Cong, J. and Xiao, B., 2014, September. Minimizing computation in convolutional neural networks. In </a:t>
            </a:r>
            <a:r>
              <a:rPr lang="en-AU" i="1"/>
              <a:t>International conference on artificial neural networks</a:t>
            </a:r>
            <a:r>
              <a:rPr lang="en-AU"/>
              <a:t> (pp. 281-290).</a:t>
            </a:r>
          </a:p>
        </p:txBody>
      </p:sp>
    </p:spTree>
    <p:extLst>
      <p:ext uri="{BB962C8B-B14F-4D97-AF65-F5344CB8AC3E}">
        <p14:creationId xmlns:p14="http://schemas.microsoft.com/office/powerpoint/2010/main" val="128028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5B33-C9A2-EC5E-DF2D-E36C288E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7D8597C5-121C-B19E-ADAA-6FD6356F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61DDE0-8A51-7465-D150-76E1028E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Risk &amp; Contingencies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23E0B-221D-F737-3195-51F250E61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670066"/>
          </a:xfrm>
        </p:spPr>
        <p:txBody>
          <a:bodyPr vert="horz" lIns="91440" tIns="45720" rIns="91440" bIns="45720" rtlCol="0">
            <a:noAutofit/>
          </a:bodyPr>
          <a:lstStyle/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May face a challenge uploading code onto the Kria Board 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(Start in week 7, reach out to tutors if needed)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Implementing several methods of acceleration simultaneously leads to unexpected outcomes &amp; problems integrating them together – More time to debug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(Aim to complete the acceleration by week 8, week 9 as buffer)</a:t>
            </a:r>
          </a:p>
        </p:txBody>
      </p:sp>
    </p:spTree>
    <p:extLst>
      <p:ext uri="{BB962C8B-B14F-4D97-AF65-F5344CB8AC3E}">
        <p14:creationId xmlns:p14="http://schemas.microsoft.com/office/powerpoint/2010/main" val="3165218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5939-8E7B-B915-B28A-2B06F9F1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940462DB-9C0B-7121-AAA2-EC13DCB4A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A040A0-252A-2C60-7E32-8F2D629A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Roles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92C360-B860-AA65-4F1D-ABA798F2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479906"/>
              </p:ext>
            </p:extLst>
          </p:nvPr>
        </p:nvGraphicFramePr>
        <p:xfrm>
          <a:off x="700177" y="1686752"/>
          <a:ext cx="1079164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627">
                  <a:extLst>
                    <a:ext uri="{9D8B030D-6E8A-4147-A177-3AD203B41FA5}">
                      <a16:colId xmlns:a16="http://schemas.microsoft.com/office/drawing/2014/main" val="1703547019"/>
                    </a:ext>
                  </a:extLst>
                </a:gridCol>
                <a:gridCol w="7919018">
                  <a:extLst>
                    <a:ext uri="{9D8B030D-6E8A-4147-A177-3AD203B41FA5}">
                      <a16:colId xmlns:a16="http://schemas.microsoft.com/office/drawing/2014/main" val="3654058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Member</a:t>
                      </a:r>
                      <a:endParaRPr lang="en-AU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Role</a:t>
                      </a:r>
                      <a:endParaRPr lang="en-AU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Ezekiel</a:t>
                      </a:r>
                      <a:endParaRPr lang="en-AU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Python code for training &amp; selecting test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/>
                        <a:t>C – code for predicting image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Loop Unrolling &amp; Array partitioning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4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Ken</a:t>
                      </a:r>
                      <a:endParaRPr lang="en-AU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dirty="0"/>
                        <a:t>Modified Python code for training &amp; selecting test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US" dirty="0"/>
                        <a:t>Modified C – code for predicting image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/>
                        <a:buChar char="-"/>
                        <a:tabLst/>
                        <a:defRPr/>
                      </a:pPr>
                      <a:r>
                        <a:rPr lang="en-AU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Implement planned HW design</a:t>
                      </a:r>
                      <a:endParaRPr lang="en-US" b="0" dirty="0"/>
                    </a:p>
                    <a:p>
                      <a:pPr marL="285750" indent="-285750">
                        <a:buFont typeface="Calibri"/>
                        <a:buChar char="-"/>
                      </a:pPr>
                      <a:r>
                        <a:rPr lang="en-US" dirty="0"/>
                        <a:t>3-line buffer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29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Stefan</a:t>
                      </a:r>
                      <a:endParaRPr lang="en-AU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Uploading code to board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/>
                        <a:t>Pipelining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AP_fixed instead of floats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Winograd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7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00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B84C-8659-9C83-8160-BEEAFF67E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60190524-4181-238D-79E1-A1C5A9AD7E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A4E42-B45C-AA70-8558-CAA7E60EC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77" y="2766218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The End</a:t>
            </a:r>
            <a:endParaRPr 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7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4BC9B-1D82-8C45-7B5B-D793B6187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BED28760-46D4-5D84-EDDD-998FBB5856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C2C25-C4EE-BC74-22EA-A4BD30183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What is a Convolutional Neural Network (CNN) ?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4FCD1-915B-42EA-D387-6FEFA1E52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1210873"/>
          </a:xfrm>
        </p:spPr>
        <p:txBody>
          <a:bodyPr vert="horz" lIns="91440" tIns="45720" rIns="91440" bIns="45720" rtlCol="0">
            <a:noAutofit/>
          </a:bodyPr>
          <a:lstStyle/>
          <a:p>
            <a:pPr marL="114300" algn="l"/>
            <a:r>
              <a:rPr lang="en-US" sz="3200">
                <a:solidFill>
                  <a:srgbClr val="FFFFFF"/>
                </a:solidFill>
              </a:rPr>
              <a:t>A Convolutional Neural Network (CNN) is a class of neural networks that specializes in processing data that has a grid-like topology, such as an image.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B6B07B-E21E-2108-20B1-00F614C09628}"/>
              </a:ext>
            </a:extLst>
          </p:cNvPr>
          <p:cNvSpPr txBox="1">
            <a:spLocks/>
          </p:cNvSpPr>
          <p:nvPr/>
        </p:nvSpPr>
        <p:spPr>
          <a:xfrm>
            <a:off x="838200" y="4020421"/>
            <a:ext cx="10515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>
                <a:solidFill>
                  <a:schemeClr val="bg1"/>
                </a:solidFill>
              </a:rPr>
              <a:t>Scope of Project:</a:t>
            </a:r>
          </a:p>
          <a:p>
            <a:pPr algn="l"/>
            <a:r>
              <a:rPr lang="en-US" sz="3200">
                <a:solidFill>
                  <a:schemeClr val="bg1"/>
                </a:solidFill>
              </a:rPr>
              <a:t>~ A toy CNN in the context of </a:t>
            </a:r>
            <a:r>
              <a:rPr lang="en-US" sz="3200" err="1">
                <a:solidFill>
                  <a:schemeClr val="bg1"/>
                </a:solidFill>
              </a:rPr>
              <a:t>recognising</a:t>
            </a:r>
            <a:r>
              <a:rPr lang="en-US" sz="3200">
                <a:solidFill>
                  <a:schemeClr val="bg1"/>
                </a:solidFill>
              </a:rPr>
              <a:t> digits from the MNIST dataset</a:t>
            </a:r>
          </a:p>
          <a:p>
            <a:pPr algn="l"/>
            <a:r>
              <a:rPr lang="en-US" sz="3200">
                <a:solidFill>
                  <a:schemeClr val="bg1"/>
                </a:solidFill>
              </a:rPr>
              <a:t>~ Accelerating the prediction process </a:t>
            </a:r>
            <a:endParaRPr lang="en-AU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22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3CFE4-293B-A603-BD60-1A5C603F4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44A0AB50-301C-C14C-2BCF-0A204ED436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94593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05415-DC68-20FF-376D-8DCF743E3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What is in the convolution layer?</a:t>
            </a:r>
            <a:endParaRPr lang="en-US" sz="40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DC8F0FB-95FA-2768-9895-52B65902160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4593" y="1181818"/>
                <a:ext cx="7687332" cy="4308710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114300" algn="l"/>
                <a:r>
                  <a:rPr lang="en-US">
                    <a:solidFill>
                      <a:srgbClr val="FFFFFF"/>
                    </a:solidFill>
                  </a:rPr>
                  <a:t>Purpose:</a:t>
                </a:r>
              </a:p>
              <a:p>
                <a:pPr marL="457200" indent="-3429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To extract spatial features from images</a:t>
                </a:r>
              </a:p>
              <a:p>
                <a:pPr marL="114300" algn="l"/>
                <a:r>
                  <a:rPr lang="en-US">
                    <a:solidFill>
                      <a:srgbClr val="FFFFFF"/>
                    </a:solidFill>
                  </a:rPr>
                  <a:t>Main operations:</a:t>
                </a:r>
              </a:p>
              <a:p>
                <a:pPr marL="571500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A sliding window operation (Cross-correlation)</a:t>
                </a:r>
              </a:p>
              <a:p>
                <a:pPr marL="1028700" lvl="1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Matrix multiplication corresponding to values </a:t>
                </a:r>
                <a:br>
                  <a:rPr lang="en-US">
                    <a:solidFill>
                      <a:srgbClr val="FFFFFF"/>
                    </a:solidFill>
                  </a:rPr>
                </a:br>
                <a:r>
                  <a:rPr lang="en-US">
                    <a:solidFill>
                      <a:srgbClr val="FFFFFF"/>
                    </a:solidFill>
                  </a:rPr>
                  <a:t>in input (f) and kernel (g)</a:t>
                </a:r>
              </a:p>
              <a:p>
                <a:pPr marL="1028700" lvl="1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Multiply-Accumulate (MAC)</a:t>
                </a:r>
              </a:p>
              <a:p>
                <a:pPr marL="571500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Bias addition</a:t>
                </a:r>
              </a:p>
              <a:p>
                <a:pPr marL="571500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Activation Function</a:t>
                </a:r>
              </a:p>
              <a:p>
                <a:pPr marL="1028700" lvl="1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Often the ReLU function (max (0, x))</a:t>
                </a:r>
              </a:p>
              <a:p>
                <a:pPr marL="571500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Computational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𝑯𝑾</m:t>
                    </m:r>
                  </m:oMath>
                </a14:m>
                <a:endParaRPr lang="en-US" b="1">
                  <a:solidFill>
                    <a:srgbClr val="FFFFFF"/>
                  </a:solidFill>
                </a:endParaRPr>
              </a:p>
              <a:p>
                <a:pPr marL="1028700" lvl="1" indent="-457200" algn="l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FFFFF"/>
                    </a:solidFill>
                  </a:rPr>
                  <a:t>(C = # Kernels, K = Kernel size, H and W = output feature map height and width)</a:t>
                </a:r>
              </a:p>
              <a:p>
                <a:pPr marL="114300" algn="l"/>
                <a:endParaRPr lang="en-US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0DC8F0FB-95FA-2768-9895-52B659021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4593" y="1181818"/>
                <a:ext cx="7687332" cy="4308710"/>
              </a:xfrm>
              <a:blipFill>
                <a:blip r:embed="rId4"/>
                <a:stretch>
                  <a:fillRect t="-1980" b="-20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9028E304-F912-486B-F863-459A8A444088}"/>
              </a:ext>
            </a:extLst>
          </p:cNvPr>
          <p:cNvSpPr txBox="1">
            <a:spLocks/>
          </p:cNvSpPr>
          <p:nvPr/>
        </p:nvSpPr>
        <p:spPr>
          <a:xfrm>
            <a:off x="838200" y="4020421"/>
            <a:ext cx="10515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3200">
              <a:solidFill>
                <a:schemeClr val="bg1"/>
              </a:solidFill>
            </a:endParaRPr>
          </a:p>
        </p:txBody>
      </p:sp>
      <p:pic>
        <p:nvPicPr>
          <p:cNvPr id="6" name="Picture 5" descr="A graph with a square in the middle&#10;&#10;AI-generated content may be incorrect.">
            <a:extLst>
              <a:ext uri="{FF2B5EF4-FFF2-40B4-BE49-F238E27FC236}">
                <a16:creationId xmlns:a16="http://schemas.microsoft.com/office/drawing/2014/main" id="{8F6D4431-1ACB-866F-1B8E-DAE85E2B9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707" y="1367473"/>
            <a:ext cx="4457700" cy="14001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0CC4A0-F116-C333-DE77-C1FD57CFE09A}"/>
              </a:ext>
            </a:extLst>
          </p:cNvPr>
          <p:cNvSpPr txBox="1"/>
          <p:nvPr/>
        </p:nvSpPr>
        <p:spPr>
          <a:xfrm>
            <a:off x="6514314" y="6307882"/>
            <a:ext cx="579848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Visuals from: Wikipedia contributors. "Convolution." </a:t>
            </a:r>
            <a:r>
              <a:rPr lang="en-US" sz="1100" i="1">
                <a:solidFill>
                  <a:schemeClr val="bg1"/>
                </a:solidFill>
              </a:rPr>
              <a:t>Wikipedia, The Free Encyclopedia</a:t>
            </a:r>
            <a:r>
              <a:rPr lang="en-US" sz="1100">
                <a:solidFill>
                  <a:schemeClr val="bg1"/>
                </a:solidFill>
              </a:rPr>
              <a:t>. Wikipedia, The Free Encyclopedia. </a:t>
            </a:r>
            <a:r>
              <a:rPr lang="en-US" sz="1100">
                <a:solidFill>
                  <a:schemeClr val="bg1"/>
                </a:solidFill>
                <a:hlinkClick r:id="rId6"/>
              </a:rPr>
              <a:t>https://en.wikipedia.org/wiki/Convolution</a:t>
            </a:r>
            <a:endParaRPr lang="en-US" sz="1100">
              <a:solidFill>
                <a:schemeClr val="bg1"/>
              </a:solidFill>
            </a:endParaRPr>
          </a:p>
          <a:p>
            <a:endParaRPr lang="en-AU" sz="1100">
              <a:solidFill>
                <a:schemeClr val="bg1"/>
              </a:solidFill>
            </a:endParaRPr>
          </a:p>
        </p:txBody>
      </p:sp>
      <p:pic>
        <p:nvPicPr>
          <p:cNvPr id="15" name="Picture 14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84A9C7EF-5240-BE21-2BB2-679C99E576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19" y="2943062"/>
            <a:ext cx="35718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BF86-A8D9-2D6A-1ED3-C80829B18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19093F88-C936-0931-0D34-D72C668454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0E388B-1618-28B4-99E6-0723FDB47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err="1">
                <a:solidFill>
                  <a:srgbClr val="FFFFFF"/>
                </a:solidFill>
              </a:rPr>
              <a:t>ToyCNN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10" name="Picture 9" descr="A diagram of a toy&#10;&#10;AI-generated content may be incorrect.">
            <a:extLst>
              <a:ext uri="{FF2B5EF4-FFF2-40B4-BE49-F238E27FC236}">
                <a16:creationId xmlns:a16="http://schemas.microsoft.com/office/drawing/2014/main" id="{611E92B1-3671-6C17-554A-8670ADFB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22" y="1881954"/>
            <a:ext cx="7124161" cy="386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CEDABD-BC62-0A58-D5ED-2CBA36E2A8F4}"/>
              </a:ext>
            </a:extLst>
          </p:cNvPr>
          <p:cNvSpPr txBox="1"/>
          <p:nvPr/>
        </p:nvSpPr>
        <p:spPr>
          <a:xfrm>
            <a:off x="220717" y="1283429"/>
            <a:ext cx="44056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1 Convolution + ReLU layer: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8 Kernels of size 3x3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Valid convolution (No padding)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Results in 26x26 output per kernel</a:t>
            </a:r>
            <a:br>
              <a:rPr lang="en-AU" sz="2000">
                <a:solidFill>
                  <a:schemeClr val="bg1"/>
                </a:solidFill>
              </a:rPr>
            </a:br>
            <a:endParaRPr lang="en-AU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Flatten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Flattens the 8 kernels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Results in 26x26x8 1d array (5,408)</a:t>
            </a:r>
            <a:br>
              <a:rPr lang="en-AU" sz="2000">
                <a:solidFill>
                  <a:schemeClr val="bg1"/>
                </a:solidFill>
              </a:rPr>
            </a:br>
            <a:endParaRPr lang="en-AU" sz="20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Fully Connected (FC) Layer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5,408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10 outputs (Predicted outputs)</a:t>
            </a:r>
            <a:br>
              <a:rPr lang="en-AU" sz="2000">
                <a:solidFill>
                  <a:schemeClr val="bg1"/>
                </a:solidFill>
              </a:rPr>
            </a:br>
            <a:r>
              <a:rPr lang="en-AU" sz="2000">
                <a:solidFill>
                  <a:schemeClr val="bg1"/>
                </a:solidFill>
              </a:rPr>
              <a:t>of digits 0 to 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000">
                <a:solidFill>
                  <a:schemeClr val="bg1"/>
                </a:solidFill>
              </a:rPr>
              <a:t>54,080 connections total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AU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18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ink brain&#10;&#10;AI-generated content may be incorrect.">
            <a:extLst>
              <a:ext uri="{FF2B5EF4-FFF2-40B4-BE49-F238E27FC236}">
                <a16:creationId xmlns:a16="http://schemas.microsoft.com/office/drawing/2014/main" id="{AE3EC2E0-B925-8249-A49E-34CD93A787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2EFE3E-73D9-B4E2-E341-A53B3126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70" y="125236"/>
            <a:ext cx="3238971" cy="699971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Pseudocode </a:t>
            </a:r>
            <a:endParaRPr lang="en-US"/>
          </a:p>
        </p:txBody>
      </p:sp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00C3AC33-79E5-4A28-263E-6573BD89E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396" y="154635"/>
            <a:ext cx="5931775" cy="658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65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9C85-E74A-CEBA-0F69-0D01700C0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E1BEE579-BFD5-54BC-06D6-BEB41B891B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7AED1A-0AC8-A8E7-5B7F-8B6BC141F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Training ToyCNN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79A8F-7A4A-C632-DB9A-F30AE8569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1095995"/>
          </a:xfrm>
        </p:spPr>
        <p:txBody>
          <a:bodyPr vert="horz" lIns="91440" tIns="45720" rIns="91440" bIns="45720" rtlCol="0">
            <a:noAutofit/>
          </a:bodyPr>
          <a:lstStyle/>
          <a:p>
            <a:pPr marL="571500" indent="-4572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FFFFFF"/>
                </a:solidFill>
              </a:rPr>
              <a:t>Used the </a:t>
            </a:r>
            <a:r>
              <a:rPr lang="en-US" sz="2800" err="1">
                <a:solidFill>
                  <a:srgbClr val="FFFFFF"/>
                </a:solidFill>
              </a:rPr>
              <a:t>PyTorch</a:t>
            </a:r>
            <a:r>
              <a:rPr lang="en-US" sz="2800">
                <a:solidFill>
                  <a:srgbClr val="FFFFFF"/>
                </a:solidFill>
              </a:rPr>
              <a:t> library to quickly train the CNN on the GPU</a:t>
            </a:r>
            <a:endParaRPr lang="en-US" sz="28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44843-0028-A2FC-F850-A963CEEE8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88" y="2311678"/>
            <a:ext cx="8094023" cy="229445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9344B16-AA6E-5432-3DB2-DECF1DA32E58}"/>
              </a:ext>
            </a:extLst>
          </p:cNvPr>
          <p:cNvSpPr txBox="1">
            <a:spLocks/>
          </p:cNvSpPr>
          <p:nvPr/>
        </p:nvSpPr>
        <p:spPr>
          <a:xfrm>
            <a:off x="3693071" y="4640386"/>
            <a:ext cx="4805855" cy="5318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/>
            <a:r>
              <a:rPr lang="en-US" sz="2800">
                <a:solidFill>
                  <a:srgbClr val="FFFFFF"/>
                </a:solidFill>
              </a:rPr>
              <a:t>After 25 training epochs:</a:t>
            </a: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4630253-B05D-C78E-4796-C1200AD1F756}"/>
              </a:ext>
            </a:extLst>
          </p:cNvPr>
          <p:cNvSpPr txBox="1">
            <a:spLocks/>
          </p:cNvSpPr>
          <p:nvPr/>
        </p:nvSpPr>
        <p:spPr>
          <a:xfrm>
            <a:off x="5946753" y="5103812"/>
            <a:ext cx="4805855" cy="1095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Test set (10k samples):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Accuracy: 97.82%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F1-Score: 0.9780</a:t>
            </a:r>
            <a:endParaRPr lang="en-US" sz="240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9CF8DF6-AAF7-A59F-2B22-B9D0C11DB2EB}"/>
              </a:ext>
            </a:extLst>
          </p:cNvPr>
          <p:cNvSpPr txBox="1">
            <a:spLocks/>
          </p:cNvSpPr>
          <p:nvPr/>
        </p:nvSpPr>
        <p:spPr>
          <a:xfrm>
            <a:off x="914925" y="5103812"/>
            <a:ext cx="4805855" cy="1095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700" lvl="1" indent="-457200" algn="l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FFFF"/>
                </a:solidFill>
              </a:rPr>
              <a:t>Training set (60k samples):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Accuracy: 99.88%</a:t>
            </a:r>
          </a:p>
          <a:p>
            <a:pPr marL="1485900" lvl="2" indent="-457200" algn="l"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F1-Score: 0.9987</a:t>
            </a:r>
            <a:endParaRPr lang="en-US" sz="220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0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6265-C9E2-3F9A-7F92-33FA35D6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pink brain&#10;&#10;AI-generated content may be incorrect.">
            <a:extLst>
              <a:ext uri="{FF2B5EF4-FFF2-40B4-BE49-F238E27FC236}">
                <a16:creationId xmlns:a16="http://schemas.microsoft.com/office/drawing/2014/main" id="{C2FE205B-39FC-213B-A074-72A0A834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709153-A2E0-EE83-400B-F6B617420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7187" y="250036"/>
            <a:ext cx="1105762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Code Demonstration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9E03B-984E-55DF-8FC4-E2DACDF4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670066"/>
          </a:xfrm>
        </p:spPr>
        <p:txBody>
          <a:bodyPr vert="horz" lIns="91440" tIns="45720" rIns="91440" bIns="45720" rtlCol="0">
            <a:noAutofit/>
          </a:bodyPr>
          <a:lstStyle/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Run </a:t>
            </a:r>
            <a:r>
              <a:rPr lang="en-US" sz="2800" err="1">
                <a:solidFill>
                  <a:srgbClr val="FFFFFF"/>
                </a:solidFill>
              </a:rPr>
              <a:t>trainer.ipynb</a:t>
            </a:r>
            <a:endParaRPr lang="en-US" sz="2800">
              <a:solidFill>
                <a:srgbClr val="FFFFFF"/>
              </a:solidFill>
            </a:endParaRP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Possible show example images from MNIST dataset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Show model weights in “weights” directory</a:t>
            </a:r>
          </a:p>
          <a:p>
            <a:pPr marL="571500" indent="-457200" algn="l">
              <a:buFontTx/>
              <a:buChar char="-"/>
            </a:pPr>
            <a:r>
              <a:rPr lang="en-US" sz="2800">
                <a:solidFill>
                  <a:srgbClr val="FFFFFF"/>
                </a:solidFill>
              </a:rPr>
              <a:t>Compile &amp; run C code</a:t>
            </a:r>
          </a:p>
        </p:txBody>
      </p:sp>
    </p:spTree>
    <p:extLst>
      <p:ext uri="{BB962C8B-B14F-4D97-AF65-F5344CB8AC3E}">
        <p14:creationId xmlns:p14="http://schemas.microsoft.com/office/powerpoint/2010/main" val="247025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C644F3E008FB4AA56E336251740956" ma:contentTypeVersion="3" ma:contentTypeDescription="Create a new document." ma:contentTypeScope="" ma:versionID="3562661068c6160b6c3031690b072e94">
  <xsd:schema xmlns:xsd="http://www.w3.org/2001/XMLSchema" xmlns:xs="http://www.w3.org/2001/XMLSchema" xmlns:p="http://schemas.microsoft.com/office/2006/metadata/properties" xmlns:ns2="aab6384b-aa5b-4330-9a8b-d3701fcd1992" targetNamespace="http://schemas.microsoft.com/office/2006/metadata/properties" ma:root="true" ma:fieldsID="fc66cde76e40dd9ab33489fa1f66d561" ns2:_="">
    <xsd:import namespace="aab6384b-aa5b-4330-9a8b-d3701fcd1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6384b-aa5b-4330-9a8b-d3701fcd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9EDC75-A40D-47EB-AA87-642326B04927}">
  <ds:schemaRefs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aab6384b-aa5b-4330-9a8b-d3701fcd1992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57A5DD-2598-4B44-82F2-543B8B7EDB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97889D-868B-4CA4-A91C-EA1AC76E9BE3}">
  <ds:schemaRefs>
    <ds:schemaRef ds:uri="aab6384b-aa5b-4330-9a8b-d3701fcd19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1554</Words>
  <Application>Microsoft Office PowerPoint</Application>
  <PresentationFormat>Widescreen</PresentationFormat>
  <Paragraphs>263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 Math</vt:lpstr>
      <vt:lpstr>Corbel</vt:lpstr>
      <vt:lpstr>Office Theme</vt:lpstr>
      <vt:lpstr>Accelerating a Convolutional Neural Network</vt:lpstr>
      <vt:lpstr>Presentation scope </vt:lpstr>
      <vt:lpstr>Motivation </vt:lpstr>
      <vt:lpstr>What is a Convolutional Neural Network (CNN) ?</vt:lpstr>
      <vt:lpstr>What is in the convolution layer?</vt:lpstr>
      <vt:lpstr>ToyCNN</vt:lpstr>
      <vt:lpstr>Pseudocode </vt:lpstr>
      <vt:lpstr>Training ToyCNN</vt:lpstr>
      <vt:lpstr>Code Demonstration</vt:lpstr>
      <vt:lpstr>ToyCNN’s Inference Performance</vt:lpstr>
      <vt:lpstr>Possible Optimisation Considerations</vt:lpstr>
      <vt:lpstr>Array Partitioning </vt:lpstr>
      <vt:lpstr>Array Partitioning </vt:lpstr>
      <vt:lpstr>Loop Unrolling</vt:lpstr>
      <vt:lpstr>Loop Unrolling</vt:lpstr>
      <vt:lpstr>Applying HW optimisations</vt:lpstr>
      <vt:lpstr>Speeding up the dot product</vt:lpstr>
      <vt:lpstr>Conv Multiply Accumulate unit (CMAC)</vt:lpstr>
      <vt:lpstr>Slide the image instead of kernels</vt:lpstr>
      <vt:lpstr>Planned Accelerator Design</vt:lpstr>
      <vt:lpstr>Software-level optimisations</vt:lpstr>
      <vt:lpstr>FFT-based Convolution</vt:lpstr>
      <vt:lpstr>PowerPoint Presentation</vt:lpstr>
      <vt:lpstr>Limits of Using FFT</vt:lpstr>
      <vt:lpstr>Winograd Convolution</vt:lpstr>
      <vt:lpstr>Winograd Convolution</vt:lpstr>
      <vt:lpstr>Winograd Convolution</vt:lpstr>
      <vt:lpstr>Floating to Fixed-points</vt:lpstr>
      <vt:lpstr>Project timeline</vt:lpstr>
      <vt:lpstr>Risk &amp; Contingencies</vt:lpstr>
      <vt:lpstr>Roles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Christian Law</cp:lastModifiedBy>
  <cp:revision>1</cp:revision>
  <dcterms:created xsi:type="dcterms:W3CDTF">2025-06-30T03:11:05Z</dcterms:created>
  <dcterms:modified xsi:type="dcterms:W3CDTF">2025-07-16T01:40:05Z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0x010100E3C644F3E008FB4AA56E336251740956</vt:lpwstr>
  </property>
</Properties>
</file>