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3"/>
  </p:notesMasterIdLst>
  <p:sldIdLst>
    <p:sldId id="256" r:id="rId2"/>
    <p:sldId id="258" r:id="rId3"/>
    <p:sldId id="263" r:id="rId4"/>
    <p:sldId id="338" r:id="rId5"/>
    <p:sldId id="339" r:id="rId6"/>
    <p:sldId id="340" r:id="rId7"/>
    <p:sldId id="269" r:id="rId8"/>
    <p:sldId id="299" r:id="rId9"/>
    <p:sldId id="300" r:id="rId10"/>
    <p:sldId id="293" r:id="rId11"/>
    <p:sldId id="291" r:id="rId12"/>
    <p:sldId id="275" r:id="rId13"/>
    <p:sldId id="276" r:id="rId14"/>
    <p:sldId id="277" r:id="rId15"/>
    <p:sldId id="278" r:id="rId16"/>
    <p:sldId id="301" r:id="rId17"/>
    <p:sldId id="302" r:id="rId18"/>
    <p:sldId id="270" r:id="rId19"/>
    <p:sldId id="296" r:id="rId20"/>
    <p:sldId id="337" r:id="rId21"/>
    <p:sldId id="34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7E79D-CA09-40BF-BF66-0A87FA1E6087}" v="5" dt="2022-09-15T15:46:07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99" d="100"/>
          <a:sy n="99" d="100"/>
        </p:scale>
        <p:origin x="288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S BENEYTO, MARIA ROSA" userId="23570789-6b06-440b-b1be-f8c029b6b1e0" providerId="ADAL" clId="{0547E79D-CA09-40BF-BF66-0A87FA1E6087}"/>
    <pc:docChg chg="undo custSel addSld delSld modSld">
      <pc:chgData name="FLORES BENEYTO, MARIA ROSA" userId="23570789-6b06-440b-b1be-f8c029b6b1e0" providerId="ADAL" clId="{0547E79D-CA09-40BF-BF66-0A87FA1E6087}" dt="2022-09-15T15:46:37.525" v="155" actId="14100"/>
      <pc:docMkLst>
        <pc:docMk/>
      </pc:docMkLst>
      <pc:sldChg chg="modSp mod">
        <pc:chgData name="FLORES BENEYTO, MARIA ROSA" userId="23570789-6b06-440b-b1be-f8c029b6b1e0" providerId="ADAL" clId="{0547E79D-CA09-40BF-BF66-0A87FA1E6087}" dt="2022-09-15T15:34:40.645" v="50" actId="20577"/>
        <pc:sldMkLst>
          <pc:docMk/>
          <pc:sldMk cId="836368382" sldId="256"/>
        </pc:sldMkLst>
        <pc:spChg chg="mod">
          <ac:chgData name="FLORES BENEYTO, MARIA ROSA" userId="23570789-6b06-440b-b1be-f8c029b6b1e0" providerId="ADAL" clId="{0547E79D-CA09-40BF-BF66-0A87FA1E6087}" dt="2022-09-15T15:34:40.645" v="50" actId="20577"/>
          <ac:spMkLst>
            <pc:docMk/>
            <pc:sldMk cId="836368382" sldId="256"/>
            <ac:spMk id="3" creationId="{00000000-0000-0000-0000-000000000000}"/>
          </ac:spMkLst>
        </pc:spChg>
      </pc:sldChg>
      <pc:sldChg chg="del">
        <pc:chgData name="FLORES BENEYTO, MARIA ROSA" userId="23570789-6b06-440b-b1be-f8c029b6b1e0" providerId="ADAL" clId="{0547E79D-CA09-40BF-BF66-0A87FA1E6087}" dt="2022-09-15T15:31:42.774" v="0" actId="2696"/>
        <pc:sldMkLst>
          <pc:docMk/>
          <pc:sldMk cId="2205102309" sldId="260"/>
        </pc:sldMkLst>
      </pc:sldChg>
      <pc:sldChg chg="modSp mod">
        <pc:chgData name="FLORES BENEYTO, MARIA ROSA" userId="23570789-6b06-440b-b1be-f8c029b6b1e0" providerId="ADAL" clId="{0547E79D-CA09-40BF-BF66-0A87FA1E6087}" dt="2022-09-15T15:41:40.549" v="111" actId="1076"/>
        <pc:sldMkLst>
          <pc:docMk/>
          <pc:sldMk cId="2126027482" sldId="275"/>
        </pc:sldMkLst>
        <pc:graphicFrameChg chg="mod">
          <ac:chgData name="FLORES BENEYTO, MARIA ROSA" userId="23570789-6b06-440b-b1be-f8c029b6b1e0" providerId="ADAL" clId="{0547E79D-CA09-40BF-BF66-0A87FA1E6087}" dt="2022-09-15T15:41:40.549" v="111" actId="1076"/>
          <ac:graphicFrameMkLst>
            <pc:docMk/>
            <pc:sldMk cId="2126027482" sldId="275"/>
            <ac:graphicFrameMk id="5" creationId="{00000000-0000-0000-0000-000000000000}"/>
          </ac:graphicFrameMkLst>
        </pc:graphicFrameChg>
      </pc:sldChg>
      <pc:sldChg chg="addSp delSp modSp mod setBg">
        <pc:chgData name="FLORES BENEYTO, MARIA ROSA" userId="23570789-6b06-440b-b1be-f8c029b6b1e0" providerId="ADAL" clId="{0547E79D-CA09-40BF-BF66-0A87FA1E6087}" dt="2022-09-15T15:42:23.242" v="114" actId="26606"/>
        <pc:sldMkLst>
          <pc:docMk/>
          <pc:sldMk cId="2976474245" sldId="276"/>
        </pc:sldMkLst>
        <pc:spChg chg="mod">
          <ac:chgData name="FLORES BENEYTO, MARIA ROSA" userId="23570789-6b06-440b-b1be-f8c029b6b1e0" providerId="ADAL" clId="{0547E79D-CA09-40BF-BF66-0A87FA1E6087}" dt="2022-09-15T15:42:23.242" v="114" actId="26606"/>
          <ac:spMkLst>
            <pc:docMk/>
            <pc:sldMk cId="2976474245" sldId="276"/>
            <ac:spMk id="2" creationId="{00000000-0000-0000-0000-000000000000}"/>
          </ac:spMkLst>
        </pc:spChg>
        <pc:spChg chg="mod">
          <ac:chgData name="FLORES BENEYTO, MARIA ROSA" userId="23570789-6b06-440b-b1be-f8c029b6b1e0" providerId="ADAL" clId="{0547E79D-CA09-40BF-BF66-0A87FA1E6087}" dt="2022-09-15T15:42:23.242" v="114" actId="26606"/>
          <ac:spMkLst>
            <pc:docMk/>
            <pc:sldMk cId="2976474245" sldId="276"/>
            <ac:spMk id="3" creationId="{00000000-0000-0000-0000-000000000000}"/>
          </ac:spMkLst>
        </pc:spChg>
        <pc:spChg chg="add del">
          <ac:chgData name="FLORES BENEYTO, MARIA ROSA" userId="23570789-6b06-440b-b1be-f8c029b6b1e0" providerId="ADAL" clId="{0547E79D-CA09-40BF-BF66-0A87FA1E6087}" dt="2022-09-15T15:42:23.242" v="114" actId="26606"/>
          <ac:spMkLst>
            <pc:docMk/>
            <pc:sldMk cId="2976474245" sldId="276"/>
            <ac:spMk id="27" creationId="{CD306B45-25EE-434D-ABA9-A27B79320CFF}"/>
          </ac:spMkLst>
        </pc:spChg>
        <pc:spChg chg="add del">
          <ac:chgData name="FLORES BENEYTO, MARIA ROSA" userId="23570789-6b06-440b-b1be-f8c029b6b1e0" providerId="ADAL" clId="{0547E79D-CA09-40BF-BF66-0A87FA1E6087}" dt="2022-09-15T15:42:23.242" v="114" actId="26606"/>
          <ac:spMkLst>
            <pc:docMk/>
            <pc:sldMk cId="2976474245" sldId="276"/>
            <ac:spMk id="28" creationId="{0A42F85E-4939-431E-8B4A-EC07C8E0AB65}"/>
          </ac:spMkLst>
        </pc:spChg>
        <pc:spChg chg="add">
          <ac:chgData name="FLORES BENEYTO, MARIA ROSA" userId="23570789-6b06-440b-b1be-f8c029b6b1e0" providerId="ADAL" clId="{0547E79D-CA09-40BF-BF66-0A87FA1E6087}" dt="2022-09-15T15:42:23.242" v="114" actId="26606"/>
          <ac:spMkLst>
            <pc:docMk/>
            <pc:sldMk cId="2976474245" sldId="276"/>
            <ac:spMk id="32" creationId="{F7E42047-F7E7-4687-BBE0-D4BDC8E77BB1}"/>
          </ac:spMkLst>
        </pc:spChg>
        <pc:spChg chg="add del">
          <ac:chgData name="FLORES BENEYTO, MARIA ROSA" userId="23570789-6b06-440b-b1be-f8c029b6b1e0" providerId="ADAL" clId="{0547E79D-CA09-40BF-BF66-0A87FA1E6087}" dt="2022-09-15T15:42:16.108" v="113" actId="26606"/>
          <ac:spMkLst>
            <pc:docMk/>
            <pc:sldMk cId="2976474245" sldId="276"/>
            <ac:spMk id="35" creationId="{2B258D2B-6AC3-4B3A-A87C-FD7E6517826E}"/>
          </ac:spMkLst>
        </pc:spChg>
        <pc:spChg chg="add del">
          <ac:chgData name="FLORES BENEYTO, MARIA ROSA" userId="23570789-6b06-440b-b1be-f8c029b6b1e0" providerId="ADAL" clId="{0547E79D-CA09-40BF-BF66-0A87FA1E6087}" dt="2022-09-15T15:42:16.108" v="113" actId="26606"/>
          <ac:spMkLst>
            <pc:docMk/>
            <pc:sldMk cId="2976474245" sldId="276"/>
            <ac:spMk id="37" creationId="{8D55DD8B-9BF9-4B91-A22D-2D3F2AEFF189}"/>
          </ac:spMkLst>
        </pc:spChg>
        <pc:spChg chg="add">
          <ac:chgData name="FLORES BENEYTO, MARIA ROSA" userId="23570789-6b06-440b-b1be-f8c029b6b1e0" providerId="ADAL" clId="{0547E79D-CA09-40BF-BF66-0A87FA1E6087}" dt="2022-09-15T15:42:23.242" v="114" actId="26606"/>
          <ac:spMkLst>
            <pc:docMk/>
            <pc:sldMk cId="2976474245" sldId="276"/>
            <ac:spMk id="65" creationId="{2C509E7A-337A-4664-BEC2-03F9BCA0A463}"/>
          </ac:spMkLst>
        </pc:spChg>
        <pc:spChg chg="add">
          <ac:chgData name="FLORES BENEYTO, MARIA ROSA" userId="23570789-6b06-440b-b1be-f8c029b6b1e0" providerId="ADAL" clId="{0547E79D-CA09-40BF-BF66-0A87FA1E6087}" dt="2022-09-15T15:42:23.242" v="114" actId="26606"/>
          <ac:spMkLst>
            <pc:docMk/>
            <pc:sldMk cId="2976474245" sldId="276"/>
            <ac:spMk id="67" creationId="{D9AB99AB-E300-4B19-97C3-9A12EA3C7BDA}"/>
          </ac:spMkLst>
        </pc:spChg>
        <pc:grpChg chg="add del">
          <ac:chgData name="FLORES BENEYTO, MARIA ROSA" userId="23570789-6b06-440b-b1be-f8c029b6b1e0" providerId="ADAL" clId="{0547E79D-CA09-40BF-BF66-0A87FA1E6087}" dt="2022-09-15T15:42:23.242" v="114" actId="26606"/>
          <ac:grpSpMkLst>
            <pc:docMk/>
            <pc:sldMk cId="2976474245" sldId="276"/>
            <ac:grpSpMk id="14" creationId="{5D2B17EF-74EB-4C33-B2E2-8E727B2E7D68}"/>
          </ac:grpSpMkLst>
        </pc:grpChg>
        <pc:grpChg chg="add">
          <ac:chgData name="FLORES BENEYTO, MARIA ROSA" userId="23570789-6b06-440b-b1be-f8c029b6b1e0" providerId="ADAL" clId="{0547E79D-CA09-40BF-BF66-0A87FA1E6087}" dt="2022-09-15T15:42:23.242" v="114" actId="26606"/>
          <ac:grpSpMkLst>
            <pc:docMk/>
            <pc:sldMk cId="2976474245" sldId="276"/>
            <ac:grpSpMk id="33" creationId="{8D6F839A-C8D9-4FBC-8EFD-9E56D12F4CD0}"/>
          </ac:grpSpMkLst>
        </pc:grpChg>
        <pc:grpChg chg="add">
          <ac:chgData name="FLORES BENEYTO, MARIA ROSA" userId="23570789-6b06-440b-b1be-f8c029b6b1e0" providerId="ADAL" clId="{0547E79D-CA09-40BF-BF66-0A87FA1E6087}" dt="2022-09-15T15:42:23.242" v="114" actId="26606"/>
          <ac:grpSpMkLst>
            <pc:docMk/>
            <pc:sldMk cId="2976474245" sldId="276"/>
            <ac:grpSpMk id="51" creationId="{70EDA856-A216-4EEC-9AB6-A59FFC703612}"/>
          </ac:grpSpMkLst>
        </pc:grpChg>
        <pc:picChg chg="add del">
          <ac:chgData name="FLORES BENEYTO, MARIA ROSA" userId="23570789-6b06-440b-b1be-f8c029b6b1e0" providerId="ADAL" clId="{0547E79D-CA09-40BF-BF66-0A87FA1E6087}" dt="2022-09-15T15:42:16.108" v="113" actId="26606"/>
          <ac:picMkLst>
            <pc:docMk/>
            <pc:sldMk cId="2976474245" sldId="276"/>
            <ac:picMk id="31" creationId="{BEA4240D-CC72-6615-08CC-B5941F7833B2}"/>
          </ac:picMkLst>
        </pc:picChg>
        <pc:picChg chg="add">
          <ac:chgData name="FLORES BENEYTO, MARIA ROSA" userId="23570789-6b06-440b-b1be-f8c029b6b1e0" providerId="ADAL" clId="{0547E79D-CA09-40BF-BF66-0A87FA1E6087}" dt="2022-09-15T15:42:23.242" v="114" actId="26606"/>
          <ac:picMkLst>
            <pc:docMk/>
            <pc:sldMk cId="2976474245" sldId="276"/>
            <ac:picMk id="34" creationId="{B52A67B8-2507-397D-9634-A75A7261C3C2}"/>
          </ac:picMkLst>
        </pc:picChg>
        <pc:cxnChg chg="add del">
          <ac:chgData name="FLORES BENEYTO, MARIA ROSA" userId="23570789-6b06-440b-b1be-f8c029b6b1e0" providerId="ADAL" clId="{0547E79D-CA09-40BF-BF66-0A87FA1E6087}" dt="2022-09-15T15:42:23.242" v="114" actId="26606"/>
          <ac:cxnSpMkLst>
            <pc:docMk/>
            <pc:sldMk cId="2976474245" sldId="276"/>
            <ac:cxnSpMk id="12" creationId="{27EBB3F9-D6F7-4F6A-8843-9FEBA15E4969}"/>
          </ac:cxnSpMkLst>
        </pc:cxnChg>
      </pc:sldChg>
      <pc:sldChg chg="modSp mod">
        <pc:chgData name="FLORES BENEYTO, MARIA ROSA" userId="23570789-6b06-440b-b1be-f8c029b6b1e0" providerId="ADAL" clId="{0547E79D-CA09-40BF-BF66-0A87FA1E6087}" dt="2022-09-15T15:40:28.263" v="110" actId="313"/>
        <pc:sldMkLst>
          <pc:docMk/>
          <pc:sldMk cId="3981862538" sldId="300"/>
        </pc:sldMkLst>
        <pc:spChg chg="mod">
          <ac:chgData name="FLORES BENEYTO, MARIA ROSA" userId="23570789-6b06-440b-b1be-f8c029b6b1e0" providerId="ADAL" clId="{0547E79D-CA09-40BF-BF66-0A87FA1E6087}" dt="2022-09-15T15:40:28.263" v="110" actId="313"/>
          <ac:spMkLst>
            <pc:docMk/>
            <pc:sldMk cId="3981862538" sldId="300"/>
            <ac:spMk id="2" creationId="{9AE00021-2E9E-47E7-97D4-84B983D68AF7}"/>
          </ac:spMkLst>
        </pc:spChg>
      </pc:sldChg>
      <pc:sldChg chg="modSp mod setBg">
        <pc:chgData name="FLORES BENEYTO, MARIA ROSA" userId="23570789-6b06-440b-b1be-f8c029b6b1e0" providerId="ADAL" clId="{0547E79D-CA09-40BF-BF66-0A87FA1E6087}" dt="2022-09-15T15:43:17.437" v="118" actId="123"/>
        <pc:sldMkLst>
          <pc:docMk/>
          <pc:sldMk cId="1703927445" sldId="301"/>
        </pc:sldMkLst>
        <pc:spChg chg="mod">
          <ac:chgData name="FLORES BENEYTO, MARIA ROSA" userId="23570789-6b06-440b-b1be-f8c029b6b1e0" providerId="ADAL" clId="{0547E79D-CA09-40BF-BF66-0A87FA1E6087}" dt="2022-09-15T15:42:40.946" v="115"/>
          <ac:spMkLst>
            <pc:docMk/>
            <pc:sldMk cId="1703927445" sldId="301"/>
            <ac:spMk id="3" creationId="{FE6A4F4F-B7F7-4B45-B95B-FEBFCF7F995B}"/>
          </ac:spMkLst>
        </pc:spChg>
        <pc:spChg chg="mod">
          <ac:chgData name="FLORES BENEYTO, MARIA ROSA" userId="23570789-6b06-440b-b1be-f8c029b6b1e0" providerId="ADAL" clId="{0547E79D-CA09-40BF-BF66-0A87FA1E6087}" dt="2022-09-15T15:43:17.437" v="118" actId="123"/>
          <ac:spMkLst>
            <pc:docMk/>
            <pc:sldMk cId="1703927445" sldId="301"/>
            <ac:spMk id="7" creationId="{1F6398A3-EAB2-4538-8A22-0B5242C86ADB}"/>
          </ac:spMkLst>
        </pc:spChg>
        <pc:spChg chg="mod">
          <ac:chgData name="FLORES BENEYTO, MARIA ROSA" userId="23570789-6b06-440b-b1be-f8c029b6b1e0" providerId="ADAL" clId="{0547E79D-CA09-40BF-BF66-0A87FA1E6087}" dt="2022-09-15T15:43:14.304" v="117" actId="1076"/>
          <ac:spMkLst>
            <pc:docMk/>
            <pc:sldMk cId="1703927445" sldId="301"/>
            <ac:spMk id="9" creationId="{F6329D22-CF92-4B01-A9C6-D544E155DD6C}"/>
          </ac:spMkLst>
        </pc:spChg>
        <pc:picChg chg="mod">
          <ac:chgData name="FLORES BENEYTO, MARIA ROSA" userId="23570789-6b06-440b-b1be-f8c029b6b1e0" providerId="ADAL" clId="{0547E79D-CA09-40BF-BF66-0A87FA1E6087}" dt="2022-09-15T15:43:06.780" v="116" actId="1076"/>
          <ac:picMkLst>
            <pc:docMk/>
            <pc:sldMk cId="1703927445" sldId="301"/>
            <ac:picMk id="6" creationId="{204CFD63-7D72-472E-AA52-3A7559CF3113}"/>
          </ac:picMkLst>
        </pc:picChg>
      </pc:sldChg>
      <pc:sldChg chg="modSp mod">
        <pc:chgData name="FLORES BENEYTO, MARIA ROSA" userId="23570789-6b06-440b-b1be-f8c029b6b1e0" providerId="ADAL" clId="{0547E79D-CA09-40BF-BF66-0A87FA1E6087}" dt="2022-09-15T15:43:45.553" v="120" actId="1076"/>
        <pc:sldMkLst>
          <pc:docMk/>
          <pc:sldMk cId="2081574407" sldId="302"/>
        </pc:sldMkLst>
        <pc:picChg chg="mod">
          <ac:chgData name="FLORES BENEYTO, MARIA ROSA" userId="23570789-6b06-440b-b1be-f8c029b6b1e0" providerId="ADAL" clId="{0547E79D-CA09-40BF-BF66-0A87FA1E6087}" dt="2022-09-15T15:43:45.553" v="120" actId="1076"/>
          <ac:picMkLst>
            <pc:docMk/>
            <pc:sldMk cId="2081574407" sldId="302"/>
            <ac:picMk id="5" creationId="{47A7CF23-C79D-4028-A304-8B58838A0C52}"/>
          </ac:picMkLst>
        </pc:picChg>
      </pc:sldChg>
      <pc:sldChg chg="del">
        <pc:chgData name="FLORES BENEYTO, MARIA ROSA" userId="23570789-6b06-440b-b1be-f8c029b6b1e0" providerId="ADAL" clId="{0547E79D-CA09-40BF-BF66-0A87FA1E6087}" dt="2022-09-15T15:31:42.774" v="0" actId="2696"/>
        <pc:sldMkLst>
          <pc:docMk/>
          <pc:sldMk cId="1332774548" sldId="303"/>
        </pc:sldMkLst>
      </pc:sldChg>
      <pc:sldChg chg="del">
        <pc:chgData name="FLORES BENEYTO, MARIA ROSA" userId="23570789-6b06-440b-b1be-f8c029b6b1e0" providerId="ADAL" clId="{0547E79D-CA09-40BF-BF66-0A87FA1E6087}" dt="2022-09-15T15:31:42.774" v="0" actId="2696"/>
        <pc:sldMkLst>
          <pc:docMk/>
          <pc:sldMk cId="2343671038" sldId="304"/>
        </pc:sldMkLst>
      </pc:sldChg>
      <pc:sldChg chg="del">
        <pc:chgData name="FLORES BENEYTO, MARIA ROSA" userId="23570789-6b06-440b-b1be-f8c029b6b1e0" providerId="ADAL" clId="{0547E79D-CA09-40BF-BF66-0A87FA1E6087}" dt="2022-09-15T15:32:09.998" v="2" actId="2696"/>
        <pc:sldMkLst>
          <pc:docMk/>
          <pc:sldMk cId="3835965644" sldId="321"/>
        </pc:sldMkLst>
      </pc:sldChg>
      <pc:sldChg chg="del">
        <pc:chgData name="FLORES BENEYTO, MARIA ROSA" userId="23570789-6b06-440b-b1be-f8c029b6b1e0" providerId="ADAL" clId="{0547E79D-CA09-40BF-BF66-0A87FA1E6087}" dt="2022-09-15T15:32:20.273" v="4" actId="2696"/>
        <pc:sldMkLst>
          <pc:docMk/>
          <pc:sldMk cId="2912985961" sldId="322"/>
        </pc:sldMkLst>
      </pc:sldChg>
      <pc:sldChg chg="del">
        <pc:chgData name="FLORES BENEYTO, MARIA ROSA" userId="23570789-6b06-440b-b1be-f8c029b6b1e0" providerId="ADAL" clId="{0547E79D-CA09-40BF-BF66-0A87FA1E6087}" dt="2022-09-15T15:32:22.899" v="5" actId="2696"/>
        <pc:sldMkLst>
          <pc:docMk/>
          <pc:sldMk cId="3288821433" sldId="323"/>
        </pc:sldMkLst>
      </pc:sldChg>
      <pc:sldChg chg="del">
        <pc:chgData name="FLORES BENEYTO, MARIA ROSA" userId="23570789-6b06-440b-b1be-f8c029b6b1e0" providerId="ADAL" clId="{0547E79D-CA09-40BF-BF66-0A87FA1E6087}" dt="2022-09-15T15:32:28.133" v="7" actId="2696"/>
        <pc:sldMkLst>
          <pc:docMk/>
          <pc:sldMk cId="2295711007" sldId="325"/>
        </pc:sldMkLst>
      </pc:sldChg>
      <pc:sldChg chg="del">
        <pc:chgData name="FLORES BENEYTO, MARIA ROSA" userId="23570789-6b06-440b-b1be-f8c029b6b1e0" providerId="ADAL" clId="{0547E79D-CA09-40BF-BF66-0A87FA1E6087}" dt="2022-09-15T15:32:25.648" v="6" actId="2696"/>
        <pc:sldMkLst>
          <pc:docMk/>
          <pc:sldMk cId="3689151014" sldId="326"/>
        </pc:sldMkLst>
      </pc:sldChg>
      <pc:sldChg chg="del">
        <pc:chgData name="FLORES BENEYTO, MARIA ROSA" userId="23570789-6b06-440b-b1be-f8c029b6b1e0" providerId="ADAL" clId="{0547E79D-CA09-40BF-BF66-0A87FA1E6087}" dt="2022-09-15T15:32:30.342" v="8" actId="2696"/>
        <pc:sldMkLst>
          <pc:docMk/>
          <pc:sldMk cId="3538891406" sldId="327"/>
        </pc:sldMkLst>
      </pc:sldChg>
      <pc:sldChg chg="del">
        <pc:chgData name="FLORES BENEYTO, MARIA ROSA" userId="23570789-6b06-440b-b1be-f8c029b6b1e0" providerId="ADAL" clId="{0547E79D-CA09-40BF-BF66-0A87FA1E6087}" dt="2022-09-15T15:32:33.097" v="9" actId="2696"/>
        <pc:sldMkLst>
          <pc:docMk/>
          <pc:sldMk cId="3662522435" sldId="328"/>
        </pc:sldMkLst>
      </pc:sldChg>
      <pc:sldChg chg="del">
        <pc:chgData name="FLORES BENEYTO, MARIA ROSA" userId="23570789-6b06-440b-b1be-f8c029b6b1e0" providerId="ADAL" clId="{0547E79D-CA09-40BF-BF66-0A87FA1E6087}" dt="2022-09-15T15:32:35.728" v="10" actId="2696"/>
        <pc:sldMkLst>
          <pc:docMk/>
          <pc:sldMk cId="1432636637" sldId="329"/>
        </pc:sldMkLst>
      </pc:sldChg>
      <pc:sldChg chg="del">
        <pc:chgData name="FLORES BENEYTO, MARIA ROSA" userId="23570789-6b06-440b-b1be-f8c029b6b1e0" providerId="ADAL" clId="{0547E79D-CA09-40BF-BF66-0A87FA1E6087}" dt="2022-09-15T15:32:37.957" v="11" actId="2696"/>
        <pc:sldMkLst>
          <pc:docMk/>
          <pc:sldMk cId="476903364" sldId="330"/>
        </pc:sldMkLst>
      </pc:sldChg>
      <pc:sldChg chg="del">
        <pc:chgData name="FLORES BENEYTO, MARIA ROSA" userId="23570789-6b06-440b-b1be-f8c029b6b1e0" providerId="ADAL" clId="{0547E79D-CA09-40BF-BF66-0A87FA1E6087}" dt="2022-09-15T15:32:42.681" v="13" actId="2696"/>
        <pc:sldMkLst>
          <pc:docMk/>
          <pc:sldMk cId="2270488488" sldId="331"/>
        </pc:sldMkLst>
      </pc:sldChg>
      <pc:sldChg chg="del">
        <pc:chgData name="FLORES BENEYTO, MARIA ROSA" userId="23570789-6b06-440b-b1be-f8c029b6b1e0" providerId="ADAL" clId="{0547E79D-CA09-40BF-BF66-0A87FA1E6087}" dt="2022-09-15T15:32:40.129" v="12" actId="2696"/>
        <pc:sldMkLst>
          <pc:docMk/>
          <pc:sldMk cId="389826786" sldId="332"/>
        </pc:sldMkLst>
      </pc:sldChg>
      <pc:sldChg chg="del">
        <pc:chgData name="FLORES BENEYTO, MARIA ROSA" userId="23570789-6b06-440b-b1be-f8c029b6b1e0" providerId="ADAL" clId="{0547E79D-CA09-40BF-BF66-0A87FA1E6087}" dt="2022-09-15T15:32:45.077" v="14" actId="2696"/>
        <pc:sldMkLst>
          <pc:docMk/>
          <pc:sldMk cId="1061255470" sldId="333"/>
        </pc:sldMkLst>
      </pc:sldChg>
      <pc:sldChg chg="del">
        <pc:chgData name="FLORES BENEYTO, MARIA ROSA" userId="23570789-6b06-440b-b1be-f8c029b6b1e0" providerId="ADAL" clId="{0547E79D-CA09-40BF-BF66-0A87FA1E6087}" dt="2022-09-15T15:31:42.774" v="0" actId="2696"/>
        <pc:sldMkLst>
          <pc:docMk/>
          <pc:sldMk cId="1303427577" sldId="336"/>
        </pc:sldMkLst>
      </pc:sldChg>
      <pc:sldChg chg="modSp mod">
        <pc:chgData name="FLORES BENEYTO, MARIA ROSA" userId="23570789-6b06-440b-b1be-f8c029b6b1e0" providerId="ADAL" clId="{0547E79D-CA09-40BF-BF66-0A87FA1E6087}" dt="2022-09-15T15:31:58.304" v="1" actId="113"/>
        <pc:sldMkLst>
          <pc:docMk/>
          <pc:sldMk cId="1334951292" sldId="337"/>
        </pc:sldMkLst>
        <pc:spChg chg="mod">
          <ac:chgData name="FLORES BENEYTO, MARIA ROSA" userId="23570789-6b06-440b-b1be-f8c029b6b1e0" providerId="ADAL" clId="{0547E79D-CA09-40BF-BF66-0A87FA1E6087}" dt="2022-09-15T15:31:58.304" v="1" actId="113"/>
          <ac:spMkLst>
            <pc:docMk/>
            <pc:sldMk cId="1334951292" sldId="337"/>
            <ac:spMk id="15" creationId="{8A70339A-174B-4041-B02F-9C71FA66EED2}"/>
          </ac:spMkLst>
        </pc:spChg>
      </pc:sldChg>
      <pc:sldChg chg="addSp delSp modSp new mod setBg modClrScheme chgLayout">
        <pc:chgData name="FLORES BENEYTO, MARIA ROSA" userId="23570789-6b06-440b-b1be-f8c029b6b1e0" providerId="ADAL" clId="{0547E79D-CA09-40BF-BF66-0A87FA1E6087}" dt="2022-09-15T15:39:01.591" v="69" actId="14100"/>
        <pc:sldMkLst>
          <pc:docMk/>
          <pc:sldMk cId="2829530571" sldId="338"/>
        </pc:sldMkLst>
        <pc:spChg chg="del">
          <ac:chgData name="FLORES BENEYTO, MARIA ROSA" userId="23570789-6b06-440b-b1be-f8c029b6b1e0" providerId="ADAL" clId="{0547E79D-CA09-40BF-BF66-0A87FA1E6087}" dt="2022-09-15T15:37:55.392" v="52" actId="700"/>
          <ac:spMkLst>
            <pc:docMk/>
            <pc:sldMk cId="2829530571" sldId="338"/>
            <ac:spMk id="2" creationId="{B657D005-DB5B-CF8A-9B60-34CFEED5D61E}"/>
          </ac:spMkLst>
        </pc:spChg>
        <pc:spChg chg="del">
          <ac:chgData name="FLORES BENEYTO, MARIA ROSA" userId="23570789-6b06-440b-b1be-f8c029b6b1e0" providerId="ADAL" clId="{0547E79D-CA09-40BF-BF66-0A87FA1E6087}" dt="2022-09-15T15:37:55.392" v="52" actId="700"/>
          <ac:spMkLst>
            <pc:docMk/>
            <pc:sldMk cId="2829530571" sldId="338"/>
            <ac:spMk id="3" creationId="{BDCD2F51-8C8E-76F9-6547-B034431B4F10}"/>
          </ac:spMkLst>
        </pc:spChg>
        <pc:spChg chg="add del">
          <ac:chgData name="FLORES BENEYTO, MARIA ROSA" userId="23570789-6b06-440b-b1be-f8c029b6b1e0" providerId="ADAL" clId="{0547E79D-CA09-40BF-BF66-0A87FA1E6087}" dt="2022-09-15T15:38:56.564" v="67" actId="26606"/>
          <ac:spMkLst>
            <pc:docMk/>
            <pc:sldMk cId="2829530571" sldId="338"/>
            <ac:spMk id="9" creationId="{01520B72-94C4-4ABB-AC64-A3382705BE06}"/>
          </ac:spMkLst>
        </pc:spChg>
        <pc:spChg chg="add del">
          <ac:chgData name="FLORES BENEYTO, MARIA ROSA" userId="23570789-6b06-440b-b1be-f8c029b6b1e0" providerId="ADAL" clId="{0547E79D-CA09-40BF-BF66-0A87FA1E6087}" dt="2022-09-15T15:38:56.564" v="67" actId="26606"/>
          <ac:spMkLst>
            <pc:docMk/>
            <pc:sldMk cId="2829530571" sldId="338"/>
            <ac:spMk id="11" creationId="{9A64CBFD-D6E8-4E6A-8F66-1948BED33157}"/>
          </ac:spMkLst>
        </pc:spChg>
        <pc:spChg chg="add">
          <ac:chgData name="FLORES BENEYTO, MARIA ROSA" userId="23570789-6b06-440b-b1be-f8c029b6b1e0" providerId="ADAL" clId="{0547E79D-CA09-40BF-BF66-0A87FA1E6087}" dt="2022-09-15T15:38:56.564" v="67" actId="26606"/>
          <ac:spMkLst>
            <pc:docMk/>
            <pc:sldMk cId="2829530571" sldId="338"/>
            <ac:spMk id="16" creationId="{FBDDE715-DC1D-4B19-9FCF-8B62FCE8E6E4}"/>
          </ac:spMkLst>
        </pc:spChg>
        <pc:spChg chg="add">
          <ac:chgData name="FLORES BENEYTO, MARIA ROSA" userId="23570789-6b06-440b-b1be-f8c029b6b1e0" providerId="ADAL" clId="{0547E79D-CA09-40BF-BF66-0A87FA1E6087}" dt="2022-09-15T15:38:56.564" v="67" actId="26606"/>
          <ac:spMkLst>
            <pc:docMk/>
            <pc:sldMk cId="2829530571" sldId="338"/>
            <ac:spMk id="18" creationId="{059D4B08-2FD7-4795-B867-90033141C32A}"/>
          </ac:spMkLst>
        </pc:spChg>
        <pc:spChg chg="add">
          <ac:chgData name="FLORES BENEYTO, MARIA ROSA" userId="23570789-6b06-440b-b1be-f8c029b6b1e0" providerId="ADAL" clId="{0547E79D-CA09-40BF-BF66-0A87FA1E6087}" dt="2022-09-15T15:38:56.564" v="67" actId="26606"/>
          <ac:spMkLst>
            <pc:docMk/>
            <pc:sldMk cId="2829530571" sldId="338"/>
            <ac:spMk id="20" creationId="{0FEAB822-F0FD-4704-BB9F-0294145AD5F2}"/>
          </ac:spMkLst>
        </pc:spChg>
        <pc:picChg chg="add mod">
          <ac:chgData name="FLORES BENEYTO, MARIA ROSA" userId="23570789-6b06-440b-b1be-f8c029b6b1e0" providerId="ADAL" clId="{0547E79D-CA09-40BF-BF66-0A87FA1E6087}" dt="2022-09-15T15:39:01.591" v="69" actId="14100"/>
          <ac:picMkLst>
            <pc:docMk/>
            <pc:sldMk cId="2829530571" sldId="338"/>
            <ac:picMk id="4" creationId="{C0A391E6-98F6-E075-66EC-EE560F2A5C62}"/>
          </ac:picMkLst>
        </pc:picChg>
      </pc:sldChg>
      <pc:sldChg chg="addSp delSp modSp new mod setBg">
        <pc:chgData name="FLORES BENEYTO, MARIA ROSA" userId="23570789-6b06-440b-b1be-f8c029b6b1e0" providerId="ADAL" clId="{0547E79D-CA09-40BF-BF66-0A87FA1E6087}" dt="2022-09-15T15:39:09.434" v="72" actId="14100"/>
        <pc:sldMkLst>
          <pc:docMk/>
          <pc:sldMk cId="942872541" sldId="339"/>
        </pc:sldMkLst>
        <pc:spChg chg="add del">
          <ac:chgData name="FLORES BENEYTO, MARIA ROSA" userId="23570789-6b06-440b-b1be-f8c029b6b1e0" providerId="ADAL" clId="{0547E79D-CA09-40BF-BF66-0A87FA1E6087}" dt="2022-09-15T15:39:04.725" v="70" actId="26606"/>
          <ac:spMkLst>
            <pc:docMk/>
            <pc:sldMk cId="942872541" sldId="339"/>
            <ac:spMk id="7" creationId="{01520B72-94C4-4ABB-AC64-A3382705BE06}"/>
          </ac:spMkLst>
        </pc:spChg>
        <pc:spChg chg="add del">
          <ac:chgData name="FLORES BENEYTO, MARIA ROSA" userId="23570789-6b06-440b-b1be-f8c029b6b1e0" providerId="ADAL" clId="{0547E79D-CA09-40BF-BF66-0A87FA1E6087}" dt="2022-09-15T15:39:04.725" v="70" actId="26606"/>
          <ac:spMkLst>
            <pc:docMk/>
            <pc:sldMk cId="942872541" sldId="339"/>
            <ac:spMk id="9" creationId="{9A64CBFD-D6E8-4E6A-8F66-1948BED33157}"/>
          </ac:spMkLst>
        </pc:spChg>
        <pc:spChg chg="add">
          <ac:chgData name="FLORES BENEYTO, MARIA ROSA" userId="23570789-6b06-440b-b1be-f8c029b6b1e0" providerId="ADAL" clId="{0547E79D-CA09-40BF-BF66-0A87FA1E6087}" dt="2022-09-15T15:39:04.725" v="70" actId="26606"/>
          <ac:spMkLst>
            <pc:docMk/>
            <pc:sldMk cId="942872541" sldId="339"/>
            <ac:spMk id="14" creationId="{FBDDE715-DC1D-4B19-9FCF-8B62FCE8E6E4}"/>
          </ac:spMkLst>
        </pc:spChg>
        <pc:spChg chg="add">
          <ac:chgData name="FLORES BENEYTO, MARIA ROSA" userId="23570789-6b06-440b-b1be-f8c029b6b1e0" providerId="ADAL" clId="{0547E79D-CA09-40BF-BF66-0A87FA1E6087}" dt="2022-09-15T15:39:04.725" v="70" actId="26606"/>
          <ac:spMkLst>
            <pc:docMk/>
            <pc:sldMk cId="942872541" sldId="339"/>
            <ac:spMk id="16" creationId="{059D4B08-2FD7-4795-B867-90033141C32A}"/>
          </ac:spMkLst>
        </pc:spChg>
        <pc:spChg chg="add">
          <ac:chgData name="FLORES BENEYTO, MARIA ROSA" userId="23570789-6b06-440b-b1be-f8c029b6b1e0" providerId="ADAL" clId="{0547E79D-CA09-40BF-BF66-0A87FA1E6087}" dt="2022-09-15T15:39:04.725" v="70" actId="26606"/>
          <ac:spMkLst>
            <pc:docMk/>
            <pc:sldMk cId="942872541" sldId="339"/>
            <ac:spMk id="18" creationId="{0FEAB822-F0FD-4704-BB9F-0294145AD5F2}"/>
          </ac:spMkLst>
        </pc:spChg>
        <pc:picChg chg="add mod">
          <ac:chgData name="FLORES BENEYTO, MARIA ROSA" userId="23570789-6b06-440b-b1be-f8c029b6b1e0" providerId="ADAL" clId="{0547E79D-CA09-40BF-BF66-0A87FA1E6087}" dt="2022-09-15T15:39:09.434" v="72" actId="14100"/>
          <ac:picMkLst>
            <pc:docMk/>
            <pc:sldMk cId="942872541" sldId="339"/>
            <ac:picMk id="2" creationId="{542E8FF0-4643-E68A-438A-BE517D42723E}"/>
          </ac:picMkLst>
        </pc:picChg>
      </pc:sldChg>
      <pc:sldChg chg="del">
        <pc:chgData name="FLORES BENEYTO, MARIA ROSA" userId="23570789-6b06-440b-b1be-f8c029b6b1e0" providerId="ADAL" clId="{0547E79D-CA09-40BF-BF66-0A87FA1E6087}" dt="2022-09-15T15:32:17.218" v="3" actId="2696"/>
        <pc:sldMkLst>
          <pc:docMk/>
          <pc:sldMk cId="3897387361" sldId="339"/>
        </pc:sldMkLst>
      </pc:sldChg>
      <pc:sldChg chg="del">
        <pc:chgData name="FLORES BENEYTO, MARIA ROSA" userId="23570789-6b06-440b-b1be-f8c029b6b1e0" providerId="ADAL" clId="{0547E79D-CA09-40BF-BF66-0A87FA1E6087}" dt="2022-09-15T15:32:47.390" v="15" actId="2696"/>
        <pc:sldMkLst>
          <pc:docMk/>
          <pc:sldMk cId="2162199263" sldId="340"/>
        </pc:sldMkLst>
      </pc:sldChg>
      <pc:sldChg chg="addSp modSp new mod setBg">
        <pc:chgData name="FLORES BENEYTO, MARIA ROSA" userId="23570789-6b06-440b-b1be-f8c029b6b1e0" providerId="ADAL" clId="{0547E79D-CA09-40BF-BF66-0A87FA1E6087}" dt="2022-09-15T15:38:49.724" v="66" actId="14100"/>
        <pc:sldMkLst>
          <pc:docMk/>
          <pc:sldMk cId="3112841597" sldId="340"/>
        </pc:sldMkLst>
        <pc:spChg chg="add">
          <ac:chgData name="FLORES BENEYTO, MARIA ROSA" userId="23570789-6b06-440b-b1be-f8c029b6b1e0" providerId="ADAL" clId="{0547E79D-CA09-40BF-BF66-0A87FA1E6087}" dt="2022-09-15T15:38:43.776" v="64" actId="26606"/>
          <ac:spMkLst>
            <pc:docMk/>
            <pc:sldMk cId="3112841597" sldId="340"/>
            <ac:spMk id="7" creationId="{01520B72-94C4-4ABB-AC64-A3382705BE06}"/>
          </ac:spMkLst>
        </pc:spChg>
        <pc:spChg chg="add">
          <ac:chgData name="FLORES BENEYTO, MARIA ROSA" userId="23570789-6b06-440b-b1be-f8c029b6b1e0" providerId="ADAL" clId="{0547E79D-CA09-40BF-BF66-0A87FA1E6087}" dt="2022-09-15T15:38:43.776" v="64" actId="26606"/>
          <ac:spMkLst>
            <pc:docMk/>
            <pc:sldMk cId="3112841597" sldId="340"/>
            <ac:spMk id="9" creationId="{9A64CBFD-D6E8-4E6A-8F66-1948BED33157}"/>
          </ac:spMkLst>
        </pc:spChg>
        <pc:picChg chg="add mod">
          <ac:chgData name="FLORES BENEYTO, MARIA ROSA" userId="23570789-6b06-440b-b1be-f8c029b6b1e0" providerId="ADAL" clId="{0547E79D-CA09-40BF-BF66-0A87FA1E6087}" dt="2022-09-15T15:38:49.724" v="66" actId="14100"/>
          <ac:picMkLst>
            <pc:docMk/>
            <pc:sldMk cId="3112841597" sldId="340"/>
            <ac:picMk id="2" creationId="{34F987F0-487E-47E4-6174-DA8A328BB283}"/>
          </ac:picMkLst>
        </pc:picChg>
      </pc:sldChg>
      <pc:sldChg chg="addSp delSp modSp new mod modClrScheme chgLayout">
        <pc:chgData name="FLORES BENEYTO, MARIA ROSA" userId="23570789-6b06-440b-b1be-f8c029b6b1e0" providerId="ADAL" clId="{0547E79D-CA09-40BF-BF66-0A87FA1E6087}" dt="2022-09-15T15:46:37.525" v="155" actId="14100"/>
        <pc:sldMkLst>
          <pc:docMk/>
          <pc:sldMk cId="1344294998" sldId="341"/>
        </pc:sldMkLst>
        <pc:spChg chg="del">
          <ac:chgData name="FLORES BENEYTO, MARIA ROSA" userId="23570789-6b06-440b-b1be-f8c029b6b1e0" providerId="ADAL" clId="{0547E79D-CA09-40BF-BF66-0A87FA1E6087}" dt="2022-09-15T15:45:57.913" v="122" actId="700"/>
          <ac:spMkLst>
            <pc:docMk/>
            <pc:sldMk cId="1344294998" sldId="341"/>
            <ac:spMk id="2" creationId="{78DDBFEA-C441-7778-E85A-3E0B32E867D8}"/>
          </ac:spMkLst>
        </pc:spChg>
        <pc:spChg chg="del">
          <ac:chgData name="FLORES BENEYTO, MARIA ROSA" userId="23570789-6b06-440b-b1be-f8c029b6b1e0" providerId="ADAL" clId="{0547E79D-CA09-40BF-BF66-0A87FA1E6087}" dt="2022-09-15T15:45:57.913" v="122" actId="700"/>
          <ac:spMkLst>
            <pc:docMk/>
            <pc:sldMk cId="1344294998" sldId="341"/>
            <ac:spMk id="3" creationId="{54A5083A-AC55-ABF5-6BD5-785F014E7D32}"/>
          </ac:spMkLst>
        </pc:spChg>
        <pc:spChg chg="add mod">
          <ac:chgData name="FLORES BENEYTO, MARIA ROSA" userId="23570789-6b06-440b-b1be-f8c029b6b1e0" providerId="ADAL" clId="{0547E79D-CA09-40BF-BF66-0A87FA1E6087}" dt="2022-09-15T15:46:26.757" v="151" actId="113"/>
          <ac:spMkLst>
            <pc:docMk/>
            <pc:sldMk cId="1344294998" sldId="341"/>
            <ac:spMk id="4" creationId="{F68E9705-845F-7D79-49A5-29253C0DB9FC}"/>
          </ac:spMkLst>
        </pc:spChg>
        <pc:picChg chg="add mod">
          <ac:chgData name="FLORES BENEYTO, MARIA ROSA" userId="23570789-6b06-440b-b1be-f8c029b6b1e0" providerId="ADAL" clId="{0547E79D-CA09-40BF-BF66-0A87FA1E6087}" dt="2022-09-15T15:46:37.525" v="155" actId="14100"/>
          <ac:picMkLst>
            <pc:docMk/>
            <pc:sldMk cId="1344294998" sldId="341"/>
            <ac:picMk id="5" creationId="{9CEDEA9C-8EA2-7186-36DC-004CDF3EAC00}"/>
          </ac:picMkLst>
        </pc:picChg>
      </pc:sldChg>
      <pc:sldChg chg="del">
        <pc:chgData name="FLORES BENEYTO, MARIA ROSA" userId="23570789-6b06-440b-b1be-f8c029b6b1e0" providerId="ADAL" clId="{0547E79D-CA09-40BF-BF66-0A87FA1E6087}" dt="2022-09-15T15:32:50.331" v="16" actId="2696"/>
        <pc:sldMkLst>
          <pc:docMk/>
          <pc:sldMk cId="320526296" sldId="342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1A99F-8791-4B56-995B-3CD964BA0B6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96689D3-01B1-4844-A2E7-8C3F261C18DD}">
      <dgm:prSet phldrT="[Texto]"/>
      <dgm:spPr/>
      <dgm:t>
        <a:bodyPr/>
        <a:lstStyle/>
        <a:p>
          <a:r>
            <a:rPr lang="es-ES" dirty="0"/>
            <a:t>CONCEPTOS BÁSICOS</a:t>
          </a:r>
        </a:p>
      </dgm:t>
    </dgm:pt>
    <dgm:pt modelId="{29F3B475-677D-44F0-AC08-91F44179EED6}" type="parTrans" cxnId="{3A45ECE1-F9DA-4DA1-9C95-4E7AD17BAF90}">
      <dgm:prSet/>
      <dgm:spPr/>
      <dgm:t>
        <a:bodyPr/>
        <a:lstStyle/>
        <a:p>
          <a:endParaRPr lang="es-ES"/>
        </a:p>
      </dgm:t>
    </dgm:pt>
    <dgm:pt modelId="{343BABCE-7444-48E0-9E05-9DD7DAC48265}" type="sibTrans" cxnId="{3A45ECE1-F9DA-4DA1-9C95-4E7AD17BAF90}">
      <dgm:prSet/>
      <dgm:spPr/>
      <dgm:t>
        <a:bodyPr/>
        <a:lstStyle/>
        <a:p>
          <a:endParaRPr lang="es-ES"/>
        </a:p>
      </dgm:t>
    </dgm:pt>
    <dgm:pt modelId="{594661D9-D51A-4AEE-99EB-7B84CAACDF03}">
      <dgm:prSet phldrT="[Texto]"/>
      <dgm:spPr/>
      <dgm:t>
        <a:bodyPr/>
        <a:lstStyle/>
        <a:p>
          <a:r>
            <a:rPr lang="es-ES" dirty="0"/>
            <a:t>INICIATIVA EMPRENDEDORA</a:t>
          </a:r>
        </a:p>
      </dgm:t>
    </dgm:pt>
    <dgm:pt modelId="{95694A57-3680-480F-824A-25DFF84978A6}" type="parTrans" cxnId="{5E636AE9-F777-4D37-8572-782D8CED93D4}">
      <dgm:prSet/>
      <dgm:spPr/>
      <dgm:t>
        <a:bodyPr/>
        <a:lstStyle/>
        <a:p>
          <a:endParaRPr lang="es-ES"/>
        </a:p>
      </dgm:t>
    </dgm:pt>
    <dgm:pt modelId="{50F6DE5D-1310-4513-A38D-BB034F6E9CAF}" type="sibTrans" cxnId="{5E636AE9-F777-4D37-8572-782D8CED93D4}">
      <dgm:prSet/>
      <dgm:spPr/>
      <dgm:t>
        <a:bodyPr/>
        <a:lstStyle/>
        <a:p>
          <a:endParaRPr lang="es-ES"/>
        </a:p>
      </dgm:t>
    </dgm:pt>
    <dgm:pt modelId="{0329F618-FF0A-4F8C-98CA-08364631EAA4}">
      <dgm:prSet phldrT="[Texto]"/>
      <dgm:spPr/>
      <dgm:t>
        <a:bodyPr/>
        <a:lstStyle/>
        <a:p>
          <a:r>
            <a:rPr lang="es-ES" dirty="0"/>
            <a:t>EMPRENDIMIENTO</a:t>
          </a:r>
        </a:p>
      </dgm:t>
    </dgm:pt>
    <dgm:pt modelId="{22E7EFD8-CE8D-44CA-BF0E-8420E68FCDB9}" type="parTrans" cxnId="{C880A60E-C965-41FC-AC04-5B840DC3768C}">
      <dgm:prSet/>
      <dgm:spPr/>
      <dgm:t>
        <a:bodyPr/>
        <a:lstStyle/>
        <a:p>
          <a:endParaRPr lang="es-ES"/>
        </a:p>
      </dgm:t>
    </dgm:pt>
    <dgm:pt modelId="{8BA6F832-7DFC-4CAA-9B0E-EC55224D3DCF}" type="sibTrans" cxnId="{C880A60E-C965-41FC-AC04-5B840DC3768C}">
      <dgm:prSet/>
      <dgm:spPr/>
      <dgm:t>
        <a:bodyPr/>
        <a:lstStyle/>
        <a:p>
          <a:endParaRPr lang="es-ES"/>
        </a:p>
      </dgm:t>
    </dgm:pt>
    <dgm:pt modelId="{0188EC32-73CF-48B0-9005-C25CC4EFA262}">
      <dgm:prSet phldrT="[Texto]"/>
      <dgm:spPr/>
      <dgm:t>
        <a:bodyPr/>
        <a:lstStyle/>
        <a:p>
          <a:r>
            <a:rPr lang="es-ES" dirty="0"/>
            <a:t>PERSONA EMPRENDEDORA</a:t>
          </a:r>
        </a:p>
      </dgm:t>
    </dgm:pt>
    <dgm:pt modelId="{4DFE42DE-51DC-4018-964A-28CB381AEE9A}" type="parTrans" cxnId="{6BC143FD-2B53-40A3-8641-D32A0BEAF417}">
      <dgm:prSet/>
      <dgm:spPr/>
      <dgm:t>
        <a:bodyPr/>
        <a:lstStyle/>
        <a:p>
          <a:endParaRPr lang="es-ES"/>
        </a:p>
      </dgm:t>
    </dgm:pt>
    <dgm:pt modelId="{8D296B7D-62F0-4A46-82C2-E293AB11650A}" type="sibTrans" cxnId="{6BC143FD-2B53-40A3-8641-D32A0BEAF417}">
      <dgm:prSet/>
      <dgm:spPr/>
      <dgm:t>
        <a:bodyPr/>
        <a:lstStyle/>
        <a:p>
          <a:endParaRPr lang="es-ES"/>
        </a:p>
      </dgm:t>
    </dgm:pt>
    <dgm:pt modelId="{9AE0FDA3-B644-4CFB-8BCE-AA6B0282E70C}">
      <dgm:prSet/>
      <dgm:spPr/>
      <dgm:t>
        <a:bodyPr/>
        <a:lstStyle/>
        <a:p>
          <a:r>
            <a:rPr lang="es-ES" dirty="0"/>
            <a:t>capacidad de convertir las ideas en realidad con creatividad e innovación</a:t>
          </a:r>
        </a:p>
      </dgm:t>
    </dgm:pt>
    <dgm:pt modelId="{1842C648-FE6E-4570-A258-6E0305278B3A}" type="parTrans" cxnId="{DB605321-4F20-4E6B-B7E5-D72C5750801D}">
      <dgm:prSet/>
      <dgm:spPr/>
      <dgm:t>
        <a:bodyPr/>
        <a:lstStyle/>
        <a:p>
          <a:endParaRPr lang="es-ES"/>
        </a:p>
      </dgm:t>
    </dgm:pt>
    <dgm:pt modelId="{B0CF5127-F4C3-47C2-AE07-90A1A84E86A7}" type="sibTrans" cxnId="{DB605321-4F20-4E6B-B7E5-D72C5750801D}">
      <dgm:prSet/>
      <dgm:spPr/>
      <dgm:t>
        <a:bodyPr/>
        <a:lstStyle/>
        <a:p>
          <a:endParaRPr lang="es-ES"/>
        </a:p>
      </dgm:t>
    </dgm:pt>
    <dgm:pt modelId="{CDAF8391-4475-46CC-80AD-B8DD14AA80B0}">
      <dgm:prSet/>
      <dgm:spPr/>
      <dgm:t>
        <a:bodyPr/>
        <a:lstStyle/>
        <a:p>
          <a:r>
            <a:rPr lang="es-ES" dirty="0"/>
            <a:t>capacidad de actuación frente a las oportunidades e ideas, transformándolas en valor para otros, que puede ser financiero, cultural o social</a:t>
          </a:r>
        </a:p>
      </dgm:t>
    </dgm:pt>
    <dgm:pt modelId="{A2371D8F-CAE4-4E5F-A9D5-735EF2D22498}" type="parTrans" cxnId="{4FE6B219-806E-409E-9CF5-032A8AD21A95}">
      <dgm:prSet/>
      <dgm:spPr/>
      <dgm:t>
        <a:bodyPr/>
        <a:lstStyle/>
        <a:p>
          <a:endParaRPr lang="es-ES"/>
        </a:p>
      </dgm:t>
    </dgm:pt>
    <dgm:pt modelId="{28F8A12B-7D48-44D3-B7D1-1351A8391C52}" type="sibTrans" cxnId="{4FE6B219-806E-409E-9CF5-032A8AD21A95}">
      <dgm:prSet/>
      <dgm:spPr/>
      <dgm:t>
        <a:bodyPr/>
        <a:lstStyle/>
        <a:p>
          <a:endParaRPr lang="es-ES"/>
        </a:p>
      </dgm:t>
    </dgm:pt>
    <dgm:pt modelId="{0CB2BD27-8A62-469B-87C7-3E2708D6396A}">
      <dgm:prSet/>
      <dgm:spPr/>
      <dgm:t>
        <a:bodyPr/>
        <a:lstStyle/>
        <a:p>
          <a:r>
            <a:rPr lang="es-ES" dirty="0"/>
            <a:t>percibe la oportunidad que ofrece el mercado y ha tenido la motivación, el impulso y la habilidad de movilizar recursos con el fin de apropiarse de dicha oportunidad</a:t>
          </a:r>
        </a:p>
      </dgm:t>
    </dgm:pt>
    <dgm:pt modelId="{3C98856D-3631-4476-8028-62C63CEDFCF0}" type="parTrans" cxnId="{B7DA5BA4-08C2-496F-9C5B-072200165089}">
      <dgm:prSet/>
      <dgm:spPr/>
      <dgm:t>
        <a:bodyPr/>
        <a:lstStyle/>
        <a:p>
          <a:endParaRPr lang="es-ES"/>
        </a:p>
      </dgm:t>
    </dgm:pt>
    <dgm:pt modelId="{14B3F482-B40D-469B-AD82-D470DCCEDE67}" type="sibTrans" cxnId="{B7DA5BA4-08C2-496F-9C5B-072200165089}">
      <dgm:prSet/>
      <dgm:spPr/>
      <dgm:t>
        <a:bodyPr/>
        <a:lstStyle/>
        <a:p>
          <a:endParaRPr lang="es-ES"/>
        </a:p>
      </dgm:t>
    </dgm:pt>
    <dgm:pt modelId="{6A21C207-1E04-419B-B7F2-4127869BEC59}" type="pres">
      <dgm:prSet presAssocID="{D151A99F-8791-4B56-995B-3CD964BA0B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8059A5-D79D-4DDE-88D9-CD407E9661F7}" type="pres">
      <dgm:prSet presAssocID="{D96689D3-01B1-4844-A2E7-8C3F261C18DD}" presName="hierRoot1" presStyleCnt="0">
        <dgm:presLayoutVars>
          <dgm:hierBranch val="init"/>
        </dgm:presLayoutVars>
      </dgm:prSet>
      <dgm:spPr/>
    </dgm:pt>
    <dgm:pt modelId="{E76F3339-8C19-4F81-B07F-56D7BF375A6E}" type="pres">
      <dgm:prSet presAssocID="{D96689D3-01B1-4844-A2E7-8C3F261C18DD}" presName="rootComposite1" presStyleCnt="0"/>
      <dgm:spPr/>
    </dgm:pt>
    <dgm:pt modelId="{9D91F11E-97B0-49F8-A4AA-89E32568DDA7}" type="pres">
      <dgm:prSet presAssocID="{D96689D3-01B1-4844-A2E7-8C3F261C18DD}" presName="rootText1" presStyleLbl="node0" presStyleIdx="0" presStyleCnt="1">
        <dgm:presLayoutVars>
          <dgm:chPref val="3"/>
        </dgm:presLayoutVars>
      </dgm:prSet>
      <dgm:spPr/>
    </dgm:pt>
    <dgm:pt modelId="{A8FEF0CE-31A1-4664-95A4-860EEDFADCC7}" type="pres">
      <dgm:prSet presAssocID="{D96689D3-01B1-4844-A2E7-8C3F261C18DD}" presName="rootConnector1" presStyleLbl="node1" presStyleIdx="0" presStyleCnt="0"/>
      <dgm:spPr/>
    </dgm:pt>
    <dgm:pt modelId="{E20C72AF-C225-492C-BB83-0EB878ECB37F}" type="pres">
      <dgm:prSet presAssocID="{D96689D3-01B1-4844-A2E7-8C3F261C18DD}" presName="hierChild2" presStyleCnt="0"/>
      <dgm:spPr/>
    </dgm:pt>
    <dgm:pt modelId="{3C9E6EE1-8FFC-455B-8672-A1BB89EE3240}" type="pres">
      <dgm:prSet presAssocID="{95694A57-3680-480F-824A-25DFF84978A6}" presName="Name64" presStyleLbl="parChTrans1D2" presStyleIdx="0" presStyleCnt="3"/>
      <dgm:spPr/>
    </dgm:pt>
    <dgm:pt modelId="{2571A70E-96D6-4AC8-B64E-1908894F5BFB}" type="pres">
      <dgm:prSet presAssocID="{594661D9-D51A-4AEE-99EB-7B84CAACDF03}" presName="hierRoot2" presStyleCnt="0">
        <dgm:presLayoutVars>
          <dgm:hierBranch val="init"/>
        </dgm:presLayoutVars>
      </dgm:prSet>
      <dgm:spPr/>
    </dgm:pt>
    <dgm:pt modelId="{14C224E0-F66D-49B1-B0C2-57F18579942A}" type="pres">
      <dgm:prSet presAssocID="{594661D9-D51A-4AEE-99EB-7B84CAACDF03}" presName="rootComposite" presStyleCnt="0"/>
      <dgm:spPr/>
    </dgm:pt>
    <dgm:pt modelId="{B7F6B442-5864-4AB4-A8CE-FD5C15480AAB}" type="pres">
      <dgm:prSet presAssocID="{594661D9-D51A-4AEE-99EB-7B84CAACDF03}" presName="rootText" presStyleLbl="node2" presStyleIdx="0" presStyleCnt="3">
        <dgm:presLayoutVars>
          <dgm:chPref val="3"/>
        </dgm:presLayoutVars>
      </dgm:prSet>
      <dgm:spPr/>
    </dgm:pt>
    <dgm:pt modelId="{B2CAD249-0BA3-44C5-ABF2-BC5E45B143FB}" type="pres">
      <dgm:prSet presAssocID="{594661D9-D51A-4AEE-99EB-7B84CAACDF03}" presName="rootConnector" presStyleLbl="node2" presStyleIdx="0" presStyleCnt="3"/>
      <dgm:spPr/>
    </dgm:pt>
    <dgm:pt modelId="{286A001A-BA89-431C-A156-DA94BF807CA5}" type="pres">
      <dgm:prSet presAssocID="{594661D9-D51A-4AEE-99EB-7B84CAACDF03}" presName="hierChild4" presStyleCnt="0"/>
      <dgm:spPr/>
    </dgm:pt>
    <dgm:pt modelId="{ABB1A198-1426-4DC0-A435-88BCA32B7038}" type="pres">
      <dgm:prSet presAssocID="{1842C648-FE6E-4570-A258-6E0305278B3A}" presName="Name64" presStyleLbl="parChTrans1D3" presStyleIdx="0" presStyleCnt="3"/>
      <dgm:spPr/>
    </dgm:pt>
    <dgm:pt modelId="{A68CF5E8-09A3-4DB6-9FBE-476B2E4776A9}" type="pres">
      <dgm:prSet presAssocID="{9AE0FDA3-B644-4CFB-8BCE-AA6B0282E70C}" presName="hierRoot2" presStyleCnt="0">
        <dgm:presLayoutVars>
          <dgm:hierBranch val="init"/>
        </dgm:presLayoutVars>
      </dgm:prSet>
      <dgm:spPr/>
    </dgm:pt>
    <dgm:pt modelId="{4C6AE103-73F9-475B-BF0C-BCBE82997FF0}" type="pres">
      <dgm:prSet presAssocID="{9AE0FDA3-B644-4CFB-8BCE-AA6B0282E70C}" presName="rootComposite" presStyleCnt="0"/>
      <dgm:spPr/>
    </dgm:pt>
    <dgm:pt modelId="{D2DF779E-908E-48CC-B6D8-E189B60BE2E5}" type="pres">
      <dgm:prSet presAssocID="{9AE0FDA3-B644-4CFB-8BCE-AA6B0282E70C}" presName="rootText" presStyleLbl="node3" presStyleIdx="0" presStyleCnt="3" custScaleX="179052">
        <dgm:presLayoutVars>
          <dgm:chPref val="3"/>
        </dgm:presLayoutVars>
      </dgm:prSet>
      <dgm:spPr/>
    </dgm:pt>
    <dgm:pt modelId="{6EE586DE-5ABD-4E89-88BF-CBC95AD2D639}" type="pres">
      <dgm:prSet presAssocID="{9AE0FDA3-B644-4CFB-8BCE-AA6B0282E70C}" presName="rootConnector" presStyleLbl="node3" presStyleIdx="0" presStyleCnt="3"/>
      <dgm:spPr/>
    </dgm:pt>
    <dgm:pt modelId="{7F02E240-AA75-4894-B3E1-D3C8D9392C1C}" type="pres">
      <dgm:prSet presAssocID="{9AE0FDA3-B644-4CFB-8BCE-AA6B0282E70C}" presName="hierChild4" presStyleCnt="0"/>
      <dgm:spPr/>
    </dgm:pt>
    <dgm:pt modelId="{95D04105-D2CB-4CA2-9231-856C1C8E560E}" type="pres">
      <dgm:prSet presAssocID="{9AE0FDA3-B644-4CFB-8BCE-AA6B0282E70C}" presName="hierChild5" presStyleCnt="0"/>
      <dgm:spPr/>
    </dgm:pt>
    <dgm:pt modelId="{9EED10ED-987B-40B6-A1CC-227C67846B4A}" type="pres">
      <dgm:prSet presAssocID="{594661D9-D51A-4AEE-99EB-7B84CAACDF03}" presName="hierChild5" presStyleCnt="0"/>
      <dgm:spPr/>
    </dgm:pt>
    <dgm:pt modelId="{57CB7B09-359E-4928-A786-92A40943311B}" type="pres">
      <dgm:prSet presAssocID="{22E7EFD8-CE8D-44CA-BF0E-8420E68FCDB9}" presName="Name64" presStyleLbl="parChTrans1D2" presStyleIdx="1" presStyleCnt="3"/>
      <dgm:spPr/>
    </dgm:pt>
    <dgm:pt modelId="{479CF578-F216-4DDF-A887-855B29BA0FD1}" type="pres">
      <dgm:prSet presAssocID="{0329F618-FF0A-4F8C-98CA-08364631EAA4}" presName="hierRoot2" presStyleCnt="0">
        <dgm:presLayoutVars>
          <dgm:hierBranch val="init"/>
        </dgm:presLayoutVars>
      </dgm:prSet>
      <dgm:spPr/>
    </dgm:pt>
    <dgm:pt modelId="{F522CA7B-F84D-4D48-96CF-195129D9AB54}" type="pres">
      <dgm:prSet presAssocID="{0329F618-FF0A-4F8C-98CA-08364631EAA4}" presName="rootComposite" presStyleCnt="0"/>
      <dgm:spPr/>
    </dgm:pt>
    <dgm:pt modelId="{EA6D0A74-F33C-4BF7-B891-35F307D08D8A}" type="pres">
      <dgm:prSet presAssocID="{0329F618-FF0A-4F8C-98CA-08364631EAA4}" presName="rootText" presStyleLbl="node2" presStyleIdx="1" presStyleCnt="3">
        <dgm:presLayoutVars>
          <dgm:chPref val="3"/>
        </dgm:presLayoutVars>
      </dgm:prSet>
      <dgm:spPr/>
    </dgm:pt>
    <dgm:pt modelId="{8800D932-BB5D-4191-A2EB-C68086A27EFE}" type="pres">
      <dgm:prSet presAssocID="{0329F618-FF0A-4F8C-98CA-08364631EAA4}" presName="rootConnector" presStyleLbl="node2" presStyleIdx="1" presStyleCnt="3"/>
      <dgm:spPr/>
    </dgm:pt>
    <dgm:pt modelId="{EF19A9E3-EAF1-462E-892E-E9C2C857B6F4}" type="pres">
      <dgm:prSet presAssocID="{0329F618-FF0A-4F8C-98CA-08364631EAA4}" presName="hierChild4" presStyleCnt="0"/>
      <dgm:spPr/>
    </dgm:pt>
    <dgm:pt modelId="{32AAF1A2-8DA1-4174-B278-4291A82F7D92}" type="pres">
      <dgm:prSet presAssocID="{A2371D8F-CAE4-4E5F-A9D5-735EF2D22498}" presName="Name64" presStyleLbl="parChTrans1D3" presStyleIdx="1" presStyleCnt="3"/>
      <dgm:spPr/>
    </dgm:pt>
    <dgm:pt modelId="{1032F40A-D477-4553-976F-DBDD5D220E2F}" type="pres">
      <dgm:prSet presAssocID="{CDAF8391-4475-46CC-80AD-B8DD14AA80B0}" presName="hierRoot2" presStyleCnt="0">
        <dgm:presLayoutVars>
          <dgm:hierBranch val="init"/>
        </dgm:presLayoutVars>
      </dgm:prSet>
      <dgm:spPr/>
    </dgm:pt>
    <dgm:pt modelId="{4232950C-0B0C-4697-AD28-602A1C8F0FF2}" type="pres">
      <dgm:prSet presAssocID="{CDAF8391-4475-46CC-80AD-B8DD14AA80B0}" presName="rootComposite" presStyleCnt="0"/>
      <dgm:spPr/>
    </dgm:pt>
    <dgm:pt modelId="{CDA7744D-C78B-41E9-989F-55E86E21E281}" type="pres">
      <dgm:prSet presAssocID="{CDAF8391-4475-46CC-80AD-B8DD14AA80B0}" presName="rootText" presStyleLbl="node3" presStyleIdx="1" presStyleCnt="3" custScaleX="179052">
        <dgm:presLayoutVars>
          <dgm:chPref val="3"/>
        </dgm:presLayoutVars>
      </dgm:prSet>
      <dgm:spPr/>
    </dgm:pt>
    <dgm:pt modelId="{CBAD77F2-AC79-49A4-9E99-A1896F0F7B16}" type="pres">
      <dgm:prSet presAssocID="{CDAF8391-4475-46CC-80AD-B8DD14AA80B0}" presName="rootConnector" presStyleLbl="node3" presStyleIdx="1" presStyleCnt="3"/>
      <dgm:spPr/>
    </dgm:pt>
    <dgm:pt modelId="{40281955-5A84-42C6-BF16-6AFDDCDED3C8}" type="pres">
      <dgm:prSet presAssocID="{CDAF8391-4475-46CC-80AD-B8DD14AA80B0}" presName="hierChild4" presStyleCnt="0"/>
      <dgm:spPr/>
    </dgm:pt>
    <dgm:pt modelId="{986E161D-FCB0-4A74-9CDF-9BA20C889373}" type="pres">
      <dgm:prSet presAssocID="{CDAF8391-4475-46CC-80AD-B8DD14AA80B0}" presName="hierChild5" presStyleCnt="0"/>
      <dgm:spPr/>
    </dgm:pt>
    <dgm:pt modelId="{A32EC48F-B4D3-4E21-BCB8-E573C928EBB5}" type="pres">
      <dgm:prSet presAssocID="{0329F618-FF0A-4F8C-98CA-08364631EAA4}" presName="hierChild5" presStyleCnt="0"/>
      <dgm:spPr/>
    </dgm:pt>
    <dgm:pt modelId="{59829C07-58A3-4E08-9DE4-2428958F1C3F}" type="pres">
      <dgm:prSet presAssocID="{4DFE42DE-51DC-4018-964A-28CB381AEE9A}" presName="Name64" presStyleLbl="parChTrans1D2" presStyleIdx="2" presStyleCnt="3"/>
      <dgm:spPr/>
    </dgm:pt>
    <dgm:pt modelId="{56CDDA60-BE7B-4DE6-9532-CD644B311EB1}" type="pres">
      <dgm:prSet presAssocID="{0188EC32-73CF-48B0-9005-C25CC4EFA262}" presName="hierRoot2" presStyleCnt="0">
        <dgm:presLayoutVars>
          <dgm:hierBranch val="init"/>
        </dgm:presLayoutVars>
      </dgm:prSet>
      <dgm:spPr/>
    </dgm:pt>
    <dgm:pt modelId="{C278B264-8DD7-42AE-8EEE-36B8C590E448}" type="pres">
      <dgm:prSet presAssocID="{0188EC32-73CF-48B0-9005-C25CC4EFA262}" presName="rootComposite" presStyleCnt="0"/>
      <dgm:spPr/>
    </dgm:pt>
    <dgm:pt modelId="{8F0A1460-3B91-45FC-9255-8BC34B4682BE}" type="pres">
      <dgm:prSet presAssocID="{0188EC32-73CF-48B0-9005-C25CC4EFA262}" presName="rootText" presStyleLbl="node2" presStyleIdx="2" presStyleCnt="3">
        <dgm:presLayoutVars>
          <dgm:chPref val="3"/>
        </dgm:presLayoutVars>
      </dgm:prSet>
      <dgm:spPr/>
    </dgm:pt>
    <dgm:pt modelId="{1247031C-9ECF-4D2C-9EA2-2319B15CD788}" type="pres">
      <dgm:prSet presAssocID="{0188EC32-73CF-48B0-9005-C25CC4EFA262}" presName="rootConnector" presStyleLbl="node2" presStyleIdx="2" presStyleCnt="3"/>
      <dgm:spPr/>
    </dgm:pt>
    <dgm:pt modelId="{CDB8681A-6107-4310-8604-DF1A6B59D4B5}" type="pres">
      <dgm:prSet presAssocID="{0188EC32-73CF-48B0-9005-C25CC4EFA262}" presName="hierChild4" presStyleCnt="0"/>
      <dgm:spPr/>
    </dgm:pt>
    <dgm:pt modelId="{FDD6B0C0-F916-4A78-9A81-9D7F5AA2C4E6}" type="pres">
      <dgm:prSet presAssocID="{3C98856D-3631-4476-8028-62C63CEDFCF0}" presName="Name64" presStyleLbl="parChTrans1D3" presStyleIdx="2" presStyleCnt="3"/>
      <dgm:spPr/>
    </dgm:pt>
    <dgm:pt modelId="{E7B0A16C-62EA-4E9F-999A-837FCD8533BC}" type="pres">
      <dgm:prSet presAssocID="{0CB2BD27-8A62-469B-87C7-3E2708D6396A}" presName="hierRoot2" presStyleCnt="0">
        <dgm:presLayoutVars>
          <dgm:hierBranch val="init"/>
        </dgm:presLayoutVars>
      </dgm:prSet>
      <dgm:spPr/>
    </dgm:pt>
    <dgm:pt modelId="{69EF91AF-7BE7-4785-AA8C-0680D41B694D}" type="pres">
      <dgm:prSet presAssocID="{0CB2BD27-8A62-469B-87C7-3E2708D6396A}" presName="rootComposite" presStyleCnt="0"/>
      <dgm:spPr/>
    </dgm:pt>
    <dgm:pt modelId="{EBBB7F64-0763-43D7-B8A5-1C5C0E1BD27B}" type="pres">
      <dgm:prSet presAssocID="{0CB2BD27-8A62-469B-87C7-3E2708D6396A}" presName="rootText" presStyleLbl="node3" presStyleIdx="2" presStyleCnt="3" custScaleX="179052">
        <dgm:presLayoutVars>
          <dgm:chPref val="3"/>
        </dgm:presLayoutVars>
      </dgm:prSet>
      <dgm:spPr/>
    </dgm:pt>
    <dgm:pt modelId="{D4A41E02-5D70-4905-B935-C43B7FC01351}" type="pres">
      <dgm:prSet presAssocID="{0CB2BD27-8A62-469B-87C7-3E2708D6396A}" presName="rootConnector" presStyleLbl="node3" presStyleIdx="2" presStyleCnt="3"/>
      <dgm:spPr/>
    </dgm:pt>
    <dgm:pt modelId="{695CC0B7-5F9C-46FA-B7DC-F7CD7F4D6D83}" type="pres">
      <dgm:prSet presAssocID="{0CB2BD27-8A62-469B-87C7-3E2708D6396A}" presName="hierChild4" presStyleCnt="0"/>
      <dgm:spPr/>
    </dgm:pt>
    <dgm:pt modelId="{6BD3FE99-EF47-4010-A968-38EB600A4F9D}" type="pres">
      <dgm:prSet presAssocID="{0CB2BD27-8A62-469B-87C7-3E2708D6396A}" presName="hierChild5" presStyleCnt="0"/>
      <dgm:spPr/>
    </dgm:pt>
    <dgm:pt modelId="{5474D638-8591-482A-A297-445513546395}" type="pres">
      <dgm:prSet presAssocID="{0188EC32-73CF-48B0-9005-C25CC4EFA262}" presName="hierChild5" presStyleCnt="0"/>
      <dgm:spPr/>
    </dgm:pt>
    <dgm:pt modelId="{718980B5-626D-4842-94C0-D6AA9585DCC7}" type="pres">
      <dgm:prSet presAssocID="{D96689D3-01B1-4844-A2E7-8C3F261C18DD}" presName="hierChild3" presStyleCnt="0"/>
      <dgm:spPr/>
    </dgm:pt>
  </dgm:ptLst>
  <dgm:cxnLst>
    <dgm:cxn modelId="{C880A60E-C965-41FC-AC04-5B840DC3768C}" srcId="{D96689D3-01B1-4844-A2E7-8C3F261C18DD}" destId="{0329F618-FF0A-4F8C-98CA-08364631EAA4}" srcOrd="1" destOrd="0" parTransId="{22E7EFD8-CE8D-44CA-BF0E-8420E68FCDB9}" sibTransId="{8BA6F832-7DFC-4CAA-9B0E-EC55224D3DCF}"/>
    <dgm:cxn modelId="{4E9D5B12-42DD-436C-80EF-2BB43979254C}" type="presOf" srcId="{4DFE42DE-51DC-4018-964A-28CB381AEE9A}" destId="{59829C07-58A3-4E08-9DE4-2428958F1C3F}" srcOrd="0" destOrd="0" presId="urn:microsoft.com/office/officeart/2009/3/layout/HorizontalOrganizationChart"/>
    <dgm:cxn modelId="{4FE6B219-806E-409E-9CF5-032A8AD21A95}" srcId="{0329F618-FF0A-4F8C-98CA-08364631EAA4}" destId="{CDAF8391-4475-46CC-80AD-B8DD14AA80B0}" srcOrd="0" destOrd="0" parTransId="{A2371D8F-CAE4-4E5F-A9D5-735EF2D22498}" sibTransId="{28F8A12B-7D48-44D3-B7D1-1351A8391C52}"/>
    <dgm:cxn modelId="{2FDE2E21-2006-40BD-AA26-31E51FB63234}" type="presOf" srcId="{CDAF8391-4475-46CC-80AD-B8DD14AA80B0}" destId="{CDA7744D-C78B-41E9-989F-55E86E21E281}" srcOrd="0" destOrd="0" presId="urn:microsoft.com/office/officeart/2009/3/layout/HorizontalOrganizationChart"/>
    <dgm:cxn modelId="{DB605321-4F20-4E6B-B7E5-D72C5750801D}" srcId="{594661D9-D51A-4AEE-99EB-7B84CAACDF03}" destId="{9AE0FDA3-B644-4CFB-8BCE-AA6B0282E70C}" srcOrd="0" destOrd="0" parTransId="{1842C648-FE6E-4570-A258-6E0305278B3A}" sibTransId="{B0CF5127-F4C3-47C2-AE07-90A1A84E86A7}"/>
    <dgm:cxn modelId="{2FB08622-5D3B-465C-B831-36055CB90652}" type="presOf" srcId="{0188EC32-73CF-48B0-9005-C25CC4EFA262}" destId="{8F0A1460-3B91-45FC-9255-8BC34B4682BE}" srcOrd="0" destOrd="0" presId="urn:microsoft.com/office/officeart/2009/3/layout/HorizontalOrganizationChart"/>
    <dgm:cxn modelId="{47E37327-3D86-4901-8DB1-61FF052A00A1}" type="presOf" srcId="{0329F618-FF0A-4F8C-98CA-08364631EAA4}" destId="{8800D932-BB5D-4191-A2EB-C68086A27EFE}" srcOrd="1" destOrd="0" presId="urn:microsoft.com/office/officeart/2009/3/layout/HorizontalOrganizationChart"/>
    <dgm:cxn modelId="{347CC42B-68D6-46B8-AA4E-D6B13B06F891}" type="presOf" srcId="{9AE0FDA3-B644-4CFB-8BCE-AA6B0282E70C}" destId="{6EE586DE-5ABD-4E89-88BF-CBC95AD2D639}" srcOrd="1" destOrd="0" presId="urn:microsoft.com/office/officeart/2009/3/layout/HorizontalOrganizationChart"/>
    <dgm:cxn modelId="{86CC3D2E-62D0-40ED-805D-0B8B0E07B497}" type="presOf" srcId="{0CB2BD27-8A62-469B-87C7-3E2708D6396A}" destId="{EBBB7F64-0763-43D7-B8A5-1C5C0E1BD27B}" srcOrd="0" destOrd="0" presId="urn:microsoft.com/office/officeart/2009/3/layout/HorizontalOrganizationChart"/>
    <dgm:cxn modelId="{245D9B5B-ED71-4BC9-8E9C-EEADE8E2D2CC}" type="presOf" srcId="{1842C648-FE6E-4570-A258-6E0305278B3A}" destId="{ABB1A198-1426-4DC0-A435-88BCA32B7038}" srcOrd="0" destOrd="0" presId="urn:microsoft.com/office/officeart/2009/3/layout/HorizontalOrganizationChart"/>
    <dgm:cxn modelId="{AF4BE548-8B81-4127-A3B5-29A22EB09C69}" type="presOf" srcId="{0CB2BD27-8A62-469B-87C7-3E2708D6396A}" destId="{D4A41E02-5D70-4905-B935-C43B7FC01351}" srcOrd="1" destOrd="0" presId="urn:microsoft.com/office/officeart/2009/3/layout/HorizontalOrganizationChart"/>
    <dgm:cxn modelId="{3C7C9A6C-3A3A-44C8-ACE9-5CE4FC69D0B4}" type="presOf" srcId="{D96689D3-01B1-4844-A2E7-8C3F261C18DD}" destId="{A8FEF0CE-31A1-4664-95A4-860EEDFADCC7}" srcOrd="1" destOrd="0" presId="urn:microsoft.com/office/officeart/2009/3/layout/HorizontalOrganizationChart"/>
    <dgm:cxn modelId="{8629AA4F-E716-4C4C-9D7F-26B2259E5C86}" type="presOf" srcId="{A2371D8F-CAE4-4E5F-A9D5-735EF2D22498}" destId="{32AAF1A2-8DA1-4174-B278-4291A82F7D92}" srcOrd="0" destOrd="0" presId="urn:microsoft.com/office/officeart/2009/3/layout/HorizontalOrganizationChart"/>
    <dgm:cxn modelId="{49446770-8895-4E87-9088-81BD2B646C78}" type="presOf" srcId="{CDAF8391-4475-46CC-80AD-B8DD14AA80B0}" destId="{CBAD77F2-AC79-49A4-9E99-A1896F0F7B16}" srcOrd="1" destOrd="0" presId="urn:microsoft.com/office/officeart/2009/3/layout/HorizontalOrganizationChart"/>
    <dgm:cxn modelId="{703B7C85-5A4B-4100-A204-2FCF634557E6}" type="presOf" srcId="{3C98856D-3631-4476-8028-62C63CEDFCF0}" destId="{FDD6B0C0-F916-4A78-9A81-9D7F5AA2C4E6}" srcOrd="0" destOrd="0" presId="urn:microsoft.com/office/officeart/2009/3/layout/HorizontalOrganizationChart"/>
    <dgm:cxn modelId="{0DD75B90-AA62-414E-B3B7-DF9903438358}" type="presOf" srcId="{D151A99F-8791-4B56-995B-3CD964BA0B68}" destId="{6A21C207-1E04-419B-B7F2-4127869BEC59}" srcOrd="0" destOrd="0" presId="urn:microsoft.com/office/officeart/2009/3/layout/HorizontalOrganizationChart"/>
    <dgm:cxn modelId="{CE8C5593-BAD8-4B4B-A380-19DE61196B60}" type="presOf" srcId="{95694A57-3680-480F-824A-25DFF84978A6}" destId="{3C9E6EE1-8FFC-455B-8672-A1BB89EE3240}" srcOrd="0" destOrd="0" presId="urn:microsoft.com/office/officeart/2009/3/layout/HorizontalOrganizationChart"/>
    <dgm:cxn modelId="{B7DA5BA4-08C2-496F-9C5B-072200165089}" srcId="{0188EC32-73CF-48B0-9005-C25CC4EFA262}" destId="{0CB2BD27-8A62-469B-87C7-3E2708D6396A}" srcOrd="0" destOrd="0" parTransId="{3C98856D-3631-4476-8028-62C63CEDFCF0}" sibTransId="{14B3F482-B40D-469B-AD82-D470DCCEDE67}"/>
    <dgm:cxn modelId="{09AB1BB0-2E21-4BE1-AB10-100CC2AA78C4}" type="presOf" srcId="{594661D9-D51A-4AEE-99EB-7B84CAACDF03}" destId="{B7F6B442-5864-4AB4-A8CE-FD5C15480AAB}" srcOrd="0" destOrd="0" presId="urn:microsoft.com/office/officeart/2009/3/layout/HorizontalOrganizationChart"/>
    <dgm:cxn modelId="{136069B5-E4A7-428A-97CF-12B11B1B00F1}" type="presOf" srcId="{0188EC32-73CF-48B0-9005-C25CC4EFA262}" destId="{1247031C-9ECF-4D2C-9EA2-2319B15CD788}" srcOrd="1" destOrd="0" presId="urn:microsoft.com/office/officeart/2009/3/layout/HorizontalOrganizationChart"/>
    <dgm:cxn modelId="{DD4B02B7-E1C6-4C0E-B825-6E4BE2896175}" type="presOf" srcId="{594661D9-D51A-4AEE-99EB-7B84CAACDF03}" destId="{B2CAD249-0BA3-44C5-ABF2-BC5E45B143FB}" srcOrd="1" destOrd="0" presId="urn:microsoft.com/office/officeart/2009/3/layout/HorizontalOrganizationChart"/>
    <dgm:cxn modelId="{A9DD21D0-AEF6-4654-B362-F19A58C0E390}" type="presOf" srcId="{D96689D3-01B1-4844-A2E7-8C3F261C18DD}" destId="{9D91F11E-97B0-49F8-A4AA-89E32568DDA7}" srcOrd="0" destOrd="0" presId="urn:microsoft.com/office/officeart/2009/3/layout/HorizontalOrganizationChart"/>
    <dgm:cxn modelId="{0AF9F4D0-A90F-4FDF-8496-58767E4CD3FD}" type="presOf" srcId="{22E7EFD8-CE8D-44CA-BF0E-8420E68FCDB9}" destId="{57CB7B09-359E-4928-A786-92A40943311B}" srcOrd="0" destOrd="0" presId="urn:microsoft.com/office/officeart/2009/3/layout/HorizontalOrganizationChart"/>
    <dgm:cxn modelId="{7183D8D4-E71F-4D18-A2F4-53360AD438A6}" type="presOf" srcId="{0329F618-FF0A-4F8C-98CA-08364631EAA4}" destId="{EA6D0A74-F33C-4BF7-B891-35F307D08D8A}" srcOrd="0" destOrd="0" presId="urn:microsoft.com/office/officeart/2009/3/layout/HorizontalOrganizationChart"/>
    <dgm:cxn modelId="{3A45ECE1-F9DA-4DA1-9C95-4E7AD17BAF90}" srcId="{D151A99F-8791-4B56-995B-3CD964BA0B68}" destId="{D96689D3-01B1-4844-A2E7-8C3F261C18DD}" srcOrd="0" destOrd="0" parTransId="{29F3B475-677D-44F0-AC08-91F44179EED6}" sibTransId="{343BABCE-7444-48E0-9E05-9DD7DAC48265}"/>
    <dgm:cxn modelId="{5E636AE9-F777-4D37-8572-782D8CED93D4}" srcId="{D96689D3-01B1-4844-A2E7-8C3F261C18DD}" destId="{594661D9-D51A-4AEE-99EB-7B84CAACDF03}" srcOrd="0" destOrd="0" parTransId="{95694A57-3680-480F-824A-25DFF84978A6}" sibTransId="{50F6DE5D-1310-4513-A38D-BB034F6E9CAF}"/>
    <dgm:cxn modelId="{F64919FD-61AD-4319-A9DB-119F8AB9FC08}" type="presOf" srcId="{9AE0FDA3-B644-4CFB-8BCE-AA6B0282E70C}" destId="{D2DF779E-908E-48CC-B6D8-E189B60BE2E5}" srcOrd="0" destOrd="0" presId="urn:microsoft.com/office/officeart/2009/3/layout/HorizontalOrganizationChart"/>
    <dgm:cxn modelId="{6BC143FD-2B53-40A3-8641-D32A0BEAF417}" srcId="{D96689D3-01B1-4844-A2E7-8C3F261C18DD}" destId="{0188EC32-73CF-48B0-9005-C25CC4EFA262}" srcOrd="2" destOrd="0" parTransId="{4DFE42DE-51DC-4018-964A-28CB381AEE9A}" sibTransId="{8D296B7D-62F0-4A46-82C2-E293AB11650A}"/>
    <dgm:cxn modelId="{F1D4D0C4-7FD2-449A-B34A-6C5B8619027E}" type="presParOf" srcId="{6A21C207-1E04-419B-B7F2-4127869BEC59}" destId="{038059A5-D79D-4DDE-88D9-CD407E9661F7}" srcOrd="0" destOrd="0" presId="urn:microsoft.com/office/officeart/2009/3/layout/HorizontalOrganizationChart"/>
    <dgm:cxn modelId="{C8B53B2D-1F62-45C2-82AB-6616D82D5FB5}" type="presParOf" srcId="{038059A5-D79D-4DDE-88D9-CD407E9661F7}" destId="{E76F3339-8C19-4F81-B07F-56D7BF375A6E}" srcOrd="0" destOrd="0" presId="urn:microsoft.com/office/officeart/2009/3/layout/HorizontalOrganizationChart"/>
    <dgm:cxn modelId="{0DB81898-8196-42E4-8ABA-EA4D5DCDC5F4}" type="presParOf" srcId="{E76F3339-8C19-4F81-B07F-56D7BF375A6E}" destId="{9D91F11E-97B0-49F8-A4AA-89E32568DDA7}" srcOrd="0" destOrd="0" presId="urn:microsoft.com/office/officeart/2009/3/layout/HorizontalOrganizationChart"/>
    <dgm:cxn modelId="{6EB1F11C-A381-46E1-8CDA-B5237084E26D}" type="presParOf" srcId="{E76F3339-8C19-4F81-B07F-56D7BF375A6E}" destId="{A8FEF0CE-31A1-4664-95A4-860EEDFADCC7}" srcOrd="1" destOrd="0" presId="urn:microsoft.com/office/officeart/2009/3/layout/HorizontalOrganizationChart"/>
    <dgm:cxn modelId="{9420A94B-DD9C-4DED-9427-FD3B77C6D84F}" type="presParOf" srcId="{038059A5-D79D-4DDE-88D9-CD407E9661F7}" destId="{E20C72AF-C225-492C-BB83-0EB878ECB37F}" srcOrd="1" destOrd="0" presId="urn:microsoft.com/office/officeart/2009/3/layout/HorizontalOrganizationChart"/>
    <dgm:cxn modelId="{C3845279-404B-47DF-A04A-0A5D2D3D39AC}" type="presParOf" srcId="{E20C72AF-C225-492C-BB83-0EB878ECB37F}" destId="{3C9E6EE1-8FFC-455B-8672-A1BB89EE3240}" srcOrd="0" destOrd="0" presId="urn:microsoft.com/office/officeart/2009/3/layout/HorizontalOrganizationChart"/>
    <dgm:cxn modelId="{CE0A0DE2-C724-4DE7-894F-77CCDD26ECE6}" type="presParOf" srcId="{E20C72AF-C225-492C-BB83-0EB878ECB37F}" destId="{2571A70E-96D6-4AC8-B64E-1908894F5BFB}" srcOrd="1" destOrd="0" presId="urn:microsoft.com/office/officeart/2009/3/layout/HorizontalOrganizationChart"/>
    <dgm:cxn modelId="{67312001-9FD6-4970-A497-4C50A4D6E90C}" type="presParOf" srcId="{2571A70E-96D6-4AC8-B64E-1908894F5BFB}" destId="{14C224E0-F66D-49B1-B0C2-57F18579942A}" srcOrd="0" destOrd="0" presId="urn:microsoft.com/office/officeart/2009/3/layout/HorizontalOrganizationChart"/>
    <dgm:cxn modelId="{C010D37E-9382-4AE8-AA0E-1D59FD5B1C7D}" type="presParOf" srcId="{14C224E0-F66D-49B1-B0C2-57F18579942A}" destId="{B7F6B442-5864-4AB4-A8CE-FD5C15480AAB}" srcOrd="0" destOrd="0" presId="urn:microsoft.com/office/officeart/2009/3/layout/HorizontalOrganizationChart"/>
    <dgm:cxn modelId="{05297469-6E6B-4B5E-918A-814B2915F615}" type="presParOf" srcId="{14C224E0-F66D-49B1-B0C2-57F18579942A}" destId="{B2CAD249-0BA3-44C5-ABF2-BC5E45B143FB}" srcOrd="1" destOrd="0" presId="urn:microsoft.com/office/officeart/2009/3/layout/HorizontalOrganizationChart"/>
    <dgm:cxn modelId="{566E8AE8-7510-4BA7-83D6-F845CFE16CFD}" type="presParOf" srcId="{2571A70E-96D6-4AC8-B64E-1908894F5BFB}" destId="{286A001A-BA89-431C-A156-DA94BF807CA5}" srcOrd="1" destOrd="0" presId="urn:microsoft.com/office/officeart/2009/3/layout/HorizontalOrganizationChart"/>
    <dgm:cxn modelId="{AB3DFCAE-3C57-45ED-ACB1-C32384B185EA}" type="presParOf" srcId="{286A001A-BA89-431C-A156-DA94BF807CA5}" destId="{ABB1A198-1426-4DC0-A435-88BCA32B7038}" srcOrd="0" destOrd="0" presId="urn:microsoft.com/office/officeart/2009/3/layout/HorizontalOrganizationChart"/>
    <dgm:cxn modelId="{50AB4AAA-B88C-4AE1-B3BF-78C69A893FD8}" type="presParOf" srcId="{286A001A-BA89-431C-A156-DA94BF807CA5}" destId="{A68CF5E8-09A3-4DB6-9FBE-476B2E4776A9}" srcOrd="1" destOrd="0" presId="urn:microsoft.com/office/officeart/2009/3/layout/HorizontalOrganizationChart"/>
    <dgm:cxn modelId="{5E36329D-835B-4C51-A700-F436B71968CE}" type="presParOf" srcId="{A68CF5E8-09A3-4DB6-9FBE-476B2E4776A9}" destId="{4C6AE103-73F9-475B-BF0C-BCBE82997FF0}" srcOrd="0" destOrd="0" presId="urn:microsoft.com/office/officeart/2009/3/layout/HorizontalOrganizationChart"/>
    <dgm:cxn modelId="{21A1780F-15E7-44EB-A8A3-D2B71B98E018}" type="presParOf" srcId="{4C6AE103-73F9-475B-BF0C-BCBE82997FF0}" destId="{D2DF779E-908E-48CC-B6D8-E189B60BE2E5}" srcOrd="0" destOrd="0" presId="urn:microsoft.com/office/officeart/2009/3/layout/HorizontalOrganizationChart"/>
    <dgm:cxn modelId="{EAEDE167-D948-4798-B23C-7E28C21474CD}" type="presParOf" srcId="{4C6AE103-73F9-475B-BF0C-BCBE82997FF0}" destId="{6EE586DE-5ABD-4E89-88BF-CBC95AD2D639}" srcOrd="1" destOrd="0" presId="urn:microsoft.com/office/officeart/2009/3/layout/HorizontalOrganizationChart"/>
    <dgm:cxn modelId="{658C3785-CBBB-4F32-9309-620724A336BA}" type="presParOf" srcId="{A68CF5E8-09A3-4DB6-9FBE-476B2E4776A9}" destId="{7F02E240-AA75-4894-B3E1-D3C8D9392C1C}" srcOrd="1" destOrd="0" presId="urn:microsoft.com/office/officeart/2009/3/layout/HorizontalOrganizationChart"/>
    <dgm:cxn modelId="{8C2A3240-FEFB-4465-8107-AEB685FAED47}" type="presParOf" srcId="{A68CF5E8-09A3-4DB6-9FBE-476B2E4776A9}" destId="{95D04105-D2CB-4CA2-9231-856C1C8E560E}" srcOrd="2" destOrd="0" presId="urn:microsoft.com/office/officeart/2009/3/layout/HorizontalOrganizationChart"/>
    <dgm:cxn modelId="{1ED017F2-5515-40DB-A776-C698EA59ECD1}" type="presParOf" srcId="{2571A70E-96D6-4AC8-B64E-1908894F5BFB}" destId="{9EED10ED-987B-40B6-A1CC-227C67846B4A}" srcOrd="2" destOrd="0" presId="urn:microsoft.com/office/officeart/2009/3/layout/HorizontalOrganizationChart"/>
    <dgm:cxn modelId="{06592B5A-A0E0-4621-9846-AD10BFF6EA7C}" type="presParOf" srcId="{E20C72AF-C225-492C-BB83-0EB878ECB37F}" destId="{57CB7B09-359E-4928-A786-92A40943311B}" srcOrd="2" destOrd="0" presId="urn:microsoft.com/office/officeart/2009/3/layout/HorizontalOrganizationChart"/>
    <dgm:cxn modelId="{57641E2E-B685-4F81-8DD1-0D1B01902749}" type="presParOf" srcId="{E20C72AF-C225-492C-BB83-0EB878ECB37F}" destId="{479CF578-F216-4DDF-A887-855B29BA0FD1}" srcOrd="3" destOrd="0" presId="urn:microsoft.com/office/officeart/2009/3/layout/HorizontalOrganizationChart"/>
    <dgm:cxn modelId="{C8467F79-6C28-40BE-903F-4CB2DC701CC5}" type="presParOf" srcId="{479CF578-F216-4DDF-A887-855B29BA0FD1}" destId="{F522CA7B-F84D-4D48-96CF-195129D9AB54}" srcOrd="0" destOrd="0" presId="urn:microsoft.com/office/officeart/2009/3/layout/HorizontalOrganizationChart"/>
    <dgm:cxn modelId="{7E34FAA7-1E49-48C2-8609-59335810C532}" type="presParOf" srcId="{F522CA7B-F84D-4D48-96CF-195129D9AB54}" destId="{EA6D0A74-F33C-4BF7-B891-35F307D08D8A}" srcOrd="0" destOrd="0" presId="urn:microsoft.com/office/officeart/2009/3/layout/HorizontalOrganizationChart"/>
    <dgm:cxn modelId="{EC06A6D0-86B4-4A8C-BB82-D22F16E5F8AD}" type="presParOf" srcId="{F522CA7B-F84D-4D48-96CF-195129D9AB54}" destId="{8800D932-BB5D-4191-A2EB-C68086A27EFE}" srcOrd="1" destOrd="0" presId="urn:microsoft.com/office/officeart/2009/3/layout/HorizontalOrganizationChart"/>
    <dgm:cxn modelId="{2D5A3C3B-F519-46E0-AB54-04376157AD07}" type="presParOf" srcId="{479CF578-F216-4DDF-A887-855B29BA0FD1}" destId="{EF19A9E3-EAF1-462E-892E-E9C2C857B6F4}" srcOrd="1" destOrd="0" presId="urn:microsoft.com/office/officeart/2009/3/layout/HorizontalOrganizationChart"/>
    <dgm:cxn modelId="{70354178-EE6D-4D07-9F85-721533BD4D36}" type="presParOf" srcId="{EF19A9E3-EAF1-462E-892E-E9C2C857B6F4}" destId="{32AAF1A2-8DA1-4174-B278-4291A82F7D92}" srcOrd="0" destOrd="0" presId="urn:microsoft.com/office/officeart/2009/3/layout/HorizontalOrganizationChart"/>
    <dgm:cxn modelId="{9F2690F5-1EAD-4B9C-BAD1-ED477E211D85}" type="presParOf" srcId="{EF19A9E3-EAF1-462E-892E-E9C2C857B6F4}" destId="{1032F40A-D477-4553-976F-DBDD5D220E2F}" srcOrd="1" destOrd="0" presId="urn:microsoft.com/office/officeart/2009/3/layout/HorizontalOrganizationChart"/>
    <dgm:cxn modelId="{BD790548-AEEE-4CA7-95EB-955E04425B30}" type="presParOf" srcId="{1032F40A-D477-4553-976F-DBDD5D220E2F}" destId="{4232950C-0B0C-4697-AD28-602A1C8F0FF2}" srcOrd="0" destOrd="0" presId="urn:microsoft.com/office/officeart/2009/3/layout/HorizontalOrganizationChart"/>
    <dgm:cxn modelId="{A96E8791-0D86-4EC2-A776-565E232902DF}" type="presParOf" srcId="{4232950C-0B0C-4697-AD28-602A1C8F0FF2}" destId="{CDA7744D-C78B-41E9-989F-55E86E21E281}" srcOrd="0" destOrd="0" presId="urn:microsoft.com/office/officeart/2009/3/layout/HorizontalOrganizationChart"/>
    <dgm:cxn modelId="{C015D8C8-5965-4D72-969C-097CE3A78F06}" type="presParOf" srcId="{4232950C-0B0C-4697-AD28-602A1C8F0FF2}" destId="{CBAD77F2-AC79-49A4-9E99-A1896F0F7B16}" srcOrd="1" destOrd="0" presId="urn:microsoft.com/office/officeart/2009/3/layout/HorizontalOrganizationChart"/>
    <dgm:cxn modelId="{F505BC99-53E8-4039-BA62-76D0BF131993}" type="presParOf" srcId="{1032F40A-D477-4553-976F-DBDD5D220E2F}" destId="{40281955-5A84-42C6-BF16-6AFDDCDED3C8}" srcOrd="1" destOrd="0" presId="urn:microsoft.com/office/officeart/2009/3/layout/HorizontalOrganizationChart"/>
    <dgm:cxn modelId="{53FC260E-C910-4D7B-8021-41DCE1F9B476}" type="presParOf" srcId="{1032F40A-D477-4553-976F-DBDD5D220E2F}" destId="{986E161D-FCB0-4A74-9CDF-9BA20C889373}" srcOrd="2" destOrd="0" presId="urn:microsoft.com/office/officeart/2009/3/layout/HorizontalOrganizationChart"/>
    <dgm:cxn modelId="{C356A59B-4B59-4750-B08B-78EE5710666D}" type="presParOf" srcId="{479CF578-F216-4DDF-A887-855B29BA0FD1}" destId="{A32EC48F-B4D3-4E21-BCB8-E573C928EBB5}" srcOrd="2" destOrd="0" presId="urn:microsoft.com/office/officeart/2009/3/layout/HorizontalOrganizationChart"/>
    <dgm:cxn modelId="{1428FE29-9CF5-4BAD-9F76-75A5F59DC32D}" type="presParOf" srcId="{E20C72AF-C225-492C-BB83-0EB878ECB37F}" destId="{59829C07-58A3-4E08-9DE4-2428958F1C3F}" srcOrd="4" destOrd="0" presId="urn:microsoft.com/office/officeart/2009/3/layout/HorizontalOrganizationChart"/>
    <dgm:cxn modelId="{F738E31A-288E-424C-AEC5-525C943155AF}" type="presParOf" srcId="{E20C72AF-C225-492C-BB83-0EB878ECB37F}" destId="{56CDDA60-BE7B-4DE6-9532-CD644B311EB1}" srcOrd="5" destOrd="0" presId="urn:microsoft.com/office/officeart/2009/3/layout/HorizontalOrganizationChart"/>
    <dgm:cxn modelId="{C55A4F3D-9634-4D54-A2C3-460378A59541}" type="presParOf" srcId="{56CDDA60-BE7B-4DE6-9532-CD644B311EB1}" destId="{C278B264-8DD7-42AE-8EEE-36B8C590E448}" srcOrd="0" destOrd="0" presId="urn:microsoft.com/office/officeart/2009/3/layout/HorizontalOrganizationChart"/>
    <dgm:cxn modelId="{144CE5D7-0D33-424E-97B4-A2FD0D471855}" type="presParOf" srcId="{C278B264-8DD7-42AE-8EEE-36B8C590E448}" destId="{8F0A1460-3B91-45FC-9255-8BC34B4682BE}" srcOrd="0" destOrd="0" presId="urn:microsoft.com/office/officeart/2009/3/layout/HorizontalOrganizationChart"/>
    <dgm:cxn modelId="{38F3DCB4-C482-4E42-B078-0900DA8B5055}" type="presParOf" srcId="{C278B264-8DD7-42AE-8EEE-36B8C590E448}" destId="{1247031C-9ECF-4D2C-9EA2-2319B15CD788}" srcOrd="1" destOrd="0" presId="urn:microsoft.com/office/officeart/2009/3/layout/HorizontalOrganizationChart"/>
    <dgm:cxn modelId="{045989DD-9B23-45B4-B2B1-1D471DF27BB9}" type="presParOf" srcId="{56CDDA60-BE7B-4DE6-9532-CD644B311EB1}" destId="{CDB8681A-6107-4310-8604-DF1A6B59D4B5}" srcOrd="1" destOrd="0" presId="urn:microsoft.com/office/officeart/2009/3/layout/HorizontalOrganizationChart"/>
    <dgm:cxn modelId="{9CE093E4-34BA-4084-88F4-AE5F861207DC}" type="presParOf" srcId="{CDB8681A-6107-4310-8604-DF1A6B59D4B5}" destId="{FDD6B0C0-F916-4A78-9A81-9D7F5AA2C4E6}" srcOrd="0" destOrd="0" presId="urn:microsoft.com/office/officeart/2009/3/layout/HorizontalOrganizationChart"/>
    <dgm:cxn modelId="{00BE5AD7-9E02-48A3-B76D-526E4540D709}" type="presParOf" srcId="{CDB8681A-6107-4310-8604-DF1A6B59D4B5}" destId="{E7B0A16C-62EA-4E9F-999A-837FCD8533BC}" srcOrd="1" destOrd="0" presId="urn:microsoft.com/office/officeart/2009/3/layout/HorizontalOrganizationChart"/>
    <dgm:cxn modelId="{3A72A5A6-E6CE-4CC3-9078-95733AAE6048}" type="presParOf" srcId="{E7B0A16C-62EA-4E9F-999A-837FCD8533BC}" destId="{69EF91AF-7BE7-4785-AA8C-0680D41B694D}" srcOrd="0" destOrd="0" presId="urn:microsoft.com/office/officeart/2009/3/layout/HorizontalOrganizationChart"/>
    <dgm:cxn modelId="{E4C76354-84D8-4FC3-98F2-504A675FE1A6}" type="presParOf" srcId="{69EF91AF-7BE7-4785-AA8C-0680D41B694D}" destId="{EBBB7F64-0763-43D7-B8A5-1C5C0E1BD27B}" srcOrd="0" destOrd="0" presId="urn:microsoft.com/office/officeart/2009/3/layout/HorizontalOrganizationChart"/>
    <dgm:cxn modelId="{0B24A3B1-FB40-4D86-AAFF-FC5FB0531BBB}" type="presParOf" srcId="{69EF91AF-7BE7-4785-AA8C-0680D41B694D}" destId="{D4A41E02-5D70-4905-B935-C43B7FC01351}" srcOrd="1" destOrd="0" presId="urn:microsoft.com/office/officeart/2009/3/layout/HorizontalOrganizationChart"/>
    <dgm:cxn modelId="{FEC41392-B4FC-4257-8354-2E1029C6172B}" type="presParOf" srcId="{E7B0A16C-62EA-4E9F-999A-837FCD8533BC}" destId="{695CC0B7-5F9C-46FA-B7DC-F7CD7F4D6D83}" srcOrd="1" destOrd="0" presId="urn:microsoft.com/office/officeart/2009/3/layout/HorizontalOrganizationChart"/>
    <dgm:cxn modelId="{3FD1C8FB-B445-4595-B653-ADD1DD572F33}" type="presParOf" srcId="{E7B0A16C-62EA-4E9F-999A-837FCD8533BC}" destId="{6BD3FE99-EF47-4010-A968-38EB600A4F9D}" srcOrd="2" destOrd="0" presId="urn:microsoft.com/office/officeart/2009/3/layout/HorizontalOrganizationChart"/>
    <dgm:cxn modelId="{3BB17DEF-5425-4188-948B-417F070AB253}" type="presParOf" srcId="{56CDDA60-BE7B-4DE6-9532-CD644B311EB1}" destId="{5474D638-8591-482A-A297-445513546395}" srcOrd="2" destOrd="0" presId="urn:microsoft.com/office/officeart/2009/3/layout/HorizontalOrganizationChart"/>
    <dgm:cxn modelId="{31704EB8-984A-466A-99A1-B68D581087FD}" type="presParOf" srcId="{038059A5-D79D-4DDE-88D9-CD407E9661F7}" destId="{718980B5-626D-4842-94C0-D6AA9585DCC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7D3DFF-E92B-42CF-A9C7-3707BFDF519E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22AD9BCB-FE43-4D8F-B4AF-7A3F0315C6F1}">
      <dgm:prSet phldrT="[Texto]"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Identificar oportunidades</a:t>
          </a:r>
        </a:p>
      </dgm:t>
    </dgm:pt>
    <dgm:pt modelId="{387733FC-1253-4A92-9ABA-C7B2233D5D1F}" type="parTrans" cxnId="{303AC4F5-5204-4A57-A5D5-E6302399305A}">
      <dgm:prSet/>
      <dgm:spPr/>
      <dgm:t>
        <a:bodyPr/>
        <a:lstStyle/>
        <a:p>
          <a:endParaRPr lang="es-ES"/>
        </a:p>
      </dgm:t>
    </dgm:pt>
    <dgm:pt modelId="{E7803176-7254-4437-8683-1FEEF1A5F548}" type="sibTrans" cxnId="{303AC4F5-5204-4A57-A5D5-E6302399305A}">
      <dgm:prSet/>
      <dgm:spPr/>
      <dgm:t>
        <a:bodyPr/>
        <a:lstStyle/>
        <a:p>
          <a:endParaRPr lang="es-ES"/>
        </a:p>
      </dgm:t>
    </dgm:pt>
    <dgm:pt modelId="{DDC4EB64-C862-4442-8C34-5777D89A3634}">
      <dgm:prSet phldrT="[Texto]" custT="1"/>
      <dgm:spPr/>
      <dgm:t>
        <a:bodyPr/>
        <a:lstStyle/>
        <a:p>
          <a:r>
            <a:rPr lang="es-ES" sz="1800">
              <a:latin typeface="Arial" panose="020B0604020202020204" pitchFamily="34" charset="0"/>
              <a:cs typeface="Arial" panose="020B0604020202020204" pitchFamily="34" charset="0"/>
            </a:rPr>
            <a:t>Recursos</a:t>
          </a:r>
        </a:p>
      </dgm:t>
    </dgm:pt>
    <dgm:pt modelId="{B1DE0286-7E22-4966-9496-FAF3F0AE01E6}" type="parTrans" cxnId="{AC7580D0-605E-4EEC-9AE3-0721FCFF002B}">
      <dgm:prSet/>
      <dgm:spPr/>
      <dgm:t>
        <a:bodyPr/>
        <a:lstStyle/>
        <a:p>
          <a:endParaRPr lang="es-ES"/>
        </a:p>
      </dgm:t>
    </dgm:pt>
    <dgm:pt modelId="{55C1789C-FFE2-4C1E-8261-C7BCCCA952CC}" type="sibTrans" cxnId="{AC7580D0-605E-4EEC-9AE3-0721FCFF002B}">
      <dgm:prSet/>
      <dgm:spPr/>
      <dgm:t>
        <a:bodyPr/>
        <a:lstStyle/>
        <a:p>
          <a:endParaRPr lang="es-ES"/>
        </a:p>
      </dgm:t>
    </dgm:pt>
    <dgm:pt modelId="{84238788-99A6-43A0-853B-64C186AB1C14}">
      <dgm:prSet phldrT="[Texto]"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Autoconocimiento</a:t>
          </a:r>
        </a:p>
      </dgm:t>
    </dgm:pt>
    <dgm:pt modelId="{B8911CCA-B541-4BDF-BD1F-AE74DF1D5F67}" type="parTrans" cxnId="{CA8C1DFF-68F2-4213-9EA7-981BEF8FFF93}">
      <dgm:prSet/>
      <dgm:spPr/>
      <dgm:t>
        <a:bodyPr/>
        <a:lstStyle/>
        <a:p>
          <a:endParaRPr lang="es-ES"/>
        </a:p>
      </dgm:t>
    </dgm:pt>
    <dgm:pt modelId="{D4BA3A2F-C278-443B-A7C5-3D4DD2B050AC}" type="sibTrans" cxnId="{CA8C1DFF-68F2-4213-9EA7-981BEF8FFF93}">
      <dgm:prSet/>
      <dgm:spPr/>
      <dgm:t>
        <a:bodyPr/>
        <a:lstStyle/>
        <a:p>
          <a:endParaRPr lang="es-ES"/>
        </a:p>
      </dgm:t>
    </dgm:pt>
    <dgm:pt modelId="{A6C7CEC1-DF96-4ECD-8A31-D400BAA4824E}">
      <dgm:prSet phldrT="[Texto]"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Tomar la Iniciativa</a:t>
          </a:r>
        </a:p>
      </dgm:t>
    </dgm:pt>
    <dgm:pt modelId="{A3CE98B3-A96E-4A12-9198-6C09B7B74324}" type="parTrans" cxnId="{C3ECD6FD-33C7-4430-9268-494A3F2A70AF}">
      <dgm:prSet/>
      <dgm:spPr/>
      <dgm:t>
        <a:bodyPr/>
        <a:lstStyle/>
        <a:p>
          <a:endParaRPr lang="es-ES"/>
        </a:p>
      </dgm:t>
    </dgm:pt>
    <dgm:pt modelId="{D8C97E12-6B75-45A9-BA7F-73937E491548}" type="sibTrans" cxnId="{C3ECD6FD-33C7-4430-9268-494A3F2A70AF}">
      <dgm:prSet/>
      <dgm:spPr/>
      <dgm:t>
        <a:bodyPr/>
        <a:lstStyle/>
        <a:p>
          <a:endParaRPr lang="es-ES"/>
        </a:p>
      </dgm:t>
    </dgm:pt>
    <dgm:pt modelId="{340BFA5E-1E5E-484A-9CF0-B1F21866C87C}">
      <dgm:prSet phldrT="[Texto]" custT="1"/>
      <dgm:spPr/>
      <dgm:t>
        <a:bodyPr/>
        <a:lstStyle/>
        <a:p>
          <a:r>
            <a:rPr lang="es-ES" sz="1800">
              <a:latin typeface="Arial" panose="020B0604020202020204" pitchFamily="34" charset="0"/>
              <a:cs typeface="Arial" panose="020B0604020202020204" pitchFamily="34" charset="0"/>
            </a:rPr>
            <a:t>Pasar a la acción</a:t>
          </a:r>
        </a:p>
      </dgm:t>
    </dgm:pt>
    <dgm:pt modelId="{AAD7D30C-33AB-4E5F-97FA-91E459548FB8}" type="parTrans" cxnId="{7692F450-5D1E-4905-A5BF-AED5E5BDE9B5}">
      <dgm:prSet/>
      <dgm:spPr/>
      <dgm:t>
        <a:bodyPr/>
        <a:lstStyle/>
        <a:p>
          <a:endParaRPr lang="es-ES"/>
        </a:p>
      </dgm:t>
    </dgm:pt>
    <dgm:pt modelId="{9EFA992E-77A9-4DE1-9F46-12876DD4C0C9}" type="sibTrans" cxnId="{7692F450-5D1E-4905-A5BF-AED5E5BDE9B5}">
      <dgm:prSet/>
      <dgm:spPr/>
      <dgm:t>
        <a:bodyPr/>
        <a:lstStyle/>
        <a:p>
          <a:endParaRPr lang="es-ES"/>
        </a:p>
      </dgm:t>
    </dgm:pt>
    <dgm:pt modelId="{DE646F71-0C05-4348-BBB8-83D38DA6C6C0}">
      <dgm:prSet custT="1"/>
      <dgm:spPr/>
      <dgm:t>
        <a:bodyPr/>
        <a:lstStyle/>
        <a:p>
          <a:r>
            <a:rPr lang="es-ES" sz="1400" dirty="0">
              <a:latin typeface="Arial" panose="020B0604020202020204" pitchFamily="34" charset="0"/>
              <a:cs typeface="Arial" panose="020B0604020202020204" pitchFamily="34" charset="0"/>
            </a:rPr>
            <a:t>Creatividad</a:t>
          </a:r>
        </a:p>
      </dgm:t>
    </dgm:pt>
    <dgm:pt modelId="{FA78D124-7BEE-443B-A019-7F3545BDCB18}" type="parTrans" cxnId="{3403FBF5-03DF-4B73-BD46-F992DDC252F9}">
      <dgm:prSet/>
      <dgm:spPr/>
      <dgm:t>
        <a:bodyPr/>
        <a:lstStyle/>
        <a:p>
          <a:endParaRPr lang="es-ES"/>
        </a:p>
      </dgm:t>
    </dgm:pt>
    <dgm:pt modelId="{779B7AD5-ACFC-41FB-B90E-484ACA09B9B8}" type="sibTrans" cxnId="{3403FBF5-03DF-4B73-BD46-F992DDC252F9}">
      <dgm:prSet/>
      <dgm:spPr/>
      <dgm:t>
        <a:bodyPr/>
        <a:lstStyle/>
        <a:p>
          <a:endParaRPr lang="es-ES"/>
        </a:p>
      </dgm:t>
    </dgm:pt>
    <dgm:pt modelId="{8C0AFD86-3951-4167-B1C2-3FB3E457C0A9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Visión</a:t>
          </a:r>
        </a:p>
      </dgm:t>
    </dgm:pt>
    <dgm:pt modelId="{D9C57B42-9057-48DC-96A2-D3C06BD4D9D5}" type="parTrans" cxnId="{93D3F8F9-5D61-4AF6-AC66-29D9559B0164}">
      <dgm:prSet/>
      <dgm:spPr/>
      <dgm:t>
        <a:bodyPr/>
        <a:lstStyle/>
        <a:p>
          <a:endParaRPr lang="es-ES"/>
        </a:p>
      </dgm:t>
    </dgm:pt>
    <dgm:pt modelId="{B500CFB6-9EC6-4651-9EE9-B32A0828695C}" type="sibTrans" cxnId="{93D3F8F9-5D61-4AF6-AC66-29D9559B0164}">
      <dgm:prSet/>
      <dgm:spPr/>
      <dgm:t>
        <a:bodyPr/>
        <a:lstStyle/>
        <a:p>
          <a:endParaRPr lang="es-ES"/>
        </a:p>
      </dgm:t>
    </dgm:pt>
    <dgm:pt modelId="{03A672A3-CB21-4F0D-956A-A76F7C86551B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Evaluar ideas</a:t>
          </a:r>
        </a:p>
      </dgm:t>
    </dgm:pt>
    <dgm:pt modelId="{748DD8A5-DEC4-47A4-8C3A-0F6937279DEF}" type="parTrans" cxnId="{F777FE9D-982B-4094-B1F9-D223549984B7}">
      <dgm:prSet/>
      <dgm:spPr/>
      <dgm:t>
        <a:bodyPr/>
        <a:lstStyle/>
        <a:p>
          <a:endParaRPr lang="es-ES"/>
        </a:p>
      </dgm:t>
    </dgm:pt>
    <dgm:pt modelId="{FD1C36D2-920B-43AE-BC96-A2316567D1F7}" type="sibTrans" cxnId="{F777FE9D-982B-4094-B1F9-D223549984B7}">
      <dgm:prSet/>
      <dgm:spPr/>
      <dgm:t>
        <a:bodyPr/>
        <a:lstStyle/>
        <a:p>
          <a:endParaRPr lang="es-ES"/>
        </a:p>
      </dgm:t>
    </dgm:pt>
    <dgm:pt modelId="{A98B9FD2-A408-4DE6-B06A-6F7367758EFD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Pensamiento ético y sostenible</a:t>
          </a:r>
        </a:p>
      </dgm:t>
    </dgm:pt>
    <dgm:pt modelId="{B153887C-A52E-43E6-AA8F-5887F57B35A8}" type="parTrans" cxnId="{D54E2CA1-2597-40E4-82C1-22D5A8B27DF1}">
      <dgm:prSet/>
      <dgm:spPr/>
      <dgm:t>
        <a:bodyPr/>
        <a:lstStyle/>
        <a:p>
          <a:endParaRPr lang="es-ES"/>
        </a:p>
      </dgm:t>
    </dgm:pt>
    <dgm:pt modelId="{C4066725-517A-4C2F-9F46-DAA01C53D685}" type="sibTrans" cxnId="{D54E2CA1-2597-40E4-82C1-22D5A8B27DF1}">
      <dgm:prSet/>
      <dgm:spPr/>
      <dgm:t>
        <a:bodyPr/>
        <a:lstStyle/>
        <a:p>
          <a:endParaRPr lang="es-ES"/>
        </a:p>
      </dgm:t>
    </dgm:pt>
    <dgm:pt modelId="{B7448495-1274-499A-849E-697B1C2E932F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Planificación y gestión</a:t>
          </a:r>
        </a:p>
      </dgm:t>
    </dgm:pt>
    <dgm:pt modelId="{DB29BBD6-573E-45BA-B73A-0C6D645471A3}" type="parTrans" cxnId="{7F3519DB-FF05-4557-9A29-16BF17F14023}">
      <dgm:prSet/>
      <dgm:spPr/>
      <dgm:t>
        <a:bodyPr/>
        <a:lstStyle/>
        <a:p>
          <a:endParaRPr lang="es-ES"/>
        </a:p>
      </dgm:t>
    </dgm:pt>
    <dgm:pt modelId="{C0EA1EA8-F072-45F6-8960-948A8618CB71}" type="sibTrans" cxnId="{7F3519DB-FF05-4557-9A29-16BF17F14023}">
      <dgm:prSet/>
      <dgm:spPr/>
      <dgm:t>
        <a:bodyPr/>
        <a:lstStyle/>
        <a:p>
          <a:endParaRPr lang="es-ES"/>
        </a:p>
      </dgm:t>
    </dgm:pt>
    <dgm:pt modelId="{248675D6-FED5-4741-98F8-1E969C9E67F7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Manejar la incertidumbre, la ambigüedad y el riesgo</a:t>
          </a:r>
        </a:p>
      </dgm:t>
    </dgm:pt>
    <dgm:pt modelId="{2641BF16-C964-423F-9F80-315DDA455A8E}" type="parTrans" cxnId="{D8EDB495-A1B7-451F-87DA-DF33B30827DF}">
      <dgm:prSet/>
      <dgm:spPr/>
      <dgm:t>
        <a:bodyPr/>
        <a:lstStyle/>
        <a:p>
          <a:endParaRPr lang="es-ES"/>
        </a:p>
      </dgm:t>
    </dgm:pt>
    <dgm:pt modelId="{12E9DC88-8E86-4732-9BA7-0756EE6225A7}" type="sibTrans" cxnId="{D8EDB495-A1B7-451F-87DA-DF33B30827DF}">
      <dgm:prSet/>
      <dgm:spPr/>
      <dgm:t>
        <a:bodyPr/>
        <a:lstStyle/>
        <a:p>
          <a:endParaRPr lang="es-ES"/>
        </a:p>
      </dgm:t>
    </dgm:pt>
    <dgm:pt modelId="{319A0F27-B1BD-46F2-B331-76A0F6B4D5CB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Trabajar con otras personas</a:t>
          </a:r>
        </a:p>
      </dgm:t>
    </dgm:pt>
    <dgm:pt modelId="{5C98EB99-9A16-4EDD-A5BE-955DE86933BC}" type="parTrans" cxnId="{74D3CE55-91DB-43A9-AC26-DD517A978CBD}">
      <dgm:prSet/>
      <dgm:spPr/>
      <dgm:t>
        <a:bodyPr/>
        <a:lstStyle/>
        <a:p>
          <a:endParaRPr lang="es-ES"/>
        </a:p>
      </dgm:t>
    </dgm:pt>
    <dgm:pt modelId="{DCBC0579-0EBC-4437-9DA7-E0AC6F7A9392}" type="sibTrans" cxnId="{74D3CE55-91DB-43A9-AC26-DD517A978CBD}">
      <dgm:prSet/>
      <dgm:spPr/>
      <dgm:t>
        <a:bodyPr/>
        <a:lstStyle/>
        <a:p>
          <a:endParaRPr lang="es-ES"/>
        </a:p>
      </dgm:t>
    </dgm:pt>
    <dgm:pt modelId="{1A5CB2A8-F188-4933-9B1E-2AD020E1401F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Aprender de la experiencia</a:t>
          </a:r>
        </a:p>
      </dgm:t>
    </dgm:pt>
    <dgm:pt modelId="{AD2145DA-222A-457F-AAE5-C17514C39447}" type="parTrans" cxnId="{B68CCC86-6394-44D0-A747-4D224D3D29F5}">
      <dgm:prSet/>
      <dgm:spPr/>
      <dgm:t>
        <a:bodyPr/>
        <a:lstStyle/>
        <a:p>
          <a:endParaRPr lang="es-ES"/>
        </a:p>
      </dgm:t>
    </dgm:pt>
    <dgm:pt modelId="{B0830410-C6BA-4040-9801-764D934F9786}" type="sibTrans" cxnId="{B68CCC86-6394-44D0-A747-4D224D3D29F5}">
      <dgm:prSet/>
      <dgm:spPr/>
      <dgm:t>
        <a:bodyPr/>
        <a:lstStyle/>
        <a:p>
          <a:endParaRPr lang="es-ES"/>
        </a:p>
      </dgm:t>
    </dgm:pt>
    <dgm:pt modelId="{B37D60D6-DE0C-41F1-BACB-D27271E4CC56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Motivación y perseverancia</a:t>
          </a:r>
        </a:p>
      </dgm:t>
    </dgm:pt>
    <dgm:pt modelId="{D3DBE9AB-217C-4BE2-B493-50A154365957}" type="parTrans" cxnId="{F6E8EACC-69AF-4555-A394-C2799E65E411}">
      <dgm:prSet/>
      <dgm:spPr/>
      <dgm:t>
        <a:bodyPr/>
        <a:lstStyle/>
        <a:p>
          <a:endParaRPr lang="es-ES"/>
        </a:p>
      </dgm:t>
    </dgm:pt>
    <dgm:pt modelId="{18C88A69-F1B9-44EB-B936-28525DDFB6B5}" type="sibTrans" cxnId="{F6E8EACC-69AF-4555-A394-C2799E65E411}">
      <dgm:prSet/>
      <dgm:spPr/>
      <dgm:t>
        <a:bodyPr/>
        <a:lstStyle/>
        <a:p>
          <a:endParaRPr lang="es-ES"/>
        </a:p>
      </dgm:t>
    </dgm:pt>
    <dgm:pt modelId="{D74F0503-5FDC-4673-800F-9798BC3366F6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Movilizar recursos</a:t>
          </a:r>
        </a:p>
      </dgm:t>
    </dgm:pt>
    <dgm:pt modelId="{AA353613-8B71-493A-B39F-0C3437A14B67}" type="parTrans" cxnId="{70F3EDEC-0BCF-4570-8F84-1E88E0C11F69}">
      <dgm:prSet/>
      <dgm:spPr/>
      <dgm:t>
        <a:bodyPr/>
        <a:lstStyle/>
        <a:p>
          <a:endParaRPr lang="es-ES"/>
        </a:p>
      </dgm:t>
    </dgm:pt>
    <dgm:pt modelId="{4BACF02A-FA08-4AB6-8974-E5C8A23ED962}" type="sibTrans" cxnId="{70F3EDEC-0BCF-4570-8F84-1E88E0C11F69}">
      <dgm:prSet/>
      <dgm:spPr/>
      <dgm:t>
        <a:bodyPr/>
        <a:lstStyle/>
        <a:p>
          <a:endParaRPr lang="es-ES"/>
        </a:p>
      </dgm:t>
    </dgm:pt>
    <dgm:pt modelId="{319FADA5-84D9-4460-B924-F5B771D573A2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Educación financiera y Económica</a:t>
          </a:r>
        </a:p>
      </dgm:t>
    </dgm:pt>
    <dgm:pt modelId="{CEF716EA-1EAC-43DA-8ABD-7301F0E3221F}" type="parTrans" cxnId="{654933A2-EAA7-4109-B7F3-307104C56077}">
      <dgm:prSet/>
      <dgm:spPr/>
      <dgm:t>
        <a:bodyPr/>
        <a:lstStyle/>
        <a:p>
          <a:endParaRPr lang="es-ES"/>
        </a:p>
      </dgm:t>
    </dgm:pt>
    <dgm:pt modelId="{13BCB622-8780-4F0A-8FC3-FE1B0184C058}" type="sibTrans" cxnId="{654933A2-EAA7-4109-B7F3-307104C56077}">
      <dgm:prSet/>
      <dgm:spPr/>
      <dgm:t>
        <a:bodyPr/>
        <a:lstStyle/>
        <a:p>
          <a:endParaRPr lang="es-ES"/>
        </a:p>
      </dgm:t>
    </dgm:pt>
    <dgm:pt modelId="{58CD3172-9E67-4402-B83F-3F6E69E07A63}">
      <dgm:prSet custT="1"/>
      <dgm:spPr/>
      <dgm:t>
        <a:bodyPr/>
        <a:lstStyle/>
        <a:p>
          <a:r>
            <a:rPr lang="es-ES" sz="1400">
              <a:latin typeface="Arial" panose="020B0604020202020204" pitchFamily="34" charset="0"/>
              <a:cs typeface="Arial" panose="020B0604020202020204" pitchFamily="34" charset="0"/>
            </a:rPr>
            <a:t>Involucrar a otras personas</a:t>
          </a:r>
        </a:p>
      </dgm:t>
    </dgm:pt>
    <dgm:pt modelId="{E513B129-E824-418B-84FD-3BE9C5FABBCD}" type="parTrans" cxnId="{96D5E19B-6498-43D6-8286-F98BA7EA6701}">
      <dgm:prSet/>
      <dgm:spPr/>
      <dgm:t>
        <a:bodyPr/>
        <a:lstStyle/>
        <a:p>
          <a:endParaRPr lang="es-ES"/>
        </a:p>
      </dgm:t>
    </dgm:pt>
    <dgm:pt modelId="{12B159DA-CEA9-4BE9-86BF-C4BD49B04C4A}" type="sibTrans" cxnId="{96D5E19B-6498-43D6-8286-F98BA7EA6701}">
      <dgm:prSet/>
      <dgm:spPr/>
      <dgm:t>
        <a:bodyPr/>
        <a:lstStyle/>
        <a:p>
          <a:endParaRPr lang="es-ES"/>
        </a:p>
      </dgm:t>
    </dgm:pt>
    <dgm:pt modelId="{34AF46FE-05EF-4966-B121-40FC381E8FBD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Ideas y oportunidades</a:t>
          </a:r>
        </a:p>
      </dgm:t>
    </dgm:pt>
    <dgm:pt modelId="{B1834F61-DCBB-4216-9258-5AE648A260D4}" type="sibTrans" cxnId="{66973999-97FA-474D-8246-0332B85C0AB6}">
      <dgm:prSet/>
      <dgm:spPr/>
      <dgm:t>
        <a:bodyPr/>
        <a:lstStyle/>
        <a:p>
          <a:endParaRPr lang="es-ES"/>
        </a:p>
      </dgm:t>
    </dgm:pt>
    <dgm:pt modelId="{046ACCB5-6F0B-48A1-8B25-89ACB6B72D58}" type="parTrans" cxnId="{66973999-97FA-474D-8246-0332B85C0AB6}">
      <dgm:prSet/>
      <dgm:spPr/>
      <dgm:t>
        <a:bodyPr/>
        <a:lstStyle/>
        <a:p>
          <a:endParaRPr lang="es-ES"/>
        </a:p>
      </dgm:t>
    </dgm:pt>
    <dgm:pt modelId="{EE9E914B-0138-4934-9F29-8B313697E254}">
      <dgm:prSet phldrT="[Texto]" custT="1"/>
      <dgm:spPr/>
      <dgm:t>
        <a:bodyPr/>
        <a:lstStyle/>
        <a:p>
          <a:endParaRPr lang="es-E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CD3E2E-151E-48A4-8360-636A20E55CBA}" type="parTrans" cxnId="{2135C924-15C8-4F5A-8830-8E61DE148450}">
      <dgm:prSet/>
      <dgm:spPr/>
      <dgm:t>
        <a:bodyPr/>
        <a:lstStyle/>
        <a:p>
          <a:endParaRPr lang="es-ES"/>
        </a:p>
      </dgm:t>
    </dgm:pt>
    <dgm:pt modelId="{7D187D79-40DB-41B6-A03A-8077D3E15BA0}" type="sibTrans" cxnId="{2135C924-15C8-4F5A-8830-8E61DE148450}">
      <dgm:prSet/>
      <dgm:spPr/>
      <dgm:t>
        <a:bodyPr/>
        <a:lstStyle/>
        <a:p>
          <a:endParaRPr lang="es-ES"/>
        </a:p>
      </dgm:t>
    </dgm:pt>
    <dgm:pt modelId="{3EA8DAE6-7EDD-4921-AE94-2ADB9722508E}">
      <dgm:prSet phldrT="[Texto]" custT="1"/>
      <dgm:spPr/>
      <dgm:t>
        <a:bodyPr/>
        <a:lstStyle/>
        <a:p>
          <a:endParaRPr lang="es-E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34097A-B33B-4AB8-A662-E87A90923802}" type="parTrans" cxnId="{EA5DF8FC-F1B1-4053-9EA1-8DD68EFBFFAF}">
      <dgm:prSet/>
      <dgm:spPr/>
      <dgm:t>
        <a:bodyPr/>
        <a:lstStyle/>
        <a:p>
          <a:endParaRPr lang="es-ES"/>
        </a:p>
      </dgm:t>
    </dgm:pt>
    <dgm:pt modelId="{8C278D40-CFE2-47B0-BF2E-BE947F8414EB}" type="sibTrans" cxnId="{EA5DF8FC-F1B1-4053-9EA1-8DD68EFBFFAF}">
      <dgm:prSet/>
      <dgm:spPr/>
      <dgm:t>
        <a:bodyPr/>
        <a:lstStyle/>
        <a:p>
          <a:endParaRPr lang="es-ES"/>
        </a:p>
      </dgm:t>
    </dgm:pt>
    <dgm:pt modelId="{B719930E-4E58-43C9-8DF9-15D7B96FAA1B}">
      <dgm:prSet phldrT="[Texto]" custT="1"/>
      <dgm:spPr/>
      <dgm:t>
        <a:bodyPr/>
        <a:lstStyle/>
        <a:p>
          <a:endParaRPr lang="es-E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A31E9-A23D-439D-9561-1C0C576703B3}" type="parTrans" cxnId="{BEFDB04B-09A3-4CD4-A42A-0F12047DD97D}">
      <dgm:prSet/>
      <dgm:spPr/>
      <dgm:t>
        <a:bodyPr/>
        <a:lstStyle/>
        <a:p>
          <a:endParaRPr lang="es-ES"/>
        </a:p>
      </dgm:t>
    </dgm:pt>
    <dgm:pt modelId="{8939F9AE-2B38-415B-9700-D91F4F2EFF6C}" type="sibTrans" cxnId="{BEFDB04B-09A3-4CD4-A42A-0F12047DD97D}">
      <dgm:prSet/>
      <dgm:spPr/>
      <dgm:t>
        <a:bodyPr/>
        <a:lstStyle/>
        <a:p>
          <a:endParaRPr lang="es-ES"/>
        </a:p>
      </dgm:t>
    </dgm:pt>
    <dgm:pt modelId="{BAC1C536-EDBC-40D9-A212-02A9C87EE0FE}" type="pres">
      <dgm:prSet presAssocID="{717D3DFF-E92B-42CF-A9C7-3707BFDF519E}" presName="linear" presStyleCnt="0">
        <dgm:presLayoutVars>
          <dgm:animLvl val="lvl"/>
          <dgm:resizeHandles val="exact"/>
        </dgm:presLayoutVars>
      </dgm:prSet>
      <dgm:spPr/>
    </dgm:pt>
    <dgm:pt modelId="{80DB0706-4DC3-4F40-9289-D43FD3755265}" type="pres">
      <dgm:prSet presAssocID="{34AF46FE-05EF-4966-B121-40FC381E8F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ECB900-93ED-45CE-BC0B-B3EC7BCF199A}" type="pres">
      <dgm:prSet presAssocID="{34AF46FE-05EF-4966-B121-40FC381E8FBD}" presName="childText" presStyleLbl="revTx" presStyleIdx="0" presStyleCnt="3">
        <dgm:presLayoutVars>
          <dgm:bulletEnabled val="1"/>
        </dgm:presLayoutVars>
      </dgm:prSet>
      <dgm:spPr/>
    </dgm:pt>
    <dgm:pt modelId="{6C1F1D12-7AAF-4C01-81CD-6244517ADEB5}" type="pres">
      <dgm:prSet presAssocID="{DDC4EB64-C862-4442-8C34-5777D89A36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F5F46E-F414-421D-812E-6FCD5EBB8778}" type="pres">
      <dgm:prSet presAssocID="{DDC4EB64-C862-4442-8C34-5777D89A3634}" presName="childText" presStyleLbl="revTx" presStyleIdx="1" presStyleCnt="3">
        <dgm:presLayoutVars>
          <dgm:bulletEnabled val="1"/>
        </dgm:presLayoutVars>
      </dgm:prSet>
      <dgm:spPr/>
    </dgm:pt>
    <dgm:pt modelId="{CCDC1F7A-F0C9-439B-808F-D72BFE85295A}" type="pres">
      <dgm:prSet presAssocID="{340BFA5E-1E5E-484A-9CF0-B1F21866C8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81DF14-9FF9-4DBA-81D5-D6F78F69567E}" type="pres">
      <dgm:prSet presAssocID="{340BFA5E-1E5E-484A-9CF0-B1F21866C87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6E8E05-A0FF-414C-ACFB-6B457723A3DB}" type="presOf" srcId="{340BFA5E-1E5E-484A-9CF0-B1F21866C87C}" destId="{CCDC1F7A-F0C9-439B-808F-D72BFE85295A}" srcOrd="0" destOrd="0" presId="urn:microsoft.com/office/officeart/2005/8/layout/vList2"/>
    <dgm:cxn modelId="{2135C924-15C8-4F5A-8830-8E61DE148450}" srcId="{34AF46FE-05EF-4966-B121-40FC381E8FBD}" destId="{EE9E914B-0138-4934-9F29-8B313697E254}" srcOrd="0" destOrd="0" parTransId="{FECD3E2E-151E-48A4-8360-636A20E55CBA}" sibTransId="{7D187D79-40DB-41B6-A03A-8077D3E15BA0}"/>
    <dgm:cxn modelId="{77996226-2E4F-4F3C-96E9-E491EAADD4AE}" type="presOf" srcId="{DDC4EB64-C862-4442-8C34-5777D89A3634}" destId="{6C1F1D12-7AAF-4C01-81CD-6244517ADEB5}" srcOrd="0" destOrd="0" presId="urn:microsoft.com/office/officeart/2005/8/layout/vList2"/>
    <dgm:cxn modelId="{CA5A3C45-B4F9-4BB9-83BC-BCEB46A571DC}" type="presOf" srcId="{58CD3172-9E67-4402-B83F-3F6E69E07A63}" destId="{A0F5F46E-F414-421D-812E-6FCD5EBB8778}" srcOrd="0" destOrd="5" presId="urn:microsoft.com/office/officeart/2005/8/layout/vList2"/>
    <dgm:cxn modelId="{9048BB66-A2F8-43FC-8367-B077773CE752}" type="presOf" srcId="{319FADA5-84D9-4460-B924-F5B771D573A2}" destId="{A0F5F46E-F414-421D-812E-6FCD5EBB8778}" srcOrd="0" destOrd="4" presId="urn:microsoft.com/office/officeart/2005/8/layout/vList2"/>
    <dgm:cxn modelId="{A8E6CF47-701A-46D0-9293-1B911624C58A}" type="presOf" srcId="{EE9E914B-0138-4934-9F29-8B313697E254}" destId="{8AECB900-93ED-45CE-BC0B-B3EC7BCF199A}" srcOrd="0" destOrd="0" presId="urn:microsoft.com/office/officeart/2005/8/layout/vList2"/>
    <dgm:cxn modelId="{BEFDB04B-09A3-4CD4-A42A-0F12047DD97D}" srcId="{340BFA5E-1E5E-484A-9CF0-B1F21866C87C}" destId="{B719930E-4E58-43C9-8DF9-15D7B96FAA1B}" srcOrd="0" destOrd="0" parTransId="{F7AA31E9-A23D-439D-9561-1C0C576703B3}" sibTransId="{8939F9AE-2B38-415B-9700-D91F4F2EFF6C}"/>
    <dgm:cxn modelId="{B28FC56C-BF08-44BA-85BD-B24021A94F99}" type="presOf" srcId="{3EA8DAE6-7EDD-4921-AE94-2ADB9722508E}" destId="{A0F5F46E-F414-421D-812E-6FCD5EBB8778}" srcOrd="0" destOrd="0" presId="urn:microsoft.com/office/officeart/2005/8/layout/vList2"/>
    <dgm:cxn modelId="{EDC5F66F-CAC6-42B9-AB57-488EAC390681}" type="presOf" srcId="{B7448495-1274-499A-849E-697B1C2E932F}" destId="{5781DF14-9FF9-4DBA-81D5-D6F78F69567E}" srcOrd="0" destOrd="2" presId="urn:microsoft.com/office/officeart/2005/8/layout/vList2"/>
    <dgm:cxn modelId="{7692F450-5D1E-4905-A5BF-AED5E5BDE9B5}" srcId="{717D3DFF-E92B-42CF-A9C7-3707BFDF519E}" destId="{340BFA5E-1E5E-484A-9CF0-B1F21866C87C}" srcOrd="2" destOrd="0" parTransId="{AAD7D30C-33AB-4E5F-97FA-91E459548FB8}" sibTransId="{9EFA992E-77A9-4DE1-9F46-12876DD4C0C9}"/>
    <dgm:cxn modelId="{330D0C74-9955-4FDB-9C06-B7A1CF82ECBA}" type="presOf" srcId="{1A5CB2A8-F188-4933-9B1E-2AD020E1401F}" destId="{5781DF14-9FF9-4DBA-81D5-D6F78F69567E}" srcOrd="0" destOrd="5" presId="urn:microsoft.com/office/officeart/2005/8/layout/vList2"/>
    <dgm:cxn modelId="{74D3CE55-91DB-43A9-AC26-DD517A978CBD}" srcId="{340BFA5E-1E5E-484A-9CF0-B1F21866C87C}" destId="{319A0F27-B1BD-46F2-B331-76A0F6B4D5CB}" srcOrd="4" destOrd="0" parTransId="{5C98EB99-9A16-4EDD-A5BE-955DE86933BC}" sibTransId="{DCBC0579-0EBC-4437-9DA7-E0AC6F7A9392}"/>
    <dgm:cxn modelId="{27D36E76-D43F-4995-B88C-9D3CD92EE298}" type="presOf" srcId="{D74F0503-5FDC-4673-800F-9798BC3366F6}" destId="{A0F5F46E-F414-421D-812E-6FCD5EBB8778}" srcOrd="0" destOrd="3" presId="urn:microsoft.com/office/officeart/2005/8/layout/vList2"/>
    <dgm:cxn modelId="{907E8776-4AD2-4B9F-9B98-D1BD69BF7D84}" type="presOf" srcId="{A6C7CEC1-DF96-4ECD-8A31-D400BAA4824E}" destId="{5781DF14-9FF9-4DBA-81D5-D6F78F69567E}" srcOrd="0" destOrd="1" presId="urn:microsoft.com/office/officeart/2005/8/layout/vList2"/>
    <dgm:cxn modelId="{D26E3A57-CFFA-4F95-B137-3DC9B8362037}" type="presOf" srcId="{84238788-99A6-43A0-853B-64C186AB1C14}" destId="{A0F5F46E-F414-421D-812E-6FCD5EBB8778}" srcOrd="0" destOrd="1" presId="urn:microsoft.com/office/officeart/2005/8/layout/vList2"/>
    <dgm:cxn modelId="{32635C78-70AB-495E-AD54-0380EAAE92B9}" type="presOf" srcId="{03A672A3-CB21-4F0D-956A-A76F7C86551B}" destId="{8AECB900-93ED-45CE-BC0B-B3EC7BCF199A}" srcOrd="0" destOrd="4" presId="urn:microsoft.com/office/officeart/2005/8/layout/vList2"/>
    <dgm:cxn modelId="{B68CCC86-6394-44D0-A747-4D224D3D29F5}" srcId="{340BFA5E-1E5E-484A-9CF0-B1F21866C87C}" destId="{1A5CB2A8-F188-4933-9B1E-2AD020E1401F}" srcOrd="5" destOrd="0" parTransId="{AD2145DA-222A-457F-AAE5-C17514C39447}" sibTransId="{B0830410-C6BA-4040-9801-764D934F9786}"/>
    <dgm:cxn modelId="{4BDB1792-C957-492F-874F-0DBB378205DD}" type="presOf" srcId="{DE646F71-0C05-4348-BBB8-83D38DA6C6C0}" destId="{8AECB900-93ED-45CE-BC0B-B3EC7BCF199A}" srcOrd="0" destOrd="2" presId="urn:microsoft.com/office/officeart/2005/8/layout/vList2"/>
    <dgm:cxn modelId="{D8EDB495-A1B7-451F-87DA-DF33B30827DF}" srcId="{340BFA5E-1E5E-484A-9CF0-B1F21866C87C}" destId="{248675D6-FED5-4741-98F8-1E969C9E67F7}" srcOrd="3" destOrd="0" parTransId="{2641BF16-C964-423F-9F80-315DDA455A8E}" sibTransId="{12E9DC88-8E86-4732-9BA7-0756EE6225A7}"/>
    <dgm:cxn modelId="{66973999-97FA-474D-8246-0332B85C0AB6}" srcId="{717D3DFF-E92B-42CF-A9C7-3707BFDF519E}" destId="{34AF46FE-05EF-4966-B121-40FC381E8FBD}" srcOrd="0" destOrd="0" parTransId="{046ACCB5-6F0B-48A1-8B25-89ACB6B72D58}" sibTransId="{B1834F61-DCBB-4216-9258-5AE648A260D4}"/>
    <dgm:cxn modelId="{96D5E19B-6498-43D6-8286-F98BA7EA6701}" srcId="{DDC4EB64-C862-4442-8C34-5777D89A3634}" destId="{58CD3172-9E67-4402-B83F-3F6E69E07A63}" srcOrd="5" destOrd="0" parTransId="{E513B129-E824-418B-84FD-3BE9C5FABBCD}" sibTransId="{12B159DA-CEA9-4BE9-86BF-C4BD49B04C4A}"/>
    <dgm:cxn modelId="{F777FE9D-982B-4094-B1F9-D223549984B7}" srcId="{34AF46FE-05EF-4966-B121-40FC381E8FBD}" destId="{03A672A3-CB21-4F0D-956A-A76F7C86551B}" srcOrd="4" destOrd="0" parTransId="{748DD8A5-DEC4-47A4-8C3A-0F6937279DEF}" sibTransId="{FD1C36D2-920B-43AE-BC96-A2316567D1F7}"/>
    <dgm:cxn modelId="{D54E2CA1-2597-40E4-82C1-22D5A8B27DF1}" srcId="{34AF46FE-05EF-4966-B121-40FC381E8FBD}" destId="{A98B9FD2-A408-4DE6-B06A-6F7367758EFD}" srcOrd="5" destOrd="0" parTransId="{B153887C-A52E-43E6-AA8F-5887F57B35A8}" sibTransId="{C4066725-517A-4C2F-9F46-DAA01C53D685}"/>
    <dgm:cxn modelId="{654933A2-EAA7-4109-B7F3-307104C56077}" srcId="{DDC4EB64-C862-4442-8C34-5777D89A3634}" destId="{319FADA5-84D9-4460-B924-F5B771D573A2}" srcOrd="4" destOrd="0" parTransId="{CEF716EA-1EAC-43DA-8ABD-7301F0E3221F}" sibTransId="{13BCB622-8780-4F0A-8FC3-FE1B0184C058}"/>
    <dgm:cxn modelId="{D14D6DA3-1C0A-4069-B912-9FA0696D72C4}" type="presOf" srcId="{B37D60D6-DE0C-41F1-BACB-D27271E4CC56}" destId="{A0F5F46E-F414-421D-812E-6FCD5EBB8778}" srcOrd="0" destOrd="2" presId="urn:microsoft.com/office/officeart/2005/8/layout/vList2"/>
    <dgm:cxn modelId="{381BE9A6-7A59-4572-AE6C-D6D683F37A0E}" type="presOf" srcId="{319A0F27-B1BD-46F2-B331-76A0F6B4D5CB}" destId="{5781DF14-9FF9-4DBA-81D5-D6F78F69567E}" srcOrd="0" destOrd="4" presId="urn:microsoft.com/office/officeart/2005/8/layout/vList2"/>
    <dgm:cxn modelId="{99727CB4-A4D0-40D5-988C-7AB4764C9BA8}" type="presOf" srcId="{248675D6-FED5-4741-98F8-1E969C9E67F7}" destId="{5781DF14-9FF9-4DBA-81D5-D6F78F69567E}" srcOrd="0" destOrd="3" presId="urn:microsoft.com/office/officeart/2005/8/layout/vList2"/>
    <dgm:cxn modelId="{59B433BE-128E-46DD-AC32-0FD77575F463}" type="presOf" srcId="{22AD9BCB-FE43-4D8F-B4AF-7A3F0315C6F1}" destId="{8AECB900-93ED-45CE-BC0B-B3EC7BCF199A}" srcOrd="0" destOrd="1" presId="urn:microsoft.com/office/officeart/2005/8/layout/vList2"/>
    <dgm:cxn modelId="{927953C1-5279-4052-A351-FAD5A17DC5C3}" type="presOf" srcId="{8C0AFD86-3951-4167-B1C2-3FB3E457C0A9}" destId="{8AECB900-93ED-45CE-BC0B-B3EC7BCF199A}" srcOrd="0" destOrd="3" presId="urn:microsoft.com/office/officeart/2005/8/layout/vList2"/>
    <dgm:cxn modelId="{F6E8EACC-69AF-4555-A394-C2799E65E411}" srcId="{DDC4EB64-C862-4442-8C34-5777D89A3634}" destId="{B37D60D6-DE0C-41F1-BACB-D27271E4CC56}" srcOrd="2" destOrd="0" parTransId="{D3DBE9AB-217C-4BE2-B493-50A154365957}" sibTransId="{18C88A69-F1B9-44EB-B936-28525DDFB6B5}"/>
    <dgm:cxn modelId="{AC7580D0-605E-4EEC-9AE3-0721FCFF002B}" srcId="{717D3DFF-E92B-42CF-A9C7-3707BFDF519E}" destId="{DDC4EB64-C862-4442-8C34-5777D89A3634}" srcOrd="1" destOrd="0" parTransId="{B1DE0286-7E22-4966-9496-FAF3F0AE01E6}" sibTransId="{55C1789C-FFE2-4C1E-8261-C7BCCCA952CC}"/>
    <dgm:cxn modelId="{7F3519DB-FF05-4557-9A29-16BF17F14023}" srcId="{340BFA5E-1E5E-484A-9CF0-B1F21866C87C}" destId="{B7448495-1274-499A-849E-697B1C2E932F}" srcOrd="2" destOrd="0" parTransId="{DB29BBD6-573E-45BA-B73A-0C6D645471A3}" sibTransId="{C0EA1EA8-F072-45F6-8960-948A8618CB71}"/>
    <dgm:cxn modelId="{0F1307DC-8384-46BF-A052-49502342D7B2}" type="presOf" srcId="{A98B9FD2-A408-4DE6-B06A-6F7367758EFD}" destId="{8AECB900-93ED-45CE-BC0B-B3EC7BCF199A}" srcOrd="0" destOrd="5" presId="urn:microsoft.com/office/officeart/2005/8/layout/vList2"/>
    <dgm:cxn modelId="{70F3EDEC-0BCF-4570-8F84-1E88E0C11F69}" srcId="{DDC4EB64-C862-4442-8C34-5777D89A3634}" destId="{D74F0503-5FDC-4673-800F-9798BC3366F6}" srcOrd="3" destOrd="0" parTransId="{AA353613-8B71-493A-B39F-0C3437A14B67}" sibTransId="{4BACF02A-FA08-4AB6-8974-E5C8A23ED962}"/>
    <dgm:cxn modelId="{A9339CEF-9054-40A6-9224-5186D91AB02C}" type="presOf" srcId="{34AF46FE-05EF-4966-B121-40FC381E8FBD}" destId="{80DB0706-4DC3-4F40-9289-D43FD3755265}" srcOrd="0" destOrd="0" presId="urn:microsoft.com/office/officeart/2005/8/layout/vList2"/>
    <dgm:cxn modelId="{303AC4F5-5204-4A57-A5D5-E6302399305A}" srcId="{34AF46FE-05EF-4966-B121-40FC381E8FBD}" destId="{22AD9BCB-FE43-4D8F-B4AF-7A3F0315C6F1}" srcOrd="1" destOrd="0" parTransId="{387733FC-1253-4A92-9ABA-C7B2233D5D1F}" sibTransId="{E7803176-7254-4437-8683-1FEEF1A5F548}"/>
    <dgm:cxn modelId="{3403FBF5-03DF-4B73-BD46-F992DDC252F9}" srcId="{34AF46FE-05EF-4966-B121-40FC381E8FBD}" destId="{DE646F71-0C05-4348-BBB8-83D38DA6C6C0}" srcOrd="2" destOrd="0" parTransId="{FA78D124-7BEE-443B-A019-7F3545BDCB18}" sibTransId="{779B7AD5-ACFC-41FB-B90E-484ACA09B9B8}"/>
    <dgm:cxn modelId="{207EF0F9-DD39-4093-8F51-DE2FDE0EED06}" type="presOf" srcId="{717D3DFF-E92B-42CF-A9C7-3707BFDF519E}" destId="{BAC1C536-EDBC-40D9-A212-02A9C87EE0FE}" srcOrd="0" destOrd="0" presId="urn:microsoft.com/office/officeart/2005/8/layout/vList2"/>
    <dgm:cxn modelId="{93D3F8F9-5D61-4AF6-AC66-29D9559B0164}" srcId="{34AF46FE-05EF-4966-B121-40FC381E8FBD}" destId="{8C0AFD86-3951-4167-B1C2-3FB3E457C0A9}" srcOrd="3" destOrd="0" parTransId="{D9C57B42-9057-48DC-96A2-D3C06BD4D9D5}" sibTransId="{B500CFB6-9EC6-4651-9EE9-B32A0828695C}"/>
    <dgm:cxn modelId="{DE41B1FB-0657-47BB-BBEA-AB4E47D520FB}" type="presOf" srcId="{B719930E-4E58-43C9-8DF9-15D7B96FAA1B}" destId="{5781DF14-9FF9-4DBA-81D5-D6F78F69567E}" srcOrd="0" destOrd="0" presId="urn:microsoft.com/office/officeart/2005/8/layout/vList2"/>
    <dgm:cxn modelId="{EA5DF8FC-F1B1-4053-9EA1-8DD68EFBFFAF}" srcId="{DDC4EB64-C862-4442-8C34-5777D89A3634}" destId="{3EA8DAE6-7EDD-4921-AE94-2ADB9722508E}" srcOrd="0" destOrd="0" parTransId="{3034097A-B33B-4AB8-A662-E87A90923802}" sibTransId="{8C278D40-CFE2-47B0-BF2E-BE947F8414EB}"/>
    <dgm:cxn modelId="{C3ECD6FD-33C7-4430-9268-494A3F2A70AF}" srcId="{340BFA5E-1E5E-484A-9CF0-B1F21866C87C}" destId="{A6C7CEC1-DF96-4ECD-8A31-D400BAA4824E}" srcOrd="1" destOrd="0" parTransId="{A3CE98B3-A96E-4A12-9198-6C09B7B74324}" sibTransId="{D8C97E12-6B75-45A9-BA7F-73937E491548}"/>
    <dgm:cxn modelId="{CA8C1DFF-68F2-4213-9EA7-981BEF8FFF93}" srcId="{DDC4EB64-C862-4442-8C34-5777D89A3634}" destId="{84238788-99A6-43A0-853B-64C186AB1C14}" srcOrd="1" destOrd="0" parTransId="{B8911CCA-B541-4BDF-BD1F-AE74DF1D5F67}" sibTransId="{D4BA3A2F-C278-443B-A7C5-3D4DD2B050AC}"/>
    <dgm:cxn modelId="{116E5E66-37DB-4028-A45B-40F20E162F7A}" type="presParOf" srcId="{BAC1C536-EDBC-40D9-A212-02A9C87EE0FE}" destId="{80DB0706-4DC3-4F40-9289-D43FD3755265}" srcOrd="0" destOrd="0" presId="urn:microsoft.com/office/officeart/2005/8/layout/vList2"/>
    <dgm:cxn modelId="{F84859CD-4C72-4EFC-9B61-C7A8131B6FB1}" type="presParOf" srcId="{BAC1C536-EDBC-40D9-A212-02A9C87EE0FE}" destId="{8AECB900-93ED-45CE-BC0B-B3EC7BCF199A}" srcOrd="1" destOrd="0" presId="urn:microsoft.com/office/officeart/2005/8/layout/vList2"/>
    <dgm:cxn modelId="{3D57A20C-98BF-44D2-BF39-4CDCFB837940}" type="presParOf" srcId="{BAC1C536-EDBC-40D9-A212-02A9C87EE0FE}" destId="{6C1F1D12-7AAF-4C01-81CD-6244517ADEB5}" srcOrd="2" destOrd="0" presId="urn:microsoft.com/office/officeart/2005/8/layout/vList2"/>
    <dgm:cxn modelId="{98DEF6A9-95D8-42F9-A177-D8430FA29363}" type="presParOf" srcId="{BAC1C536-EDBC-40D9-A212-02A9C87EE0FE}" destId="{A0F5F46E-F414-421D-812E-6FCD5EBB8778}" srcOrd="3" destOrd="0" presId="urn:microsoft.com/office/officeart/2005/8/layout/vList2"/>
    <dgm:cxn modelId="{0D3898E9-3B76-4AB4-8D10-2A0631853374}" type="presParOf" srcId="{BAC1C536-EDBC-40D9-A212-02A9C87EE0FE}" destId="{CCDC1F7A-F0C9-439B-808F-D72BFE85295A}" srcOrd="4" destOrd="0" presId="urn:microsoft.com/office/officeart/2005/8/layout/vList2"/>
    <dgm:cxn modelId="{13CE2162-A257-41AD-BF87-A1E9923DFB8A}" type="presParOf" srcId="{BAC1C536-EDBC-40D9-A212-02A9C87EE0FE}" destId="{5781DF14-9FF9-4DBA-81D5-D6F78F6956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7265C-9C25-45DB-9CBA-2456F396AFF9}" type="doc">
      <dgm:prSet loTypeId="urn:microsoft.com/office/officeart/2005/8/layout/orgChart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D5F5582-78B9-49D2-9303-95AF1982058C}">
      <dgm:prSet phldrT="[Texto]"/>
      <dgm:spPr/>
      <dgm:t>
        <a:bodyPr/>
        <a:lstStyle/>
        <a:p>
          <a:r>
            <a:rPr lang="es-ES" b="1" dirty="0"/>
            <a:t>TIPOS DE INNOVACIÓN</a:t>
          </a:r>
        </a:p>
      </dgm:t>
    </dgm:pt>
    <dgm:pt modelId="{B9B4E9A5-0AA6-4C4C-9CD2-2068FC9FB919}" type="parTrans" cxnId="{D856CC8E-C300-4DD4-B96E-9D48178E2496}">
      <dgm:prSet/>
      <dgm:spPr/>
      <dgm:t>
        <a:bodyPr/>
        <a:lstStyle/>
        <a:p>
          <a:endParaRPr lang="es-ES"/>
        </a:p>
      </dgm:t>
    </dgm:pt>
    <dgm:pt modelId="{B01E3312-0638-442E-BECF-E81F771C54C1}" type="sibTrans" cxnId="{D856CC8E-C300-4DD4-B96E-9D48178E2496}">
      <dgm:prSet/>
      <dgm:spPr/>
      <dgm:t>
        <a:bodyPr/>
        <a:lstStyle/>
        <a:p>
          <a:endParaRPr lang="es-ES"/>
        </a:p>
      </dgm:t>
    </dgm:pt>
    <dgm:pt modelId="{006376D0-71D8-4C0B-B790-77C56935A750}">
      <dgm:prSet phldrT="[Texto]"/>
      <dgm:spPr/>
      <dgm:t>
        <a:bodyPr/>
        <a:lstStyle/>
        <a:p>
          <a:r>
            <a:rPr lang="es-ES" b="1" dirty="0"/>
            <a:t>INNOVACIÓN DE PRODUCTO</a:t>
          </a:r>
        </a:p>
      </dgm:t>
    </dgm:pt>
    <dgm:pt modelId="{D4755524-7F98-4149-A1C2-A9D92BDBCAF7}" type="parTrans" cxnId="{06B3E172-EE07-4425-B3BA-143D6EA7C839}">
      <dgm:prSet/>
      <dgm:spPr/>
      <dgm:t>
        <a:bodyPr/>
        <a:lstStyle/>
        <a:p>
          <a:endParaRPr lang="es-ES"/>
        </a:p>
      </dgm:t>
    </dgm:pt>
    <dgm:pt modelId="{906BA399-B18D-4B95-9A75-653F40B72BCC}" type="sibTrans" cxnId="{06B3E172-EE07-4425-B3BA-143D6EA7C839}">
      <dgm:prSet/>
      <dgm:spPr/>
      <dgm:t>
        <a:bodyPr/>
        <a:lstStyle/>
        <a:p>
          <a:endParaRPr lang="es-ES"/>
        </a:p>
      </dgm:t>
    </dgm:pt>
    <dgm:pt modelId="{22B5E87B-5C44-4259-A890-716F9DF0E630}">
      <dgm:prSet phldrT="[Texto]"/>
      <dgm:spPr/>
      <dgm:t>
        <a:bodyPr/>
        <a:lstStyle/>
        <a:p>
          <a:r>
            <a:rPr lang="es-ES" b="1" dirty="0"/>
            <a:t>INNOVACIÓN DE PROCESO</a:t>
          </a:r>
        </a:p>
      </dgm:t>
    </dgm:pt>
    <dgm:pt modelId="{7ECBBB4E-3A2D-45FF-9736-2635636E11F0}" type="parTrans" cxnId="{0EC4D29C-99D6-4841-8DB5-CF9492B44151}">
      <dgm:prSet/>
      <dgm:spPr/>
      <dgm:t>
        <a:bodyPr/>
        <a:lstStyle/>
        <a:p>
          <a:endParaRPr lang="es-ES"/>
        </a:p>
      </dgm:t>
    </dgm:pt>
    <dgm:pt modelId="{9B30C745-F6DE-4B2A-A951-56145ED3692F}" type="sibTrans" cxnId="{0EC4D29C-99D6-4841-8DB5-CF9492B44151}">
      <dgm:prSet/>
      <dgm:spPr/>
      <dgm:t>
        <a:bodyPr/>
        <a:lstStyle/>
        <a:p>
          <a:endParaRPr lang="es-ES"/>
        </a:p>
      </dgm:t>
    </dgm:pt>
    <dgm:pt modelId="{FD87F65F-4C81-4C90-AAD0-FD1CA1BDFE9D}">
      <dgm:prSet phldrT="[Texto]"/>
      <dgm:spPr/>
      <dgm:t>
        <a:bodyPr/>
        <a:lstStyle/>
        <a:p>
          <a:r>
            <a:rPr lang="es-ES" b="1" dirty="0"/>
            <a:t>INNOVACIÓN DE ORGANIZACIÓN DE LA EMPRESA</a:t>
          </a:r>
        </a:p>
      </dgm:t>
    </dgm:pt>
    <dgm:pt modelId="{DF73B197-6B17-4903-809B-4EF1A26AC425}" type="parTrans" cxnId="{74B52958-C049-44E6-810E-D3B1FFD25C46}">
      <dgm:prSet/>
      <dgm:spPr/>
      <dgm:t>
        <a:bodyPr/>
        <a:lstStyle/>
        <a:p>
          <a:endParaRPr lang="es-ES"/>
        </a:p>
      </dgm:t>
    </dgm:pt>
    <dgm:pt modelId="{B45294DF-0272-4967-9A8D-A0C740CFE85A}" type="sibTrans" cxnId="{74B52958-C049-44E6-810E-D3B1FFD25C46}">
      <dgm:prSet/>
      <dgm:spPr/>
      <dgm:t>
        <a:bodyPr/>
        <a:lstStyle/>
        <a:p>
          <a:endParaRPr lang="es-ES"/>
        </a:p>
      </dgm:t>
    </dgm:pt>
    <dgm:pt modelId="{A66DEB70-5745-4101-B0CB-B4BE9C37E196}">
      <dgm:prSet/>
      <dgm:spPr/>
      <dgm:t>
        <a:bodyPr/>
        <a:lstStyle/>
        <a:p>
          <a:r>
            <a:rPr lang="es-ES" b="1" dirty="0"/>
            <a:t>INNOVACIÓN DE MARKETING</a:t>
          </a:r>
        </a:p>
      </dgm:t>
    </dgm:pt>
    <dgm:pt modelId="{FAAFA1C8-87EF-41DA-8490-90228915BE1A}" type="parTrans" cxnId="{85207107-AC0A-4A37-934E-22E5BA891FF0}">
      <dgm:prSet/>
      <dgm:spPr/>
      <dgm:t>
        <a:bodyPr/>
        <a:lstStyle/>
        <a:p>
          <a:endParaRPr lang="es-ES"/>
        </a:p>
      </dgm:t>
    </dgm:pt>
    <dgm:pt modelId="{7ED30A61-91DA-414C-880F-4613D855306D}" type="sibTrans" cxnId="{85207107-AC0A-4A37-934E-22E5BA891FF0}">
      <dgm:prSet/>
      <dgm:spPr/>
      <dgm:t>
        <a:bodyPr/>
        <a:lstStyle/>
        <a:p>
          <a:endParaRPr lang="es-ES"/>
        </a:p>
      </dgm:t>
    </dgm:pt>
    <dgm:pt modelId="{E79D14E5-48B8-4FBC-99FA-FAE0FB2BDA53}" type="pres">
      <dgm:prSet presAssocID="{F287265C-9C25-45DB-9CBA-2456F396AF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ADFB74-7924-4550-A61C-F49AD8B406D1}" type="pres">
      <dgm:prSet presAssocID="{0D5F5582-78B9-49D2-9303-95AF1982058C}" presName="hierRoot1" presStyleCnt="0">
        <dgm:presLayoutVars>
          <dgm:hierBranch val="init"/>
        </dgm:presLayoutVars>
      </dgm:prSet>
      <dgm:spPr/>
    </dgm:pt>
    <dgm:pt modelId="{4199FF06-3125-4325-B748-A8334DD3A78A}" type="pres">
      <dgm:prSet presAssocID="{0D5F5582-78B9-49D2-9303-95AF1982058C}" presName="rootComposite1" presStyleCnt="0"/>
      <dgm:spPr/>
    </dgm:pt>
    <dgm:pt modelId="{E18879F0-1A4B-4AD2-A51A-F98C675B5CDE}" type="pres">
      <dgm:prSet presAssocID="{0D5F5582-78B9-49D2-9303-95AF1982058C}" presName="rootText1" presStyleLbl="node0" presStyleIdx="0" presStyleCnt="1">
        <dgm:presLayoutVars>
          <dgm:chPref val="3"/>
        </dgm:presLayoutVars>
      </dgm:prSet>
      <dgm:spPr/>
    </dgm:pt>
    <dgm:pt modelId="{4713376F-70B1-48C7-B7E2-B650B65F05D8}" type="pres">
      <dgm:prSet presAssocID="{0D5F5582-78B9-49D2-9303-95AF1982058C}" presName="rootConnector1" presStyleLbl="node1" presStyleIdx="0" presStyleCnt="0"/>
      <dgm:spPr/>
    </dgm:pt>
    <dgm:pt modelId="{072DDC74-B46E-4828-B776-AB4CCC5F3EE2}" type="pres">
      <dgm:prSet presAssocID="{0D5F5582-78B9-49D2-9303-95AF1982058C}" presName="hierChild2" presStyleCnt="0"/>
      <dgm:spPr/>
    </dgm:pt>
    <dgm:pt modelId="{B9F2A455-EF0B-415A-9AB2-9C4D9B4BA514}" type="pres">
      <dgm:prSet presAssocID="{D4755524-7F98-4149-A1C2-A9D92BDBCAF7}" presName="Name37" presStyleLbl="parChTrans1D2" presStyleIdx="0" presStyleCnt="4"/>
      <dgm:spPr/>
    </dgm:pt>
    <dgm:pt modelId="{8B0FD1AC-AB18-4291-92F1-35E653DC80C4}" type="pres">
      <dgm:prSet presAssocID="{006376D0-71D8-4C0B-B790-77C56935A750}" presName="hierRoot2" presStyleCnt="0">
        <dgm:presLayoutVars>
          <dgm:hierBranch val="init"/>
        </dgm:presLayoutVars>
      </dgm:prSet>
      <dgm:spPr/>
    </dgm:pt>
    <dgm:pt modelId="{EC1C417B-DA1F-4965-8894-1D0F04460B29}" type="pres">
      <dgm:prSet presAssocID="{006376D0-71D8-4C0B-B790-77C56935A750}" presName="rootComposite" presStyleCnt="0"/>
      <dgm:spPr/>
    </dgm:pt>
    <dgm:pt modelId="{2378BDA5-F3B4-47B0-9CEF-8B4D5BF92E34}" type="pres">
      <dgm:prSet presAssocID="{006376D0-71D8-4C0B-B790-77C56935A750}" presName="rootText" presStyleLbl="node2" presStyleIdx="0" presStyleCnt="4">
        <dgm:presLayoutVars>
          <dgm:chPref val="3"/>
        </dgm:presLayoutVars>
      </dgm:prSet>
      <dgm:spPr/>
    </dgm:pt>
    <dgm:pt modelId="{76E1C052-1EB7-4EE6-9928-59FEB139336F}" type="pres">
      <dgm:prSet presAssocID="{006376D0-71D8-4C0B-B790-77C56935A750}" presName="rootConnector" presStyleLbl="node2" presStyleIdx="0" presStyleCnt="4"/>
      <dgm:spPr/>
    </dgm:pt>
    <dgm:pt modelId="{6DA4477A-C2D1-4327-A260-9BA522B240C0}" type="pres">
      <dgm:prSet presAssocID="{006376D0-71D8-4C0B-B790-77C56935A750}" presName="hierChild4" presStyleCnt="0"/>
      <dgm:spPr/>
    </dgm:pt>
    <dgm:pt modelId="{DA07ADED-341A-40F0-8E66-CAE95936B69A}" type="pres">
      <dgm:prSet presAssocID="{006376D0-71D8-4C0B-B790-77C56935A750}" presName="hierChild5" presStyleCnt="0"/>
      <dgm:spPr/>
    </dgm:pt>
    <dgm:pt modelId="{2BF574AC-AA66-487C-9439-E0984E280F04}" type="pres">
      <dgm:prSet presAssocID="{7ECBBB4E-3A2D-45FF-9736-2635636E11F0}" presName="Name37" presStyleLbl="parChTrans1D2" presStyleIdx="1" presStyleCnt="4"/>
      <dgm:spPr/>
    </dgm:pt>
    <dgm:pt modelId="{096AFBAE-0C87-4CCC-B486-214B16473B26}" type="pres">
      <dgm:prSet presAssocID="{22B5E87B-5C44-4259-A890-716F9DF0E630}" presName="hierRoot2" presStyleCnt="0">
        <dgm:presLayoutVars>
          <dgm:hierBranch val="init"/>
        </dgm:presLayoutVars>
      </dgm:prSet>
      <dgm:spPr/>
    </dgm:pt>
    <dgm:pt modelId="{227AC4CF-8503-4BAE-A2A4-4CD46D83B333}" type="pres">
      <dgm:prSet presAssocID="{22B5E87B-5C44-4259-A890-716F9DF0E630}" presName="rootComposite" presStyleCnt="0"/>
      <dgm:spPr/>
    </dgm:pt>
    <dgm:pt modelId="{348F30CF-154F-49CA-9CC5-97E569EF2528}" type="pres">
      <dgm:prSet presAssocID="{22B5E87B-5C44-4259-A890-716F9DF0E630}" presName="rootText" presStyleLbl="node2" presStyleIdx="1" presStyleCnt="4">
        <dgm:presLayoutVars>
          <dgm:chPref val="3"/>
        </dgm:presLayoutVars>
      </dgm:prSet>
      <dgm:spPr/>
    </dgm:pt>
    <dgm:pt modelId="{A3115641-D403-48A3-A3DB-AC679338D334}" type="pres">
      <dgm:prSet presAssocID="{22B5E87B-5C44-4259-A890-716F9DF0E630}" presName="rootConnector" presStyleLbl="node2" presStyleIdx="1" presStyleCnt="4"/>
      <dgm:spPr/>
    </dgm:pt>
    <dgm:pt modelId="{79D74E44-17A5-4566-967F-73F90F953D80}" type="pres">
      <dgm:prSet presAssocID="{22B5E87B-5C44-4259-A890-716F9DF0E630}" presName="hierChild4" presStyleCnt="0"/>
      <dgm:spPr/>
    </dgm:pt>
    <dgm:pt modelId="{252C53A7-C33F-403D-B5E4-CEF92EFE2ACE}" type="pres">
      <dgm:prSet presAssocID="{22B5E87B-5C44-4259-A890-716F9DF0E630}" presName="hierChild5" presStyleCnt="0"/>
      <dgm:spPr/>
    </dgm:pt>
    <dgm:pt modelId="{20EE6C00-C84A-47B4-A1D1-8204998BB656}" type="pres">
      <dgm:prSet presAssocID="{FAAFA1C8-87EF-41DA-8490-90228915BE1A}" presName="Name37" presStyleLbl="parChTrans1D2" presStyleIdx="2" presStyleCnt="4"/>
      <dgm:spPr/>
    </dgm:pt>
    <dgm:pt modelId="{E622274E-EC4D-4B19-B1C9-F158CB976542}" type="pres">
      <dgm:prSet presAssocID="{A66DEB70-5745-4101-B0CB-B4BE9C37E196}" presName="hierRoot2" presStyleCnt="0">
        <dgm:presLayoutVars>
          <dgm:hierBranch val="init"/>
        </dgm:presLayoutVars>
      </dgm:prSet>
      <dgm:spPr/>
    </dgm:pt>
    <dgm:pt modelId="{8E0652DF-06F3-4373-A0B8-8EE091A76D20}" type="pres">
      <dgm:prSet presAssocID="{A66DEB70-5745-4101-B0CB-B4BE9C37E196}" presName="rootComposite" presStyleCnt="0"/>
      <dgm:spPr/>
    </dgm:pt>
    <dgm:pt modelId="{E3F48946-9397-4063-94F6-869D326E4135}" type="pres">
      <dgm:prSet presAssocID="{A66DEB70-5745-4101-B0CB-B4BE9C37E196}" presName="rootText" presStyleLbl="node2" presStyleIdx="2" presStyleCnt="4">
        <dgm:presLayoutVars>
          <dgm:chPref val="3"/>
        </dgm:presLayoutVars>
      </dgm:prSet>
      <dgm:spPr/>
    </dgm:pt>
    <dgm:pt modelId="{C6DC3F87-82B7-43A6-9F33-DFDD40AD551C}" type="pres">
      <dgm:prSet presAssocID="{A66DEB70-5745-4101-B0CB-B4BE9C37E196}" presName="rootConnector" presStyleLbl="node2" presStyleIdx="2" presStyleCnt="4"/>
      <dgm:spPr/>
    </dgm:pt>
    <dgm:pt modelId="{57C0E2F1-5945-4150-A872-9E31225DC613}" type="pres">
      <dgm:prSet presAssocID="{A66DEB70-5745-4101-B0CB-B4BE9C37E196}" presName="hierChild4" presStyleCnt="0"/>
      <dgm:spPr/>
    </dgm:pt>
    <dgm:pt modelId="{B46C5F17-5068-4E00-9270-681F8D1352A7}" type="pres">
      <dgm:prSet presAssocID="{A66DEB70-5745-4101-B0CB-B4BE9C37E196}" presName="hierChild5" presStyleCnt="0"/>
      <dgm:spPr/>
    </dgm:pt>
    <dgm:pt modelId="{87F1160F-171E-4E0B-A179-616AE9D1636B}" type="pres">
      <dgm:prSet presAssocID="{DF73B197-6B17-4903-809B-4EF1A26AC425}" presName="Name37" presStyleLbl="parChTrans1D2" presStyleIdx="3" presStyleCnt="4"/>
      <dgm:spPr/>
    </dgm:pt>
    <dgm:pt modelId="{F390CB41-4816-4EF4-9C94-944A9DE2404B}" type="pres">
      <dgm:prSet presAssocID="{FD87F65F-4C81-4C90-AAD0-FD1CA1BDFE9D}" presName="hierRoot2" presStyleCnt="0">
        <dgm:presLayoutVars>
          <dgm:hierBranch val="init"/>
        </dgm:presLayoutVars>
      </dgm:prSet>
      <dgm:spPr/>
    </dgm:pt>
    <dgm:pt modelId="{FC0853D9-1FB4-49CB-A987-53769C19F8AE}" type="pres">
      <dgm:prSet presAssocID="{FD87F65F-4C81-4C90-AAD0-FD1CA1BDFE9D}" presName="rootComposite" presStyleCnt="0"/>
      <dgm:spPr/>
    </dgm:pt>
    <dgm:pt modelId="{B36AB0DA-2D0C-486A-B124-B6F79C85175C}" type="pres">
      <dgm:prSet presAssocID="{FD87F65F-4C81-4C90-AAD0-FD1CA1BDFE9D}" presName="rootText" presStyleLbl="node2" presStyleIdx="3" presStyleCnt="4">
        <dgm:presLayoutVars>
          <dgm:chPref val="3"/>
        </dgm:presLayoutVars>
      </dgm:prSet>
      <dgm:spPr/>
    </dgm:pt>
    <dgm:pt modelId="{D5C34167-2683-433E-8452-47B0CED5AA1A}" type="pres">
      <dgm:prSet presAssocID="{FD87F65F-4C81-4C90-AAD0-FD1CA1BDFE9D}" presName="rootConnector" presStyleLbl="node2" presStyleIdx="3" presStyleCnt="4"/>
      <dgm:spPr/>
    </dgm:pt>
    <dgm:pt modelId="{6B66939D-6FB0-4452-9B39-3693F48DEB8C}" type="pres">
      <dgm:prSet presAssocID="{FD87F65F-4C81-4C90-AAD0-FD1CA1BDFE9D}" presName="hierChild4" presStyleCnt="0"/>
      <dgm:spPr/>
    </dgm:pt>
    <dgm:pt modelId="{57875518-4748-4F42-B21A-461B052FB735}" type="pres">
      <dgm:prSet presAssocID="{FD87F65F-4C81-4C90-AAD0-FD1CA1BDFE9D}" presName="hierChild5" presStyleCnt="0"/>
      <dgm:spPr/>
    </dgm:pt>
    <dgm:pt modelId="{67695B0D-ED7E-4E31-AFAC-267C0F06C6AD}" type="pres">
      <dgm:prSet presAssocID="{0D5F5582-78B9-49D2-9303-95AF1982058C}" presName="hierChild3" presStyleCnt="0"/>
      <dgm:spPr/>
    </dgm:pt>
  </dgm:ptLst>
  <dgm:cxnLst>
    <dgm:cxn modelId="{BC362901-7417-49F6-8318-27D859B49727}" type="presOf" srcId="{22B5E87B-5C44-4259-A890-716F9DF0E630}" destId="{348F30CF-154F-49CA-9CC5-97E569EF2528}" srcOrd="0" destOrd="0" presId="urn:microsoft.com/office/officeart/2005/8/layout/orgChart1"/>
    <dgm:cxn modelId="{85207107-AC0A-4A37-934E-22E5BA891FF0}" srcId="{0D5F5582-78B9-49D2-9303-95AF1982058C}" destId="{A66DEB70-5745-4101-B0CB-B4BE9C37E196}" srcOrd="2" destOrd="0" parTransId="{FAAFA1C8-87EF-41DA-8490-90228915BE1A}" sibTransId="{7ED30A61-91DA-414C-880F-4613D855306D}"/>
    <dgm:cxn modelId="{2948BC0A-7820-4615-8BD6-BA546F49B0AA}" type="presOf" srcId="{0D5F5582-78B9-49D2-9303-95AF1982058C}" destId="{E18879F0-1A4B-4AD2-A51A-F98C675B5CDE}" srcOrd="0" destOrd="0" presId="urn:microsoft.com/office/officeart/2005/8/layout/orgChart1"/>
    <dgm:cxn modelId="{0FA1FE1D-E869-4DEB-A056-081353F149BD}" type="presOf" srcId="{006376D0-71D8-4C0B-B790-77C56935A750}" destId="{76E1C052-1EB7-4EE6-9928-59FEB139336F}" srcOrd="1" destOrd="0" presId="urn:microsoft.com/office/officeart/2005/8/layout/orgChart1"/>
    <dgm:cxn modelId="{0F22333C-373B-48C0-8E06-E4692B6874CD}" type="presOf" srcId="{7ECBBB4E-3A2D-45FF-9736-2635636E11F0}" destId="{2BF574AC-AA66-487C-9439-E0984E280F04}" srcOrd="0" destOrd="0" presId="urn:microsoft.com/office/officeart/2005/8/layout/orgChart1"/>
    <dgm:cxn modelId="{BBE7683C-BE03-417B-8703-0A19D4CAFFCC}" type="presOf" srcId="{FAAFA1C8-87EF-41DA-8490-90228915BE1A}" destId="{20EE6C00-C84A-47B4-A1D1-8204998BB656}" srcOrd="0" destOrd="0" presId="urn:microsoft.com/office/officeart/2005/8/layout/orgChart1"/>
    <dgm:cxn modelId="{06B3E172-EE07-4425-B3BA-143D6EA7C839}" srcId="{0D5F5582-78B9-49D2-9303-95AF1982058C}" destId="{006376D0-71D8-4C0B-B790-77C56935A750}" srcOrd="0" destOrd="0" parTransId="{D4755524-7F98-4149-A1C2-A9D92BDBCAF7}" sibTransId="{906BA399-B18D-4B95-9A75-653F40B72BCC}"/>
    <dgm:cxn modelId="{74B52958-C049-44E6-810E-D3B1FFD25C46}" srcId="{0D5F5582-78B9-49D2-9303-95AF1982058C}" destId="{FD87F65F-4C81-4C90-AAD0-FD1CA1BDFE9D}" srcOrd="3" destOrd="0" parTransId="{DF73B197-6B17-4903-809B-4EF1A26AC425}" sibTransId="{B45294DF-0272-4967-9A8D-A0C740CFE85A}"/>
    <dgm:cxn modelId="{D856CC8E-C300-4DD4-B96E-9D48178E2496}" srcId="{F287265C-9C25-45DB-9CBA-2456F396AFF9}" destId="{0D5F5582-78B9-49D2-9303-95AF1982058C}" srcOrd="0" destOrd="0" parTransId="{B9B4E9A5-0AA6-4C4C-9CD2-2068FC9FB919}" sibTransId="{B01E3312-0638-442E-BECF-E81F771C54C1}"/>
    <dgm:cxn modelId="{DA958B94-CBC2-4987-B5C8-1D9D6E277C80}" type="presOf" srcId="{006376D0-71D8-4C0B-B790-77C56935A750}" destId="{2378BDA5-F3B4-47B0-9CEF-8B4D5BF92E34}" srcOrd="0" destOrd="0" presId="urn:microsoft.com/office/officeart/2005/8/layout/orgChart1"/>
    <dgm:cxn modelId="{1EF5889A-7C13-4FD7-B13A-F3943DE5BF04}" type="presOf" srcId="{DF73B197-6B17-4903-809B-4EF1A26AC425}" destId="{87F1160F-171E-4E0B-A179-616AE9D1636B}" srcOrd="0" destOrd="0" presId="urn:microsoft.com/office/officeart/2005/8/layout/orgChart1"/>
    <dgm:cxn modelId="{0EC4D29C-99D6-4841-8DB5-CF9492B44151}" srcId="{0D5F5582-78B9-49D2-9303-95AF1982058C}" destId="{22B5E87B-5C44-4259-A890-716F9DF0E630}" srcOrd="1" destOrd="0" parTransId="{7ECBBB4E-3A2D-45FF-9736-2635636E11F0}" sibTransId="{9B30C745-F6DE-4B2A-A951-56145ED3692F}"/>
    <dgm:cxn modelId="{AB4A7BB8-26D4-42E5-A6E0-6DCA040EE090}" type="presOf" srcId="{D4755524-7F98-4149-A1C2-A9D92BDBCAF7}" destId="{B9F2A455-EF0B-415A-9AB2-9C4D9B4BA514}" srcOrd="0" destOrd="0" presId="urn:microsoft.com/office/officeart/2005/8/layout/orgChart1"/>
    <dgm:cxn modelId="{96A39EC3-B329-4B60-A2D3-9A3F791790F3}" type="presOf" srcId="{FD87F65F-4C81-4C90-AAD0-FD1CA1BDFE9D}" destId="{D5C34167-2683-433E-8452-47B0CED5AA1A}" srcOrd="1" destOrd="0" presId="urn:microsoft.com/office/officeart/2005/8/layout/orgChart1"/>
    <dgm:cxn modelId="{FF2E52CC-0950-4669-93FB-C3D6265AF453}" type="presOf" srcId="{FD87F65F-4C81-4C90-AAD0-FD1CA1BDFE9D}" destId="{B36AB0DA-2D0C-486A-B124-B6F79C85175C}" srcOrd="0" destOrd="0" presId="urn:microsoft.com/office/officeart/2005/8/layout/orgChart1"/>
    <dgm:cxn modelId="{891B1EDD-7EAB-48BF-BF43-B0583F3B9D62}" type="presOf" srcId="{22B5E87B-5C44-4259-A890-716F9DF0E630}" destId="{A3115641-D403-48A3-A3DB-AC679338D334}" srcOrd="1" destOrd="0" presId="urn:microsoft.com/office/officeart/2005/8/layout/orgChart1"/>
    <dgm:cxn modelId="{7CD29DE3-52F3-4054-9634-1CBC11AC4985}" type="presOf" srcId="{F287265C-9C25-45DB-9CBA-2456F396AFF9}" destId="{E79D14E5-48B8-4FBC-99FA-FAE0FB2BDA53}" srcOrd="0" destOrd="0" presId="urn:microsoft.com/office/officeart/2005/8/layout/orgChart1"/>
    <dgm:cxn modelId="{343BF5EB-1699-4BC6-A4F1-7F8F2D5B5356}" type="presOf" srcId="{0D5F5582-78B9-49D2-9303-95AF1982058C}" destId="{4713376F-70B1-48C7-B7E2-B650B65F05D8}" srcOrd="1" destOrd="0" presId="urn:microsoft.com/office/officeart/2005/8/layout/orgChart1"/>
    <dgm:cxn modelId="{3403D6F0-277E-4D55-82B5-66C8A7BF44E7}" type="presOf" srcId="{A66DEB70-5745-4101-B0CB-B4BE9C37E196}" destId="{E3F48946-9397-4063-94F6-869D326E4135}" srcOrd="0" destOrd="0" presId="urn:microsoft.com/office/officeart/2005/8/layout/orgChart1"/>
    <dgm:cxn modelId="{500EBEF7-70FA-4661-93F8-593D2D883B09}" type="presOf" srcId="{A66DEB70-5745-4101-B0CB-B4BE9C37E196}" destId="{C6DC3F87-82B7-43A6-9F33-DFDD40AD551C}" srcOrd="1" destOrd="0" presId="urn:microsoft.com/office/officeart/2005/8/layout/orgChart1"/>
    <dgm:cxn modelId="{C801C0DC-8E09-4E2D-BEAE-A1226BEE293D}" type="presParOf" srcId="{E79D14E5-48B8-4FBC-99FA-FAE0FB2BDA53}" destId="{06ADFB74-7924-4550-A61C-F49AD8B406D1}" srcOrd="0" destOrd="0" presId="urn:microsoft.com/office/officeart/2005/8/layout/orgChart1"/>
    <dgm:cxn modelId="{43CBE19C-D282-40F8-8853-01D90F99AFE8}" type="presParOf" srcId="{06ADFB74-7924-4550-A61C-F49AD8B406D1}" destId="{4199FF06-3125-4325-B748-A8334DD3A78A}" srcOrd="0" destOrd="0" presId="urn:microsoft.com/office/officeart/2005/8/layout/orgChart1"/>
    <dgm:cxn modelId="{9F575B8E-3669-43BC-B29B-FE927C43ACDD}" type="presParOf" srcId="{4199FF06-3125-4325-B748-A8334DD3A78A}" destId="{E18879F0-1A4B-4AD2-A51A-F98C675B5CDE}" srcOrd="0" destOrd="0" presId="urn:microsoft.com/office/officeart/2005/8/layout/orgChart1"/>
    <dgm:cxn modelId="{34306CA0-0140-46C0-A59C-416DE8A57590}" type="presParOf" srcId="{4199FF06-3125-4325-B748-A8334DD3A78A}" destId="{4713376F-70B1-48C7-B7E2-B650B65F05D8}" srcOrd="1" destOrd="0" presId="urn:microsoft.com/office/officeart/2005/8/layout/orgChart1"/>
    <dgm:cxn modelId="{31D6796E-3A2D-4650-82EA-384BBBC0DEA5}" type="presParOf" srcId="{06ADFB74-7924-4550-A61C-F49AD8B406D1}" destId="{072DDC74-B46E-4828-B776-AB4CCC5F3EE2}" srcOrd="1" destOrd="0" presId="urn:microsoft.com/office/officeart/2005/8/layout/orgChart1"/>
    <dgm:cxn modelId="{AEE71E43-B478-43F0-A2B8-9D3E08CF6B09}" type="presParOf" srcId="{072DDC74-B46E-4828-B776-AB4CCC5F3EE2}" destId="{B9F2A455-EF0B-415A-9AB2-9C4D9B4BA514}" srcOrd="0" destOrd="0" presId="urn:microsoft.com/office/officeart/2005/8/layout/orgChart1"/>
    <dgm:cxn modelId="{1E439CBE-2034-4F7A-9F3F-95AB843C8E6A}" type="presParOf" srcId="{072DDC74-B46E-4828-B776-AB4CCC5F3EE2}" destId="{8B0FD1AC-AB18-4291-92F1-35E653DC80C4}" srcOrd="1" destOrd="0" presId="urn:microsoft.com/office/officeart/2005/8/layout/orgChart1"/>
    <dgm:cxn modelId="{CE977ECA-4A27-40F1-A7C5-5EC6CAF312D4}" type="presParOf" srcId="{8B0FD1AC-AB18-4291-92F1-35E653DC80C4}" destId="{EC1C417B-DA1F-4965-8894-1D0F04460B29}" srcOrd="0" destOrd="0" presId="urn:microsoft.com/office/officeart/2005/8/layout/orgChart1"/>
    <dgm:cxn modelId="{C650C2A1-B9E3-4D72-BFD0-D59263D682A7}" type="presParOf" srcId="{EC1C417B-DA1F-4965-8894-1D0F04460B29}" destId="{2378BDA5-F3B4-47B0-9CEF-8B4D5BF92E34}" srcOrd="0" destOrd="0" presId="urn:microsoft.com/office/officeart/2005/8/layout/orgChart1"/>
    <dgm:cxn modelId="{4F465A57-78B6-4F7A-A7E0-46550A588F3A}" type="presParOf" srcId="{EC1C417B-DA1F-4965-8894-1D0F04460B29}" destId="{76E1C052-1EB7-4EE6-9928-59FEB139336F}" srcOrd="1" destOrd="0" presId="urn:microsoft.com/office/officeart/2005/8/layout/orgChart1"/>
    <dgm:cxn modelId="{6CEE53A2-3A15-4407-B75D-42489B21AE9C}" type="presParOf" srcId="{8B0FD1AC-AB18-4291-92F1-35E653DC80C4}" destId="{6DA4477A-C2D1-4327-A260-9BA522B240C0}" srcOrd="1" destOrd="0" presId="urn:microsoft.com/office/officeart/2005/8/layout/orgChart1"/>
    <dgm:cxn modelId="{8B5AD142-AD44-4873-BE04-EAA9896A3108}" type="presParOf" srcId="{8B0FD1AC-AB18-4291-92F1-35E653DC80C4}" destId="{DA07ADED-341A-40F0-8E66-CAE95936B69A}" srcOrd="2" destOrd="0" presId="urn:microsoft.com/office/officeart/2005/8/layout/orgChart1"/>
    <dgm:cxn modelId="{A42C430B-2848-4196-AA31-40967C364B9A}" type="presParOf" srcId="{072DDC74-B46E-4828-B776-AB4CCC5F3EE2}" destId="{2BF574AC-AA66-487C-9439-E0984E280F04}" srcOrd="2" destOrd="0" presId="urn:microsoft.com/office/officeart/2005/8/layout/orgChart1"/>
    <dgm:cxn modelId="{36548D8E-9330-436B-83AD-EDC6EDF52F21}" type="presParOf" srcId="{072DDC74-B46E-4828-B776-AB4CCC5F3EE2}" destId="{096AFBAE-0C87-4CCC-B486-214B16473B26}" srcOrd="3" destOrd="0" presId="urn:microsoft.com/office/officeart/2005/8/layout/orgChart1"/>
    <dgm:cxn modelId="{24FC38E9-9824-42BC-9647-D0A04DCF3415}" type="presParOf" srcId="{096AFBAE-0C87-4CCC-B486-214B16473B26}" destId="{227AC4CF-8503-4BAE-A2A4-4CD46D83B333}" srcOrd="0" destOrd="0" presId="urn:microsoft.com/office/officeart/2005/8/layout/orgChart1"/>
    <dgm:cxn modelId="{F0AD5D75-C442-462B-ABF4-1D6C55495E35}" type="presParOf" srcId="{227AC4CF-8503-4BAE-A2A4-4CD46D83B333}" destId="{348F30CF-154F-49CA-9CC5-97E569EF2528}" srcOrd="0" destOrd="0" presId="urn:microsoft.com/office/officeart/2005/8/layout/orgChart1"/>
    <dgm:cxn modelId="{6BC09105-2CEB-489F-B1F2-68BBF044D874}" type="presParOf" srcId="{227AC4CF-8503-4BAE-A2A4-4CD46D83B333}" destId="{A3115641-D403-48A3-A3DB-AC679338D334}" srcOrd="1" destOrd="0" presId="urn:microsoft.com/office/officeart/2005/8/layout/orgChart1"/>
    <dgm:cxn modelId="{C22100F8-978C-4E7E-81CA-8C36603A2782}" type="presParOf" srcId="{096AFBAE-0C87-4CCC-B486-214B16473B26}" destId="{79D74E44-17A5-4566-967F-73F90F953D80}" srcOrd="1" destOrd="0" presId="urn:microsoft.com/office/officeart/2005/8/layout/orgChart1"/>
    <dgm:cxn modelId="{1C6A15E3-4548-46B4-96F6-0971C11395B9}" type="presParOf" srcId="{096AFBAE-0C87-4CCC-B486-214B16473B26}" destId="{252C53A7-C33F-403D-B5E4-CEF92EFE2ACE}" srcOrd="2" destOrd="0" presId="urn:microsoft.com/office/officeart/2005/8/layout/orgChart1"/>
    <dgm:cxn modelId="{F2120A17-A85F-4D13-A1E9-0B703EAB87B4}" type="presParOf" srcId="{072DDC74-B46E-4828-B776-AB4CCC5F3EE2}" destId="{20EE6C00-C84A-47B4-A1D1-8204998BB656}" srcOrd="4" destOrd="0" presId="urn:microsoft.com/office/officeart/2005/8/layout/orgChart1"/>
    <dgm:cxn modelId="{95CE5F5B-8525-4C0E-9678-ABC18DA3368C}" type="presParOf" srcId="{072DDC74-B46E-4828-B776-AB4CCC5F3EE2}" destId="{E622274E-EC4D-4B19-B1C9-F158CB976542}" srcOrd="5" destOrd="0" presId="urn:microsoft.com/office/officeart/2005/8/layout/orgChart1"/>
    <dgm:cxn modelId="{48FC68DB-A10F-4BA6-9ACD-CC7C07AAD7A8}" type="presParOf" srcId="{E622274E-EC4D-4B19-B1C9-F158CB976542}" destId="{8E0652DF-06F3-4373-A0B8-8EE091A76D20}" srcOrd="0" destOrd="0" presId="urn:microsoft.com/office/officeart/2005/8/layout/orgChart1"/>
    <dgm:cxn modelId="{21841EC6-8643-4E4B-AF2F-52F4E2C00789}" type="presParOf" srcId="{8E0652DF-06F3-4373-A0B8-8EE091A76D20}" destId="{E3F48946-9397-4063-94F6-869D326E4135}" srcOrd="0" destOrd="0" presId="urn:microsoft.com/office/officeart/2005/8/layout/orgChart1"/>
    <dgm:cxn modelId="{C1E2CC27-C3E1-431A-92DD-251F27F19261}" type="presParOf" srcId="{8E0652DF-06F3-4373-A0B8-8EE091A76D20}" destId="{C6DC3F87-82B7-43A6-9F33-DFDD40AD551C}" srcOrd="1" destOrd="0" presId="urn:microsoft.com/office/officeart/2005/8/layout/orgChart1"/>
    <dgm:cxn modelId="{7B61A263-C963-47D9-9EBA-F04CF625A5A3}" type="presParOf" srcId="{E622274E-EC4D-4B19-B1C9-F158CB976542}" destId="{57C0E2F1-5945-4150-A872-9E31225DC613}" srcOrd="1" destOrd="0" presId="urn:microsoft.com/office/officeart/2005/8/layout/orgChart1"/>
    <dgm:cxn modelId="{EB85C183-4971-498D-9B08-8B423D9FAED0}" type="presParOf" srcId="{E622274E-EC4D-4B19-B1C9-F158CB976542}" destId="{B46C5F17-5068-4E00-9270-681F8D1352A7}" srcOrd="2" destOrd="0" presId="urn:microsoft.com/office/officeart/2005/8/layout/orgChart1"/>
    <dgm:cxn modelId="{F31A0236-CEF7-4C45-A92F-5AEC5A224FAB}" type="presParOf" srcId="{072DDC74-B46E-4828-B776-AB4CCC5F3EE2}" destId="{87F1160F-171E-4E0B-A179-616AE9D1636B}" srcOrd="6" destOrd="0" presId="urn:microsoft.com/office/officeart/2005/8/layout/orgChart1"/>
    <dgm:cxn modelId="{0C2CD81B-A5DD-493A-BAA0-81695EF0F02B}" type="presParOf" srcId="{072DDC74-B46E-4828-B776-AB4CCC5F3EE2}" destId="{F390CB41-4816-4EF4-9C94-944A9DE2404B}" srcOrd="7" destOrd="0" presId="urn:microsoft.com/office/officeart/2005/8/layout/orgChart1"/>
    <dgm:cxn modelId="{B53A0768-6A14-44D9-B9FE-D2E883A4D41D}" type="presParOf" srcId="{F390CB41-4816-4EF4-9C94-944A9DE2404B}" destId="{FC0853D9-1FB4-49CB-A987-53769C19F8AE}" srcOrd="0" destOrd="0" presId="urn:microsoft.com/office/officeart/2005/8/layout/orgChart1"/>
    <dgm:cxn modelId="{6C96C32B-49C7-46A0-9BE0-FA301A00B0C2}" type="presParOf" srcId="{FC0853D9-1FB4-49CB-A987-53769C19F8AE}" destId="{B36AB0DA-2D0C-486A-B124-B6F79C85175C}" srcOrd="0" destOrd="0" presId="urn:microsoft.com/office/officeart/2005/8/layout/orgChart1"/>
    <dgm:cxn modelId="{148EA278-3D2B-491E-9133-C176AD3CCA1F}" type="presParOf" srcId="{FC0853D9-1FB4-49CB-A987-53769C19F8AE}" destId="{D5C34167-2683-433E-8452-47B0CED5AA1A}" srcOrd="1" destOrd="0" presId="urn:microsoft.com/office/officeart/2005/8/layout/orgChart1"/>
    <dgm:cxn modelId="{E40D9E06-E85A-492B-8E2B-192E6FB46295}" type="presParOf" srcId="{F390CB41-4816-4EF4-9C94-944A9DE2404B}" destId="{6B66939D-6FB0-4452-9B39-3693F48DEB8C}" srcOrd="1" destOrd="0" presId="urn:microsoft.com/office/officeart/2005/8/layout/orgChart1"/>
    <dgm:cxn modelId="{2D36B341-617F-4459-842F-20A372F7D94A}" type="presParOf" srcId="{F390CB41-4816-4EF4-9C94-944A9DE2404B}" destId="{57875518-4748-4F42-B21A-461B052FB735}" srcOrd="2" destOrd="0" presId="urn:microsoft.com/office/officeart/2005/8/layout/orgChart1"/>
    <dgm:cxn modelId="{C7026BD8-7479-4307-8B02-2988AD8DB8D5}" type="presParOf" srcId="{06ADFB74-7924-4550-A61C-F49AD8B406D1}" destId="{67695B0D-ED7E-4E31-AFAC-267C0F06C6A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56FDDD-61C5-4B78-BEAD-41346F64A70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s-ES"/>
        </a:p>
      </dgm:t>
    </dgm:pt>
    <dgm:pt modelId="{E776A861-FEA2-4149-8B8A-41D79AED5911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INNOVACIÓN TOTAL</a:t>
          </a:r>
        </a:p>
      </dgm:t>
    </dgm:pt>
    <dgm:pt modelId="{5B091647-8B43-4F66-9DE5-0732E8D7C188}" type="parTrans" cxnId="{EE68433C-C8C7-4561-88F9-49D821745B8C}">
      <dgm:prSet/>
      <dgm:spPr/>
      <dgm:t>
        <a:bodyPr/>
        <a:lstStyle/>
        <a:p>
          <a:endParaRPr lang="es-ES"/>
        </a:p>
      </dgm:t>
    </dgm:pt>
    <dgm:pt modelId="{84034CA8-C8F4-491C-B106-3C58264D2FAF}" type="sibTrans" cxnId="{EE68433C-C8C7-4561-88F9-49D821745B8C}">
      <dgm:prSet/>
      <dgm:spPr/>
      <dgm:t>
        <a:bodyPr/>
        <a:lstStyle/>
        <a:p>
          <a:endParaRPr lang="es-ES"/>
        </a:p>
      </dgm:t>
    </dgm:pt>
    <dgm:pt modelId="{F342B30D-2333-40CF-BBE2-FC358B8C6A43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Cuando se crea un producto único. No existe en el mercado ninguno como él. </a:t>
          </a:r>
        </a:p>
      </dgm:t>
    </dgm:pt>
    <dgm:pt modelId="{165147F8-0CCA-425A-994C-34AEC5C1D3E2}" type="parTrans" cxnId="{E3643F6D-6827-4649-B7D2-19E344DB500A}">
      <dgm:prSet/>
      <dgm:spPr/>
      <dgm:t>
        <a:bodyPr/>
        <a:lstStyle/>
        <a:p>
          <a:endParaRPr lang="es-ES"/>
        </a:p>
      </dgm:t>
    </dgm:pt>
    <dgm:pt modelId="{F38A5A52-DB95-4997-AC13-81B9E7E45879}" type="sibTrans" cxnId="{E3643F6D-6827-4649-B7D2-19E344DB500A}">
      <dgm:prSet/>
      <dgm:spPr/>
      <dgm:t>
        <a:bodyPr/>
        <a:lstStyle/>
        <a:p>
          <a:endParaRPr lang="es-ES"/>
        </a:p>
      </dgm:t>
    </dgm:pt>
    <dgm:pt modelId="{D38D7311-96E4-4CEB-A26E-42D32C79E1B9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Un ejemplo de este tipo de innovación sería la creación de la televisión.</a:t>
          </a:r>
        </a:p>
      </dgm:t>
    </dgm:pt>
    <dgm:pt modelId="{9EF4F796-CBD2-40ED-8978-2B8882BEF8BF}" type="parTrans" cxnId="{F6284555-59AF-4C10-BE62-7CA504645CF0}">
      <dgm:prSet/>
      <dgm:spPr/>
      <dgm:t>
        <a:bodyPr/>
        <a:lstStyle/>
        <a:p>
          <a:endParaRPr lang="es-ES"/>
        </a:p>
      </dgm:t>
    </dgm:pt>
    <dgm:pt modelId="{35C4395E-40E4-41B5-81AD-38FACF2416D0}" type="sibTrans" cxnId="{F6284555-59AF-4C10-BE62-7CA504645CF0}">
      <dgm:prSet/>
      <dgm:spPr/>
      <dgm:t>
        <a:bodyPr/>
        <a:lstStyle/>
        <a:p>
          <a:endParaRPr lang="es-ES"/>
        </a:p>
      </dgm:t>
    </dgm:pt>
    <dgm:pt modelId="{FF5B594D-F8D5-4280-BF17-F908791D7E9C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INNOVACIONES QUE APORTAN ALGO NUEVO </a:t>
          </a:r>
        </a:p>
      </dgm:t>
    </dgm:pt>
    <dgm:pt modelId="{1B224A9E-D603-4EE1-949E-12702BFD8CB2}" type="parTrans" cxnId="{B0AC8138-D480-406C-B518-9873B5C1DCFA}">
      <dgm:prSet/>
      <dgm:spPr/>
      <dgm:t>
        <a:bodyPr/>
        <a:lstStyle/>
        <a:p>
          <a:endParaRPr lang="es-ES"/>
        </a:p>
      </dgm:t>
    </dgm:pt>
    <dgm:pt modelId="{4CC88472-2115-43EA-BEBE-B2BA0260AC2B}" type="sibTrans" cxnId="{B0AC8138-D480-406C-B518-9873B5C1DCFA}">
      <dgm:prSet/>
      <dgm:spPr/>
      <dgm:t>
        <a:bodyPr/>
        <a:lstStyle/>
        <a:p>
          <a:endParaRPr lang="es-ES"/>
        </a:p>
      </dgm:t>
    </dgm:pt>
    <dgm:pt modelId="{015C677A-7659-4C3B-AAAF-3EB6801AD1B2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mejora un producto ya existente. </a:t>
          </a:r>
        </a:p>
      </dgm:t>
    </dgm:pt>
    <dgm:pt modelId="{1E524FCE-4AD9-4B4C-8DFD-E9627871C311}" type="parTrans" cxnId="{737706EC-07E7-424D-ADB2-A08FB5138EFD}">
      <dgm:prSet/>
      <dgm:spPr/>
      <dgm:t>
        <a:bodyPr/>
        <a:lstStyle/>
        <a:p>
          <a:endParaRPr lang="es-ES"/>
        </a:p>
      </dgm:t>
    </dgm:pt>
    <dgm:pt modelId="{5648C81E-F40A-4CAD-B530-0E41D2F1C147}" type="sibTrans" cxnId="{737706EC-07E7-424D-ADB2-A08FB5138EFD}">
      <dgm:prSet/>
      <dgm:spPr/>
      <dgm:t>
        <a:bodyPr/>
        <a:lstStyle/>
        <a:p>
          <a:endParaRPr lang="es-ES"/>
        </a:p>
      </dgm:t>
    </dgm:pt>
    <dgm:pt modelId="{17346894-3865-43DD-8034-66421605D7E4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La televisión en color </a:t>
          </a:r>
        </a:p>
      </dgm:t>
    </dgm:pt>
    <dgm:pt modelId="{88837DE8-04C1-4B78-BC69-3931B3C5A3C3}" type="parTrans" cxnId="{C5469B23-93D0-479E-AFA1-D95CE72A81CF}">
      <dgm:prSet/>
      <dgm:spPr/>
      <dgm:t>
        <a:bodyPr/>
        <a:lstStyle/>
        <a:p>
          <a:endParaRPr lang="es-ES"/>
        </a:p>
      </dgm:t>
    </dgm:pt>
    <dgm:pt modelId="{67FD9385-D81B-48BA-8F9A-51A161E157F6}" type="sibTrans" cxnId="{C5469B23-93D0-479E-AFA1-D95CE72A81CF}">
      <dgm:prSet/>
      <dgm:spPr/>
      <dgm:t>
        <a:bodyPr/>
        <a:lstStyle/>
        <a:p>
          <a:endParaRPr lang="es-ES"/>
        </a:p>
      </dgm:t>
    </dgm:pt>
    <dgm:pt modelId="{1D9464B3-FAE9-4AAA-8CA3-F7DA4B40B064}" type="pres">
      <dgm:prSet presAssocID="{6F56FDDD-61C5-4B78-BEAD-41346F64A700}" presName="root" presStyleCnt="0">
        <dgm:presLayoutVars>
          <dgm:dir/>
          <dgm:resizeHandles val="exact"/>
        </dgm:presLayoutVars>
      </dgm:prSet>
      <dgm:spPr/>
    </dgm:pt>
    <dgm:pt modelId="{22FDDC3A-B8E2-49AA-B671-BF7638FC9017}" type="pres">
      <dgm:prSet presAssocID="{E776A861-FEA2-4149-8B8A-41D79AED5911}" presName="compNode" presStyleCnt="0"/>
      <dgm:spPr/>
    </dgm:pt>
    <dgm:pt modelId="{29D4AEBD-565E-447E-8CD7-DF05E1D86238}" type="pres">
      <dgm:prSet presAssocID="{E776A861-FEA2-4149-8B8A-41D79AED59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78568A38-34AC-4076-84BE-743BB01EC5E5}" type="pres">
      <dgm:prSet presAssocID="{E776A861-FEA2-4149-8B8A-41D79AED5911}" presName="iconSpace" presStyleCnt="0"/>
      <dgm:spPr/>
    </dgm:pt>
    <dgm:pt modelId="{11CD0840-008D-49D2-A284-0EEFFE45995F}" type="pres">
      <dgm:prSet presAssocID="{E776A861-FEA2-4149-8B8A-41D79AED5911}" presName="parTx" presStyleLbl="revTx" presStyleIdx="0" presStyleCnt="4">
        <dgm:presLayoutVars>
          <dgm:chMax val="0"/>
          <dgm:chPref val="0"/>
        </dgm:presLayoutVars>
      </dgm:prSet>
      <dgm:spPr/>
    </dgm:pt>
    <dgm:pt modelId="{8C44796A-0906-4206-B69E-A07AB4CD0DE7}" type="pres">
      <dgm:prSet presAssocID="{E776A861-FEA2-4149-8B8A-41D79AED5911}" presName="txSpace" presStyleCnt="0"/>
      <dgm:spPr/>
    </dgm:pt>
    <dgm:pt modelId="{963AC72D-08C9-4BD5-9AA3-488FD5687CF4}" type="pres">
      <dgm:prSet presAssocID="{E776A861-FEA2-4149-8B8A-41D79AED5911}" presName="desTx" presStyleLbl="revTx" presStyleIdx="1" presStyleCnt="4">
        <dgm:presLayoutVars/>
      </dgm:prSet>
      <dgm:spPr/>
    </dgm:pt>
    <dgm:pt modelId="{7C634B98-ED5C-45EA-8F8A-7DD24B6D3E76}" type="pres">
      <dgm:prSet presAssocID="{84034CA8-C8F4-491C-B106-3C58264D2FAF}" presName="sibTrans" presStyleCnt="0"/>
      <dgm:spPr/>
    </dgm:pt>
    <dgm:pt modelId="{2F0A47A8-EEF1-4275-A4C5-054037D58EE8}" type="pres">
      <dgm:prSet presAssocID="{FF5B594D-F8D5-4280-BF17-F908791D7E9C}" presName="compNode" presStyleCnt="0"/>
      <dgm:spPr/>
    </dgm:pt>
    <dgm:pt modelId="{815F2BF5-407C-40B6-B603-E3FEC8C52293}" type="pres">
      <dgm:prSet presAssocID="{FF5B594D-F8D5-4280-BF17-F908791D7E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E7ED069A-E098-4CAF-8697-46AC2C0FC169}" type="pres">
      <dgm:prSet presAssocID="{FF5B594D-F8D5-4280-BF17-F908791D7E9C}" presName="iconSpace" presStyleCnt="0"/>
      <dgm:spPr/>
    </dgm:pt>
    <dgm:pt modelId="{1941AD92-4106-4D67-9923-C9EEF2E4C227}" type="pres">
      <dgm:prSet presAssocID="{FF5B594D-F8D5-4280-BF17-F908791D7E9C}" presName="parTx" presStyleLbl="revTx" presStyleIdx="2" presStyleCnt="4">
        <dgm:presLayoutVars>
          <dgm:chMax val="0"/>
          <dgm:chPref val="0"/>
        </dgm:presLayoutVars>
      </dgm:prSet>
      <dgm:spPr/>
    </dgm:pt>
    <dgm:pt modelId="{D50C9335-1228-4E78-9D67-53F25D2D6780}" type="pres">
      <dgm:prSet presAssocID="{FF5B594D-F8D5-4280-BF17-F908791D7E9C}" presName="txSpace" presStyleCnt="0"/>
      <dgm:spPr/>
    </dgm:pt>
    <dgm:pt modelId="{921B66A7-E02D-4F65-A2C5-A78A97AE99FA}" type="pres">
      <dgm:prSet presAssocID="{FF5B594D-F8D5-4280-BF17-F908791D7E9C}" presName="desTx" presStyleLbl="revTx" presStyleIdx="3" presStyleCnt="4">
        <dgm:presLayoutVars/>
      </dgm:prSet>
      <dgm:spPr/>
    </dgm:pt>
  </dgm:ptLst>
  <dgm:cxnLst>
    <dgm:cxn modelId="{7ECE1E11-B13F-4D24-BE97-D2B464EFD6BA}" type="presOf" srcId="{17346894-3865-43DD-8034-66421605D7E4}" destId="{921B66A7-E02D-4F65-A2C5-A78A97AE99FA}" srcOrd="0" destOrd="1" presId="urn:microsoft.com/office/officeart/2018/5/layout/CenteredIconLabelDescriptionList"/>
    <dgm:cxn modelId="{C5469B23-93D0-479E-AFA1-D95CE72A81CF}" srcId="{FF5B594D-F8D5-4280-BF17-F908791D7E9C}" destId="{17346894-3865-43DD-8034-66421605D7E4}" srcOrd="1" destOrd="0" parTransId="{88837DE8-04C1-4B78-BC69-3931B3C5A3C3}" sibTransId="{67FD9385-D81B-48BA-8F9A-51A161E157F6}"/>
    <dgm:cxn modelId="{2E20152B-6EFB-4A84-B3A8-FB138E576656}" type="presOf" srcId="{F342B30D-2333-40CF-BBE2-FC358B8C6A43}" destId="{963AC72D-08C9-4BD5-9AA3-488FD5687CF4}" srcOrd="0" destOrd="0" presId="urn:microsoft.com/office/officeart/2018/5/layout/CenteredIconLabelDescriptionList"/>
    <dgm:cxn modelId="{B0AC8138-D480-406C-B518-9873B5C1DCFA}" srcId="{6F56FDDD-61C5-4B78-BEAD-41346F64A700}" destId="{FF5B594D-F8D5-4280-BF17-F908791D7E9C}" srcOrd="1" destOrd="0" parTransId="{1B224A9E-D603-4EE1-949E-12702BFD8CB2}" sibTransId="{4CC88472-2115-43EA-BEBE-B2BA0260AC2B}"/>
    <dgm:cxn modelId="{EE68433C-C8C7-4561-88F9-49D821745B8C}" srcId="{6F56FDDD-61C5-4B78-BEAD-41346F64A700}" destId="{E776A861-FEA2-4149-8B8A-41D79AED5911}" srcOrd="0" destOrd="0" parTransId="{5B091647-8B43-4F66-9DE5-0732E8D7C188}" sibTransId="{84034CA8-C8F4-491C-B106-3C58264D2FAF}"/>
    <dgm:cxn modelId="{10A6B667-EDDF-420A-B303-EB9225117B6F}" type="presOf" srcId="{D38D7311-96E4-4CEB-A26E-42D32C79E1B9}" destId="{963AC72D-08C9-4BD5-9AA3-488FD5687CF4}" srcOrd="0" destOrd="1" presId="urn:microsoft.com/office/officeart/2018/5/layout/CenteredIconLabelDescriptionList"/>
    <dgm:cxn modelId="{E3643F6D-6827-4649-B7D2-19E344DB500A}" srcId="{E776A861-FEA2-4149-8B8A-41D79AED5911}" destId="{F342B30D-2333-40CF-BBE2-FC358B8C6A43}" srcOrd="0" destOrd="0" parTransId="{165147F8-0CCA-425A-994C-34AEC5C1D3E2}" sibTransId="{F38A5A52-DB95-4997-AC13-81B9E7E45879}"/>
    <dgm:cxn modelId="{57A72F73-665F-4BA8-AA8A-6AF5B5605406}" type="presOf" srcId="{E776A861-FEA2-4149-8B8A-41D79AED5911}" destId="{11CD0840-008D-49D2-A284-0EEFFE45995F}" srcOrd="0" destOrd="0" presId="urn:microsoft.com/office/officeart/2018/5/layout/CenteredIconLabelDescriptionList"/>
    <dgm:cxn modelId="{F6284555-59AF-4C10-BE62-7CA504645CF0}" srcId="{E776A861-FEA2-4149-8B8A-41D79AED5911}" destId="{D38D7311-96E4-4CEB-A26E-42D32C79E1B9}" srcOrd="1" destOrd="0" parTransId="{9EF4F796-CBD2-40ED-8978-2B8882BEF8BF}" sibTransId="{35C4395E-40E4-41B5-81AD-38FACF2416D0}"/>
    <dgm:cxn modelId="{18187CAE-2595-4041-BE09-851A644D4801}" type="presOf" srcId="{6F56FDDD-61C5-4B78-BEAD-41346F64A700}" destId="{1D9464B3-FAE9-4AAA-8CA3-F7DA4B40B064}" srcOrd="0" destOrd="0" presId="urn:microsoft.com/office/officeart/2018/5/layout/CenteredIconLabelDescriptionList"/>
    <dgm:cxn modelId="{258751D0-5B90-4360-85DC-08921B23EE1C}" type="presOf" srcId="{FF5B594D-F8D5-4280-BF17-F908791D7E9C}" destId="{1941AD92-4106-4D67-9923-C9EEF2E4C227}" srcOrd="0" destOrd="0" presId="urn:microsoft.com/office/officeart/2018/5/layout/CenteredIconLabelDescriptionList"/>
    <dgm:cxn modelId="{0661DFD7-07F6-4D11-96E4-E94E7D9E0DA6}" type="presOf" srcId="{015C677A-7659-4C3B-AAAF-3EB6801AD1B2}" destId="{921B66A7-E02D-4F65-A2C5-A78A97AE99FA}" srcOrd="0" destOrd="0" presId="urn:microsoft.com/office/officeart/2018/5/layout/CenteredIconLabelDescriptionList"/>
    <dgm:cxn modelId="{737706EC-07E7-424D-ADB2-A08FB5138EFD}" srcId="{FF5B594D-F8D5-4280-BF17-F908791D7E9C}" destId="{015C677A-7659-4C3B-AAAF-3EB6801AD1B2}" srcOrd="0" destOrd="0" parTransId="{1E524FCE-4AD9-4B4C-8DFD-E9627871C311}" sibTransId="{5648C81E-F40A-4CAD-B530-0E41D2F1C147}"/>
    <dgm:cxn modelId="{806A34F7-3382-43E2-BFBF-2FD228FC958F}" type="presParOf" srcId="{1D9464B3-FAE9-4AAA-8CA3-F7DA4B40B064}" destId="{22FDDC3A-B8E2-49AA-B671-BF7638FC9017}" srcOrd="0" destOrd="0" presId="urn:microsoft.com/office/officeart/2018/5/layout/CenteredIconLabelDescriptionList"/>
    <dgm:cxn modelId="{19C0C744-EB57-4A26-AA66-3DFDC8B735FD}" type="presParOf" srcId="{22FDDC3A-B8E2-49AA-B671-BF7638FC9017}" destId="{29D4AEBD-565E-447E-8CD7-DF05E1D86238}" srcOrd="0" destOrd="0" presId="urn:microsoft.com/office/officeart/2018/5/layout/CenteredIconLabelDescriptionList"/>
    <dgm:cxn modelId="{E6574E5C-4270-427E-904F-C3593EE81147}" type="presParOf" srcId="{22FDDC3A-B8E2-49AA-B671-BF7638FC9017}" destId="{78568A38-34AC-4076-84BE-743BB01EC5E5}" srcOrd="1" destOrd="0" presId="urn:microsoft.com/office/officeart/2018/5/layout/CenteredIconLabelDescriptionList"/>
    <dgm:cxn modelId="{7BBD89CB-B083-4855-B45B-C76FCA4E34D9}" type="presParOf" srcId="{22FDDC3A-B8E2-49AA-B671-BF7638FC9017}" destId="{11CD0840-008D-49D2-A284-0EEFFE45995F}" srcOrd="2" destOrd="0" presId="urn:microsoft.com/office/officeart/2018/5/layout/CenteredIconLabelDescriptionList"/>
    <dgm:cxn modelId="{E44A7C15-DA6A-4E31-B365-A537CFCA16DF}" type="presParOf" srcId="{22FDDC3A-B8E2-49AA-B671-BF7638FC9017}" destId="{8C44796A-0906-4206-B69E-A07AB4CD0DE7}" srcOrd="3" destOrd="0" presId="urn:microsoft.com/office/officeart/2018/5/layout/CenteredIconLabelDescriptionList"/>
    <dgm:cxn modelId="{CD999020-5948-4148-895C-11E09D329F3B}" type="presParOf" srcId="{22FDDC3A-B8E2-49AA-B671-BF7638FC9017}" destId="{963AC72D-08C9-4BD5-9AA3-488FD5687CF4}" srcOrd="4" destOrd="0" presId="urn:microsoft.com/office/officeart/2018/5/layout/CenteredIconLabelDescriptionList"/>
    <dgm:cxn modelId="{88963FA6-F156-4F21-828D-7E127B1A8F94}" type="presParOf" srcId="{1D9464B3-FAE9-4AAA-8CA3-F7DA4B40B064}" destId="{7C634B98-ED5C-45EA-8F8A-7DD24B6D3E76}" srcOrd="1" destOrd="0" presId="urn:microsoft.com/office/officeart/2018/5/layout/CenteredIconLabelDescriptionList"/>
    <dgm:cxn modelId="{BD5BC960-AC59-48B3-8C3B-65775B76E343}" type="presParOf" srcId="{1D9464B3-FAE9-4AAA-8CA3-F7DA4B40B064}" destId="{2F0A47A8-EEF1-4275-A4C5-054037D58EE8}" srcOrd="2" destOrd="0" presId="urn:microsoft.com/office/officeart/2018/5/layout/CenteredIconLabelDescriptionList"/>
    <dgm:cxn modelId="{752DBA28-5579-4B9F-B9EB-C8CC7882724E}" type="presParOf" srcId="{2F0A47A8-EEF1-4275-A4C5-054037D58EE8}" destId="{815F2BF5-407C-40B6-B603-E3FEC8C52293}" srcOrd="0" destOrd="0" presId="urn:microsoft.com/office/officeart/2018/5/layout/CenteredIconLabelDescriptionList"/>
    <dgm:cxn modelId="{9DE06217-64DE-4EC1-80A8-965E7F2BE1CF}" type="presParOf" srcId="{2F0A47A8-EEF1-4275-A4C5-054037D58EE8}" destId="{E7ED069A-E098-4CAF-8697-46AC2C0FC169}" srcOrd="1" destOrd="0" presId="urn:microsoft.com/office/officeart/2018/5/layout/CenteredIconLabelDescriptionList"/>
    <dgm:cxn modelId="{8FF50062-CEF9-4AD5-8F79-E320DC4B0A58}" type="presParOf" srcId="{2F0A47A8-EEF1-4275-A4C5-054037D58EE8}" destId="{1941AD92-4106-4D67-9923-C9EEF2E4C227}" srcOrd="2" destOrd="0" presId="urn:microsoft.com/office/officeart/2018/5/layout/CenteredIconLabelDescriptionList"/>
    <dgm:cxn modelId="{CFCCA24C-E889-48E1-AE96-9C983F414989}" type="presParOf" srcId="{2F0A47A8-EEF1-4275-A4C5-054037D58EE8}" destId="{D50C9335-1228-4E78-9D67-53F25D2D6780}" srcOrd="3" destOrd="0" presId="urn:microsoft.com/office/officeart/2018/5/layout/CenteredIconLabelDescriptionList"/>
    <dgm:cxn modelId="{47A8FB22-8C1F-424A-9C6D-0D0F0AEF9A8F}" type="presParOf" srcId="{2F0A47A8-EEF1-4275-A4C5-054037D58EE8}" destId="{921B66A7-E02D-4F65-A2C5-A78A97AE99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ED99BB-433B-4C42-8084-5EF934E31B46}" type="doc">
      <dgm:prSet loTypeId="urn:microsoft.com/office/officeart/2008/layout/PictureStrips" loCatId="list" qsTypeId="urn:microsoft.com/office/officeart/2005/8/quickstyle/simple1" qsCatId="simple" csTypeId="urn:microsoft.com/office/officeart/2005/8/colors/accent0_1" csCatId="mainScheme" phldr="1"/>
      <dgm:spPr/>
    </dgm:pt>
    <dgm:pt modelId="{C3920433-3B24-40BA-9F6F-7964A0A41E51}">
      <dgm:prSet phldrT="[Texto]" custT="1"/>
      <dgm:spPr/>
      <dgm:t>
        <a:bodyPr/>
        <a:lstStyle/>
        <a:p>
          <a:r>
            <a:rPr lang="es-ES" sz="1400" b="1" dirty="0">
              <a:solidFill>
                <a:srgbClr val="FF0000"/>
              </a:solidFill>
            </a:rPr>
            <a:t>CREATIVIDAD</a:t>
          </a:r>
        </a:p>
        <a:p>
          <a:r>
            <a:rPr lang="es-ES" sz="1400" b="1" dirty="0"/>
            <a:t>La idea puede venir del propio pensamiento o de un planteamiento sobre un hábito de consumo</a:t>
          </a:r>
        </a:p>
      </dgm:t>
    </dgm:pt>
    <dgm:pt modelId="{160E07FA-51AD-4C67-B061-02C55F11F904}" type="parTrans" cxnId="{106EDB22-E671-4BC5-8C3B-E7D34EB4D92B}">
      <dgm:prSet/>
      <dgm:spPr/>
      <dgm:t>
        <a:bodyPr/>
        <a:lstStyle/>
        <a:p>
          <a:endParaRPr lang="es-ES"/>
        </a:p>
      </dgm:t>
    </dgm:pt>
    <dgm:pt modelId="{F7F35825-7797-4C91-A7E8-996FE7094FD5}" type="sibTrans" cxnId="{106EDB22-E671-4BC5-8C3B-E7D34EB4D92B}">
      <dgm:prSet/>
      <dgm:spPr/>
      <dgm:t>
        <a:bodyPr/>
        <a:lstStyle/>
        <a:p>
          <a:endParaRPr lang="es-ES"/>
        </a:p>
      </dgm:t>
    </dgm:pt>
    <dgm:pt modelId="{A8AF5311-5FAB-4032-AA8B-1010605A8410}">
      <dgm:prSet phldrT="[Texto]" custT="1"/>
      <dgm:spPr/>
      <dgm:t>
        <a:bodyPr/>
        <a:lstStyle/>
        <a:p>
          <a:r>
            <a:rPr lang="es-ES" sz="1400" b="1" dirty="0">
              <a:solidFill>
                <a:srgbClr val="C00000"/>
              </a:solidFill>
            </a:rPr>
            <a:t>TENDENCIA SOCIAL</a:t>
          </a:r>
        </a:p>
        <a:p>
          <a:endParaRPr lang="es-ES" sz="1400" b="1" dirty="0"/>
        </a:p>
        <a:p>
          <a:r>
            <a:rPr lang="es-ES" sz="1400" b="1" dirty="0"/>
            <a:t>los cambios demográficos, culturales, sociales, políticos, etc. que generan nuevos hábitos y comportamientos</a:t>
          </a:r>
        </a:p>
      </dgm:t>
    </dgm:pt>
    <dgm:pt modelId="{0AF216BB-6038-46B4-BD1E-F887841579AC}" type="parTrans" cxnId="{60CEEBE2-7CDA-442B-9176-65CE29E3B783}">
      <dgm:prSet/>
      <dgm:spPr/>
      <dgm:t>
        <a:bodyPr/>
        <a:lstStyle/>
        <a:p>
          <a:endParaRPr lang="es-ES"/>
        </a:p>
      </dgm:t>
    </dgm:pt>
    <dgm:pt modelId="{2EBEC6DE-8E24-4A8D-A2C4-4CAF5B129C23}" type="sibTrans" cxnId="{60CEEBE2-7CDA-442B-9176-65CE29E3B783}">
      <dgm:prSet/>
      <dgm:spPr/>
      <dgm:t>
        <a:bodyPr/>
        <a:lstStyle/>
        <a:p>
          <a:endParaRPr lang="es-ES"/>
        </a:p>
      </dgm:t>
    </dgm:pt>
    <dgm:pt modelId="{EEE402D4-7B61-4058-8A16-811481039F1A}">
      <dgm:prSet phldrT="[Texto]" custT="1"/>
      <dgm:spPr/>
      <dgm:t>
        <a:bodyPr/>
        <a:lstStyle/>
        <a:p>
          <a:r>
            <a:rPr lang="es-ES" sz="1400" b="1" dirty="0">
              <a:solidFill>
                <a:srgbClr val="00B050"/>
              </a:solidFill>
            </a:rPr>
            <a:t>CONOCIMIENTOS Y EXPERIENCIAS</a:t>
          </a:r>
        </a:p>
        <a:p>
          <a:r>
            <a:rPr lang="es-ES" sz="1400" b="1" dirty="0"/>
            <a:t>La formación académica que se posee y la experiencia en diferentes actividades</a:t>
          </a:r>
        </a:p>
      </dgm:t>
    </dgm:pt>
    <dgm:pt modelId="{E30CC2AA-CDDF-4DB7-AA05-0773FE4A0845}" type="parTrans" cxnId="{0BDA6E47-4B87-4AF8-AD66-9BDB1B182A28}">
      <dgm:prSet/>
      <dgm:spPr/>
      <dgm:t>
        <a:bodyPr/>
        <a:lstStyle/>
        <a:p>
          <a:endParaRPr lang="es-ES"/>
        </a:p>
      </dgm:t>
    </dgm:pt>
    <dgm:pt modelId="{DDC226FB-82FD-4F36-8CD5-B96C9A89BCBA}" type="sibTrans" cxnId="{0BDA6E47-4B87-4AF8-AD66-9BDB1B182A28}">
      <dgm:prSet/>
      <dgm:spPr/>
      <dgm:t>
        <a:bodyPr/>
        <a:lstStyle/>
        <a:p>
          <a:endParaRPr lang="es-ES"/>
        </a:p>
      </dgm:t>
    </dgm:pt>
    <dgm:pt modelId="{95282DCC-C076-460F-81D4-0B972DE25C4E}">
      <dgm:prSet custT="1"/>
      <dgm:spPr/>
      <dgm:t>
        <a:bodyPr/>
        <a:lstStyle/>
        <a:p>
          <a:r>
            <a:rPr lang="es-ES" sz="1400" b="1" dirty="0">
              <a:solidFill>
                <a:srgbClr val="0070C0"/>
              </a:solidFill>
            </a:rPr>
            <a:t>NUEVAS TECNOLOGÍAS</a:t>
          </a:r>
        </a:p>
        <a:p>
          <a:r>
            <a:rPr lang="es-ES" sz="1400" b="1" dirty="0"/>
            <a:t>Nuevos métodos de comercialización a través de internet</a:t>
          </a:r>
        </a:p>
      </dgm:t>
    </dgm:pt>
    <dgm:pt modelId="{EEDB81B1-101A-40B9-8CAD-4D3F0E6A5261}" type="parTrans" cxnId="{D378EB09-92A7-4AA4-98CD-821A5749834A}">
      <dgm:prSet/>
      <dgm:spPr/>
      <dgm:t>
        <a:bodyPr/>
        <a:lstStyle/>
        <a:p>
          <a:endParaRPr lang="es-ES"/>
        </a:p>
      </dgm:t>
    </dgm:pt>
    <dgm:pt modelId="{7F175EA9-EFAD-417A-BBCF-543C7760F6B1}" type="sibTrans" cxnId="{D378EB09-92A7-4AA4-98CD-821A5749834A}">
      <dgm:prSet/>
      <dgm:spPr/>
      <dgm:t>
        <a:bodyPr/>
        <a:lstStyle/>
        <a:p>
          <a:endParaRPr lang="es-ES"/>
        </a:p>
      </dgm:t>
    </dgm:pt>
    <dgm:pt modelId="{433B58AF-848D-48CE-BFD1-34DCF76389D1}">
      <dgm:prSet custT="1"/>
      <dgm:spPr/>
      <dgm:t>
        <a:bodyPr/>
        <a:lstStyle/>
        <a:p>
          <a:r>
            <a:rPr lang="es-ES" sz="1400" b="1" dirty="0">
              <a:solidFill>
                <a:srgbClr val="7030A0"/>
              </a:solidFill>
            </a:rPr>
            <a:t>INNOVACIÓN</a:t>
          </a:r>
        </a:p>
        <a:p>
          <a:r>
            <a:rPr lang="es-ES" sz="1400" b="1" dirty="0"/>
            <a:t>A partir de la investigación sobre un planteamiento inicial</a:t>
          </a:r>
        </a:p>
      </dgm:t>
    </dgm:pt>
    <dgm:pt modelId="{3C51B8B1-01FF-42F4-8A14-A7C591A7462B}" type="parTrans" cxnId="{951B9588-E048-417D-A2B0-0E1DE726EEA6}">
      <dgm:prSet/>
      <dgm:spPr/>
      <dgm:t>
        <a:bodyPr/>
        <a:lstStyle/>
        <a:p>
          <a:endParaRPr lang="es-ES"/>
        </a:p>
      </dgm:t>
    </dgm:pt>
    <dgm:pt modelId="{C99A17D6-F77D-435A-B352-928794B42C52}" type="sibTrans" cxnId="{951B9588-E048-417D-A2B0-0E1DE726EEA6}">
      <dgm:prSet/>
      <dgm:spPr/>
      <dgm:t>
        <a:bodyPr/>
        <a:lstStyle/>
        <a:p>
          <a:endParaRPr lang="es-ES"/>
        </a:p>
      </dgm:t>
    </dgm:pt>
    <dgm:pt modelId="{9F977613-BC13-4178-BAE6-DC1ABD0DD6E0}">
      <dgm:prSet custT="1"/>
      <dgm:spPr/>
      <dgm:t>
        <a:bodyPr/>
        <a:lstStyle/>
        <a:p>
          <a:r>
            <a:rPr lang="es-ES" sz="1400" b="1" dirty="0">
              <a:solidFill>
                <a:srgbClr val="002060"/>
              </a:solidFill>
            </a:rPr>
            <a:t>PRODUCTOS Y SERVICIOS DEL ENTORNO</a:t>
          </a:r>
        </a:p>
        <a:p>
          <a:r>
            <a:rPr lang="es-ES" sz="1400" b="1" dirty="0"/>
            <a:t>Observar el entorno. Comprobar que hay servicios mal prestados, por ejemplo, puede  sugerir una nueva oportunidad</a:t>
          </a:r>
        </a:p>
      </dgm:t>
    </dgm:pt>
    <dgm:pt modelId="{D7EF94C3-0B05-4124-A789-843711598017}" type="parTrans" cxnId="{4E61E30B-F43B-40DB-BE3E-347A041E3469}">
      <dgm:prSet/>
      <dgm:spPr/>
      <dgm:t>
        <a:bodyPr/>
        <a:lstStyle/>
        <a:p>
          <a:endParaRPr lang="es-ES"/>
        </a:p>
      </dgm:t>
    </dgm:pt>
    <dgm:pt modelId="{D5DF5FB3-8982-4519-88FF-46FDD69D7992}" type="sibTrans" cxnId="{4E61E30B-F43B-40DB-BE3E-347A041E3469}">
      <dgm:prSet/>
      <dgm:spPr/>
      <dgm:t>
        <a:bodyPr/>
        <a:lstStyle/>
        <a:p>
          <a:endParaRPr lang="es-ES"/>
        </a:p>
      </dgm:t>
    </dgm:pt>
    <dgm:pt modelId="{83370E9D-93CC-479D-BE36-BC8880BF73E2}" type="pres">
      <dgm:prSet presAssocID="{06ED99BB-433B-4C42-8084-5EF934E31B46}" presName="Name0" presStyleCnt="0">
        <dgm:presLayoutVars>
          <dgm:dir/>
          <dgm:resizeHandles val="exact"/>
        </dgm:presLayoutVars>
      </dgm:prSet>
      <dgm:spPr/>
    </dgm:pt>
    <dgm:pt modelId="{7691F465-A850-4EAC-A0B4-EB2E8D2C314D}" type="pres">
      <dgm:prSet presAssocID="{C3920433-3B24-40BA-9F6F-7964A0A41E51}" presName="composite" presStyleCnt="0"/>
      <dgm:spPr/>
    </dgm:pt>
    <dgm:pt modelId="{C2B84D91-8D2A-4161-8DB8-321D25287795}" type="pres">
      <dgm:prSet presAssocID="{C3920433-3B24-40BA-9F6F-7964A0A41E51}" presName="rect1" presStyleLbl="trAlignAcc1" presStyleIdx="0" presStyleCnt="6" custScaleY="132070">
        <dgm:presLayoutVars>
          <dgm:bulletEnabled val="1"/>
        </dgm:presLayoutVars>
      </dgm:prSet>
      <dgm:spPr/>
    </dgm:pt>
    <dgm:pt modelId="{1B77D634-B8B9-464C-825E-E4414432A46D}" type="pres">
      <dgm:prSet presAssocID="{C3920433-3B24-40BA-9F6F-7964A0A41E51}" presName="rect2" presStyleLbl="fgImgPlace1" presStyleIdx="0" presStyleCnt="6" custScaleY="6183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6DA64696-B64F-4DB4-94BA-9F80D77767C2}" type="pres">
      <dgm:prSet presAssocID="{F7F35825-7797-4C91-A7E8-996FE7094FD5}" presName="sibTrans" presStyleCnt="0"/>
      <dgm:spPr/>
    </dgm:pt>
    <dgm:pt modelId="{31475CC5-FA0F-44BA-94E5-D0699298DC40}" type="pres">
      <dgm:prSet presAssocID="{95282DCC-C076-460F-81D4-0B972DE25C4E}" presName="composite" presStyleCnt="0"/>
      <dgm:spPr/>
    </dgm:pt>
    <dgm:pt modelId="{D70B59A2-714D-4F33-8A53-0A8B71D93549}" type="pres">
      <dgm:prSet presAssocID="{95282DCC-C076-460F-81D4-0B972DE25C4E}" presName="rect1" presStyleLbl="trAlignAcc1" presStyleIdx="1" presStyleCnt="6" custScaleY="132070">
        <dgm:presLayoutVars>
          <dgm:bulletEnabled val="1"/>
        </dgm:presLayoutVars>
      </dgm:prSet>
      <dgm:spPr/>
    </dgm:pt>
    <dgm:pt modelId="{7E1611C5-33C7-4BF2-B66B-19AAF12B4692}" type="pres">
      <dgm:prSet presAssocID="{95282DCC-C076-460F-81D4-0B972DE25C4E}" presName="rect2" presStyleLbl="fgImgPlace1" presStyleIdx="1" presStyleCnt="6" custScaleY="6702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BF99237-B372-4DEB-97D7-53604742A3D3}" type="pres">
      <dgm:prSet presAssocID="{7F175EA9-EFAD-417A-BBCF-543C7760F6B1}" presName="sibTrans" presStyleCnt="0"/>
      <dgm:spPr/>
    </dgm:pt>
    <dgm:pt modelId="{313C7C54-6E57-4798-9CA2-21B59DE83011}" type="pres">
      <dgm:prSet presAssocID="{433B58AF-848D-48CE-BFD1-34DCF76389D1}" presName="composite" presStyleCnt="0"/>
      <dgm:spPr/>
    </dgm:pt>
    <dgm:pt modelId="{396F660C-DDE6-4A25-B01C-F132696102D8}" type="pres">
      <dgm:prSet presAssocID="{433B58AF-848D-48CE-BFD1-34DCF76389D1}" presName="rect1" presStyleLbl="trAlignAcc1" presStyleIdx="2" presStyleCnt="6" custScaleY="132070">
        <dgm:presLayoutVars>
          <dgm:bulletEnabled val="1"/>
        </dgm:presLayoutVars>
      </dgm:prSet>
      <dgm:spPr/>
    </dgm:pt>
    <dgm:pt modelId="{2E9232AF-B2DA-4E86-88E3-2DE0DC418F96}" type="pres">
      <dgm:prSet presAssocID="{433B58AF-848D-48CE-BFD1-34DCF76389D1}" presName="rect2" presStyleLbl="fgImgPlace1" presStyleIdx="2" presStyleCnt="6" custScaleY="6958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082EB6A4-8756-4BBD-8F7A-1C90E3B2C73C}" type="pres">
      <dgm:prSet presAssocID="{C99A17D6-F77D-435A-B352-928794B42C52}" presName="sibTrans" presStyleCnt="0"/>
      <dgm:spPr/>
    </dgm:pt>
    <dgm:pt modelId="{4851BAD5-DBD0-4934-9347-6EB0858D3755}" type="pres">
      <dgm:prSet presAssocID="{A8AF5311-5FAB-4032-AA8B-1010605A8410}" presName="composite" presStyleCnt="0"/>
      <dgm:spPr/>
    </dgm:pt>
    <dgm:pt modelId="{DEB9308E-D917-4ED4-ABF6-B1A554FFD4AB}" type="pres">
      <dgm:prSet presAssocID="{A8AF5311-5FAB-4032-AA8B-1010605A8410}" presName="rect1" presStyleLbl="trAlignAcc1" presStyleIdx="3" presStyleCnt="6" custScaleY="149540" custLinFactNeighborX="31" custLinFactNeighborY="2963">
        <dgm:presLayoutVars>
          <dgm:bulletEnabled val="1"/>
        </dgm:presLayoutVars>
      </dgm:prSet>
      <dgm:spPr/>
    </dgm:pt>
    <dgm:pt modelId="{09AB2935-5523-44B7-B2C1-A68F815F511B}" type="pres">
      <dgm:prSet presAssocID="{A8AF5311-5FAB-4032-AA8B-1010605A8410}" presName="rect2" presStyleLbl="fgImgPlace1" presStyleIdx="3" presStyleCnt="6" custScaleY="6083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86124B7-4870-4479-A5A8-F646AFBF2361}" type="pres">
      <dgm:prSet presAssocID="{2EBEC6DE-8E24-4A8D-A2C4-4CAF5B129C23}" presName="sibTrans" presStyleCnt="0"/>
      <dgm:spPr/>
    </dgm:pt>
    <dgm:pt modelId="{EFCC922B-C533-4630-A54D-B9A13A2696B7}" type="pres">
      <dgm:prSet presAssocID="{EEE402D4-7B61-4058-8A16-811481039F1A}" presName="composite" presStyleCnt="0"/>
      <dgm:spPr/>
    </dgm:pt>
    <dgm:pt modelId="{4BA6E1D7-875E-4D9D-B0C8-3837E5BD839E}" type="pres">
      <dgm:prSet presAssocID="{EEE402D4-7B61-4058-8A16-811481039F1A}" presName="rect1" presStyleLbl="trAlignAcc1" presStyleIdx="4" presStyleCnt="6" custScaleY="132070">
        <dgm:presLayoutVars>
          <dgm:bulletEnabled val="1"/>
        </dgm:presLayoutVars>
      </dgm:prSet>
      <dgm:spPr/>
    </dgm:pt>
    <dgm:pt modelId="{ABE422C6-C17D-439E-BF24-FFA79FD5A121}" type="pres">
      <dgm:prSet presAssocID="{EEE402D4-7B61-4058-8A16-811481039F1A}" presName="rect2" presStyleLbl="fgImgPlace1" presStyleIdx="4" presStyleCnt="6" custScaleY="6174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4F18FE6-47B6-4EEB-A18D-91CE03C0DDEB}" type="pres">
      <dgm:prSet presAssocID="{DDC226FB-82FD-4F36-8CD5-B96C9A89BCBA}" presName="sibTrans" presStyleCnt="0"/>
      <dgm:spPr/>
    </dgm:pt>
    <dgm:pt modelId="{50B79DDD-0D80-4642-9808-C68E968A8D00}" type="pres">
      <dgm:prSet presAssocID="{9F977613-BC13-4178-BAE6-DC1ABD0DD6E0}" presName="composite" presStyleCnt="0"/>
      <dgm:spPr/>
    </dgm:pt>
    <dgm:pt modelId="{6FE8ED9D-6A1C-4F6B-A462-197C73BA5CC3}" type="pres">
      <dgm:prSet presAssocID="{9F977613-BC13-4178-BAE6-DC1ABD0DD6E0}" presName="rect1" presStyleLbl="trAlignAcc1" presStyleIdx="5" presStyleCnt="6" custScaleY="132070">
        <dgm:presLayoutVars>
          <dgm:bulletEnabled val="1"/>
        </dgm:presLayoutVars>
      </dgm:prSet>
      <dgm:spPr/>
    </dgm:pt>
    <dgm:pt modelId="{6E562BA9-4308-46A9-A6B7-2424F41E8AFA}" type="pres">
      <dgm:prSet presAssocID="{9F977613-BC13-4178-BAE6-DC1ABD0DD6E0}" presName="rect2" presStyleLbl="fgImgPlace1" presStyleIdx="5" presStyleCnt="6" custScaleY="6849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D378EB09-92A7-4AA4-98CD-821A5749834A}" srcId="{06ED99BB-433B-4C42-8084-5EF934E31B46}" destId="{95282DCC-C076-460F-81D4-0B972DE25C4E}" srcOrd="1" destOrd="0" parTransId="{EEDB81B1-101A-40B9-8CAD-4D3F0E6A5261}" sibTransId="{7F175EA9-EFAD-417A-BBCF-543C7760F6B1}"/>
    <dgm:cxn modelId="{4E61E30B-F43B-40DB-BE3E-347A041E3469}" srcId="{06ED99BB-433B-4C42-8084-5EF934E31B46}" destId="{9F977613-BC13-4178-BAE6-DC1ABD0DD6E0}" srcOrd="5" destOrd="0" parTransId="{D7EF94C3-0B05-4124-A789-843711598017}" sibTransId="{D5DF5FB3-8982-4519-88FF-46FDD69D7992}"/>
    <dgm:cxn modelId="{106EDB22-E671-4BC5-8C3B-E7D34EB4D92B}" srcId="{06ED99BB-433B-4C42-8084-5EF934E31B46}" destId="{C3920433-3B24-40BA-9F6F-7964A0A41E51}" srcOrd="0" destOrd="0" parTransId="{160E07FA-51AD-4C67-B061-02C55F11F904}" sibTransId="{F7F35825-7797-4C91-A7E8-996FE7094FD5}"/>
    <dgm:cxn modelId="{0BDA6E47-4B87-4AF8-AD66-9BDB1B182A28}" srcId="{06ED99BB-433B-4C42-8084-5EF934E31B46}" destId="{EEE402D4-7B61-4058-8A16-811481039F1A}" srcOrd="4" destOrd="0" parTransId="{E30CC2AA-CDDF-4DB7-AA05-0773FE4A0845}" sibTransId="{DDC226FB-82FD-4F36-8CD5-B96C9A89BCBA}"/>
    <dgm:cxn modelId="{907A324E-21B7-4C90-AE1D-21A84F593062}" type="presOf" srcId="{9F977613-BC13-4178-BAE6-DC1ABD0DD6E0}" destId="{6FE8ED9D-6A1C-4F6B-A462-197C73BA5CC3}" srcOrd="0" destOrd="0" presId="urn:microsoft.com/office/officeart/2008/layout/PictureStrips"/>
    <dgm:cxn modelId="{951B9588-E048-417D-A2B0-0E1DE726EEA6}" srcId="{06ED99BB-433B-4C42-8084-5EF934E31B46}" destId="{433B58AF-848D-48CE-BFD1-34DCF76389D1}" srcOrd="2" destOrd="0" parTransId="{3C51B8B1-01FF-42F4-8A14-A7C591A7462B}" sibTransId="{C99A17D6-F77D-435A-B352-928794B42C52}"/>
    <dgm:cxn modelId="{EBF1B3AD-B7C9-49FD-8C22-EAE37B7D913B}" type="presOf" srcId="{95282DCC-C076-460F-81D4-0B972DE25C4E}" destId="{D70B59A2-714D-4F33-8A53-0A8B71D93549}" srcOrd="0" destOrd="0" presId="urn:microsoft.com/office/officeart/2008/layout/PictureStrips"/>
    <dgm:cxn modelId="{3551F0B6-E6EA-457E-86A8-00B495ABBB7D}" type="presOf" srcId="{EEE402D4-7B61-4058-8A16-811481039F1A}" destId="{4BA6E1D7-875E-4D9D-B0C8-3837E5BD839E}" srcOrd="0" destOrd="0" presId="urn:microsoft.com/office/officeart/2008/layout/PictureStrips"/>
    <dgm:cxn modelId="{4E9085D5-960F-4070-ABCB-C7A99F756E53}" type="presOf" srcId="{06ED99BB-433B-4C42-8084-5EF934E31B46}" destId="{83370E9D-93CC-479D-BE36-BC8880BF73E2}" srcOrd="0" destOrd="0" presId="urn:microsoft.com/office/officeart/2008/layout/PictureStrips"/>
    <dgm:cxn modelId="{B7EEA9D6-462E-4CAC-83FE-FE4108B8819D}" type="presOf" srcId="{C3920433-3B24-40BA-9F6F-7964A0A41E51}" destId="{C2B84D91-8D2A-4161-8DB8-321D25287795}" srcOrd="0" destOrd="0" presId="urn:microsoft.com/office/officeart/2008/layout/PictureStrips"/>
    <dgm:cxn modelId="{60CEEBE2-7CDA-442B-9176-65CE29E3B783}" srcId="{06ED99BB-433B-4C42-8084-5EF934E31B46}" destId="{A8AF5311-5FAB-4032-AA8B-1010605A8410}" srcOrd="3" destOrd="0" parTransId="{0AF216BB-6038-46B4-BD1E-F887841579AC}" sibTransId="{2EBEC6DE-8E24-4A8D-A2C4-4CAF5B129C23}"/>
    <dgm:cxn modelId="{47D930EB-7054-4C7F-9F0E-25CE0BF45D22}" type="presOf" srcId="{433B58AF-848D-48CE-BFD1-34DCF76389D1}" destId="{396F660C-DDE6-4A25-B01C-F132696102D8}" srcOrd="0" destOrd="0" presId="urn:microsoft.com/office/officeart/2008/layout/PictureStrips"/>
    <dgm:cxn modelId="{2414C8FD-FDC1-4134-AE59-CD1E8DA50D6A}" type="presOf" srcId="{A8AF5311-5FAB-4032-AA8B-1010605A8410}" destId="{DEB9308E-D917-4ED4-ABF6-B1A554FFD4AB}" srcOrd="0" destOrd="0" presId="urn:microsoft.com/office/officeart/2008/layout/PictureStrips"/>
    <dgm:cxn modelId="{2879E864-6CE9-4FA9-9125-2C12B24C157C}" type="presParOf" srcId="{83370E9D-93CC-479D-BE36-BC8880BF73E2}" destId="{7691F465-A850-4EAC-A0B4-EB2E8D2C314D}" srcOrd="0" destOrd="0" presId="urn:microsoft.com/office/officeart/2008/layout/PictureStrips"/>
    <dgm:cxn modelId="{A20BD61E-2C1D-415B-831D-8CDDB444E771}" type="presParOf" srcId="{7691F465-A850-4EAC-A0B4-EB2E8D2C314D}" destId="{C2B84D91-8D2A-4161-8DB8-321D25287795}" srcOrd="0" destOrd="0" presId="urn:microsoft.com/office/officeart/2008/layout/PictureStrips"/>
    <dgm:cxn modelId="{3B08FB0A-E8D2-4011-A19D-6BAD59B87BAC}" type="presParOf" srcId="{7691F465-A850-4EAC-A0B4-EB2E8D2C314D}" destId="{1B77D634-B8B9-464C-825E-E4414432A46D}" srcOrd="1" destOrd="0" presId="urn:microsoft.com/office/officeart/2008/layout/PictureStrips"/>
    <dgm:cxn modelId="{FA16BE27-D5D1-4E38-9E56-A983ABBEDA7F}" type="presParOf" srcId="{83370E9D-93CC-479D-BE36-BC8880BF73E2}" destId="{6DA64696-B64F-4DB4-94BA-9F80D77767C2}" srcOrd="1" destOrd="0" presId="urn:microsoft.com/office/officeart/2008/layout/PictureStrips"/>
    <dgm:cxn modelId="{32C45F85-03C1-4743-8AE6-31931A13256A}" type="presParOf" srcId="{83370E9D-93CC-479D-BE36-BC8880BF73E2}" destId="{31475CC5-FA0F-44BA-94E5-D0699298DC40}" srcOrd="2" destOrd="0" presId="urn:microsoft.com/office/officeart/2008/layout/PictureStrips"/>
    <dgm:cxn modelId="{A26BED15-D0F1-4DC1-BAF5-0BB143765643}" type="presParOf" srcId="{31475CC5-FA0F-44BA-94E5-D0699298DC40}" destId="{D70B59A2-714D-4F33-8A53-0A8B71D93549}" srcOrd="0" destOrd="0" presId="urn:microsoft.com/office/officeart/2008/layout/PictureStrips"/>
    <dgm:cxn modelId="{76CFE5A9-A6EA-4CA7-9F52-0168EF43D0CD}" type="presParOf" srcId="{31475CC5-FA0F-44BA-94E5-D0699298DC40}" destId="{7E1611C5-33C7-4BF2-B66B-19AAF12B4692}" srcOrd="1" destOrd="0" presId="urn:microsoft.com/office/officeart/2008/layout/PictureStrips"/>
    <dgm:cxn modelId="{12CCDD24-BDB1-4F81-B687-1B6D6787EAFC}" type="presParOf" srcId="{83370E9D-93CC-479D-BE36-BC8880BF73E2}" destId="{EBF99237-B372-4DEB-97D7-53604742A3D3}" srcOrd="3" destOrd="0" presId="urn:microsoft.com/office/officeart/2008/layout/PictureStrips"/>
    <dgm:cxn modelId="{2C5DD652-3720-445E-BE32-8E53C7E44611}" type="presParOf" srcId="{83370E9D-93CC-479D-BE36-BC8880BF73E2}" destId="{313C7C54-6E57-4798-9CA2-21B59DE83011}" srcOrd="4" destOrd="0" presId="urn:microsoft.com/office/officeart/2008/layout/PictureStrips"/>
    <dgm:cxn modelId="{1967EE92-8069-4A42-8D2D-951DCDC6D426}" type="presParOf" srcId="{313C7C54-6E57-4798-9CA2-21B59DE83011}" destId="{396F660C-DDE6-4A25-B01C-F132696102D8}" srcOrd="0" destOrd="0" presId="urn:microsoft.com/office/officeart/2008/layout/PictureStrips"/>
    <dgm:cxn modelId="{2CBC0DF3-1CC5-48B0-9176-8072BA22771F}" type="presParOf" srcId="{313C7C54-6E57-4798-9CA2-21B59DE83011}" destId="{2E9232AF-B2DA-4E86-88E3-2DE0DC418F96}" srcOrd="1" destOrd="0" presId="urn:microsoft.com/office/officeart/2008/layout/PictureStrips"/>
    <dgm:cxn modelId="{05BFF9C4-35BF-4091-89DC-A1BFDB9D2F08}" type="presParOf" srcId="{83370E9D-93CC-479D-BE36-BC8880BF73E2}" destId="{082EB6A4-8756-4BBD-8F7A-1C90E3B2C73C}" srcOrd="5" destOrd="0" presId="urn:microsoft.com/office/officeart/2008/layout/PictureStrips"/>
    <dgm:cxn modelId="{6692E093-DC52-4056-817B-222FC852893F}" type="presParOf" srcId="{83370E9D-93CC-479D-BE36-BC8880BF73E2}" destId="{4851BAD5-DBD0-4934-9347-6EB0858D3755}" srcOrd="6" destOrd="0" presId="urn:microsoft.com/office/officeart/2008/layout/PictureStrips"/>
    <dgm:cxn modelId="{233A6E49-BA37-4BE0-8543-CE2A8A41BFE0}" type="presParOf" srcId="{4851BAD5-DBD0-4934-9347-6EB0858D3755}" destId="{DEB9308E-D917-4ED4-ABF6-B1A554FFD4AB}" srcOrd="0" destOrd="0" presId="urn:microsoft.com/office/officeart/2008/layout/PictureStrips"/>
    <dgm:cxn modelId="{A06AB022-B94E-49E2-AA2B-95011D7BF44E}" type="presParOf" srcId="{4851BAD5-DBD0-4934-9347-6EB0858D3755}" destId="{09AB2935-5523-44B7-B2C1-A68F815F511B}" srcOrd="1" destOrd="0" presId="urn:microsoft.com/office/officeart/2008/layout/PictureStrips"/>
    <dgm:cxn modelId="{E6D047EE-B2F2-4B27-88DC-408876066B70}" type="presParOf" srcId="{83370E9D-93CC-479D-BE36-BC8880BF73E2}" destId="{386124B7-4870-4479-A5A8-F646AFBF2361}" srcOrd="7" destOrd="0" presId="urn:microsoft.com/office/officeart/2008/layout/PictureStrips"/>
    <dgm:cxn modelId="{B748245F-FD33-4C8C-ACFE-0AB1D47069D2}" type="presParOf" srcId="{83370E9D-93CC-479D-BE36-BC8880BF73E2}" destId="{EFCC922B-C533-4630-A54D-B9A13A2696B7}" srcOrd="8" destOrd="0" presId="urn:microsoft.com/office/officeart/2008/layout/PictureStrips"/>
    <dgm:cxn modelId="{D3E7E0EE-D187-4F51-AC6D-BD38AC7B7F50}" type="presParOf" srcId="{EFCC922B-C533-4630-A54D-B9A13A2696B7}" destId="{4BA6E1D7-875E-4D9D-B0C8-3837E5BD839E}" srcOrd="0" destOrd="0" presId="urn:microsoft.com/office/officeart/2008/layout/PictureStrips"/>
    <dgm:cxn modelId="{A4F7A10A-7584-4F55-A49D-E89BF71A1312}" type="presParOf" srcId="{EFCC922B-C533-4630-A54D-B9A13A2696B7}" destId="{ABE422C6-C17D-439E-BF24-FFA79FD5A121}" srcOrd="1" destOrd="0" presId="urn:microsoft.com/office/officeart/2008/layout/PictureStrips"/>
    <dgm:cxn modelId="{51CFEFB6-C77E-4069-8D5B-8655DC5963D8}" type="presParOf" srcId="{83370E9D-93CC-479D-BE36-BC8880BF73E2}" destId="{14F18FE6-47B6-4EEB-A18D-91CE03C0DDEB}" srcOrd="9" destOrd="0" presId="urn:microsoft.com/office/officeart/2008/layout/PictureStrips"/>
    <dgm:cxn modelId="{D2FEBEBD-9D71-4381-B00B-02512DE65F81}" type="presParOf" srcId="{83370E9D-93CC-479D-BE36-BC8880BF73E2}" destId="{50B79DDD-0D80-4642-9808-C68E968A8D00}" srcOrd="10" destOrd="0" presId="urn:microsoft.com/office/officeart/2008/layout/PictureStrips"/>
    <dgm:cxn modelId="{19C62F55-E0B2-4D24-AD45-60C536473A95}" type="presParOf" srcId="{50B79DDD-0D80-4642-9808-C68E968A8D00}" destId="{6FE8ED9D-6A1C-4F6B-A462-197C73BA5CC3}" srcOrd="0" destOrd="0" presId="urn:microsoft.com/office/officeart/2008/layout/PictureStrips"/>
    <dgm:cxn modelId="{3CD3A195-4237-4F96-8BA7-EB51B16B0794}" type="presParOf" srcId="{50B79DDD-0D80-4642-9808-C68E968A8D00}" destId="{6E562BA9-4308-46A9-A6B7-2424F41E8AF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95A2DA-975C-465B-93A7-F3D2ACCDF279}" type="doc">
      <dgm:prSet loTypeId="urn:microsoft.com/office/officeart/2005/8/layout/cycle2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5AB0A2C-305D-4A5D-AEBB-45DB05B871BF}">
      <dgm:prSet custT="1"/>
      <dgm:spPr/>
      <dgm:t>
        <a:bodyPr/>
        <a:lstStyle/>
        <a:p>
          <a:r>
            <a:rPr lang="es-ES" sz="1400" b="1" dirty="0"/>
            <a:t>VIABILIDAD TÉCNICA</a:t>
          </a:r>
        </a:p>
        <a:p>
          <a:r>
            <a:rPr lang="es-ES" sz="1400" dirty="0"/>
            <a:t> ¿Es posible llevarla a cabo técnicamente?</a:t>
          </a:r>
        </a:p>
      </dgm:t>
    </dgm:pt>
    <dgm:pt modelId="{41DBFD29-6339-4DD5-AF57-F24FA4D73173}" type="parTrans" cxnId="{099C2B3C-B6D3-49A1-B9FF-E18FC534CE38}">
      <dgm:prSet/>
      <dgm:spPr/>
      <dgm:t>
        <a:bodyPr/>
        <a:lstStyle/>
        <a:p>
          <a:endParaRPr lang="es-ES"/>
        </a:p>
      </dgm:t>
    </dgm:pt>
    <dgm:pt modelId="{AC7B9BDE-C186-4C33-95F6-633F20ADA9D8}" type="sibTrans" cxnId="{099C2B3C-B6D3-49A1-B9FF-E18FC534CE38}">
      <dgm:prSet/>
      <dgm:spPr/>
      <dgm:t>
        <a:bodyPr/>
        <a:lstStyle/>
        <a:p>
          <a:endParaRPr lang="es-ES"/>
        </a:p>
      </dgm:t>
    </dgm:pt>
    <dgm:pt modelId="{2C287216-49B5-4F12-BEF8-6377742BD760}">
      <dgm:prSet custT="1"/>
      <dgm:spPr/>
      <dgm:t>
        <a:bodyPr/>
        <a:lstStyle/>
        <a:p>
          <a:r>
            <a:rPr lang="es-ES" sz="1400" b="1" dirty="0"/>
            <a:t>VIABILIDAD COMERCIAL</a:t>
          </a:r>
        </a:p>
        <a:p>
          <a:r>
            <a:rPr lang="es-ES" sz="1400" dirty="0"/>
            <a:t>¿Cómo satisface las necesidades y cómo crea valor?</a:t>
          </a:r>
        </a:p>
      </dgm:t>
    </dgm:pt>
    <dgm:pt modelId="{BBF5E697-7483-4735-8D70-0CDEDD905ECA}" type="parTrans" cxnId="{3772553A-CE5F-427E-A35A-91DE0BC91140}">
      <dgm:prSet/>
      <dgm:spPr/>
      <dgm:t>
        <a:bodyPr/>
        <a:lstStyle/>
        <a:p>
          <a:endParaRPr lang="es-ES"/>
        </a:p>
      </dgm:t>
    </dgm:pt>
    <dgm:pt modelId="{9E4A87A1-6716-4B92-A979-263468897ACA}" type="sibTrans" cxnId="{3772553A-CE5F-427E-A35A-91DE0BC91140}">
      <dgm:prSet/>
      <dgm:spPr/>
      <dgm:t>
        <a:bodyPr/>
        <a:lstStyle/>
        <a:p>
          <a:endParaRPr lang="es-ES"/>
        </a:p>
      </dgm:t>
    </dgm:pt>
    <dgm:pt modelId="{E051A60F-FAF1-444E-861F-B1FE08ADFFDC}">
      <dgm:prSet phldrT="[Texto]" custT="1"/>
      <dgm:spPr/>
      <dgm:t>
        <a:bodyPr/>
        <a:lstStyle/>
        <a:p>
          <a:r>
            <a:rPr lang="es-ES" sz="1400" b="1" dirty="0"/>
            <a:t>VIABILIDAD ECONÓMICA</a:t>
          </a:r>
        </a:p>
        <a:p>
          <a:r>
            <a:rPr lang="es-ES" sz="1400" dirty="0"/>
            <a:t> ¿Qué se necesita y qué riesgos comporta?</a:t>
          </a:r>
        </a:p>
      </dgm:t>
    </dgm:pt>
    <dgm:pt modelId="{F0A2BD2E-F74C-48DA-82CC-CA55293B346B}" type="sibTrans" cxnId="{F4CF5A40-BB03-4CDA-8293-0B055153C990}">
      <dgm:prSet/>
      <dgm:spPr/>
      <dgm:t>
        <a:bodyPr/>
        <a:lstStyle/>
        <a:p>
          <a:endParaRPr lang="es-ES"/>
        </a:p>
      </dgm:t>
    </dgm:pt>
    <dgm:pt modelId="{0028EA54-87CC-46A0-B425-7861181637AB}" type="parTrans" cxnId="{F4CF5A40-BB03-4CDA-8293-0B055153C990}">
      <dgm:prSet/>
      <dgm:spPr/>
      <dgm:t>
        <a:bodyPr/>
        <a:lstStyle/>
        <a:p>
          <a:endParaRPr lang="es-ES"/>
        </a:p>
      </dgm:t>
    </dgm:pt>
    <dgm:pt modelId="{DE6F3FE1-8B88-411D-B4A5-3B2B14A533BC}" type="pres">
      <dgm:prSet presAssocID="{FA95A2DA-975C-465B-93A7-F3D2ACCDF279}" presName="cycle" presStyleCnt="0">
        <dgm:presLayoutVars>
          <dgm:dir/>
          <dgm:resizeHandles val="exact"/>
        </dgm:presLayoutVars>
      </dgm:prSet>
      <dgm:spPr/>
    </dgm:pt>
    <dgm:pt modelId="{B2375621-356E-4F00-ACF1-3A37E13EE323}" type="pres">
      <dgm:prSet presAssocID="{B5AB0A2C-305D-4A5D-AEBB-45DB05B871BF}" presName="node" presStyleLbl="node1" presStyleIdx="0" presStyleCnt="3">
        <dgm:presLayoutVars>
          <dgm:bulletEnabled val="1"/>
        </dgm:presLayoutVars>
      </dgm:prSet>
      <dgm:spPr/>
    </dgm:pt>
    <dgm:pt modelId="{871E81B9-E8E8-4C6C-95DB-956507DA035C}" type="pres">
      <dgm:prSet presAssocID="{AC7B9BDE-C186-4C33-95F6-633F20ADA9D8}" presName="sibTrans" presStyleLbl="sibTrans2D1" presStyleIdx="0" presStyleCnt="3"/>
      <dgm:spPr/>
    </dgm:pt>
    <dgm:pt modelId="{3587D102-0671-4915-8A73-F536E8DBABA8}" type="pres">
      <dgm:prSet presAssocID="{AC7B9BDE-C186-4C33-95F6-633F20ADA9D8}" presName="connectorText" presStyleLbl="sibTrans2D1" presStyleIdx="0" presStyleCnt="3"/>
      <dgm:spPr/>
    </dgm:pt>
    <dgm:pt modelId="{022F2989-A9DD-457E-BD69-909206E09B6C}" type="pres">
      <dgm:prSet presAssocID="{2C287216-49B5-4F12-BEF8-6377742BD760}" presName="node" presStyleLbl="node1" presStyleIdx="1" presStyleCnt="3">
        <dgm:presLayoutVars>
          <dgm:bulletEnabled val="1"/>
        </dgm:presLayoutVars>
      </dgm:prSet>
      <dgm:spPr/>
    </dgm:pt>
    <dgm:pt modelId="{5E9EF54D-E83C-4BD3-A03C-5A04CB22B476}" type="pres">
      <dgm:prSet presAssocID="{9E4A87A1-6716-4B92-A979-263468897ACA}" presName="sibTrans" presStyleLbl="sibTrans2D1" presStyleIdx="1" presStyleCnt="3"/>
      <dgm:spPr/>
    </dgm:pt>
    <dgm:pt modelId="{16290ECB-77B6-4F39-9041-6A5EE4667AA2}" type="pres">
      <dgm:prSet presAssocID="{9E4A87A1-6716-4B92-A979-263468897ACA}" presName="connectorText" presStyleLbl="sibTrans2D1" presStyleIdx="1" presStyleCnt="3"/>
      <dgm:spPr/>
    </dgm:pt>
    <dgm:pt modelId="{79894670-B7DE-4C3A-BFD3-B3891B9DCB30}" type="pres">
      <dgm:prSet presAssocID="{E051A60F-FAF1-444E-861F-B1FE08ADFFDC}" presName="node" presStyleLbl="node1" presStyleIdx="2" presStyleCnt="3">
        <dgm:presLayoutVars>
          <dgm:bulletEnabled val="1"/>
        </dgm:presLayoutVars>
      </dgm:prSet>
      <dgm:spPr/>
    </dgm:pt>
    <dgm:pt modelId="{DF3EDBA6-6200-4554-BC3A-C777E45FD6A6}" type="pres">
      <dgm:prSet presAssocID="{F0A2BD2E-F74C-48DA-82CC-CA55293B346B}" presName="sibTrans" presStyleLbl="sibTrans2D1" presStyleIdx="2" presStyleCnt="3"/>
      <dgm:spPr/>
    </dgm:pt>
    <dgm:pt modelId="{973A0DD9-DCB8-41D3-ADF8-52417B568B96}" type="pres">
      <dgm:prSet presAssocID="{F0A2BD2E-F74C-48DA-82CC-CA55293B346B}" presName="connectorText" presStyleLbl="sibTrans2D1" presStyleIdx="2" presStyleCnt="3"/>
      <dgm:spPr/>
    </dgm:pt>
  </dgm:ptLst>
  <dgm:cxnLst>
    <dgm:cxn modelId="{913E2801-D724-4A2C-AC40-AF66BA8EB78F}" type="presOf" srcId="{9E4A87A1-6716-4B92-A979-263468897ACA}" destId="{5E9EF54D-E83C-4BD3-A03C-5A04CB22B476}" srcOrd="0" destOrd="0" presId="urn:microsoft.com/office/officeart/2005/8/layout/cycle2"/>
    <dgm:cxn modelId="{B28BA809-48A9-4D0C-A488-E116A32FADD2}" type="presOf" srcId="{AC7B9BDE-C186-4C33-95F6-633F20ADA9D8}" destId="{3587D102-0671-4915-8A73-F536E8DBABA8}" srcOrd="1" destOrd="0" presId="urn:microsoft.com/office/officeart/2005/8/layout/cycle2"/>
    <dgm:cxn modelId="{862D9B1B-6689-49E7-B4CD-A0941D17F644}" type="presOf" srcId="{2C287216-49B5-4F12-BEF8-6377742BD760}" destId="{022F2989-A9DD-457E-BD69-909206E09B6C}" srcOrd="0" destOrd="0" presId="urn:microsoft.com/office/officeart/2005/8/layout/cycle2"/>
    <dgm:cxn modelId="{D4BC3837-B1C9-4CB5-B7EC-0CFA3102C699}" type="presOf" srcId="{F0A2BD2E-F74C-48DA-82CC-CA55293B346B}" destId="{973A0DD9-DCB8-41D3-ADF8-52417B568B96}" srcOrd="1" destOrd="0" presId="urn:microsoft.com/office/officeart/2005/8/layout/cycle2"/>
    <dgm:cxn modelId="{3772553A-CE5F-427E-A35A-91DE0BC91140}" srcId="{FA95A2DA-975C-465B-93A7-F3D2ACCDF279}" destId="{2C287216-49B5-4F12-BEF8-6377742BD760}" srcOrd="1" destOrd="0" parTransId="{BBF5E697-7483-4735-8D70-0CDEDD905ECA}" sibTransId="{9E4A87A1-6716-4B92-A979-263468897ACA}"/>
    <dgm:cxn modelId="{099C2B3C-B6D3-49A1-B9FF-E18FC534CE38}" srcId="{FA95A2DA-975C-465B-93A7-F3D2ACCDF279}" destId="{B5AB0A2C-305D-4A5D-AEBB-45DB05B871BF}" srcOrd="0" destOrd="0" parTransId="{41DBFD29-6339-4DD5-AF57-F24FA4D73173}" sibTransId="{AC7B9BDE-C186-4C33-95F6-633F20ADA9D8}"/>
    <dgm:cxn modelId="{C3CE683C-DAF4-4A16-B703-227880E39E6F}" type="presOf" srcId="{9E4A87A1-6716-4B92-A979-263468897ACA}" destId="{16290ECB-77B6-4F39-9041-6A5EE4667AA2}" srcOrd="1" destOrd="0" presId="urn:microsoft.com/office/officeart/2005/8/layout/cycle2"/>
    <dgm:cxn modelId="{F4CF5A40-BB03-4CDA-8293-0B055153C990}" srcId="{FA95A2DA-975C-465B-93A7-F3D2ACCDF279}" destId="{E051A60F-FAF1-444E-861F-B1FE08ADFFDC}" srcOrd="2" destOrd="0" parTransId="{0028EA54-87CC-46A0-B425-7861181637AB}" sibTransId="{F0A2BD2E-F74C-48DA-82CC-CA55293B346B}"/>
    <dgm:cxn modelId="{2DB9E055-8DB4-49BE-AC06-3D627A8445E0}" type="presOf" srcId="{F0A2BD2E-F74C-48DA-82CC-CA55293B346B}" destId="{DF3EDBA6-6200-4554-BC3A-C777E45FD6A6}" srcOrd="0" destOrd="0" presId="urn:microsoft.com/office/officeart/2005/8/layout/cycle2"/>
    <dgm:cxn modelId="{5B663B7B-E350-43F4-B847-F02D8C11B6E6}" type="presOf" srcId="{AC7B9BDE-C186-4C33-95F6-633F20ADA9D8}" destId="{871E81B9-E8E8-4C6C-95DB-956507DA035C}" srcOrd="0" destOrd="0" presId="urn:microsoft.com/office/officeart/2005/8/layout/cycle2"/>
    <dgm:cxn modelId="{FA7141B6-C1A6-46B3-AEB6-390772DC828C}" type="presOf" srcId="{B5AB0A2C-305D-4A5D-AEBB-45DB05B871BF}" destId="{B2375621-356E-4F00-ACF1-3A37E13EE323}" srcOrd="0" destOrd="0" presId="urn:microsoft.com/office/officeart/2005/8/layout/cycle2"/>
    <dgm:cxn modelId="{CA04E7CB-3FFD-4EBF-85E5-87009AE95C24}" type="presOf" srcId="{FA95A2DA-975C-465B-93A7-F3D2ACCDF279}" destId="{DE6F3FE1-8B88-411D-B4A5-3B2B14A533BC}" srcOrd="0" destOrd="0" presId="urn:microsoft.com/office/officeart/2005/8/layout/cycle2"/>
    <dgm:cxn modelId="{057F43EB-05A0-46EA-B47F-4551CAAEAE9D}" type="presOf" srcId="{E051A60F-FAF1-444E-861F-B1FE08ADFFDC}" destId="{79894670-B7DE-4C3A-BFD3-B3891B9DCB30}" srcOrd="0" destOrd="0" presId="urn:microsoft.com/office/officeart/2005/8/layout/cycle2"/>
    <dgm:cxn modelId="{11DED72D-41F4-40EE-B90D-5114C853DFE4}" type="presParOf" srcId="{DE6F3FE1-8B88-411D-B4A5-3B2B14A533BC}" destId="{B2375621-356E-4F00-ACF1-3A37E13EE323}" srcOrd="0" destOrd="0" presId="urn:microsoft.com/office/officeart/2005/8/layout/cycle2"/>
    <dgm:cxn modelId="{B2E64167-9000-45E8-ACEA-D1817437EC19}" type="presParOf" srcId="{DE6F3FE1-8B88-411D-B4A5-3B2B14A533BC}" destId="{871E81B9-E8E8-4C6C-95DB-956507DA035C}" srcOrd="1" destOrd="0" presId="urn:microsoft.com/office/officeart/2005/8/layout/cycle2"/>
    <dgm:cxn modelId="{C1464298-C048-4C0D-B2C6-0EE0F78DDFE4}" type="presParOf" srcId="{871E81B9-E8E8-4C6C-95DB-956507DA035C}" destId="{3587D102-0671-4915-8A73-F536E8DBABA8}" srcOrd="0" destOrd="0" presId="urn:microsoft.com/office/officeart/2005/8/layout/cycle2"/>
    <dgm:cxn modelId="{B2C59D7A-37C5-4422-87F1-CBCF9B64C171}" type="presParOf" srcId="{DE6F3FE1-8B88-411D-B4A5-3B2B14A533BC}" destId="{022F2989-A9DD-457E-BD69-909206E09B6C}" srcOrd="2" destOrd="0" presId="urn:microsoft.com/office/officeart/2005/8/layout/cycle2"/>
    <dgm:cxn modelId="{C83FF756-5766-4454-B7DE-4F9EE55E8BEC}" type="presParOf" srcId="{DE6F3FE1-8B88-411D-B4A5-3B2B14A533BC}" destId="{5E9EF54D-E83C-4BD3-A03C-5A04CB22B476}" srcOrd="3" destOrd="0" presId="urn:microsoft.com/office/officeart/2005/8/layout/cycle2"/>
    <dgm:cxn modelId="{1D661064-715F-409B-84DA-1798952375D4}" type="presParOf" srcId="{5E9EF54D-E83C-4BD3-A03C-5A04CB22B476}" destId="{16290ECB-77B6-4F39-9041-6A5EE4667AA2}" srcOrd="0" destOrd="0" presId="urn:microsoft.com/office/officeart/2005/8/layout/cycle2"/>
    <dgm:cxn modelId="{91605C01-FBCF-4BAF-AD8F-C6C744845805}" type="presParOf" srcId="{DE6F3FE1-8B88-411D-B4A5-3B2B14A533BC}" destId="{79894670-B7DE-4C3A-BFD3-B3891B9DCB30}" srcOrd="4" destOrd="0" presId="urn:microsoft.com/office/officeart/2005/8/layout/cycle2"/>
    <dgm:cxn modelId="{F0111689-B62E-4C8E-BA01-1D08D97A0975}" type="presParOf" srcId="{DE6F3FE1-8B88-411D-B4A5-3B2B14A533BC}" destId="{DF3EDBA6-6200-4554-BC3A-C777E45FD6A6}" srcOrd="5" destOrd="0" presId="urn:microsoft.com/office/officeart/2005/8/layout/cycle2"/>
    <dgm:cxn modelId="{3A9A40C5-95FA-4F99-B54B-07B913AEF8E6}" type="presParOf" srcId="{DF3EDBA6-6200-4554-BC3A-C777E45FD6A6}" destId="{973A0DD9-DCB8-41D3-ADF8-52417B568B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6B0C0-F916-4A78-9A81-9D7F5AA2C4E6}">
      <dsp:nvSpPr>
        <dsp:cNvPr id="0" name=""/>
        <dsp:cNvSpPr/>
      </dsp:nvSpPr>
      <dsp:spPr>
        <a:xfrm>
          <a:off x="4422787" y="2221883"/>
          <a:ext cx="401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03" y="4572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29C07-58A3-4E08-9DE4-2428958F1C3F}">
      <dsp:nvSpPr>
        <dsp:cNvPr id="0" name=""/>
        <dsp:cNvSpPr/>
      </dsp:nvSpPr>
      <dsp:spPr>
        <a:xfrm>
          <a:off x="2013165" y="1404156"/>
          <a:ext cx="401603" cy="863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801" y="0"/>
              </a:lnTo>
              <a:lnTo>
                <a:pt x="200801" y="863447"/>
              </a:lnTo>
              <a:lnTo>
                <a:pt x="401603" y="86344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AF1A2-8DA1-4174-B278-4291A82F7D92}">
      <dsp:nvSpPr>
        <dsp:cNvPr id="0" name=""/>
        <dsp:cNvSpPr/>
      </dsp:nvSpPr>
      <dsp:spPr>
        <a:xfrm>
          <a:off x="4422787" y="1358436"/>
          <a:ext cx="401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03" y="4572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B7B09-359E-4928-A786-92A40943311B}">
      <dsp:nvSpPr>
        <dsp:cNvPr id="0" name=""/>
        <dsp:cNvSpPr/>
      </dsp:nvSpPr>
      <dsp:spPr>
        <a:xfrm>
          <a:off x="2013165" y="1358436"/>
          <a:ext cx="401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03" y="4572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1A198-1426-4DC0-A435-88BCA32B7038}">
      <dsp:nvSpPr>
        <dsp:cNvPr id="0" name=""/>
        <dsp:cNvSpPr/>
      </dsp:nvSpPr>
      <dsp:spPr>
        <a:xfrm>
          <a:off x="4422787" y="494988"/>
          <a:ext cx="401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03" y="4572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E6EE1-8FFC-455B-8672-A1BB89EE3240}">
      <dsp:nvSpPr>
        <dsp:cNvPr id="0" name=""/>
        <dsp:cNvSpPr/>
      </dsp:nvSpPr>
      <dsp:spPr>
        <a:xfrm>
          <a:off x="2013165" y="540708"/>
          <a:ext cx="401603" cy="863447"/>
        </a:xfrm>
        <a:custGeom>
          <a:avLst/>
          <a:gdLst/>
          <a:ahLst/>
          <a:cxnLst/>
          <a:rect l="0" t="0" r="0" b="0"/>
          <a:pathLst>
            <a:path>
              <a:moveTo>
                <a:pt x="0" y="863447"/>
              </a:moveTo>
              <a:lnTo>
                <a:pt x="200801" y="863447"/>
              </a:lnTo>
              <a:lnTo>
                <a:pt x="200801" y="0"/>
              </a:lnTo>
              <a:lnTo>
                <a:pt x="401603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1F11E-97B0-49F8-A4AA-89E32568DDA7}">
      <dsp:nvSpPr>
        <dsp:cNvPr id="0" name=""/>
        <dsp:cNvSpPr/>
      </dsp:nvSpPr>
      <dsp:spPr>
        <a:xfrm>
          <a:off x="5147" y="1097933"/>
          <a:ext cx="2008018" cy="6124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CONCEPTOS BÁSICOS</a:t>
          </a:r>
        </a:p>
      </dsp:txBody>
      <dsp:txXfrm>
        <a:off x="5147" y="1097933"/>
        <a:ext cx="2008018" cy="612445"/>
      </dsp:txXfrm>
    </dsp:sp>
    <dsp:sp modelId="{B7F6B442-5864-4AB4-A8CE-FD5C15480AAB}">
      <dsp:nvSpPr>
        <dsp:cNvPr id="0" name=""/>
        <dsp:cNvSpPr/>
      </dsp:nvSpPr>
      <dsp:spPr>
        <a:xfrm>
          <a:off x="2414769" y="234485"/>
          <a:ext cx="2008018" cy="6124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INICIATIVA EMPRENDEDORA</a:t>
          </a:r>
        </a:p>
      </dsp:txBody>
      <dsp:txXfrm>
        <a:off x="2414769" y="234485"/>
        <a:ext cx="2008018" cy="612445"/>
      </dsp:txXfrm>
    </dsp:sp>
    <dsp:sp modelId="{D2DF779E-908E-48CC-B6D8-E189B60BE2E5}">
      <dsp:nvSpPr>
        <dsp:cNvPr id="0" name=""/>
        <dsp:cNvSpPr/>
      </dsp:nvSpPr>
      <dsp:spPr>
        <a:xfrm>
          <a:off x="4824391" y="234485"/>
          <a:ext cx="3595397" cy="612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capacidad de convertir las ideas en realidad con creatividad e innovación</a:t>
          </a:r>
        </a:p>
      </dsp:txBody>
      <dsp:txXfrm>
        <a:off x="4824391" y="234485"/>
        <a:ext cx="3595397" cy="612445"/>
      </dsp:txXfrm>
    </dsp:sp>
    <dsp:sp modelId="{EA6D0A74-F33C-4BF7-B891-35F307D08D8A}">
      <dsp:nvSpPr>
        <dsp:cNvPr id="0" name=""/>
        <dsp:cNvSpPr/>
      </dsp:nvSpPr>
      <dsp:spPr>
        <a:xfrm>
          <a:off x="2414769" y="1097933"/>
          <a:ext cx="2008018" cy="6124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EMPRENDIMIENTO</a:t>
          </a:r>
        </a:p>
      </dsp:txBody>
      <dsp:txXfrm>
        <a:off x="2414769" y="1097933"/>
        <a:ext cx="2008018" cy="612445"/>
      </dsp:txXfrm>
    </dsp:sp>
    <dsp:sp modelId="{CDA7744D-C78B-41E9-989F-55E86E21E281}">
      <dsp:nvSpPr>
        <dsp:cNvPr id="0" name=""/>
        <dsp:cNvSpPr/>
      </dsp:nvSpPr>
      <dsp:spPr>
        <a:xfrm>
          <a:off x="4824391" y="1097933"/>
          <a:ext cx="3595397" cy="612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capacidad de actuación frente a las oportunidades e ideas, transformándolas en valor para otros, que puede ser financiero, cultural o social</a:t>
          </a:r>
        </a:p>
      </dsp:txBody>
      <dsp:txXfrm>
        <a:off x="4824391" y="1097933"/>
        <a:ext cx="3595397" cy="612445"/>
      </dsp:txXfrm>
    </dsp:sp>
    <dsp:sp modelId="{8F0A1460-3B91-45FC-9255-8BC34B4682BE}">
      <dsp:nvSpPr>
        <dsp:cNvPr id="0" name=""/>
        <dsp:cNvSpPr/>
      </dsp:nvSpPr>
      <dsp:spPr>
        <a:xfrm>
          <a:off x="2414769" y="1961381"/>
          <a:ext cx="2008018" cy="6124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PERSONA EMPRENDEDORA</a:t>
          </a:r>
        </a:p>
      </dsp:txBody>
      <dsp:txXfrm>
        <a:off x="2414769" y="1961381"/>
        <a:ext cx="2008018" cy="612445"/>
      </dsp:txXfrm>
    </dsp:sp>
    <dsp:sp modelId="{EBBB7F64-0763-43D7-B8A5-1C5C0E1BD27B}">
      <dsp:nvSpPr>
        <dsp:cNvPr id="0" name=""/>
        <dsp:cNvSpPr/>
      </dsp:nvSpPr>
      <dsp:spPr>
        <a:xfrm>
          <a:off x="4824391" y="1961381"/>
          <a:ext cx="3595397" cy="612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percibe la oportunidad que ofrece el mercado y ha tenido la motivación, el impulso y la habilidad de movilizar recursos con el fin de apropiarse de dicha oportunidad</a:t>
          </a:r>
        </a:p>
      </dsp:txBody>
      <dsp:txXfrm>
        <a:off x="4824391" y="1961381"/>
        <a:ext cx="3595397" cy="612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B0706-4DC3-4F40-9289-D43FD3755265}">
      <dsp:nvSpPr>
        <dsp:cNvPr id="0" name=""/>
        <dsp:cNvSpPr/>
      </dsp:nvSpPr>
      <dsp:spPr>
        <a:xfrm>
          <a:off x="0" y="2558"/>
          <a:ext cx="6740553" cy="4187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Ideas y oportunidades</a:t>
          </a:r>
        </a:p>
      </dsp:txBody>
      <dsp:txXfrm>
        <a:off x="20441" y="22999"/>
        <a:ext cx="6699671" cy="377850"/>
      </dsp:txXfrm>
    </dsp:sp>
    <dsp:sp modelId="{8AECB900-93ED-45CE-BC0B-B3EC7BCF199A}">
      <dsp:nvSpPr>
        <dsp:cNvPr id="0" name=""/>
        <dsp:cNvSpPr/>
      </dsp:nvSpPr>
      <dsp:spPr>
        <a:xfrm>
          <a:off x="0" y="421290"/>
          <a:ext cx="6740553" cy="135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0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Identificar oportunidades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>
              <a:latin typeface="Arial" panose="020B0604020202020204" pitchFamily="34" charset="0"/>
              <a:cs typeface="Arial" panose="020B0604020202020204" pitchFamily="34" charset="0"/>
            </a:rPr>
            <a:t>Creatividad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Visión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Evaluar ideas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Pensamiento ético y sostenible</a:t>
          </a:r>
        </a:p>
      </dsp:txBody>
      <dsp:txXfrm>
        <a:off x="0" y="421290"/>
        <a:ext cx="6740553" cy="1358194"/>
      </dsp:txXfrm>
    </dsp:sp>
    <dsp:sp modelId="{6C1F1D12-7AAF-4C01-81CD-6244517ADEB5}">
      <dsp:nvSpPr>
        <dsp:cNvPr id="0" name=""/>
        <dsp:cNvSpPr/>
      </dsp:nvSpPr>
      <dsp:spPr>
        <a:xfrm>
          <a:off x="0" y="1779485"/>
          <a:ext cx="6740553" cy="4187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Arial" panose="020B0604020202020204" pitchFamily="34" charset="0"/>
              <a:cs typeface="Arial" panose="020B0604020202020204" pitchFamily="34" charset="0"/>
            </a:rPr>
            <a:t>Recursos</a:t>
          </a:r>
        </a:p>
      </dsp:txBody>
      <dsp:txXfrm>
        <a:off x="20441" y="1799926"/>
        <a:ext cx="6699671" cy="377850"/>
      </dsp:txXfrm>
    </dsp:sp>
    <dsp:sp modelId="{A0F5F46E-F414-421D-812E-6FCD5EBB8778}">
      <dsp:nvSpPr>
        <dsp:cNvPr id="0" name=""/>
        <dsp:cNvSpPr/>
      </dsp:nvSpPr>
      <dsp:spPr>
        <a:xfrm>
          <a:off x="0" y="2198217"/>
          <a:ext cx="6740553" cy="135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0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Autoconocimiento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Motivación y perseverancia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Movilizar recursos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Educación financiera y Económica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Involucrar a otras personas</a:t>
          </a:r>
        </a:p>
      </dsp:txBody>
      <dsp:txXfrm>
        <a:off x="0" y="2198217"/>
        <a:ext cx="6740553" cy="1358194"/>
      </dsp:txXfrm>
    </dsp:sp>
    <dsp:sp modelId="{CCDC1F7A-F0C9-439B-808F-D72BFE85295A}">
      <dsp:nvSpPr>
        <dsp:cNvPr id="0" name=""/>
        <dsp:cNvSpPr/>
      </dsp:nvSpPr>
      <dsp:spPr>
        <a:xfrm>
          <a:off x="0" y="3556412"/>
          <a:ext cx="6740553" cy="4187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Arial" panose="020B0604020202020204" pitchFamily="34" charset="0"/>
              <a:cs typeface="Arial" panose="020B0604020202020204" pitchFamily="34" charset="0"/>
            </a:rPr>
            <a:t>Pasar a la acción</a:t>
          </a:r>
        </a:p>
      </dsp:txBody>
      <dsp:txXfrm>
        <a:off x="20441" y="3576853"/>
        <a:ext cx="6699671" cy="377850"/>
      </dsp:txXfrm>
    </dsp:sp>
    <dsp:sp modelId="{5781DF14-9FF9-4DBA-81D5-D6F78F69567E}">
      <dsp:nvSpPr>
        <dsp:cNvPr id="0" name=""/>
        <dsp:cNvSpPr/>
      </dsp:nvSpPr>
      <dsp:spPr>
        <a:xfrm>
          <a:off x="0" y="3975144"/>
          <a:ext cx="6740553" cy="135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01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Tomar la Iniciativa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Planificación y gestión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Manejar la incertidumbre, la ambigüedad y el riesgo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Trabajar con otras personas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>
              <a:latin typeface="Arial" panose="020B0604020202020204" pitchFamily="34" charset="0"/>
              <a:cs typeface="Arial" panose="020B0604020202020204" pitchFamily="34" charset="0"/>
            </a:rPr>
            <a:t>Aprender de la experiencia</a:t>
          </a:r>
        </a:p>
      </dsp:txBody>
      <dsp:txXfrm>
        <a:off x="0" y="3975144"/>
        <a:ext cx="6740553" cy="1358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1160F-171E-4E0B-A179-616AE9D1636B}">
      <dsp:nvSpPr>
        <dsp:cNvPr id="0" name=""/>
        <dsp:cNvSpPr/>
      </dsp:nvSpPr>
      <dsp:spPr>
        <a:xfrm>
          <a:off x="3343275" y="1737329"/>
          <a:ext cx="2618473" cy="302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81"/>
              </a:lnTo>
              <a:lnTo>
                <a:pt x="2618473" y="151481"/>
              </a:lnTo>
              <a:lnTo>
                <a:pt x="2618473" y="302963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E6C00-C84A-47B4-A1D1-8204998BB656}">
      <dsp:nvSpPr>
        <dsp:cNvPr id="0" name=""/>
        <dsp:cNvSpPr/>
      </dsp:nvSpPr>
      <dsp:spPr>
        <a:xfrm>
          <a:off x="3343275" y="1737329"/>
          <a:ext cx="872824" cy="302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81"/>
              </a:lnTo>
              <a:lnTo>
                <a:pt x="872824" y="151481"/>
              </a:lnTo>
              <a:lnTo>
                <a:pt x="872824" y="302963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574AC-AA66-487C-9439-E0984E280F04}">
      <dsp:nvSpPr>
        <dsp:cNvPr id="0" name=""/>
        <dsp:cNvSpPr/>
      </dsp:nvSpPr>
      <dsp:spPr>
        <a:xfrm>
          <a:off x="2470450" y="1737329"/>
          <a:ext cx="872824" cy="302963"/>
        </a:xfrm>
        <a:custGeom>
          <a:avLst/>
          <a:gdLst/>
          <a:ahLst/>
          <a:cxnLst/>
          <a:rect l="0" t="0" r="0" b="0"/>
          <a:pathLst>
            <a:path>
              <a:moveTo>
                <a:pt x="872824" y="0"/>
              </a:moveTo>
              <a:lnTo>
                <a:pt x="872824" y="151481"/>
              </a:lnTo>
              <a:lnTo>
                <a:pt x="0" y="151481"/>
              </a:lnTo>
              <a:lnTo>
                <a:pt x="0" y="302963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A455-EF0B-415A-9AB2-9C4D9B4BA514}">
      <dsp:nvSpPr>
        <dsp:cNvPr id="0" name=""/>
        <dsp:cNvSpPr/>
      </dsp:nvSpPr>
      <dsp:spPr>
        <a:xfrm>
          <a:off x="724801" y="1737329"/>
          <a:ext cx="2618473" cy="302963"/>
        </a:xfrm>
        <a:custGeom>
          <a:avLst/>
          <a:gdLst/>
          <a:ahLst/>
          <a:cxnLst/>
          <a:rect l="0" t="0" r="0" b="0"/>
          <a:pathLst>
            <a:path>
              <a:moveTo>
                <a:pt x="2618473" y="0"/>
              </a:moveTo>
              <a:lnTo>
                <a:pt x="2618473" y="151481"/>
              </a:lnTo>
              <a:lnTo>
                <a:pt x="0" y="151481"/>
              </a:lnTo>
              <a:lnTo>
                <a:pt x="0" y="302963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879F0-1A4B-4AD2-A51A-F98C675B5CDE}">
      <dsp:nvSpPr>
        <dsp:cNvPr id="0" name=""/>
        <dsp:cNvSpPr/>
      </dsp:nvSpPr>
      <dsp:spPr>
        <a:xfrm>
          <a:off x="2621932" y="1015986"/>
          <a:ext cx="1442685" cy="7213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/>
            <a:t>TIPOS DE INNOVACIÓN</a:t>
          </a:r>
        </a:p>
      </dsp:txBody>
      <dsp:txXfrm>
        <a:off x="2621932" y="1015986"/>
        <a:ext cx="1442685" cy="721342"/>
      </dsp:txXfrm>
    </dsp:sp>
    <dsp:sp modelId="{2378BDA5-F3B4-47B0-9CEF-8B4D5BF92E34}">
      <dsp:nvSpPr>
        <dsp:cNvPr id="0" name=""/>
        <dsp:cNvSpPr/>
      </dsp:nvSpPr>
      <dsp:spPr>
        <a:xfrm>
          <a:off x="3458" y="2040292"/>
          <a:ext cx="1442685" cy="7213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/>
            <a:t>INNOVACIÓN DE PRODUCTO</a:t>
          </a:r>
        </a:p>
      </dsp:txBody>
      <dsp:txXfrm>
        <a:off x="3458" y="2040292"/>
        <a:ext cx="1442685" cy="721342"/>
      </dsp:txXfrm>
    </dsp:sp>
    <dsp:sp modelId="{348F30CF-154F-49CA-9CC5-97E569EF2528}">
      <dsp:nvSpPr>
        <dsp:cNvPr id="0" name=""/>
        <dsp:cNvSpPr/>
      </dsp:nvSpPr>
      <dsp:spPr>
        <a:xfrm>
          <a:off x="1749107" y="2040292"/>
          <a:ext cx="1442685" cy="7213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/>
            <a:t>INNOVACIÓN DE PROCESO</a:t>
          </a:r>
        </a:p>
      </dsp:txBody>
      <dsp:txXfrm>
        <a:off x="1749107" y="2040292"/>
        <a:ext cx="1442685" cy="721342"/>
      </dsp:txXfrm>
    </dsp:sp>
    <dsp:sp modelId="{E3F48946-9397-4063-94F6-869D326E4135}">
      <dsp:nvSpPr>
        <dsp:cNvPr id="0" name=""/>
        <dsp:cNvSpPr/>
      </dsp:nvSpPr>
      <dsp:spPr>
        <a:xfrm>
          <a:off x="3494756" y="2040292"/>
          <a:ext cx="1442685" cy="7213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/>
            <a:t>INNOVACIÓN DE MARKETING</a:t>
          </a:r>
        </a:p>
      </dsp:txBody>
      <dsp:txXfrm>
        <a:off x="3494756" y="2040292"/>
        <a:ext cx="1442685" cy="721342"/>
      </dsp:txXfrm>
    </dsp:sp>
    <dsp:sp modelId="{B36AB0DA-2D0C-486A-B124-B6F79C85175C}">
      <dsp:nvSpPr>
        <dsp:cNvPr id="0" name=""/>
        <dsp:cNvSpPr/>
      </dsp:nvSpPr>
      <dsp:spPr>
        <a:xfrm>
          <a:off x="5240406" y="2040292"/>
          <a:ext cx="1442685" cy="7213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/>
            <a:t>INNOVACIÓN DE ORGANIZACIÓN DE LA EMPRESA</a:t>
          </a:r>
        </a:p>
      </dsp:txBody>
      <dsp:txXfrm>
        <a:off x="5240406" y="2040292"/>
        <a:ext cx="1442685" cy="721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4AEBD-565E-447E-8CD7-DF05E1D86238}">
      <dsp:nvSpPr>
        <dsp:cNvPr id="0" name=""/>
        <dsp:cNvSpPr/>
      </dsp:nvSpPr>
      <dsp:spPr>
        <a:xfrm>
          <a:off x="1054272" y="1061297"/>
          <a:ext cx="1132523" cy="1132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D0840-008D-49D2-A284-0EEFFE45995F}">
      <dsp:nvSpPr>
        <dsp:cNvPr id="0" name=""/>
        <dsp:cNvSpPr/>
      </dsp:nvSpPr>
      <dsp:spPr>
        <a:xfrm>
          <a:off x="2643" y="2302725"/>
          <a:ext cx="3235781" cy="4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500" b="1" kern="1200"/>
            <a:t>INNOVACIÓN TOTAL</a:t>
          </a:r>
        </a:p>
      </dsp:txBody>
      <dsp:txXfrm>
        <a:off x="2643" y="2302725"/>
        <a:ext cx="3235781" cy="485367"/>
      </dsp:txXfrm>
    </dsp:sp>
    <dsp:sp modelId="{963AC72D-08C9-4BD5-9AA3-488FD5687CF4}">
      <dsp:nvSpPr>
        <dsp:cNvPr id="0" name=""/>
        <dsp:cNvSpPr/>
      </dsp:nvSpPr>
      <dsp:spPr>
        <a:xfrm>
          <a:off x="2643" y="2838745"/>
          <a:ext cx="3235781" cy="75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Cuando se crea un producto único. No existe en el mercado ninguno como él.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Un ejemplo de este tipo de innovación sería la creación de la televisión.</a:t>
          </a:r>
        </a:p>
      </dsp:txBody>
      <dsp:txXfrm>
        <a:off x="2643" y="2838745"/>
        <a:ext cx="3235781" cy="755209"/>
      </dsp:txXfrm>
    </dsp:sp>
    <dsp:sp modelId="{815F2BF5-407C-40B6-B603-E3FEC8C52293}">
      <dsp:nvSpPr>
        <dsp:cNvPr id="0" name=""/>
        <dsp:cNvSpPr/>
      </dsp:nvSpPr>
      <dsp:spPr>
        <a:xfrm>
          <a:off x="4856315" y="1061297"/>
          <a:ext cx="1132523" cy="1132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1AD92-4106-4D67-9923-C9EEF2E4C227}">
      <dsp:nvSpPr>
        <dsp:cNvPr id="0" name=""/>
        <dsp:cNvSpPr/>
      </dsp:nvSpPr>
      <dsp:spPr>
        <a:xfrm>
          <a:off x="3804686" y="2302725"/>
          <a:ext cx="3235781" cy="4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500" b="1" kern="1200"/>
            <a:t>INNOVACIONES QUE APORTAN ALGO NUEVO </a:t>
          </a:r>
        </a:p>
      </dsp:txBody>
      <dsp:txXfrm>
        <a:off x="3804686" y="2302725"/>
        <a:ext cx="3235781" cy="485367"/>
      </dsp:txXfrm>
    </dsp:sp>
    <dsp:sp modelId="{921B66A7-E02D-4F65-A2C5-A78A97AE99FA}">
      <dsp:nvSpPr>
        <dsp:cNvPr id="0" name=""/>
        <dsp:cNvSpPr/>
      </dsp:nvSpPr>
      <dsp:spPr>
        <a:xfrm>
          <a:off x="3804686" y="2838745"/>
          <a:ext cx="3235781" cy="75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Se mejora un producto ya existente.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La televisión en color </a:t>
          </a:r>
        </a:p>
      </dsp:txBody>
      <dsp:txXfrm>
        <a:off x="3804686" y="2838745"/>
        <a:ext cx="3235781" cy="755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84D91-8D2A-4161-8DB8-321D25287795}">
      <dsp:nvSpPr>
        <dsp:cNvPr id="0" name=""/>
        <dsp:cNvSpPr/>
      </dsp:nvSpPr>
      <dsp:spPr>
        <a:xfrm>
          <a:off x="304137" y="114462"/>
          <a:ext cx="3687889" cy="1522061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0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FF0000"/>
              </a:solidFill>
            </a:rPr>
            <a:t>CREATIVIDAD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La idea puede venir del propio pensamiento o de un planteamiento sobre un hábito de consumo</a:t>
          </a:r>
        </a:p>
      </dsp:txBody>
      <dsp:txXfrm>
        <a:off x="304137" y="114462"/>
        <a:ext cx="3687889" cy="1522061"/>
      </dsp:txXfrm>
    </dsp:sp>
    <dsp:sp modelId="{1B77D634-B8B9-464C-825E-E4414432A46D}">
      <dsp:nvSpPr>
        <dsp:cNvPr id="0" name=""/>
        <dsp:cNvSpPr/>
      </dsp:nvSpPr>
      <dsp:spPr>
        <a:xfrm>
          <a:off x="150475" y="363732"/>
          <a:ext cx="806725" cy="74820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B59A2-714D-4F33-8A53-0A8B71D93549}">
      <dsp:nvSpPr>
        <dsp:cNvPr id="0" name=""/>
        <dsp:cNvSpPr/>
      </dsp:nvSpPr>
      <dsp:spPr>
        <a:xfrm>
          <a:off x="4391235" y="114462"/>
          <a:ext cx="3687889" cy="1522061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0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0070C0"/>
              </a:solidFill>
            </a:rPr>
            <a:t>NUEVAS TECNOLOGÍAS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Nuevos métodos de comercialización a través de internet</a:t>
          </a:r>
        </a:p>
      </dsp:txBody>
      <dsp:txXfrm>
        <a:off x="4391235" y="114462"/>
        <a:ext cx="3687889" cy="1522061"/>
      </dsp:txXfrm>
    </dsp:sp>
    <dsp:sp modelId="{7E1611C5-33C7-4BF2-B66B-19AAF12B4692}">
      <dsp:nvSpPr>
        <dsp:cNvPr id="0" name=""/>
        <dsp:cNvSpPr/>
      </dsp:nvSpPr>
      <dsp:spPr>
        <a:xfrm>
          <a:off x="4237572" y="332312"/>
          <a:ext cx="806725" cy="811049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660C-DDE6-4A25-B01C-F132696102D8}">
      <dsp:nvSpPr>
        <dsp:cNvPr id="0" name=""/>
        <dsp:cNvSpPr/>
      </dsp:nvSpPr>
      <dsp:spPr>
        <a:xfrm>
          <a:off x="304137" y="1869084"/>
          <a:ext cx="3687889" cy="1522061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0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7030A0"/>
              </a:solidFill>
            </a:rPr>
            <a:t>INNOVACIÓN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A partir de la investigación sobre un planteamiento inicial</a:t>
          </a:r>
        </a:p>
      </dsp:txBody>
      <dsp:txXfrm>
        <a:off x="304137" y="1869084"/>
        <a:ext cx="3687889" cy="1522061"/>
      </dsp:txXfrm>
    </dsp:sp>
    <dsp:sp modelId="{2E9232AF-B2DA-4E86-88E3-2DE0DC418F96}">
      <dsp:nvSpPr>
        <dsp:cNvPr id="0" name=""/>
        <dsp:cNvSpPr/>
      </dsp:nvSpPr>
      <dsp:spPr>
        <a:xfrm>
          <a:off x="150475" y="2071463"/>
          <a:ext cx="806725" cy="84199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9308E-D917-4ED4-ABF6-B1A554FFD4AB}">
      <dsp:nvSpPr>
        <dsp:cNvPr id="0" name=""/>
        <dsp:cNvSpPr/>
      </dsp:nvSpPr>
      <dsp:spPr>
        <a:xfrm>
          <a:off x="4392378" y="1802564"/>
          <a:ext cx="3687889" cy="1723396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0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C00000"/>
              </a:solidFill>
            </a:rPr>
            <a:t>TENDENCIA SOCIAL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los cambios demográficos, culturales, sociales, políticos, etc. que generan nuevos hábitos y comportamientos</a:t>
          </a:r>
        </a:p>
      </dsp:txBody>
      <dsp:txXfrm>
        <a:off x="4392378" y="1802564"/>
        <a:ext cx="3687889" cy="1723396"/>
      </dsp:txXfrm>
    </dsp:sp>
    <dsp:sp modelId="{09AB2935-5523-44B7-B2C1-A68F815F511B}">
      <dsp:nvSpPr>
        <dsp:cNvPr id="0" name=""/>
        <dsp:cNvSpPr/>
      </dsp:nvSpPr>
      <dsp:spPr>
        <a:xfrm>
          <a:off x="4237572" y="2124386"/>
          <a:ext cx="806725" cy="73614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6E1D7-875E-4D9D-B0C8-3837E5BD839E}">
      <dsp:nvSpPr>
        <dsp:cNvPr id="0" name=""/>
        <dsp:cNvSpPr/>
      </dsp:nvSpPr>
      <dsp:spPr>
        <a:xfrm>
          <a:off x="304137" y="3623706"/>
          <a:ext cx="3687889" cy="1522061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0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00B050"/>
              </a:solidFill>
            </a:rPr>
            <a:t>CONOCIMIENTOS Y EXPERIENCIAS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La formación académica que se posee y la experiencia en diferentes actividades</a:t>
          </a:r>
        </a:p>
      </dsp:txBody>
      <dsp:txXfrm>
        <a:off x="304137" y="3623706"/>
        <a:ext cx="3687889" cy="1522061"/>
      </dsp:txXfrm>
    </dsp:sp>
    <dsp:sp modelId="{ABE422C6-C17D-439E-BF24-FFA79FD5A121}">
      <dsp:nvSpPr>
        <dsp:cNvPr id="0" name=""/>
        <dsp:cNvSpPr/>
      </dsp:nvSpPr>
      <dsp:spPr>
        <a:xfrm>
          <a:off x="150475" y="3873509"/>
          <a:ext cx="806725" cy="74714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8ED9D-6A1C-4F6B-A462-197C73BA5CC3}">
      <dsp:nvSpPr>
        <dsp:cNvPr id="0" name=""/>
        <dsp:cNvSpPr/>
      </dsp:nvSpPr>
      <dsp:spPr>
        <a:xfrm>
          <a:off x="4391235" y="3623706"/>
          <a:ext cx="3687889" cy="1522061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0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002060"/>
              </a:solidFill>
            </a:rPr>
            <a:t>PRODUCTOS Y SERVICIOS DEL ENTORNO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Observar el entorno. Comprobar que hay servicios mal prestados, por ejemplo, puede  sugerir una nueva oportunidad</a:t>
          </a:r>
        </a:p>
      </dsp:txBody>
      <dsp:txXfrm>
        <a:off x="4391235" y="3623706"/>
        <a:ext cx="3687889" cy="1522061"/>
      </dsp:txXfrm>
    </dsp:sp>
    <dsp:sp modelId="{6E562BA9-4308-46A9-A6B7-2424F41E8AFA}">
      <dsp:nvSpPr>
        <dsp:cNvPr id="0" name=""/>
        <dsp:cNvSpPr/>
      </dsp:nvSpPr>
      <dsp:spPr>
        <a:xfrm>
          <a:off x="4237572" y="3832668"/>
          <a:ext cx="806725" cy="82882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75621-356E-4F00-ACF1-3A37E13EE323}">
      <dsp:nvSpPr>
        <dsp:cNvPr id="0" name=""/>
        <dsp:cNvSpPr/>
      </dsp:nvSpPr>
      <dsp:spPr>
        <a:xfrm>
          <a:off x="2494700" y="222"/>
          <a:ext cx="2283406" cy="22834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VIABILIDAD TÉCNICA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 ¿Es posible llevarla a cabo técnicamente?</a:t>
          </a:r>
        </a:p>
      </dsp:txBody>
      <dsp:txXfrm>
        <a:off x="2829097" y="334619"/>
        <a:ext cx="1614612" cy="1614612"/>
      </dsp:txXfrm>
    </dsp:sp>
    <dsp:sp modelId="{871E81B9-E8E8-4C6C-95DB-956507DA035C}">
      <dsp:nvSpPr>
        <dsp:cNvPr id="0" name=""/>
        <dsp:cNvSpPr/>
      </dsp:nvSpPr>
      <dsp:spPr>
        <a:xfrm rot="3600000">
          <a:off x="4181398" y="2228038"/>
          <a:ext cx="609081" cy="7706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200" kern="1200"/>
        </a:p>
      </dsp:txBody>
      <dsp:txXfrm>
        <a:off x="4227079" y="2303046"/>
        <a:ext cx="426357" cy="462389"/>
      </dsp:txXfrm>
    </dsp:sp>
    <dsp:sp modelId="{022F2989-A9DD-457E-BD69-909206E09B6C}">
      <dsp:nvSpPr>
        <dsp:cNvPr id="0" name=""/>
        <dsp:cNvSpPr/>
      </dsp:nvSpPr>
      <dsp:spPr>
        <a:xfrm>
          <a:off x="4211009" y="2972955"/>
          <a:ext cx="2283406" cy="2283406"/>
        </a:xfrm>
        <a:prstGeom prst="ellipse">
          <a:avLst/>
        </a:prstGeom>
        <a:gradFill rotWithShape="0">
          <a:gsLst>
            <a:gs pos="0">
              <a:schemeClr val="accent4">
                <a:hueOff val="-246306"/>
                <a:satOff val="7355"/>
                <a:lumOff val="2843"/>
                <a:alphaOff val="0"/>
                <a:tint val="96000"/>
                <a:lumMod val="104000"/>
              </a:schemeClr>
            </a:gs>
            <a:gs pos="100000">
              <a:schemeClr val="accent4">
                <a:hueOff val="-246306"/>
                <a:satOff val="7355"/>
                <a:lumOff val="284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VIABILIDAD COMERCIAL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¿Cómo satisface las necesidades y cómo crea valor?</a:t>
          </a:r>
        </a:p>
      </dsp:txBody>
      <dsp:txXfrm>
        <a:off x="4545406" y="3307352"/>
        <a:ext cx="1614612" cy="1614612"/>
      </dsp:txXfrm>
    </dsp:sp>
    <dsp:sp modelId="{5E9EF54D-E83C-4BD3-A03C-5A04CB22B476}">
      <dsp:nvSpPr>
        <dsp:cNvPr id="0" name=""/>
        <dsp:cNvSpPr/>
      </dsp:nvSpPr>
      <dsp:spPr>
        <a:xfrm rot="10800000">
          <a:off x="3349101" y="3729334"/>
          <a:ext cx="609081" cy="7706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46306"/>
                <a:satOff val="7355"/>
                <a:lumOff val="2843"/>
                <a:alphaOff val="0"/>
                <a:tint val="96000"/>
                <a:lumMod val="104000"/>
              </a:schemeClr>
            </a:gs>
            <a:gs pos="100000">
              <a:schemeClr val="accent4">
                <a:hueOff val="-246306"/>
                <a:satOff val="7355"/>
                <a:lumOff val="284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200" kern="1200"/>
        </a:p>
      </dsp:txBody>
      <dsp:txXfrm rot="10800000">
        <a:off x="3531825" y="3883464"/>
        <a:ext cx="426357" cy="462389"/>
      </dsp:txXfrm>
    </dsp:sp>
    <dsp:sp modelId="{79894670-B7DE-4C3A-BFD3-B3891B9DCB30}">
      <dsp:nvSpPr>
        <dsp:cNvPr id="0" name=""/>
        <dsp:cNvSpPr/>
      </dsp:nvSpPr>
      <dsp:spPr>
        <a:xfrm>
          <a:off x="778392" y="2972955"/>
          <a:ext cx="2283406" cy="2283406"/>
        </a:xfrm>
        <a:prstGeom prst="ellipse">
          <a:avLst/>
        </a:prstGeom>
        <a:gradFill rotWithShape="0">
          <a:gsLst>
            <a:gs pos="0">
              <a:schemeClr val="accent4">
                <a:hueOff val="-492612"/>
                <a:satOff val="14709"/>
                <a:lumOff val="5686"/>
                <a:alphaOff val="0"/>
                <a:tint val="96000"/>
                <a:lumMod val="104000"/>
              </a:schemeClr>
            </a:gs>
            <a:gs pos="100000">
              <a:schemeClr val="accent4">
                <a:hueOff val="-492612"/>
                <a:satOff val="14709"/>
                <a:lumOff val="56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VIABILIDAD ECONÓMICA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 ¿Qué se necesita y qué riesgos comporta?</a:t>
          </a:r>
        </a:p>
      </dsp:txBody>
      <dsp:txXfrm>
        <a:off x="1112789" y="3307352"/>
        <a:ext cx="1614612" cy="1614612"/>
      </dsp:txXfrm>
    </dsp:sp>
    <dsp:sp modelId="{DF3EDBA6-6200-4554-BC3A-C777E45FD6A6}">
      <dsp:nvSpPr>
        <dsp:cNvPr id="0" name=""/>
        <dsp:cNvSpPr/>
      </dsp:nvSpPr>
      <dsp:spPr>
        <a:xfrm rot="18000000">
          <a:off x="2465089" y="2257895"/>
          <a:ext cx="609081" cy="7706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92612"/>
                <a:satOff val="14709"/>
                <a:lumOff val="5686"/>
                <a:alphaOff val="0"/>
                <a:tint val="96000"/>
                <a:lumMod val="104000"/>
              </a:schemeClr>
            </a:gs>
            <a:gs pos="100000">
              <a:schemeClr val="accent4">
                <a:hueOff val="-492612"/>
                <a:satOff val="14709"/>
                <a:lumOff val="56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200" kern="1200"/>
        </a:p>
      </dsp:txBody>
      <dsp:txXfrm>
        <a:off x="2510770" y="2491147"/>
        <a:ext cx="426357" cy="462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6FC29-B6D9-4324-A032-4386780B01CF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696B0-D89E-4A72-81D0-90D9040C93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55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28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41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56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57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360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9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75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21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7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9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6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6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28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9F40-4DC0-49B8-BFD4-56B9F9BD9C7A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1F635B-78CC-49EA-9EC6-D29D2F62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5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kTKenAg8TM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07154" y="782782"/>
            <a:ext cx="6756191" cy="3410475"/>
          </a:xfrm>
        </p:spPr>
        <p:txBody>
          <a:bodyPr anchor="ctr">
            <a:normAutofit/>
          </a:bodyPr>
          <a:lstStyle/>
          <a:p>
            <a:r>
              <a:rPr lang="es-ES" sz="4800" dirty="0"/>
              <a:t>UNIDAD DIDÁCTICA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9144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45623" y="4709627"/>
            <a:ext cx="6717722" cy="112628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spcAft>
                <a:spcPts val="1000"/>
              </a:spcAft>
            </a:pPr>
            <a:r>
              <a:rPr lang="es-E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PERSONA EMPRENDEDORA. IDEA DE EMPRESA.  PROTOTIPO.</a:t>
            </a:r>
            <a:endParaRPr lang="es-ES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019122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636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363663"/>
            <a:ext cx="8229600" cy="4525962"/>
          </a:xfrm>
        </p:spPr>
        <p:txBody>
          <a:bodyPr anchor="ctr">
            <a:normAutofit/>
          </a:bodyPr>
          <a:lstStyle/>
          <a:p>
            <a:pPr algn="ctr"/>
            <a:r>
              <a:rPr lang="es-ES" sz="3200"/>
              <a:t>La creatividad es subjetiva, por lo que es difícil de medir. La innovación, por otra parte, es completamente medible.</a:t>
            </a:r>
            <a:endParaRPr lang="es-ES" sz="3200" dirty="0"/>
          </a:p>
        </p:txBody>
      </p:sp>
      <p:pic>
        <p:nvPicPr>
          <p:cNvPr id="5" name="Gráfico 4" descr="Cabeza con engranajes con relleno sólido">
            <a:extLst>
              <a:ext uri="{FF2B5EF4-FFF2-40B4-BE49-F238E27FC236}">
                <a16:creationId xmlns:a16="http://schemas.microsoft.com/office/drawing/2014/main" id="{72E45F01-95BA-4A7C-B074-4F9657A36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7624" y="850900"/>
            <a:ext cx="1152128" cy="1218854"/>
          </a:xfrm>
          <a:prstGeom prst="rect">
            <a:avLst/>
          </a:prstGeom>
        </p:spPr>
      </p:pic>
      <p:pic>
        <p:nvPicPr>
          <p:cNvPr id="7" name="Gráfico 6" descr="Piezas de rompecabezas con relleno sólido">
            <a:extLst>
              <a:ext uri="{FF2B5EF4-FFF2-40B4-BE49-F238E27FC236}">
                <a16:creationId xmlns:a16="http://schemas.microsoft.com/office/drawing/2014/main" id="{4593C2EB-427E-4A28-BD76-88B6088C0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6256" y="4581128"/>
            <a:ext cx="1346448" cy="12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1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LA INNOVACIÓN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63689" y="1484784"/>
            <a:ext cx="6770712" cy="4426438"/>
          </a:xfrm>
        </p:spPr>
        <p:txBody>
          <a:bodyPr anchor="ctr">
            <a:normAutofit fontScale="47500" lnSpcReduction="20000"/>
          </a:bodyPr>
          <a:lstStyle/>
          <a:p>
            <a:pPr algn="just"/>
            <a:r>
              <a:rPr lang="es-ES" sz="3600" dirty="0"/>
              <a:t>Veamos la innovación plasmada en un ejemplo:</a:t>
            </a:r>
          </a:p>
          <a:p>
            <a:pPr algn="just"/>
            <a:endParaRPr lang="es-ES" sz="3600" b="1" u="sng" dirty="0"/>
          </a:p>
          <a:p>
            <a:pPr algn="just"/>
            <a:endParaRPr lang="es-ES" sz="3600" b="1" u="sng" dirty="0"/>
          </a:p>
          <a:p>
            <a:pPr algn="just"/>
            <a:endParaRPr lang="es-ES" sz="3600" b="1" u="sng" dirty="0"/>
          </a:p>
          <a:p>
            <a:pPr algn="just"/>
            <a:endParaRPr lang="es-ES" sz="3600" b="1" u="sng" dirty="0"/>
          </a:p>
          <a:p>
            <a:pPr algn="just"/>
            <a:endParaRPr lang="es-ES" sz="3600" b="1" u="sng" dirty="0"/>
          </a:p>
          <a:p>
            <a:pPr algn="just"/>
            <a:endParaRPr lang="es-ES" sz="3600" b="1" u="sng" dirty="0"/>
          </a:p>
          <a:p>
            <a:pPr algn="just"/>
            <a:r>
              <a:rPr lang="es-ES" sz="3600" b="1" u="sng" dirty="0"/>
              <a:t>TED:</a:t>
            </a:r>
            <a:r>
              <a:rPr lang="es-ES" sz="3600" dirty="0"/>
              <a:t> Tecnología, Entretenimiento, Diseño. Es una organización sin fines de lucro estadounidense dedicada a las "Ideas dignas de difundir“. TED es ampliamente conocida por su congreso anual y sus charlas que cubren un amplio espectro de temas que incluyen ciencias, arte y diseño, política, educación, cultura, negocios, asuntos globales, tecnología, desarrollo y entretenimiento. </a:t>
            </a:r>
          </a:p>
        </p:txBody>
      </p:sp>
      <p:pic>
        <p:nvPicPr>
          <p:cNvPr id="4" name="Elementos multimedia en línea 3" title="Richard Turere TED 2013 Subtitulado Español">
            <a:hlinkClick r:id="" action="ppaction://media"/>
            <a:extLst>
              <a:ext uri="{FF2B5EF4-FFF2-40B4-BE49-F238E27FC236}">
                <a16:creationId xmlns:a16="http://schemas.microsoft.com/office/drawing/2014/main" id="{BB1FD4A6-C5A5-406C-9487-77C6A0D915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87824" y="2289596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44693" y="624110"/>
            <a:ext cx="6683766" cy="1280890"/>
          </a:xfrm>
        </p:spPr>
        <p:txBody>
          <a:bodyPr>
            <a:normAutofit/>
          </a:bodyPr>
          <a:lstStyle/>
          <a:p>
            <a:r>
              <a:rPr lang="es-ES"/>
              <a:t>LA INNOVACIÓN</a:t>
            </a: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" name="Rectangle 39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774333"/>
              </p:ext>
            </p:extLst>
          </p:nvPr>
        </p:nvGraphicFramePr>
        <p:xfrm>
          <a:off x="1866323" y="1256989"/>
          <a:ext cx="6686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02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3" name="Group 36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r>
              <a:rPr lang="es-ES"/>
              <a:t>Innovación de producto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Picture 30" descr="Proceso de impresión de revistas">
            <a:extLst>
              <a:ext uri="{FF2B5EF4-FFF2-40B4-BE49-F238E27FC236}">
                <a16:creationId xmlns:a16="http://schemas.microsoft.com/office/drawing/2014/main" id="{B52A67B8-2507-397D-9634-A75A7261C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23" r="30328" b="-1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9728" indent="0">
              <a:buNone/>
            </a:pPr>
            <a:r>
              <a:rPr lang="es-ES"/>
              <a:t>Puede entenderse como la creación de un nuevo producto, o bien añadir a uno ya existente una característica que haga que los consumidores lo perciban como novedoso. </a:t>
            </a:r>
          </a:p>
          <a:p>
            <a:pPr marL="109728" indent="0">
              <a:buNone/>
            </a:pPr>
            <a:r>
              <a:rPr lang="es-ES"/>
              <a:t>Un ejemplo de este tipo de innovación es el cepillo de dientes eléctrico.</a:t>
            </a:r>
          </a:p>
          <a:p>
            <a:pPr marL="109728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4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8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42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3 Marcador de contenido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3623567"/>
              </p:ext>
            </p:extLst>
          </p:nvPr>
        </p:nvGraphicFramePr>
        <p:xfrm>
          <a:off x="1346172" y="1221673"/>
          <a:ext cx="7043111" cy="4655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32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es-ES" sz="3100">
                <a:solidFill>
                  <a:schemeClr val="tx2">
                    <a:lumMod val="75000"/>
                  </a:schemeClr>
                </a:solidFill>
              </a:rPr>
              <a:t>Innovación de proceso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s-ES">
                <a:solidFill>
                  <a:schemeClr val="tx2">
                    <a:lumMod val="75000"/>
                  </a:schemeClr>
                </a:solidFill>
              </a:rPr>
              <a:t>Este tipo de innovación introduce una manera diferente de realizar las cosas. Se puede producir en cualquiera de los niveles de la empresa: producción, comercialización, gestión.</a:t>
            </a:r>
          </a:p>
          <a:p>
            <a:r>
              <a:rPr lang="es-ES">
                <a:solidFill>
                  <a:schemeClr val="tx2">
                    <a:lumMod val="75000"/>
                  </a:schemeClr>
                </a:solidFill>
              </a:rPr>
              <a:t>Un ejemplo de innovación de proceso es la introducida por </a:t>
            </a:r>
            <a:r>
              <a:rPr lang="es-ES" b="1">
                <a:solidFill>
                  <a:schemeClr val="tx2">
                    <a:lumMod val="75000"/>
                  </a:schemeClr>
                </a:solidFill>
              </a:rPr>
              <a:t>McDonald’s</a:t>
            </a:r>
            <a:r>
              <a:rPr lang="es-ES">
                <a:solidFill>
                  <a:schemeClr val="tx2">
                    <a:lumMod val="75000"/>
                  </a:schemeClr>
                </a:solidFill>
              </a:rPr>
              <a:t> cuando aplicó el concepto de línea de producción a un restaurante; utilizó trabajadores con poca experiencia para fabricar grandes cantidades de alimento de una calidad estándar y de forma muy rápida, inventando la industria del “fast food”.</a:t>
            </a:r>
          </a:p>
          <a:p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E6A4F4F-B7F7-4B45-B95B-FEBFCF7F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Innovación de marketing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04CFD63-7D72-472E-AA52-3A7559CF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484784"/>
            <a:ext cx="2808311" cy="2353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6398A3-EAB2-4538-8A22-0B5242C86ADB}"/>
              </a:ext>
            </a:extLst>
          </p:cNvPr>
          <p:cNvSpPr txBox="1"/>
          <p:nvPr/>
        </p:nvSpPr>
        <p:spPr>
          <a:xfrm>
            <a:off x="3687035" y="1317514"/>
            <a:ext cx="4968552" cy="2306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es-E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innovaciones relacionadas con el marketing implican un cambio en la manera en que un producto, nuevo o existente, se comercializa y publicita. También a los cambios que se lleven a cabo en las acciones encaminadas a su promoción, incluyendo una variación en el público al que está dirigido:  la implementación de nuevos canales de venta, venta directa, modificaciones a la hora de presentar el producto o la modificación en la comunicación como sistemas de fidelización, etc.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329D22-CF92-4B01-A9C6-D544E155DD6C}"/>
              </a:ext>
            </a:extLst>
          </p:cNvPr>
          <p:cNvSpPr txBox="1"/>
          <p:nvPr/>
        </p:nvSpPr>
        <p:spPr>
          <a:xfrm>
            <a:off x="2269704" y="4077072"/>
            <a:ext cx="6264696" cy="10674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es-ES" sz="1400" b="1" u="sng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  <a:r>
              <a:rPr lang="es-E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IKEA presenta sus productos en salas de exposición (</a:t>
            </a:r>
            <a:r>
              <a:rPr lang="es-E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salesrooms</a:t>
            </a:r>
            <a:r>
              <a:rPr lang="es-E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donde se muestran como los veríamos en nuestra casa, o la aplicación IKEA Place, para ver utilizando la realidad aumentada como quedarían esos productos en nuestra casa. los productos 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7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B646FB-B67F-463F-8224-63A9981C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Innovación en la organización de la empresa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7AD0FF8-A92F-4FF5-90E6-14595077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Puede consistir en: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desarrollo de nuevos métodos organizacionales en el negocio.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la organización del trabajo (prácticas o procedimientos de la empresa o modificaciones en el lugar de trabajo).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Y/o en las relaciones hacia el exterior (nuevas formas de hacer llegar los servicios a los clientes: incorporación de sistemas de comercio electrónico, sistemas de gestión on-line, banca electrónica, etc.) </a:t>
            </a:r>
          </a:p>
          <a:p>
            <a:pPr>
              <a:buFont typeface="Wingdings" panose="05000000000000000000" pitchFamily="2" charset="2"/>
              <a:buChar char="q"/>
            </a:pPr>
            <a:endParaRPr lang="es-ES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s-ES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s-ES" dirty="0"/>
          </a:p>
        </p:txBody>
      </p:sp>
      <p:pic>
        <p:nvPicPr>
          <p:cNvPr id="5" name="Imagen 4" descr="Descarga gratuita de Iconos De Equipo, Estrategia, Negocio Imágen de Png">
            <a:extLst>
              <a:ext uri="{FF2B5EF4-FFF2-40B4-BE49-F238E27FC236}">
                <a16:creationId xmlns:a16="http://schemas.microsoft.com/office/drawing/2014/main" id="{47A7CF23-C79D-4028-A304-8B58838A0C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6450" y="152266"/>
            <a:ext cx="2026484" cy="9129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27B99A-354C-4534-9443-BE74E553791E}"/>
              </a:ext>
            </a:extLst>
          </p:cNvPr>
          <p:cNvSpPr txBox="1"/>
          <p:nvPr/>
        </p:nvSpPr>
        <p:spPr>
          <a:xfrm>
            <a:off x="4110086" y="29882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872F8-9363-4BAA-A469-B46F53695D87}"/>
              </a:ext>
            </a:extLst>
          </p:cNvPr>
          <p:cNvSpPr txBox="1"/>
          <p:nvPr/>
        </p:nvSpPr>
        <p:spPr>
          <a:xfrm>
            <a:off x="3347864" y="5126428"/>
            <a:ext cx="520507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ejemplo sería comenzar a utilizar un sistema de videoconferencia para mantener reuniones a distancia con </a:t>
            </a:r>
            <a:r>
              <a:rPr lang="es-E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clientes es una innovación de organización, o el desarrollo de herramientas de trabajo ergonómicas.   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7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GENERACIÓN DE IDEAS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88934"/>
              </p:ext>
            </p:extLst>
          </p:nvPr>
        </p:nvGraphicFramePr>
        <p:xfrm>
          <a:off x="880892" y="1412776"/>
          <a:ext cx="8229600" cy="5260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94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331640" y="18864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Ahora bien, para que la idea sea realmente una idea de negocio, tenemos que analizarla en función de tres aspectos: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122492127"/>
              </p:ext>
            </p:extLst>
          </p:nvPr>
        </p:nvGraphicFramePr>
        <p:xfrm>
          <a:off x="1187624" y="1268761"/>
          <a:ext cx="727280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66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375621-356E-4F00-ACF1-3A37E13EE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B2375621-356E-4F00-ACF1-3A37E13EE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B2375621-356E-4F00-ACF1-3A37E13EE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B2375621-356E-4F00-ACF1-3A37E13EE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B2375621-356E-4F00-ACF1-3A37E13EE3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1E81B9-E8E8-4C6C-95DB-956507DA0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871E81B9-E8E8-4C6C-95DB-956507DA0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871E81B9-E8E8-4C6C-95DB-956507DA0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graphicEl>
                                              <a:dgm id="{871E81B9-E8E8-4C6C-95DB-956507DA0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871E81B9-E8E8-4C6C-95DB-956507DA0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F2989-A9DD-457E-BD69-909206E09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022F2989-A9DD-457E-BD69-909206E09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022F2989-A9DD-457E-BD69-909206E09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022F2989-A9DD-457E-BD69-909206E09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022F2989-A9DD-457E-BD69-909206E09B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9EF54D-E83C-4BD3-A03C-5A04CB22B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5E9EF54D-E83C-4BD3-A03C-5A04CB22B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5E9EF54D-E83C-4BD3-A03C-5A04CB22B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E9EF54D-E83C-4BD3-A03C-5A04CB22B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5E9EF54D-E83C-4BD3-A03C-5A04CB22B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894670-B7DE-4C3A-BFD3-B3891B9DC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79894670-B7DE-4C3A-BFD3-B3891B9DC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79894670-B7DE-4C3A-BFD3-B3891B9DC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79894670-B7DE-4C3A-BFD3-B3891B9DC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79894670-B7DE-4C3A-BFD3-B3891B9DC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3EDBA6-6200-4554-BC3A-C777E45F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DF3EDBA6-6200-4554-BC3A-C777E45F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DF3EDBA6-6200-4554-BC3A-C777E45F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DF3EDBA6-6200-4554-BC3A-C777E45F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graphicEl>
                                              <a:dgm id="{DF3EDBA6-6200-4554-BC3A-C777E45FD6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ESPÍRITU EMPRENDEDOR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87326"/>
            <a:ext cx="2119741" cy="1659830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22DC7D4-A5F7-469A-8538-BC5476E3024D}"/>
              </a:ext>
            </a:extLst>
          </p:cNvPr>
          <p:cNvSpPr txBox="1"/>
          <p:nvPr/>
        </p:nvSpPr>
        <p:spPr>
          <a:xfrm>
            <a:off x="3347864" y="1844236"/>
            <a:ext cx="4580964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puede definir el </a:t>
            </a:r>
            <a:r>
              <a:rPr lang="es-ES" sz="1800" b="1" dirty="0">
                <a:effectLst/>
                <a:highlight>
                  <a:srgbClr val="D3D3D3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ESPÍRITU EMPRENDEDOR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como la capacidad innovadora para probar cosas nuevas o hacerlas de una manera diferente.</a:t>
            </a:r>
            <a:endParaRPr lang="es-ES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3AC187D-374A-4C77-8D91-3133481BA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030927"/>
              </p:ext>
            </p:extLst>
          </p:nvPr>
        </p:nvGraphicFramePr>
        <p:xfrm>
          <a:off x="395536" y="3429000"/>
          <a:ext cx="8424936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252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2BC724-5000-408C-B1F7-EC8BEBC5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3" y="3979877"/>
            <a:ext cx="6683766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PROTOTIPOS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Marcador de contenido 8" descr="Presentación con organigrama con relleno sólido">
            <a:extLst>
              <a:ext uri="{FF2B5EF4-FFF2-40B4-BE49-F238E27FC236}">
                <a16:creationId xmlns:a16="http://schemas.microsoft.com/office/drawing/2014/main" id="{E8A10E87-8DFE-4AD5-940D-18D8BEEBA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600" y="616548"/>
            <a:ext cx="3215997" cy="3215997"/>
          </a:xfrm>
          <a:prstGeom prst="rect">
            <a:avLst/>
          </a:prstGeom>
        </p:spPr>
      </p:pic>
      <p:sp>
        <p:nvSpPr>
          <p:cNvPr id="24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70339A-174B-4041-B02F-9C71FA66EED2}"/>
              </a:ext>
            </a:extLst>
          </p:cNvPr>
          <p:cNvSpPr txBox="1"/>
          <p:nvPr/>
        </p:nvSpPr>
        <p:spPr>
          <a:xfrm>
            <a:off x="1941909" y="4845585"/>
            <a:ext cx="668655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450215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Construimos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prototipo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con la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idea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inicial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nuestra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solución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quiere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decir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nuestra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idea sea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necesariamente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que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ajuste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nuestro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cliente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resuelva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B1054B7-AB38-48B6-8B2C-1994D5D2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90394"/>
              </p:ext>
            </p:extLst>
          </p:nvPr>
        </p:nvGraphicFramePr>
        <p:xfrm>
          <a:off x="5392896" y="955704"/>
          <a:ext cx="3215997" cy="2537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997">
                  <a:extLst>
                    <a:ext uri="{9D8B030D-6E8A-4147-A177-3AD203B41FA5}">
                      <a16:colId xmlns:a16="http://schemas.microsoft.com/office/drawing/2014/main" val="2064567425"/>
                    </a:ext>
                  </a:extLst>
                </a:gridCol>
              </a:tblGrid>
              <a:tr h="2537684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b="1">
                          <a:effectLst/>
                        </a:rPr>
                        <a:t>Un prototipo es una representación real del bien o servicio que vamos a ofrecer como solución. </a:t>
                      </a:r>
                      <a:endParaRPr lang="es-ES" sz="2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017" marR="119017" marT="0" marB="0"/>
                </a:tc>
                <a:extLst>
                  <a:ext uri="{0D108BD9-81ED-4DB2-BD59-A6C34878D82A}">
                    <a16:rowId xmlns:a16="http://schemas.microsoft.com/office/drawing/2014/main" val="59398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5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8E9705-845F-7D79-49A5-29253C0D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332656"/>
            <a:ext cx="7058744" cy="716658"/>
          </a:xfrm>
        </p:spPr>
        <p:txBody>
          <a:bodyPr/>
          <a:lstStyle/>
          <a:p>
            <a:r>
              <a:rPr lang="es-ES" b="1" dirty="0"/>
              <a:t>TÉCNICAS DE PROTOTIPADO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EDEA9C-8EA2-7186-36DC-004CDF3E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49314"/>
            <a:ext cx="7560840" cy="45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523752" y="124579"/>
            <a:ext cx="7284749" cy="1280890"/>
          </a:xfrm>
        </p:spPr>
        <p:txBody>
          <a:bodyPr>
            <a:normAutofit/>
          </a:bodyPr>
          <a:lstStyle/>
          <a:p>
            <a:r>
              <a:rPr lang="es-ES" dirty="0"/>
              <a:t>HABILIDADES DE LA PERSONA EMPRENDEDORA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2C094E2-F515-443A-92AD-077D16999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55485"/>
              </p:ext>
            </p:extLst>
          </p:nvPr>
        </p:nvGraphicFramePr>
        <p:xfrm>
          <a:off x="1346172" y="1405470"/>
          <a:ext cx="6740553" cy="533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48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AB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A391E6-98F6-E075-66EC-EE560F2A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7" y="980728"/>
            <a:ext cx="746328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3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9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2E8FF0-4643-E68A-438A-BE517D42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7" y="836712"/>
            <a:ext cx="746328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05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F987F0-487E-47E4-6174-DA8A328B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52736"/>
            <a:ext cx="817879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LA IDEA DE EMPRESA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874962"/>
            <a:ext cx="4895850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871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4357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C7BA065-1778-4589-B0A8-057943B0005B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5600" y="926109"/>
            <a:ext cx="3215997" cy="2596874"/>
          </a:xfrm>
          <a:prstGeom prst="rect">
            <a:avLst/>
          </a:prstGeom>
          <a:noFill/>
        </p:spPr>
      </p:pic>
      <p:sp>
        <p:nvSpPr>
          <p:cNvPr id="58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8B0E57-7DB4-4E2A-B848-71ED097F7EF3}"/>
              </a:ext>
            </a:extLst>
          </p:cNvPr>
          <p:cNvSpPr txBox="1"/>
          <p:nvPr/>
        </p:nvSpPr>
        <p:spPr>
          <a:xfrm>
            <a:off x="1941909" y="4845585"/>
            <a:ext cx="668655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45021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 idea de producto o servicio debe proporcionar un “valor agregado” al potencial cliente, si no será difícil desplazar a la competencia existente. Lo ideal sería ofrecer algo novedoso, mejorando lo existente, o bien satisfacer de mejor forma las necesidades del cliente.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C89974A-4633-478B-A846-298656233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84386"/>
              </p:ext>
            </p:extLst>
          </p:nvPr>
        </p:nvGraphicFramePr>
        <p:xfrm>
          <a:off x="5392896" y="950142"/>
          <a:ext cx="3215997" cy="2548808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</a:tblPr>
              <a:tblGrid>
                <a:gridCol w="3215997">
                  <a:extLst>
                    <a:ext uri="{9D8B030D-6E8A-4147-A177-3AD203B41FA5}">
                      <a16:colId xmlns:a16="http://schemas.microsoft.com/office/drawing/2014/main" val="1821912819"/>
                    </a:ext>
                  </a:extLst>
                </a:gridCol>
              </a:tblGrid>
              <a:tr h="2548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200" b="1" cap="none" spc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Debe ser útil para los consumidores, innovadora, diferenciarse de la competencia y rentable.</a:t>
                      </a:r>
                    </a:p>
                  </a:txBody>
                  <a:tcPr marL="87809" marR="94081" marT="25088" marB="1881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2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D763CCF-16CD-400B-8919-0C1D4CEA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es-ES" sz="2500">
                <a:solidFill>
                  <a:schemeClr val="tx2">
                    <a:lumMod val="75000"/>
                  </a:schemeClr>
                </a:solidFill>
              </a:rPr>
              <a:t>LA CREATIVIDAD Y LA CAPACIDAD DE INNOVAR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AE00021-2E9E-47E7-97D4-84B983D6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La CREATIVIDAD hace referencia a las IDEAS. Se trata de nuevas formas de ver las cosas. 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La INNOVACIÓN se refiere a “HACER LAS COSAS”. Se trata de la aplicación comercial.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Por tanto, una idea sólo es verdaderamente innovadora si se introduce en un mercado y sobrevive. </a:t>
            </a:r>
          </a:p>
          <a:p>
            <a:pPr marL="109728" indent="0">
              <a:buNone/>
            </a:pP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6253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1057</Words>
  <Application>Microsoft Office PowerPoint</Application>
  <PresentationFormat>Presentación en pantalla (4:3)</PresentationFormat>
  <Paragraphs>100</Paragraphs>
  <Slides>21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Wingdings</vt:lpstr>
      <vt:lpstr>Wingdings 3</vt:lpstr>
      <vt:lpstr>Espiral</vt:lpstr>
      <vt:lpstr>UNIDAD DIDÁCTICA 1</vt:lpstr>
      <vt:lpstr>ESPÍRITU EMPRENDEDOR</vt:lpstr>
      <vt:lpstr>HABILIDADES DE LA PERSONA EMPRENDEDORA</vt:lpstr>
      <vt:lpstr>Presentación de PowerPoint</vt:lpstr>
      <vt:lpstr>Presentación de PowerPoint</vt:lpstr>
      <vt:lpstr>Presentación de PowerPoint</vt:lpstr>
      <vt:lpstr>LA IDEA DE EMPRESA</vt:lpstr>
      <vt:lpstr>Presentación de PowerPoint</vt:lpstr>
      <vt:lpstr>LA CREATIVIDAD Y LA CAPACIDAD DE INNOVAR</vt:lpstr>
      <vt:lpstr>Presentación de PowerPoint</vt:lpstr>
      <vt:lpstr>LA INNOVACIÓN</vt:lpstr>
      <vt:lpstr>LA INNOVACIÓN</vt:lpstr>
      <vt:lpstr>Innovación de producto</vt:lpstr>
      <vt:lpstr>Presentación de PowerPoint</vt:lpstr>
      <vt:lpstr>Innovación de proceso</vt:lpstr>
      <vt:lpstr>Innovación de marketing</vt:lpstr>
      <vt:lpstr>Innovación en la organización de la empresa</vt:lpstr>
      <vt:lpstr>GENERACIÓN DE IDEAS</vt:lpstr>
      <vt:lpstr>Presentación de PowerPoint</vt:lpstr>
      <vt:lpstr>PROTOTIPOS</vt:lpstr>
      <vt:lpstr>TÉCNICAS DE PROTOTIPADO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</dc:creator>
  <cp:lastModifiedBy>FLORES BENEYTO, MARIA ROSA</cp:lastModifiedBy>
  <cp:revision>39</cp:revision>
  <dcterms:created xsi:type="dcterms:W3CDTF">2017-09-14T11:13:40Z</dcterms:created>
  <dcterms:modified xsi:type="dcterms:W3CDTF">2022-09-15T15:46:41Z</dcterms:modified>
</cp:coreProperties>
</file>