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8C"/>
    <a:srgbClr val="00A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ROSA FLORES BENEYTO" userId="7a7490be-b6e1-45e9-bc7d-62a7486ca121" providerId="ADAL" clId="{0FE9B1C3-0E25-4D3D-A168-DF0174B1758D}"/>
    <pc:docChg chg="undo custSel addSld modSld">
      <pc:chgData name="MARIA ROSA FLORES BENEYTO" userId="7a7490be-b6e1-45e9-bc7d-62a7486ca121" providerId="ADAL" clId="{0FE9B1C3-0E25-4D3D-A168-DF0174B1758D}" dt="2020-06-02T10:22:22.186" v="2150" actId="20577"/>
      <pc:docMkLst>
        <pc:docMk/>
      </pc:docMkLst>
      <pc:sldChg chg="addSp delSp modSp">
        <pc:chgData name="MARIA ROSA FLORES BENEYTO" userId="7a7490be-b6e1-45e9-bc7d-62a7486ca121" providerId="ADAL" clId="{0FE9B1C3-0E25-4D3D-A168-DF0174B1758D}" dt="2020-06-02T10:18:44.347" v="1346" actId="14100"/>
        <pc:sldMkLst>
          <pc:docMk/>
          <pc:sldMk cId="977855539" sldId="256"/>
        </pc:sldMkLst>
        <pc:spChg chg="mod">
          <ac:chgData name="MARIA ROSA FLORES BENEYTO" userId="7a7490be-b6e1-45e9-bc7d-62a7486ca121" providerId="ADAL" clId="{0FE9B1C3-0E25-4D3D-A168-DF0174B1758D}" dt="2020-06-02T10:12:45.416" v="789" actId="1076"/>
          <ac:spMkLst>
            <pc:docMk/>
            <pc:sldMk cId="977855539" sldId="256"/>
            <ac:spMk id="13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09:48:28.951" v="151" actId="113"/>
          <ac:spMkLst>
            <pc:docMk/>
            <pc:sldMk cId="977855539" sldId="256"/>
            <ac:spMk id="17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09:42.813" v="562" actId="14100"/>
          <ac:spMkLst>
            <pc:docMk/>
            <pc:sldMk cId="977855539" sldId="256"/>
            <ac:spMk id="18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13:53.754" v="910" actId="113"/>
          <ac:spMkLst>
            <pc:docMk/>
            <pc:sldMk cId="977855539" sldId="256"/>
            <ac:spMk id="19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13:57.165" v="911" actId="113"/>
          <ac:spMkLst>
            <pc:docMk/>
            <pc:sldMk cId="977855539" sldId="256"/>
            <ac:spMk id="20" creationId="{00000000-0000-0000-0000-000000000000}"/>
          </ac:spMkLst>
        </pc:spChg>
        <pc:spChg chg="add mod">
          <ac:chgData name="MARIA ROSA FLORES BENEYTO" userId="7a7490be-b6e1-45e9-bc7d-62a7486ca121" providerId="ADAL" clId="{0FE9B1C3-0E25-4D3D-A168-DF0174B1758D}" dt="2020-06-02T10:06:07.089" v="206" actId="1076"/>
          <ac:spMkLst>
            <pc:docMk/>
            <pc:sldMk cId="977855539" sldId="256"/>
            <ac:spMk id="26" creationId="{8D17E215-E648-4EC9-8EBF-DE2B38CC0BA2}"/>
          </ac:spMkLst>
        </pc:spChg>
        <pc:spChg chg="add mod">
          <ac:chgData name="MARIA ROSA FLORES BENEYTO" userId="7a7490be-b6e1-45e9-bc7d-62a7486ca121" providerId="ADAL" clId="{0FE9B1C3-0E25-4D3D-A168-DF0174B1758D}" dt="2020-06-02T10:08:24.345" v="431" actId="14100"/>
          <ac:spMkLst>
            <pc:docMk/>
            <pc:sldMk cId="977855539" sldId="256"/>
            <ac:spMk id="27" creationId="{D1887A8D-99AF-4536-A58A-F8D417FC8ABE}"/>
          </ac:spMkLst>
        </pc:spChg>
        <pc:spChg chg="add mod">
          <ac:chgData name="MARIA ROSA FLORES BENEYTO" userId="7a7490be-b6e1-45e9-bc7d-62a7486ca121" providerId="ADAL" clId="{0FE9B1C3-0E25-4D3D-A168-DF0174B1758D}" dt="2020-06-02T10:09:52.745" v="564" actId="14100"/>
          <ac:spMkLst>
            <pc:docMk/>
            <pc:sldMk cId="977855539" sldId="256"/>
            <ac:spMk id="28" creationId="{0B80067F-8093-45C8-9D29-2C715A616878}"/>
          </ac:spMkLst>
        </pc:spChg>
        <pc:spChg chg="add mod">
          <ac:chgData name="MARIA ROSA FLORES BENEYTO" userId="7a7490be-b6e1-45e9-bc7d-62a7486ca121" providerId="ADAL" clId="{0FE9B1C3-0E25-4D3D-A168-DF0174B1758D}" dt="2020-06-02T10:15:56.416" v="1047" actId="14100"/>
          <ac:spMkLst>
            <pc:docMk/>
            <pc:sldMk cId="977855539" sldId="256"/>
            <ac:spMk id="29" creationId="{F66BEE47-DACE-4BA4-BCF7-3D93AE3A7D1B}"/>
          </ac:spMkLst>
        </pc:spChg>
        <pc:spChg chg="mod">
          <ac:chgData name="MARIA ROSA FLORES BENEYTO" userId="7a7490be-b6e1-45e9-bc7d-62a7486ca121" providerId="ADAL" clId="{0FE9B1C3-0E25-4D3D-A168-DF0174B1758D}" dt="2020-06-02T10:15:15.804" v="949" actId="14100"/>
          <ac:spMkLst>
            <pc:docMk/>
            <pc:sldMk cId="977855539" sldId="256"/>
            <ac:spMk id="30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18:41.399" v="1345" actId="14100"/>
          <ac:spMkLst>
            <pc:docMk/>
            <pc:sldMk cId="977855539" sldId="256"/>
            <ac:spMk id="31" creationId="{00000000-0000-0000-0000-000000000000}"/>
          </ac:spMkLst>
        </pc:spChg>
        <pc:spChg chg="add mod">
          <ac:chgData name="MARIA ROSA FLORES BENEYTO" userId="7a7490be-b6e1-45e9-bc7d-62a7486ca121" providerId="ADAL" clId="{0FE9B1C3-0E25-4D3D-A168-DF0174B1758D}" dt="2020-06-02T10:16:38.718" v="1168" actId="14100"/>
          <ac:spMkLst>
            <pc:docMk/>
            <pc:sldMk cId="977855539" sldId="256"/>
            <ac:spMk id="32" creationId="{942C2CF1-42A3-45EB-A6DD-E9C99D6D38B5}"/>
          </ac:spMkLst>
        </pc:spChg>
        <pc:spChg chg="add mod">
          <ac:chgData name="MARIA ROSA FLORES BENEYTO" userId="7a7490be-b6e1-45e9-bc7d-62a7486ca121" providerId="ADAL" clId="{0FE9B1C3-0E25-4D3D-A168-DF0174B1758D}" dt="2020-06-02T10:18:44.347" v="1346" actId="14100"/>
          <ac:spMkLst>
            <pc:docMk/>
            <pc:sldMk cId="977855539" sldId="256"/>
            <ac:spMk id="33" creationId="{A1CAA55B-9540-433B-9E13-682778BAEC46}"/>
          </ac:spMkLst>
        </pc:spChg>
        <pc:spChg chg="add mod">
          <ac:chgData name="MARIA ROSA FLORES BENEYTO" userId="7a7490be-b6e1-45e9-bc7d-62a7486ca121" providerId="ADAL" clId="{0FE9B1C3-0E25-4D3D-A168-DF0174B1758D}" dt="2020-06-02T10:17:46.383" v="1210" actId="20577"/>
          <ac:spMkLst>
            <pc:docMk/>
            <pc:sldMk cId="977855539" sldId="256"/>
            <ac:spMk id="34" creationId="{5044899B-0BA5-4272-A3A6-9AA390F711AF}"/>
          </ac:spMkLst>
        </pc:spChg>
        <pc:spChg chg="add del mod">
          <ac:chgData name="MARIA ROSA FLORES BENEYTO" userId="7a7490be-b6e1-45e9-bc7d-62a7486ca121" providerId="ADAL" clId="{0FE9B1C3-0E25-4D3D-A168-DF0174B1758D}" dt="2020-06-02T10:18:36.067" v="1344" actId="478"/>
          <ac:spMkLst>
            <pc:docMk/>
            <pc:sldMk cId="977855539" sldId="256"/>
            <ac:spMk id="35" creationId="{EADC1284-DC50-4520-889A-E741E5BE80A3}"/>
          </ac:spMkLst>
        </pc:spChg>
        <pc:spChg chg="mod">
          <ac:chgData name="MARIA ROSA FLORES BENEYTO" userId="7a7490be-b6e1-45e9-bc7d-62a7486ca121" providerId="ADAL" clId="{0FE9B1C3-0E25-4D3D-A168-DF0174B1758D}" dt="2020-06-02T10:10:59.004" v="641" actId="1076"/>
          <ac:spMkLst>
            <pc:docMk/>
            <pc:sldMk cId="977855539" sldId="256"/>
            <ac:spMk id="76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14:15.652" v="913" actId="1076"/>
          <ac:spMkLst>
            <pc:docMk/>
            <pc:sldMk cId="977855539" sldId="256"/>
            <ac:spMk id="77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14:10.801" v="912" actId="1076"/>
          <ac:spMkLst>
            <pc:docMk/>
            <pc:sldMk cId="977855539" sldId="256"/>
            <ac:spMk id="78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13:44.196" v="908" actId="14100"/>
          <ac:spMkLst>
            <pc:docMk/>
            <pc:sldMk cId="977855539" sldId="256"/>
            <ac:spMk id="79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06:51.373" v="249" actId="14100"/>
          <ac:spMkLst>
            <pc:docMk/>
            <pc:sldMk cId="977855539" sldId="256"/>
            <ac:spMk id="80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07:26.688" v="319" actId="14100"/>
          <ac:spMkLst>
            <pc:docMk/>
            <pc:sldMk cId="977855539" sldId="256"/>
            <ac:spMk id="81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05:32.945" v="199" actId="1076"/>
          <ac:spMkLst>
            <pc:docMk/>
            <pc:sldMk cId="977855539" sldId="256"/>
            <ac:spMk id="82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05:42.093" v="201" actId="1076"/>
          <ac:spMkLst>
            <pc:docMk/>
            <pc:sldMk cId="977855539" sldId="256"/>
            <ac:spMk id="83" creationId="{00000000-0000-0000-0000-000000000000}"/>
          </ac:spMkLst>
        </pc:spChg>
        <pc:spChg chg="mod">
          <ac:chgData name="MARIA ROSA FLORES BENEYTO" userId="7a7490be-b6e1-45e9-bc7d-62a7486ca121" providerId="ADAL" clId="{0FE9B1C3-0E25-4D3D-A168-DF0174B1758D}" dt="2020-06-02T10:05:58.989" v="205" actId="1076"/>
          <ac:spMkLst>
            <pc:docMk/>
            <pc:sldMk cId="977855539" sldId="256"/>
            <ac:spMk id="84" creationId="{00000000-0000-0000-0000-000000000000}"/>
          </ac:spMkLst>
        </pc:spChg>
      </pc:sldChg>
      <pc:sldChg chg="add">
        <pc:chgData name="MARIA ROSA FLORES BENEYTO" userId="7a7490be-b6e1-45e9-bc7d-62a7486ca121" providerId="ADAL" clId="{0FE9B1C3-0E25-4D3D-A168-DF0174B1758D}" dt="2020-06-02T09:43:07.191" v="0"/>
        <pc:sldMkLst>
          <pc:docMk/>
          <pc:sldMk cId="885401631" sldId="257"/>
        </pc:sldMkLst>
      </pc:sldChg>
      <pc:sldChg chg="modSp add">
        <pc:chgData name="MARIA ROSA FLORES BENEYTO" userId="7a7490be-b6e1-45e9-bc7d-62a7486ca121" providerId="ADAL" clId="{0FE9B1C3-0E25-4D3D-A168-DF0174B1758D}" dt="2020-06-02T10:22:22.186" v="2150" actId="20577"/>
        <pc:sldMkLst>
          <pc:docMk/>
          <pc:sldMk cId="3268833003" sldId="258"/>
        </pc:sldMkLst>
        <pc:spChg chg="mod">
          <ac:chgData name="MARIA ROSA FLORES BENEYTO" userId="7a7490be-b6e1-45e9-bc7d-62a7486ca121" providerId="ADAL" clId="{0FE9B1C3-0E25-4D3D-A168-DF0174B1758D}" dt="2020-06-02T10:19:04.379" v="1362" actId="20577"/>
          <ac:spMkLst>
            <pc:docMk/>
            <pc:sldMk cId="3268833003" sldId="258"/>
            <ac:spMk id="2" creationId="{BBE3C95A-3827-4D29-9327-190520B81593}"/>
          </ac:spMkLst>
        </pc:spChg>
        <pc:spChg chg="mod">
          <ac:chgData name="MARIA ROSA FLORES BENEYTO" userId="7a7490be-b6e1-45e9-bc7d-62a7486ca121" providerId="ADAL" clId="{0FE9B1C3-0E25-4D3D-A168-DF0174B1758D}" dt="2020-06-02T10:22:22.186" v="2150" actId="20577"/>
          <ac:spMkLst>
            <pc:docMk/>
            <pc:sldMk cId="3268833003" sldId="258"/>
            <ac:spMk id="3" creationId="{A74132D8-B350-4C5A-8EA6-373CB6FC4335}"/>
          </ac:spMkLst>
        </pc:spChg>
      </pc:sldChg>
    </pc:docChg>
  </pc:docChgLst>
  <pc:docChgLst>
    <pc:chgData name="Rosa Flores Beneyto" userId="8ffd78d76a5f3516" providerId="LiveId" clId="{10972008-FBEC-444A-A57B-4EDB89124B74}"/>
    <pc:docChg chg="delSld">
      <pc:chgData name="Rosa Flores Beneyto" userId="8ffd78d76a5f3516" providerId="LiveId" clId="{10972008-FBEC-444A-A57B-4EDB89124B74}" dt="2021-10-19T17:50:51.062" v="1" actId="2696"/>
      <pc:docMkLst>
        <pc:docMk/>
      </pc:docMkLst>
      <pc:sldChg chg="del">
        <pc:chgData name="Rosa Flores Beneyto" userId="8ffd78d76a5f3516" providerId="LiveId" clId="{10972008-FBEC-444A-A57B-4EDB89124B74}" dt="2021-10-19T17:50:48.923" v="0" actId="2696"/>
        <pc:sldMkLst>
          <pc:docMk/>
          <pc:sldMk cId="977855539" sldId="256"/>
        </pc:sldMkLst>
      </pc:sldChg>
      <pc:sldChg chg="del">
        <pc:chgData name="Rosa Flores Beneyto" userId="8ffd78d76a5f3516" providerId="LiveId" clId="{10972008-FBEC-444A-A57B-4EDB89124B74}" dt="2021-10-19T17:50:51.062" v="1" actId="2696"/>
        <pc:sldMkLst>
          <pc:docMk/>
          <pc:sldMk cId="326883300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4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9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5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6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9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0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4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7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D4CF6-AA8E-1347-9491-2DB6BBE2AF3E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A7AA9-B004-6247-940A-F5BD480E87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1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734" y="125748"/>
            <a:ext cx="8914536" cy="6614363"/>
          </a:xfrm>
          <a:prstGeom prst="rect">
            <a:avLst/>
          </a:prstGeom>
          <a:noFill/>
          <a:ln w="28575" cmpd="sng">
            <a:solidFill>
              <a:srgbClr val="009E8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25734" y="5432328"/>
            <a:ext cx="8914536" cy="12575"/>
          </a:xfrm>
          <a:prstGeom prst="line">
            <a:avLst/>
          </a:prstGeom>
          <a:ln>
            <a:solidFill>
              <a:srgbClr val="009E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5734" y="125748"/>
            <a:ext cx="8914536" cy="5306580"/>
          </a:xfrm>
          <a:prstGeom prst="line">
            <a:avLst/>
          </a:prstGeom>
          <a:ln>
            <a:solidFill>
              <a:srgbClr val="009E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25734" y="125748"/>
            <a:ext cx="8914536" cy="5306580"/>
          </a:xfrm>
          <a:prstGeom prst="line">
            <a:avLst/>
          </a:prstGeom>
          <a:ln>
            <a:solidFill>
              <a:srgbClr val="009E8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olded Corner 12"/>
          <p:cNvSpPr/>
          <p:nvPr/>
        </p:nvSpPr>
        <p:spPr>
          <a:xfrm>
            <a:off x="277196" y="1321151"/>
            <a:ext cx="1303858" cy="522790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Hay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trabajo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pero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nadie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deja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CV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231" y="1709232"/>
            <a:ext cx="2764279" cy="23866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36374" y="1162637"/>
            <a:ext cx="293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PIENSA Y QUÉ SIENTE TU CONSUMIDOR?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29147" y="2196936"/>
            <a:ext cx="1705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VE TU CONSUMIDOR?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7732" y="4119011"/>
            <a:ext cx="268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uli"/>
                <a:cs typeface="Muli"/>
              </a:rPr>
              <a:t>¿QUÉ DICE Y QUÉ HACE TU CONSUMIDOR?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3440" y="2715574"/>
            <a:ext cx="173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ESCUCHA TU CONSUMIDOR?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842" y="5430846"/>
            <a:ext cx="27899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¿QUÉ ESFUERZOS REALIZA?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49540" y="5419990"/>
            <a:ext cx="2985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Muli"/>
                <a:cs typeface="Muli"/>
              </a:rPr>
              <a:t>¿RESULTADOS O BENEFICIOS ESPERA CONSEGUIR</a:t>
            </a:r>
          </a:p>
        </p:txBody>
      </p:sp>
      <p:sp>
        <p:nvSpPr>
          <p:cNvPr id="77" name="Folded Corner 76"/>
          <p:cNvSpPr/>
          <p:nvPr/>
        </p:nvSpPr>
        <p:spPr>
          <a:xfrm>
            <a:off x="125734" y="3304069"/>
            <a:ext cx="2254014" cy="666649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Mis clients se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enfadan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cuando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tiene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esperar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a que le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cojan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pedido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y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muchas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veces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se van.</a:t>
            </a:r>
          </a:p>
        </p:txBody>
      </p:sp>
      <p:sp>
        <p:nvSpPr>
          <p:cNvPr id="78" name="Folded Corner 77"/>
          <p:cNvSpPr/>
          <p:nvPr/>
        </p:nvSpPr>
        <p:spPr>
          <a:xfrm>
            <a:off x="3540700" y="4811352"/>
            <a:ext cx="1270893" cy="461664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Adaptarse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a las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nuevas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tecnologias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79" name="Folded Corner 78"/>
          <p:cNvSpPr/>
          <p:nvPr/>
        </p:nvSpPr>
        <p:spPr>
          <a:xfrm>
            <a:off x="1581054" y="4802623"/>
            <a:ext cx="1596035" cy="522583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Despues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del covid,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negocio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bajo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muchisimo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0" name="Folded Corner 79"/>
          <p:cNvSpPr/>
          <p:nvPr/>
        </p:nvSpPr>
        <p:spPr>
          <a:xfrm>
            <a:off x="6416994" y="3098158"/>
            <a:ext cx="1500124" cy="539235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menos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personas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quieren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trabajar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un bar, 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restaurante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1" name="Folded Corner 80"/>
          <p:cNvSpPr/>
          <p:nvPr/>
        </p:nvSpPr>
        <p:spPr>
          <a:xfrm>
            <a:off x="6689303" y="1590768"/>
            <a:ext cx="1411994" cy="539234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Cada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vez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se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usa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mas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movil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para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su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vida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cotidiana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2" name="Folded Corner 81"/>
          <p:cNvSpPr/>
          <p:nvPr/>
        </p:nvSpPr>
        <p:spPr>
          <a:xfrm>
            <a:off x="1430972" y="254900"/>
            <a:ext cx="1605401" cy="556510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Que sus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propios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clientes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no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tengan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esperar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para ser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atendidos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83" name="Folded Corner 82"/>
          <p:cNvSpPr/>
          <p:nvPr/>
        </p:nvSpPr>
        <p:spPr>
          <a:xfrm>
            <a:off x="3340109" y="261526"/>
            <a:ext cx="1148329" cy="495624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vengan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mas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clientes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su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local</a:t>
            </a:r>
          </a:p>
        </p:txBody>
      </p:sp>
      <p:sp>
        <p:nvSpPr>
          <p:cNvPr id="84" name="Folded Corner 83"/>
          <p:cNvSpPr/>
          <p:nvPr/>
        </p:nvSpPr>
        <p:spPr>
          <a:xfrm>
            <a:off x="4811593" y="241187"/>
            <a:ext cx="2166256" cy="658508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No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estar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pensando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si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mi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trabajador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viene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o no 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trabajar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. O no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viene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mas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por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X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motivos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cxnSp>
        <p:nvCxnSpPr>
          <p:cNvPr id="3" name="2 Conector recto"/>
          <p:cNvCxnSpPr/>
          <p:nvPr/>
        </p:nvCxnSpPr>
        <p:spPr>
          <a:xfrm>
            <a:off x="4488438" y="5444903"/>
            <a:ext cx="0" cy="14130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olded Corner 77"/>
          <p:cNvSpPr/>
          <p:nvPr/>
        </p:nvSpPr>
        <p:spPr>
          <a:xfrm>
            <a:off x="249734" y="5771926"/>
            <a:ext cx="1919661" cy="354447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Pagar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mas a sus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empleados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para que se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queden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31" name="Folded Corner 77"/>
          <p:cNvSpPr/>
          <p:nvPr/>
        </p:nvSpPr>
        <p:spPr>
          <a:xfrm>
            <a:off x="4603353" y="5856471"/>
            <a:ext cx="1770136" cy="487120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trabajo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mejore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para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pagar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major a sus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empleados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2" name="Folded Corner 12">
            <a:extLst>
              <a:ext uri="{FF2B5EF4-FFF2-40B4-BE49-F238E27FC236}">
                <a16:creationId xmlns:a16="http://schemas.microsoft.com/office/drawing/2014/main" id="{6B81DC1E-A7BF-2450-EBF9-6EEC63CA2D37}"/>
              </a:ext>
            </a:extLst>
          </p:cNvPr>
          <p:cNvSpPr/>
          <p:nvPr/>
        </p:nvSpPr>
        <p:spPr>
          <a:xfrm>
            <a:off x="249734" y="2248039"/>
            <a:ext cx="1447251" cy="522790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A las personas no les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gusta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trabajo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 la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hosteleria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5" name="Folded Corner 12">
            <a:extLst>
              <a:ext uri="{FF2B5EF4-FFF2-40B4-BE49-F238E27FC236}">
                <a16:creationId xmlns:a16="http://schemas.microsoft.com/office/drawing/2014/main" id="{3669284A-3784-7D56-4E8A-9B436E33B76B}"/>
              </a:ext>
            </a:extLst>
          </p:cNvPr>
          <p:cNvSpPr/>
          <p:nvPr/>
        </p:nvSpPr>
        <p:spPr>
          <a:xfrm>
            <a:off x="1898373" y="2042039"/>
            <a:ext cx="1303858" cy="401919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Se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paga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muy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poco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la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hosteleria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7" name="Folded Corner 80">
            <a:extLst>
              <a:ext uri="{FF2B5EF4-FFF2-40B4-BE49-F238E27FC236}">
                <a16:creationId xmlns:a16="http://schemas.microsoft.com/office/drawing/2014/main" id="{CEEDC4B5-DC80-F395-44B5-4DB0D48A5B3B}"/>
              </a:ext>
            </a:extLst>
          </p:cNvPr>
          <p:cNvSpPr/>
          <p:nvPr/>
        </p:nvSpPr>
        <p:spPr>
          <a:xfrm>
            <a:off x="7167056" y="2294423"/>
            <a:ext cx="1595204" cy="649741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Que mas locales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empiezan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dejar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lado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uso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del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papel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y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boligrafo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9" name="Folded Corner 77">
            <a:extLst>
              <a:ext uri="{FF2B5EF4-FFF2-40B4-BE49-F238E27FC236}">
                <a16:creationId xmlns:a16="http://schemas.microsoft.com/office/drawing/2014/main" id="{2B05FE84-9D39-9D1E-09FA-8FC5BE96D166}"/>
              </a:ext>
            </a:extLst>
          </p:cNvPr>
          <p:cNvSpPr/>
          <p:nvPr/>
        </p:nvSpPr>
        <p:spPr>
          <a:xfrm>
            <a:off x="5345159" y="4711106"/>
            <a:ext cx="1527041" cy="597595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Mucho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uso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de las redes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sociales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para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llegar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a sus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clientes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  <p:sp>
        <p:nvSpPr>
          <p:cNvPr id="11" name="Folded Corner 77">
            <a:extLst>
              <a:ext uri="{FF2B5EF4-FFF2-40B4-BE49-F238E27FC236}">
                <a16:creationId xmlns:a16="http://schemas.microsoft.com/office/drawing/2014/main" id="{05F51B5C-6517-0D70-3051-8E483637F1EA}"/>
              </a:ext>
            </a:extLst>
          </p:cNvPr>
          <p:cNvSpPr/>
          <p:nvPr/>
        </p:nvSpPr>
        <p:spPr>
          <a:xfrm>
            <a:off x="266430" y="6255076"/>
            <a:ext cx="1919661" cy="354447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Con la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inflacion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menos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clientes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salen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a comer</a:t>
            </a:r>
          </a:p>
        </p:txBody>
      </p:sp>
      <p:sp>
        <p:nvSpPr>
          <p:cNvPr id="12" name="Folded Corner 77">
            <a:extLst>
              <a:ext uri="{FF2B5EF4-FFF2-40B4-BE49-F238E27FC236}">
                <a16:creationId xmlns:a16="http://schemas.microsoft.com/office/drawing/2014/main" id="{26295AB6-39A0-E480-D9EF-1DE8297BBCE1}"/>
              </a:ext>
            </a:extLst>
          </p:cNvPr>
          <p:cNvSpPr/>
          <p:nvPr/>
        </p:nvSpPr>
        <p:spPr>
          <a:xfrm>
            <a:off x="6548794" y="5844570"/>
            <a:ext cx="1849473" cy="537844"/>
          </a:xfrm>
          <a:prstGeom prst="foldedCorner">
            <a:avLst/>
          </a:prstGeom>
          <a:solidFill>
            <a:srgbClr val="FFFF00"/>
          </a:solidFill>
          <a:ln w="31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Mejorar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el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servicio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, para que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los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clients no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esperen</a:t>
            </a:r>
            <a:r>
              <a:rPr lang="en-US" sz="1000" dirty="0">
                <a:solidFill>
                  <a:schemeClr val="tx1"/>
                </a:solidFill>
                <a:latin typeface="Muli Light"/>
                <a:cs typeface="Muli Light"/>
              </a:rPr>
              <a:t> tanto </a:t>
            </a:r>
            <a:r>
              <a:rPr lang="en-US" sz="1000" dirty="0" err="1">
                <a:solidFill>
                  <a:schemeClr val="tx1"/>
                </a:solidFill>
                <a:latin typeface="Muli Light"/>
                <a:cs typeface="Muli Light"/>
              </a:rPr>
              <a:t>tiempo</a:t>
            </a:r>
            <a:endParaRPr lang="en-US" sz="1000" dirty="0">
              <a:solidFill>
                <a:schemeClr val="tx1"/>
              </a:solidFill>
              <a:latin typeface="Muli Light"/>
              <a:cs typeface="Muli Light"/>
            </a:endParaRPr>
          </a:p>
        </p:txBody>
      </p:sp>
    </p:spTree>
    <p:extLst>
      <p:ext uri="{BB962C8B-B14F-4D97-AF65-F5344CB8AC3E}">
        <p14:creationId xmlns:p14="http://schemas.microsoft.com/office/powerpoint/2010/main" val="885401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230</Words>
  <Application>Microsoft Office PowerPoint</Application>
  <PresentationFormat>Presentación en pantalla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Muli</vt:lpstr>
      <vt:lpstr>Muli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Usuario</dc:creator>
  <cp:lastModifiedBy>Arias Montoro, Raquel</cp:lastModifiedBy>
  <cp:revision>18</cp:revision>
  <dcterms:created xsi:type="dcterms:W3CDTF">2015-06-07T11:21:13Z</dcterms:created>
  <dcterms:modified xsi:type="dcterms:W3CDTF">2022-12-05T10:21:13Z</dcterms:modified>
</cp:coreProperties>
</file>