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2048 game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Boyan Vrebac &amp; Elias El </a:t>
            </a:r>
            <a:r>
              <a:rPr lang="nl-BE" dirty="0" err="1" smtClean="0"/>
              <a:t>Harrak</a:t>
            </a:r>
            <a:r>
              <a:rPr lang="nl-BE" dirty="0" smtClean="0"/>
              <a:t> </a:t>
            </a:r>
            <a:r>
              <a:rPr lang="nl-BE" dirty="0" err="1" smtClean="0"/>
              <a:t>Samadi</a:t>
            </a:r>
            <a:endParaRPr lang="nl-BE" dirty="0"/>
          </a:p>
          <a:p>
            <a:r>
              <a:rPr lang="nl-BE" dirty="0" smtClean="0"/>
              <a:t>Karel de Grote Hogeschool 2016-2017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94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Main</a:t>
            </a:r>
            <a:r>
              <a:rPr lang="nl-BE" dirty="0" smtClean="0"/>
              <a:t> menu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Start</a:t>
            </a:r>
          </a:p>
          <a:p>
            <a:r>
              <a:rPr lang="nl-BE" dirty="0" smtClean="0"/>
              <a:t>Highscore</a:t>
            </a:r>
          </a:p>
          <a:p>
            <a:r>
              <a:rPr lang="nl-BE" dirty="0" smtClean="0"/>
              <a:t>Exit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10" y="2438399"/>
            <a:ext cx="3966912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Start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Gebruikersnaam</a:t>
            </a:r>
          </a:p>
          <a:p>
            <a:r>
              <a:rPr lang="nl-BE" dirty="0" smtClean="0"/>
              <a:t>Werking van het spel</a:t>
            </a:r>
          </a:p>
          <a:p>
            <a:r>
              <a:rPr lang="nl-BE" dirty="0" smtClean="0"/>
              <a:t>Doel van het spel </a:t>
            </a:r>
          </a:p>
        </p:txBody>
      </p:sp>
    </p:spTree>
    <p:extLst>
      <p:ext uri="{BB962C8B-B14F-4D97-AF65-F5344CB8AC3E}">
        <p14:creationId xmlns:p14="http://schemas.microsoft.com/office/powerpoint/2010/main" val="232387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 Score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Huidige Highscore</a:t>
            </a:r>
          </a:p>
          <a:p>
            <a:r>
              <a:rPr lang="nl-BE" dirty="0" smtClean="0"/>
              <a:t>Beste score</a:t>
            </a:r>
          </a:p>
          <a:p>
            <a:r>
              <a:rPr lang="nl-BE" dirty="0" smtClean="0"/>
              <a:t>High Score werking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97" y="2438399"/>
            <a:ext cx="3915850" cy="38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Uitdagingen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Bewegen / Controleren </a:t>
            </a:r>
          </a:p>
          <a:p>
            <a:r>
              <a:rPr lang="nl-BE" dirty="0" smtClean="0"/>
              <a:t>High Score</a:t>
            </a: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2404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59" y="338137"/>
            <a:ext cx="7356058" cy="6132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44</Words>
  <Application>Microsoft Office PowerPoint</Application>
  <PresentationFormat>Breedbeeld</PresentationFormat>
  <Paragraphs>18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2048 game</vt:lpstr>
      <vt:lpstr>Main menu</vt:lpstr>
      <vt:lpstr>Start</vt:lpstr>
      <vt:lpstr>High Score</vt:lpstr>
      <vt:lpstr>Uitdagingen</vt:lpstr>
      <vt:lpstr>PowerPoint-presentatie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 game</dc:title>
  <dc:creator>Boyan Vrebac</dc:creator>
  <cp:lastModifiedBy>Boyan Vrebac</cp:lastModifiedBy>
  <cp:revision>6</cp:revision>
  <dcterms:created xsi:type="dcterms:W3CDTF">2017-03-13T18:57:11Z</dcterms:created>
  <dcterms:modified xsi:type="dcterms:W3CDTF">2017-03-13T20:23:20Z</dcterms:modified>
</cp:coreProperties>
</file>