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ffrey" initials="G" lastIdx="1" clrIdx="0">
    <p:extLst>
      <p:ext uri="{19B8F6BF-5375-455C-9EA6-DF929625EA0E}">
        <p15:presenceInfo xmlns:p15="http://schemas.microsoft.com/office/powerpoint/2012/main" userId="0c15d8b821cdef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0T01:15:02.436" idx="1">
    <p:pos x="4270" y="508"/>
    <p:text>LIEN AVEC TRELLO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1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7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1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9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5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6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1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reu/documentR&#233;union04-07_V1.doc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file:///C:\Users\GEO\Downloads\2ESGI_Aidepilotageprojetannuel2A2Alternant_E3_04-18-20.33.45_DiagrammedeGantt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bâtiment&#10;&#10;Description générée automatiquement">
            <a:extLst>
              <a:ext uri="{FF2B5EF4-FFF2-40B4-BE49-F238E27FC236}">
                <a16:creationId xmlns:a16="http://schemas.microsoft.com/office/drawing/2014/main" id="{45410EB0-49D5-4DA7-BDB2-84E3E06FC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assiette, signe&#10;&#10;Description générée automatiquement">
            <a:extLst>
              <a:ext uri="{FF2B5EF4-FFF2-40B4-BE49-F238E27FC236}">
                <a16:creationId xmlns:a16="http://schemas.microsoft.com/office/drawing/2014/main" id="{17DF0D61-D4F3-487D-A47A-EDC12A878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93" y="312468"/>
            <a:ext cx="8447413" cy="623304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25C09F2-9DC0-40A1-BDA6-60A892EF2167}"/>
              </a:ext>
            </a:extLst>
          </p:cNvPr>
          <p:cNvSpPr txBox="1"/>
          <p:nvPr/>
        </p:nvSpPr>
        <p:spPr>
          <a:xfrm>
            <a:off x="-3054" y="0"/>
            <a:ext cx="2298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Lucas Kieffer</a:t>
            </a:r>
          </a:p>
          <a:p>
            <a:r>
              <a:rPr lang="fr-FR" dirty="0"/>
              <a:t>Mathis Di </a:t>
            </a:r>
            <a:r>
              <a:rPr lang="fr-FR" dirty="0" err="1"/>
              <a:t>Mascio</a:t>
            </a:r>
            <a:br>
              <a:rPr lang="fr-FR" dirty="0"/>
            </a:br>
            <a:r>
              <a:rPr lang="fr-FR" dirty="0"/>
              <a:t>Geoffrey Lavigne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93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74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4817534-EC62-4260-8708-36A29AF3D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111001" y="806754"/>
            <a:ext cx="5667929" cy="52439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0B3011-399A-4EFC-A0F5-6659BA699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3" t="50000" r="26942"/>
          <a:stretch/>
        </p:blipFill>
        <p:spPr>
          <a:xfrm>
            <a:off x="7561393" y="484068"/>
            <a:ext cx="4134654" cy="57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bâtiment&#10;&#10;Description générée automatiquement">
            <a:hlinkClick r:id="rId2" action="ppaction://hlinkfile"/>
            <a:extLst>
              <a:ext uri="{FF2B5EF4-FFF2-40B4-BE49-F238E27FC236}">
                <a16:creationId xmlns:a16="http://schemas.microsoft.com/office/drawing/2014/main" id="{45410EB0-49D5-4DA7-BDB2-84E3E06F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FA59483-9393-4B45-B50B-6FDF2B5FACD6}"/>
              </a:ext>
            </a:extLst>
          </p:cNvPr>
          <p:cNvSpPr txBox="1"/>
          <p:nvPr/>
        </p:nvSpPr>
        <p:spPr>
          <a:xfrm>
            <a:off x="3254928" y="897622"/>
            <a:ext cx="5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Indications projet avec compte rendu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35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bâtiment&#10;&#10;Description générée automatiquement">
            <a:hlinkClick r:id="rId2" action="ppaction://hlinkfile"/>
            <a:extLst>
              <a:ext uri="{FF2B5EF4-FFF2-40B4-BE49-F238E27FC236}">
                <a16:creationId xmlns:a16="http://schemas.microsoft.com/office/drawing/2014/main" id="{45410EB0-49D5-4DA7-BDB2-84E3E06F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0" y="-33"/>
            <a:ext cx="12191997" cy="68580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100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Univers</vt:lpstr>
      <vt:lpstr>GradientVTI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Geoffrey</dc:creator>
  <cp:lastModifiedBy>Geoffrey</cp:lastModifiedBy>
  <cp:revision>5</cp:revision>
  <dcterms:created xsi:type="dcterms:W3CDTF">2020-07-09T23:11:30Z</dcterms:created>
  <dcterms:modified xsi:type="dcterms:W3CDTF">2020-07-10T08:49:05Z</dcterms:modified>
</cp:coreProperties>
</file>