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25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9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6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8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4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EA70-A6C6-4B8B-89DD-F3A3B70A874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E6F1-A573-4F04-AB44-0D0D15E48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5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.png"/><Relationship Id="rId42" Type="http://schemas.openxmlformats.org/officeDocument/2006/relationships/image" Target="../media/image6.png"/><Relationship Id="rId38" Type="http://schemas.openxmlformats.org/officeDocument/2006/relationships/image" Target="../media/image2.png"/><Relationship Id="rId12" Type="http://schemas.openxmlformats.org/officeDocument/2006/relationships/image" Target="../media/image1458.svg"/><Relationship Id="rId2" Type="http://schemas.openxmlformats.org/officeDocument/2006/relationships/image" Target="../media/image1.png"/><Relationship Id="rId16" Type="http://schemas.openxmlformats.org/officeDocument/2006/relationships/image" Target="../media/image1174.sv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97.svg"/><Relationship Id="rId40" Type="http://schemas.openxmlformats.org/officeDocument/2006/relationships/image" Target="../media/image4.png"/><Relationship Id="rId24" Type="http://schemas.openxmlformats.org/officeDocument/2006/relationships/image" Target="../media/image1182.svg"/><Relationship Id="rId31" Type="http://schemas.openxmlformats.org/officeDocument/2006/relationships/image" Target="../media/image28.svg"/><Relationship Id="rId10" Type="http://schemas.openxmlformats.org/officeDocument/2006/relationships/image" Target="../media/image1168.svg"/><Relationship Id="rId9" Type="http://schemas.openxmlformats.org/officeDocument/2006/relationships/image" Target="../media/image71.svg"/><Relationship Id="rId4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DAP Pocdeinfra.com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41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0711" y="167503"/>
            <a:ext cx="9144000" cy="85209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Fluxo da aplicação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153" y="1019595"/>
            <a:ext cx="11191285" cy="5114167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l"/>
            <a:endParaRPr lang="pt-BR" sz="1200" dirty="0" smtClean="0"/>
          </a:p>
          <a:p>
            <a:pPr algn="l"/>
            <a:endParaRPr lang="pt-BR" dirty="0"/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xmlns="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2171082" y="2871829"/>
            <a:ext cx="469900" cy="469900"/>
          </a:xfrm>
          <a:prstGeom prst="rect">
            <a:avLst/>
          </a:prstGeom>
        </p:spPr>
      </p:pic>
      <p:pic>
        <p:nvPicPr>
          <p:cNvPr id="5" name="Graphic 41">
            <a:extLst>
              <a:ext uri="{FF2B5EF4-FFF2-40B4-BE49-F238E27FC236}">
                <a16:creationId xmlns:a16="http://schemas.microsoft.com/office/drawing/2014/main" xmlns="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 flipH="1">
            <a:off x="733213" y="2871829"/>
            <a:ext cx="483586" cy="4699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1216799" y="3106779"/>
            <a:ext cx="9542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9016" y="2871829"/>
            <a:ext cx="469900" cy="469900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2640982" y="3106779"/>
            <a:ext cx="7880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3">
            <a:extLst>
              <a:ext uri="{FF2B5EF4-FFF2-40B4-BE49-F238E27FC236}">
                <a16:creationId xmlns:a16="http://schemas.microsoft.com/office/drawing/2014/main" xmlns="" id="{4EDB2C05-2F10-9C42-9C35-AE4BB249A665}"/>
              </a:ext>
            </a:extLst>
          </p:cNvPr>
          <p:cNvSpPr txBox="1"/>
          <p:nvPr/>
        </p:nvSpPr>
        <p:spPr>
          <a:xfrm>
            <a:off x="650089" y="3341729"/>
            <a:ext cx="649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xmlns="" id="{19A327EE-B1A5-7643-A4D5-DCC8A43B5181}"/>
              </a:ext>
            </a:extLst>
          </p:cNvPr>
          <p:cNvSpPr txBox="1"/>
          <p:nvPr/>
        </p:nvSpPr>
        <p:spPr>
          <a:xfrm>
            <a:off x="2168665" y="3376096"/>
            <a:ext cx="534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232F3E"/>
                </a:solidFill>
              </a:rPr>
              <a:t>Client</a:t>
            </a:r>
          </a:p>
        </p:txBody>
      </p:sp>
      <p:pic>
        <p:nvPicPr>
          <p:cNvPr id="16" name="Graphic 33">
            <a:extLst>
              <a:ext uri="{FF2B5EF4-FFF2-40B4-BE49-F238E27FC236}">
                <a16:creationId xmlns:a16="http://schemas.microsoft.com/office/drawing/2014/main" xmlns="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976448" y="2751179"/>
            <a:ext cx="711200" cy="711200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EE5AD722-65A2-3441-BC67-C1ED5707E6E2}"/>
              </a:ext>
            </a:extLst>
          </p:cNvPr>
          <p:cNvSpPr txBox="1"/>
          <p:nvPr/>
        </p:nvSpPr>
        <p:spPr>
          <a:xfrm>
            <a:off x="4460194" y="3595643"/>
            <a:ext cx="17437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CloudFront</a:t>
            </a:r>
            <a:endParaRPr lang="en-US" sz="1050" dirty="0"/>
          </a:p>
        </p:txBody>
      </p:sp>
      <p:pic>
        <p:nvPicPr>
          <p:cNvPr id="18" name="Graphic 41">
            <a:extLst>
              <a:ext uri="{FF2B5EF4-FFF2-40B4-BE49-F238E27FC236}">
                <a16:creationId xmlns:a16="http://schemas.microsoft.com/office/drawing/2014/main" xmlns="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8310443" y="2746812"/>
            <a:ext cx="711200" cy="711200"/>
          </a:xfrm>
          <a:prstGeom prst="rect">
            <a:avLst/>
          </a:prstGeom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xmlns="" id="{B371F4F0-8990-9A4C-B3D4-C1872E6B42B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56135" y="2871829"/>
            <a:ext cx="469900" cy="496045"/>
          </a:xfrm>
          <a:prstGeom prst="rect">
            <a:avLst/>
          </a:prstGeom>
        </p:spPr>
      </p:pic>
      <p:pic>
        <p:nvPicPr>
          <p:cNvPr id="20" name="Graphic 67">
            <a:extLst>
              <a:ext uri="{FF2B5EF4-FFF2-40B4-BE49-F238E27FC236}">
                <a16:creationId xmlns:a16="http://schemas.microsoft.com/office/drawing/2014/main" xmlns="" id="{D1B72367-A3A4-9A45-AFFE-4A9C19E7C49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863140" y="2998787"/>
            <a:ext cx="469900" cy="469900"/>
          </a:xfrm>
          <a:prstGeom prst="rect">
            <a:avLst/>
          </a:prstGeom>
        </p:spPr>
      </p:pic>
      <p:sp>
        <p:nvSpPr>
          <p:cNvPr id="21" name="TextBox 78">
            <a:extLst>
              <a:ext uri="{FF2B5EF4-FFF2-40B4-BE49-F238E27FC236}">
                <a16:creationId xmlns:a16="http://schemas.microsoft.com/office/drawing/2014/main" xmlns="" id="{4244B51B-0191-0149-ACFE-7D1EFF56A1AA}"/>
              </a:ext>
            </a:extLst>
          </p:cNvPr>
          <p:cNvSpPr txBox="1"/>
          <p:nvPr/>
        </p:nvSpPr>
        <p:spPr>
          <a:xfrm>
            <a:off x="9598457" y="3503054"/>
            <a:ext cx="999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Bucket S3</a:t>
            </a:r>
            <a:endParaRPr lang="en-US" sz="105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xmlns="" id="{70F1D858-0A61-B249-BFE8-EC03E7D2639D}"/>
              </a:ext>
            </a:extLst>
          </p:cNvPr>
          <p:cNvSpPr txBox="1"/>
          <p:nvPr/>
        </p:nvSpPr>
        <p:spPr>
          <a:xfrm>
            <a:off x="7927781" y="3503054"/>
            <a:ext cx="1532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Amazon Route 53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xmlns="" id="{9DA986B0-9A79-E940-9DF0-043F95ECD0E2}"/>
              </a:ext>
            </a:extLst>
          </p:cNvPr>
          <p:cNvSpPr txBox="1"/>
          <p:nvPr/>
        </p:nvSpPr>
        <p:spPr>
          <a:xfrm>
            <a:off x="6441260" y="3503054"/>
            <a:ext cx="1348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Edge location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898916" y="3106779"/>
            <a:ext cx="1076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9" idx="1"/>
          </p:cNvCxnSpPr>
          <p:nvPr/>
        </p:nvCxnSpPr>
        <p:spPr>
          <a:xfrm flipH="1" flipV="1">
            <a:off x="5679689" y="3106498"/>
            <a:ext cx="1076446" cy="13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8" idx="1"/>
            <a:endCxn id="19" idx="3"/>
          </p:cNvCxnSpPr>
          <p:nvPr/>
        </p:nvCxnSpPr>
        <p:spPr>
          <a:xfrm flipH="1">
            <a:off x="7226035" y="3102412"/>
            <a:ext cx="1084408" cy="17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87356" y="3106498"/>
            <a:ext cx="775784" cy="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67">
            <a:extLst>
              <a:ext uri="{FF2B5EF4-FFF2-40B4-BE49-F238E27FC236}">
                <a16:creationId xmlns:a16="http://schemas.microsoft.com/office/drawing/2014/main" xmlns="" id="{D1B72367-A3A4-9A45-AFFE-4A9C19E7C49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780871" y="1356154"/>
            <a:ext cx="469900" cy="469900"/>
          </a:xfrm>
          <a:prstGeom prst="rect">
            <a:avLst/>
          </a:prstGeom>
        </p:spPr>
      </p:pic>
      <p:sp>
        <p:nvSpPr>
          <p:cNvPr id="38" name="TextBox 78">
            <a:extLst>
              <a:ext uri="{FF2B5EF4-FFF2-40B4-BE49-F238E27FC236}">
                <a16:creationId xmlns:a16="http://schemas.microsoft.com/office/drawing/2014/main" xmlns="" id="{4244B51B-0191-0149-ACFE-7D1EFF56A1AA}"/>
              </a:ext>
            </a:extLst>
          </p:cNvPr>
          <p:cNvSpPr txBox="1"/>
          <p:nvPr/>
        </p:nvSpPr>
        <p:spPr>
          <a:xfrm>
            <a:off x="9555446" y="1907115"/>
            <a:ext cx="999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Bucket S3</a:t>
            </a:r>
            <a:endParaRPr lang="en-US" sz="1050" dirty="0"/>
          </a:p>
        </p:txBody>
      </p:sp>
      <p:cxnSp>
        <p:nvCxnSpPr>
          <p:cNvPr id="40" name="Conector reto 39"/>
          <p:cNvCxnSpPr/>
          <p:nvPr/>
        </p:nvCxnSpPr>
        <p:spPr>
          <a:xfrm flipH="1">
            <a:off x="5332048" y="1591104"/>
            <a:ext cx="4266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332048" y="1591104"/>
            <a:ext cx="0" cy="115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0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3182932" y="3376096"/>
            <a:ext cx="107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232F3E"/>
                </a:solidFill>
              </a:rPr>
              <a:t>Internet</a:t>
            </a:r>
          </a:p>
        </p:txBody>
      </p:sp>
      <p:cxnSp>
        <p:nvCxnSpPr>
          <p:cNvPr id="45" name="Conector de seta reta 44"/>
          <p:cNvCxnSpPr/>
          <p:nvPr/>
        </p:nvCxnSpPr>
        <p:spPr>
          <a:xfrm flipV="1">
            <a:off x="9928853" y="2161031"/>
            <a:ext cx="0" cy="81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4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DAP Pocdeinfra.com</vt:lpstr>
      <vt:lpstr>Fluxo da aplicação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 Pocdeinfra.com</dc:title>
  <dc:creator>Ezequias Evangelista</dc:creator>
  <cp:lastModifiedBy>Ezequias Evangelista</cp:lastModifiedBy>
  <cp:revision>5</cp:revision>
  <dcterms:created xsi:type="dcterms:W3CDTF">2020-06-10T12:04:22Z</dcterms:created>
  <dcterms:modified xsi:type="dcterms:W3CDTF">2020-06-10T12:46:21Z</dcterms:modified>
</cp:coreProperties>
</file>