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876"/>
    <a:srgbClr val="0C72B1"/>
    <a:srgbClr val="0D98D8"/>
    <a:srgbClr val="0E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08B5-1DD2-4C3E-8F09-87E71CE9EF84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E5F0-52FD-412D-B3BC-015B3B5B28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55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08B5-1DD2-4C3E-8F09-87E71CE9EF84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E5F0-52FD-412D-B3BC-015B3B5B28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05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08B5-1DD2-4C3E-8F09-87E71CE9EF84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E5F0-52FD-412D-B3BC-015B3B5B28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36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08B5-1DD2-4C3E-8F09-87E71CE9EF84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E5F0-52FD-412D-B3BC-015B3B5B28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38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08B5-1DD2-4C3E-8F09-87E71CE9EF84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E5F0-52FD-412D-B3BC-015B3B5B28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99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08B5-1DD2-4C3E-8F09-87E71CE9EF84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E5F0-52FD-412D-B3BC-015B3B5B28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32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08B5-1DD2-4C3E-8F09-87E71CE9EF84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E5F0-52FD-412D-B3BC-015B3B5B28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67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08B5-1DD2-4C3E-8F09-87E71CE9EF84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E5F0-52FD-412D-B3BC-015B3B5B28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94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08B5-1DD2-4C3E-8F09-87E71CE9EF84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E5F0-52FD-412D-B3BC-015B3B5B28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25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08B5-1DD2-4C3E-8F09-87E71CE9EF84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E5F0-52FD-412D-B3BC-015B3B5B28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0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08B5-1DD2-4C3E-8F09-87E71CE9EF84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E5F0-52FD-412D-B3BC-015B3B5B28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16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A08B5-1DD2-4C3E-8F09-87E71CE9EF84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BE5F0-52FD-412D-B3BC-015B3B5B28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67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989885"/>
          </a:xfrm>
          <a:prstGeom prst="rect">
            <a:avLst/>
          </a:prstGeom>
          <a:gradFill flip="none" rotWithShape="1">
            <a:gsLst>
              <a:gs pos="0">
                <a:srgbClr val="0EBEFF"/>
              </a:gs>
              <a:gs pos="35000">
                <a:srgbClr val="0D98D8"/>
              </a:gs>
              <a:gs pos="68000">
                <a:srgbClr val="0C72B1"/>
              </a:gs>
              <a:gs pos="100000">
                <a:srgbClr val="0A3876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74" y="2619223"/>
            <a:ext cx="2545301" cy="3505504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57479" y="6295265"/>
            <a:ext cx="6230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Site Usado: </a:t>
            </a:r>
            <a:r>
              <a:rPr lang="pt-BR" dirty="0" smtClean="0"/>
              <a:t>https://photokit.com/colors/color-gradient/?lang=pt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73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Ezequiel Moreira</dc:creator>
  <cp:lastModifiedBy>Ezequiel Moreira</cp:lastModifiedBy>
  <cp:revision>1</cp:revision>
  <dcterms:created xsi:type="dcterms:W3CDTF">2024-11-09T16:04:46Z</dcterms:created>
  <dcterms:modified xsi:type="dcterms:W3CDTF">2024-11-09T16:08:47Z</dcterms:modified>
</cp:coreProperties>
</file>