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99237-399B-1AEB-7BD5-A61D0424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D21DB-D8D6-CAAF-7D8D-08295F044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2BA0B-2344-9114-CA65-AE367873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D13F4-E53C-8BC3-E112-7009FDA5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87CE1-2BBC-CD28-2F66-48714B5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11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7729-B18A-F2D5-AE0D-29211613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F90B1-2B40-D249-0C24-7BB29855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2CAE1-12E2-53A9-3B59-030B4A08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A5508-65C9-1E8E-420B-441165E5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6CE12-BCA4-DAD0-1B84-C17A38D0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515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35E4A8-F3EC-C016-00DC-F019637BE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30690-E591-4D0E-8695-CC3D39375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19BA73-7A7E-A075-D1C4-97EA4AD8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83A3E2-4D5A-A96C-FB5B-CF9A34FE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23A147-55E9-C7AC-218D-344BFEF0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88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57FBD-7F4C-44A0-08FA-9B9D5D20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69A47-8815-E2C5-888B-57AB483C2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2BCAB-8CA5-376B-BBD2-DF8257F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75C8C-BDD9-8A02-6CA3-16137981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0EB22-2FC7-FFD7-DDF7-BA080917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1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B6A4F-C560-823E-AE06-0D34C2B2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167C74-98DB-9F49-E3AB-9D195B02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D6BB7-2BA1-DB56-BFD3-CEE1E62D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54C80-A45F-3403-6270-D58E20F2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10639C-4459-B03C-E536-9B14D536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891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1FB68-6A04-091F-4F96-2274B72B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1E20A-D5CC-6277-CF5C-3585E09B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BBD2B7-EF6C-AEEC-EAB7-9AF56E30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2EC9A-AC46-1DC3-2FA0-FC7FFFE3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9F1AD0-94C7-4908-7559-21DDF0B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D245CE-70CB-6E9B-5B59-85C35E6F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1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17183-C0B2-B7EA-EB8F-0E52BB91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A12073-C48D-CF56-E82F-5D85FA3E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931F74-5F80-24D6-248F-9136A668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C8CA7C-2EDF-F55C-C2D3-B65E13783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3CD2FB-8E36-C869-7BC6-BB9CDAC92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BA2B4C-E10A-B368-A7AB-8DE3DCD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8F54EE-9EC9-B0F2-E6E4-842C8B98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82C38-1D0D-6C80-DFBC-DD27DC3D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1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5AC58-2DA6-0E6E-EAA8-9A24E7C0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66D7E6-62B7-28A4-A9B7-D839569E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FAD0B8-C91D-C169-C8AF-3846233F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15CB00-0FC9-1119-C7E4-1A2992C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2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006ACB-F2E1-AD75-D0CF-AC11C6BB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9A1D83-1D9D-2776-E86A-EAB4474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E8D14E-AEBB-8003-04C6-3A6F5BF0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3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E77C-6AB1-4106-1AA3-EC02DEB2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3CF5F-8F65-D412-7DCB-423095CA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8E3BBF-FCD9-6B3F-BAA4-12C03A78C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E9BDFC-59BC-47A2-9BC9-70A9EE53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D0BDE6-B284-7151-5B9D-56AEB17F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70321C-EC6D-6CF1-6E91-E88B7831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85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432C-4974-BBD4-7611-96CEBE38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61E139-A325-5196-22DD-2623536D7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90CD6F-B7DB-CB0E-8AF6-C546AAD6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13250E-FF40-A6AF-0F34-E30D9A54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A272EE-E179-3882-49B7-96EF2570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E20E4-444E-E501-984A-7BAB1BFA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17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8AA12E-24C1-DE23-7A03-3FEFFA4F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D7A9FB-02CC-4390-901D-FC43D2D7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A22AA-9415-34F2-D701-1B8077575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5C66-7773-49EB-9F91-7D569F54BD58}" type="datetimeFigureOut">
              <a:rPr lang="es-MX" smtClean="0"/>
              <a:t>20/01/2023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5B50E-4BAC-BF6B-2B82-30BA7F80C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3D94E2-0C2F-E316-9CBE-AD94174DF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3AC6-94C0-42D7-8A71-EBB1381264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8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ntalla de un celular con la imagen de una persona&#10;&#10;Descripción generada automáticamente">
            <a:extLst>
              <a:ext uri="{FF2B5EF4-FFF2-40B4-BE49-F238E27FC236}">
                <a16:creationId xmlns:a16="http://schemas.microsoft.com/office/drawing/2014/main" id="{48A92087-5BC1-9E30-C1C8-61646E1B8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383" y="226828"/>
            <a:ext cx="6763037" cy="705347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" name="Imagen 6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58FC7797-64C7-0481-1EA4-19545136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8" y="124573"/>
            <a:ext cx="3139130" cy="12989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AE40861-5252-D7BD-9C1F-E8609310678D}"/>
              </a:ext>
            </a:extLst>
          </p:cNvPr>
          <p:cNvSpPr txBox="1"/>
          <p:nvPr/>
        </p:nvSpPr>
        <p:spPr>
          <a:xfrm>
            <a:off x="0" y="5480646"/>
            <a:ext cx="6763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portero</a:t>
            </a:r>
          </a:p>
        </p:txBody>
      </p:sp>
    </p:spTree>
    <p:extLst>
      <p:ext uri="{BB962C8B-B14F-4D97-AF65-F5344CB8AC3E}">
        <p14:creationId xmlns:p14="http://schemas.microsoft.com/office/powerpoint/2010/main" val="2841141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Ezequiel</dc:creator>
  <cp:lastModifiedBy>Ezequiel</cp:lastModifiedBy>
  <cp:revision>1</cp:revision>
  <dcterms:created xsi:type="dcterms:W3CDTF">2023-01-20T16:42:03Z</dcterms:created>
  <dcterms:modified xsi:type="dcterms:W3CDTF">2023-01-20T17:01:07Z</dcterms:modified>
</cp:coreProperties>
</file>