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5E47-1FF3-48D7-4429-EC52F2BF2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50776-5BCA-DF68-67A3-5BCDB82D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54C90-CE61-197F-462A-0985BB9A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E3DC81-44ED-5CF7-30FC-DD4F21F9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B2A427-FBFD-5671-37B5-880009B5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69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A53D3-790F-5CDE-012B-377EC6D8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0D8842-A97B-B71F-D8E1-7411D51D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C5E20-0F47-EAC6-4338-B1BFCEF0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517BA-E1FA-C12E-6C6D-3F3F6029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FED0E-C713-59E7-7AF6-DFFFD8E9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80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5B90C8-72C4-A946-6548-B8BBDD11F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1EA6B6-6FCE-0FFC-DB0A-388DDD8FF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2E8854-593B-22FC-2ED3-1400D6B0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B877F-7C2C-C913-5061-E36FAC74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F13AB-7363-AC37-FF20-4F0B3D43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7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BDD8-CCA3-F87A-006C-D2B76C4F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A74D5-05C5-26B2-757F-FB3F67AC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203E1-8308-FB81-7F49-FE8CF000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C92F8-0690-D008-686D-4C1AEE19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C91213-9AB3-B811-D95F-5E2D5441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21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215A5-62E7-A400-99DC-CFFB46D7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EE7EBA-DBE8-6E5D-F3DA-5F35F27D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22D81-77CA-F3D3-98E4-F2F3067A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9B55A-EDEE-589B-754F-6AFFE511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D3ED5-AA1E-0781-C1D0-96ACB102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87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1201-07C6-C2EE-517F-190C6280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E1D29-ED15-6B14-158F-9AF149250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C8B9D9-FC6D-F587-C62B-B9A6F1F5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5F0432-B205-E202-2CCD-99A47BD8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4D03BB-7D8A-9A6B-7E7A-79F48D1D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8E537F-1807-BA1D-F814-846232F9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2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AF44B-E0D9-9161-41D5-5800C76D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2A940A-F96E-6307-C8A0-A819DD6D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BEE479-D566-D045-598B-3DA4CF84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F7684E-4C4F-4C5C-A05D-8924493CC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B946F1-5689-0246-2284-0632BB5E6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CA6964-0163-901F-A333-8EC31B77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9C8958-600C-00DD-267C-36C72CB2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700A4B-F764-EAA5-F3AA-2CEAE4D1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85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B3B10-C119-F66D-C66A-23A80060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2748A2-2D45-56F1-68EE-C3CAA660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700886-2F7A-A0B8-4A03-F357F531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346CD2-294D-021A-57FE-15BD4925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23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3984FD-E913-EFAD-ADA8-297F6643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E0F769-AEE6-33F4-2CAD-E8A4D57B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47A6D1-84F1-043B-DF5F-D187AF72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63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08EEF-30DC-830D-3379-031CFD19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EA88F-AD3D-D3CB-225B-2803DA60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19ECCD-FC79-D0D9-CB8E-9F0D7344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B015FA-70CA-A193-C44F-D365ED7C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B6DD36-1C88-4760-C000-25E84DD4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1BCD5-724E-6DBF-EDAA-86306D16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0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11F56-5BD4-6760-6CF4-9918AC51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3DD93C-1496-AFB3-E6BF-ECE278B4D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EA9799-413C-98AC-78E0-373EFCB5B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791BB-3E1F-9106-7FB8-8331E25B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AADFE2-01C2-2E48-94FD-CB715E69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0FEF0B-6406-666F-B0AE-445FCD8D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8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041C91-8017-316A-5F19-C1569917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6B295-D535-B0E4-7D92-9FDC1C6C5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BEBE1-175F-A521-495F-59ADBBB6B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680C-AB64-4A47-B6B7-599A9025FA91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741F7-521D-7697-CB47-C4A8E3DF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7A711A-4347-B92A-757D-9B70ECBF3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80DD-6463-4157-AA8D-DDDE85FD01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3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CCD5708F-791C-A665-7BF6-DFD4B93C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2" y="62821"/>
            <a:ext cx="3139200" cy="129897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D78357-0A72-3B6F-08DD-A3106B767B31}"/>
              </a:ext>
            </a:extLst>
          </p:cNvPr>
          <p:cNvSpPr txBox="1"/>
          <p:nvPr/>
        </p:nvSpPr>
        <p:spPr>
          <a:xfrm>
            <a:off x="0" y="568669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automatización</a:t>
            </a:r>
            <a:endParaRPr lang="es-MX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Automatización de procesos - Digital Biz">
            <a:extLst>
              <a:ext uri="{FF2B5EF4-FFF2-40B4-BE49-F238E27FC236}">
                <a16:creationId xmlns:a16="http://schemas.microsoft.com/office/drawing/2014/main" id="{CA8BCF32-8058-DD54-52A7-85E03AA0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41" y="1607413"/>
            <a:ext cx="101727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00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</dc:creator>
  <cp:lastModifiedBy>Ezequiel</cp:lastModifiedBy>
  <cp:revision>1</cp:revision>
  <dcterms:created xsi:type="dcterms:W3CDTF">2023-01-20T17:45:19Z</dcterms:created>
  <dcterms:modified xsi:type="dcterms:W3CDTF">2023-01-20T18:16:11Z</dcterms:modified>
</cp:coreProperties>
</file>