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C90C-0379-1D68-70AE-2A71E190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C089A-0DD0-736C-780D-4FF7D5F2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61AAE-97CE-F72F-6D1F-6041EA1D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00FD5-62BA-5EA2-06C1-81C79E2E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6EC84-FB94-3ABC-EC32-60022CC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9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099A-6E9E-DD1A-0AE2-0ACB207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C58017-0E4D-7644-3441-D185A244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AA212-BAC8-DCC2-BC91-BB74C8ED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C0DC4-C6DF-8944-9A80-FEBB097E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F4445-EE15-ADDB-428C-8166F60B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98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71CA3A-499C-D2AB-54FB-7B3F77C1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EDE53-2F35-2301-44AE-8DFDBE3F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C0131-74F0-D68C-CC06-F9EBB349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E31649-D7C7-4B3D-7C39-7EECDA9F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8393-9575-7E04-3092-0D8C9610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25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3E8A8-6071-9F2F-BCE3-05E7233D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3235C-98B8-9551-E6B9-D1A81D2A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2A222-3BF5-3B5B-E3FB-CDDBB910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A05C5-84AA-4D0B-3FD0-A20E6780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EDFB9-E222-747F-D2FE-193901A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51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B60D-21E0-243A-8812-E187DA4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3D140-2E1E-9A20-EE5F-56752A176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897AA-E2B3-4D5C-68F6-7888A76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B4699-D711-F9E0-950E-1FC3C592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4EF83-DEE0-F878-95A5-C53B8E08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72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CC07-FC9D-85E4-F812-3AE874E8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F10B1-1E28-7BD5-996F-E663EBF65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9A57C-3DCF-DAEB-C3F5-F8B56ED8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9EDE6-A198-4E7A-B755-68E990F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73728-8C62-0374-09A6-B6527BF5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D0A5E-8040-3F9E-483A-2E2519B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CC03C-4959-FABB-B33D-2ECDD8F1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008C0-F591-23EC-3F64-EEEF7F4C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6D1C62-9934-1DFB-F09F-C60702A6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52F3FF-D191-0D5F-1682-A0CA21C73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6CFBDF-999D-0526-A38B-14FCA5660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59AD28-BBFF-477A-3CAB-2DD39CB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6C11EC-CEA4-3617-874F-FE5ECF0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20E105-EE0F-1321-1F7A-86477211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9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97664-F1AA-2168-E1AE-E2CFDAED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927FAE-E259-E7CA-7987-2C0E3507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DE150C-2D02-6BF9-15BD-9455EDD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26C55B-EA18-4E61-8706-7A2E82CD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2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2F376F-71B8-751B-6E6D-ACD51A25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9C7C55-9485-B4B1-9E9A-62EB6340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0222C-FC7C-6196-DBA5-4F009F77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2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D799-F809-D8D0-5350-284A1024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1C47E-8DFF-58FB-F075-F1724CB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FEE81-BD54-5C25-69D5-FEF43419F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DA496-DAAA-0138-2F6C-9FB185E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379D18-1CCF-C848-EE02-96616EC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1033CA-7D5F-5B02-5764-9B5DAE4E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7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5FEE4-070D-A519-9F26-8BB885C8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AFEA0D-4DA6-E7DF-98F7-61736338D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DB74CC-3310-F55D-A48A-8165395A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450F30-9FB9-3D96-0591-CC4E4E3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2DA6C-F190-0ED5-03A9-C01C48B1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732AD8-93DD-1E6E-52B4-F7435DAD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3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998C0D-E4BB-D3FF-9B24-4762014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0E24DD-071C-7F13-844D-E166CC02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F3EA1-7AAE-2D76-D6E4-67671E7F3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FBD-59D1-4330-A23B-F84DF70F839D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5DF34-E0D7-D66C-E66C-777F1973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19182-D462-03E1-2C39-21AF2A87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9D81-79AA-49A7-9B61-D6532AE681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6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69B55C93-5995-93E2-832F-D13076E9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2" y="62821"/>
            <a:ext cx="3139200" cy="12989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6DBE7C-F37F-E8DF-A19A-D77260A80632}"/>
              </a:ext>
            </a:extLst>
          </p:cNvPr>
          <p:cNvSpPr txBox="1"/>
          <p:nvPr/>
        </p:nvSpPr>
        <p:spPr>
          <a:xfrm>
            <a:off x="118662" y="5612043"/>
            <a:ext cx="9925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intrusión</a:t>
            </a:r>
          </a:p>
        </p:txBody>
      </p:sp>
      <p:pic>
        <p:nvPicPr>
          <p:cNvPr id="1028" name="Picture 4" descr="Sistemas de intrusión inalámbricas – PathTech593">
            <a:extLst>
              <a:ext uri="{FF2B5EF4-FFF2-40B4-BE49-F238E27FC236}">
                <a16:creationId xmlns:a16="http://schemas.microsoft.com/office/drawing/2014/main" id="{9E045627-C065-3827-B151-F017F8D6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50" y="-748812"/>
            <a:ext cx="8355624" cy="83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4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1</cp:revision>
  <dcterms:created xsi:type="dcterms:W3CDTF">2023-01-20T18:17:14Z</dcterms:created>
  <dcterms:modified xsi:type="dcterms:W3CDTF">2023-01-20T18:21:44Z</dcterms:modified>
</cp:coreProperties>
</file>