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1D502-4B18-6B78-C04B-B8A90FFCC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680A59-C570-25D9-0998-92578C51F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848B9F-C2C3-E2DE-8F20-ADF0035C3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DBA6-D9AC-48A4-96D7-354620DAE95C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987106-EA17-8F2A-97E4-E1B1D4719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E7C57B-621D-C913-8569-AF8F7EDA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5BFE-3AF0-4FC7-B364-9D05C93B0C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578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61CCC-774B-3838-E336-473BA7CC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A17F9E-1E3A-FCC2-A6E1-0AED9D6A5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3704A7-2F17-9E28-C021-9DEF6E77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DBA6-D9AC-48A4-96D7-354620DAE95C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892A91-9AED-1B1C-3592-6B72D2C8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DAB93A-14E1-481A-6CA5-2452FBFC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5BFE-3AF0-4FC7-B364-9D05C93B0C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21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C630D9-BB5E-F0A6-DC57-72884833B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CC6EDA-04C2-02C5-019D-FFE13F2E1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0F81EF-5A00-BC4D-B720-84919897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DBA6-D9AC-48A4-96D7-354620DAE95C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2F900D-B998-0232-9193-29490B8C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207B67-14B3-E846-518F-09BA7EC4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5BFE-3AF0-4FC7-B364-9D05C93B0C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572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35674-25D1-14DE-9AB6-41DDA7F6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9715CC-0C7D-AD15-5DB2-6EB41B908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14A885-DE6E-E4A9-A9CE-EDF5B6B0E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DBA6-D9AC-48A4-96D7-354620DAE95C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159A88-4B7F-1654-982D-840CD66D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F8A5A6-0370-808F-64CA-BC74B10A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5BFE-3AF0-4FC7-B364-9D05C93B0C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129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67C15-BD23-076E-12EE-331951E3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264E77-DB9A-CA37-A089-FACAF74A0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B13EAF-32D5-773C-E0EA-7360B05F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DBA6-D9AC-48A4-96D7-354620DAE95C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A60974-6614-17BB-E70D-8460FD28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1F9336-ECD3-CB94-4D31-A8FC2442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5BFE-3AF0-4FC7-B364-9D05C93B0C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684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126B2-C467-3616-46C9-D9342076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A42BB5-9E93-DAAE-DB43-DFC33EE46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AF0044-6CD4-0EA6-AD85-A373BF76B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B99E9A-8C8E-7635-8794-A4B957BB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DBA6-D9AC-48A4-96D7-354620DAE95C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9D0976-8250-52B0-66FB-736F562B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C8779D-8043-8049-5821-38B8B606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5BFE-3AF0-4FC7-B364-9D05C93B0C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573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EF879-99DE-0ACC-B225-FDEE8BCA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C4B4E5-BA73-0A97-7BD1-49C1D25E1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A156C1-F76B-FA9E-EDF9-72644D33E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A5AC9D-4C23-B639-6006-1A3275267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CF9B4C-D91C-A704-581C-36AA24A63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9F8F553-54A9-9DAE-7973-65E5DE9E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DBA6-D9AC-48A4-96D7-354620DAE95C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A84DB2E-ED35-E378-F46D-EAF625A1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627EFF-1C4B-A428-E576-78459C56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5BFE-3AF0-4FC7-B364-9D05C93B0C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918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8E397-01A0-F791-B100-3EF6A2DA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FC9C41-A4AF-A76B-A9CC-DE989002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DBA6-D9AC-48A4-96D7-354620DAE95C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FB8997-6D36-8EBA-C31F-C75D6F76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A243BF-B58C-CDB2-9F96-1A3218AD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5BFE-3AF0-4FC7-B364-9D05C93B0C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727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0A959C-DC06-8A43-7D9E-6AF465B9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DBA6-D9AC-48A4-96D7-354620DAE95C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EEF201E-9777-7671-B979-499909FB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8CF00B-C435-4C83-801B-D9F34057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5BFE-3AF0-4FC7-B364-9D05C93B0C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093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01891-F73A-70E7-22A3-75A00E36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AA55C-42DD-8A23-853D-0000179E7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728EE1-98BB-BB24-A95D-41A071DE8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14F5B0-986A-AA8D-E184-CACC93FC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DBA6-D9AC-48A4-96D7-354620DAE95C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4D9CF9-1E2E-A14E-52A9-4FA8C4E7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E27E33-CBA7-8DB2-BD1E-EFD95FDB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5BFE-3AF0-4FC7-B364-9D05C93B0C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386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63ECE-CFE7-2864-E977-797DCC4C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0C49FC0-ED97-5243-782C-5C745DA30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F3E1C2-A451-775D-E40A-51DDA6D1B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E0F3B3-5690-9AD2-BEF7-5E1A71F7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DBA6-D9AC-48A4-96D7-354620DAE95C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89DB81-5E73-7964-5850-6D514A974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46F737-5AD4-7711-8150-F6022AB1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5BFE-3AF0-4FC7-B364-9D05C93B0C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936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D0A5FA7-A58C-2889-70A0-FDC379F4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B212D0-8DF2-DDF5-0AB5-C8B00A095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76566C-6067-020B-228C-9628B1950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5DBA6-D9AC-48A4-96D7-354620DAE95C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F711F4-9372-48BF-4DB1-9BEE8FCAE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9B2A21-D6AA-187C-6A13-81EF41ED9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E5BFE-3AF0-4FC7-B364-9D05C93B0C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163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584FD371-BC96-863C-2C94-289264517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DC868A6-96C9-8BE3-69E2-E1EC798F511E}"/>
              </a:ext>
            </a:extLst>
          </p:cNvPr>
          <p:cNvSpPr/>
          <p:nvPr/>
        </p:nvSpPr>
        <p:spPr>
          <a:xfrm>
            <a:off x="118663" y="62821"/>
            <a:ext cx="3301612" cy="13262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FE3E4CD-6F44-15FF-2EB2-EC5E09F7F013}"/>
              </a:ext>
            </a:extLst>
          </p:cNvPr>
          <p:cNvSpPr/>
          <p:nvPr/>
        </p:nvSpPr>
        <p:spPr>
          <a:xfrm>
            <a:off x="118662" y="5681844"/>
            <a:ext cx="10198003" cy="11203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 descr="Logotipo&#10;&#10;Descripción generada automáticamente con confianza baja">
            <a:extLst>
              <a:ext uri="{FF2B5EF4-FFF2-40B4-BE49-F238E27FC236}">
                <a16:creationId xmlns:a16="http://schemas.microsoft.com/office/drawing/2014/main" id="{DC0A02EC-20D5-5693-9506-3ED5E0025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2" y="62821"/>
            <a:ext cx="3139200" cy="129897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C76771F-8FF7-7D43-D2A9-A883816C7F02}"/>
              </a:ext>
            </a:extLst>
          </p:cNvPr>
          <p:cNvSpPr txBox="1"/>
          <p:nvPr/>
        </p:nvSpPr>
        <p:spPr>
          <a:xfrm>
            <a:off x="216385" y="5549221"/>
            <a:ext cx="92977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de voz y datos</a:t>
            </a:r>
          </a:p>
        </p:txBody>
      </p:sp>
    </p:spTree>
    <p:extLst>
      <p:ext uri="{BB962C8B-B14F-4D97-AF65-F5344CB8AC3E}">
        <p14:creationId xmlns:p14="http://schemas.microsoft.com/office/powerpoint/2010/main" val="32114413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Ezequiel</dc:creator>
  <cp:lastModifiedBy>Ezequiel</cp:lastModifiedBy>
  <cp:revision>2</cp:revision>
  <dcterms:created xsi:type="dcterms:W3CDTF">2023-01-20T16:51:54Z</dcterms:created>
  <dcterms:modified xsi:type="dcterms:W3CDTF">2023-01-20T17:41:46Z</dcterms:modified>
</cp:coreProperties>
</file>