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98ACB-C705-F5DC-AA28-427827BE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0CCEBD-2CF2-8FBF-7C8F-AB22C7FC4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5A151-7C46-EB89-9D28-94DF6414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53F8-2346-488B-B8EC-F03A5919B0A2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E140A-45A6-1C7A-9C93-B539AB8E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2907A-7D2F-ADB8-3F19-79F39210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A9E-D268-42BD-A3B9-128889D00D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79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F88A-97FC-66D2-FA5E-C04C5572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F88657-D529-4A61-E705-90167B0D0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0D6DED-06D1-0A56-B8B3-68661538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53F8-2346-488B-B8EC-F03A5919B0A2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4CE2FA-6769-5EB1-1FAB-42E8C7CA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B06698-D2E9-3318-4453-C09AEC66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A9E-D268-42BD-A3B9-128889D00D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41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07C391-642B-327C-7FE5-8CCCD59D0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1F23F3-49AC-9405-055E-40B0079A7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14654-6E2B-19FD-3CF7-1568BC6E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53F8-2346-488B-B8EC-F03A5919B0A2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A43D28-5F58-90D7-98ED-9ED83611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ED1F34-AE83-726A-DE36-335C4929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A9E-D268-42BD-A3B9-128889D00D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734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BDB47-C676-3AFE-CC35-9C395A3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CB813-324D-9EEA-A116-99E08309C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60B4E-3AEC-D9DE-9F75-AD3D68C2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53F8-2346-488B-B8EC-F03A5919B0A2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6049B-2380-EF3E-6DF7-144BF69B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0E838-D35F-90D9-22F8-59DBC52A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A9E-D268-42BD-A3B9-128889D00D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2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754C9-745A-E700-A1F1-68F6F62B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057CE-AFB4-B631-CD70-51CA8D9A5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0B75E2-8B90-665D-93C8-ECA098E0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53F8-2346-488B-B8EC-F03A5919B0A2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247E5-F4AE-39B0-C72D-C66C519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A7681-8F0B-0699-9666-EFC3D839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A9E-D268-42BD-A3B9-128889D00D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22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35DEB-4939-41F0-9A09-F28B23AE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5570C-4D05-8C39-ADA3-D9B1D2251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01E554-F715-399B-F6B3-5B4F262AE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C052F1-D45B-AC50-CDA1-53706682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53F8-2346-488B-B8EC-F03A5919B0A2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65C909-B24A-BDF6-A4B5-4A503FD1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AED953-B537-FFEC-2CD1-F4B98165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A9E-D268-42BD-A3B9-128889D00D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8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D152A-56F9-28F8-51CA-69AD3714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A39A52-0AB5-182A-7E3E-E5BA08D7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696F89-C835-2EA1-578D-CF2B1596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B06747-6F3F-3E7D-8C15-32F9B57B7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2CD2A0-8AC9-545E-AF64-F8681A241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3D673A-F16B-5540-FC49-CE7B20C1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53F8-2346-488B-B8EC-F03A5919B0A2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9DA2B3-77CE-A905-BE1B-D28A0F9D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F3F2EB-BF96-2504-D03F-57342DCA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A9E-D268-42BD-A3B9-128889D00D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9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0EF73-E4A4-80F1-08EE-388ED49A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C4C60A-2D8C-A567-C300-9A86F9F1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53F8-2346-488B-B8EC-F03A5919B0A2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734D9C-BE9E-5919-22C3-1F8E16BA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F27D31-92A1-BAA5-B346-D013CDF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A9E-D268-42BD-A3B9-128889D00D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25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5CF303-06D8-72A9-7BE5-98F35175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53F8-2346-488B-B8EC-F03A5919B0A2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646D0D-BBB9-13A4-B0F6-A17D875B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947A5E-C220-3546-318A-B1E9B74E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A9E-D268-42BD-A3B9-128889D00D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34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B789-5D52-AB5A-FFFA-143B4BC5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29DBD-6499-9FB8-6DD9-37C4E692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1C8801-AFB1-5B5A-8C03-D59D55418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AAFB7-DC16-E329-C94D-D3DBE848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53F8-2346-488B-B8EC-F03A5919B0A2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64668E-BA43-937C-8811-CD4DB018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6A51C1-CE9C-521B-C120-50AF1A33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A9E-D268-42BD-A3B9-128889D00D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57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DDB8-323E-762A-D7F8-92506952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5D558F-7CB7-BF81-DD1A-EECE835AC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597F9-30B0-BEDE-7F5F-A4E192EA7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A2942-564D-51A8-322E-A24EDC30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53F8-2346-488B-B8EC-F03A5919B0A2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661D17-C992-34E6-8773-70CDCAAC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A02295-10C4-B49F-18C9-644591A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0A9E-D268-42BD-A3B9-128889D00D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4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CAA891-7C7F-78D2-DBA9-7DC4A52F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1744F-D44F-B18C-9CED-9E26C6FD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50BDD-3FE6-9C9C-5B1E-BF03762D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953F8-2346-488B-B8EC-F03A5919B0A2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8B57B-7F5D-9C1F-289D-932D960D5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389ED-BDAB-56ED-1C43-004229EE2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0A9E-D268-42BD-A3B9-128889D00D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27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32CA29-A15C-B71E-BD59-BE553F60E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3BCB202-449F-22FC-4175-1362F88F6762}"/>
              </a:ext>
            </a:extLst>
          </p:cNvPr>
          <p:cNvSpPr/>
          <p:nvPr/>
        </p:nvSpPr>
        <p:spPr>
          <a:xfrm>
            <a:off x="125643" y="62820"/>
            <a:ext cx="3329533" cy="1312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CD1823A-05B5-4D85-3A25-E3D61402E524}"/>
              </a:ext>
            </a:extLst>
          </p:cNvPr>
          <p:cNvSpPr/>
          <p:nvPr/>
        </p:nvSpPr>
        <p:spPr>
          <a:xfrm>
            <a:off x="54677" y="5289791"/>
            <a:ext cx="9242885" cy="14041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F6686282-E95E-3F73-9047-62B189548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2" y="0"/>
            <a:ext cx="3140701" cy="12996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66F9A56-023D-4D3C-CB9E-10DA12147A9C}"/>
              </a:ext>
            </a:extLst>
          </p:cNvPr>
          <p:cNvSpPr txBox="1"/>
          <p:nvPr/>
        </p:nvSpPr>
        <p:spPr>
          <a:xfrm>
            <a:off x="185302" y="5493380"/>
            <a:ext cx="7430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vigilancia</a:t>
            </a:r>
          </a:p>
        </p:txBody>
      </p:sp>
    </p:spTree>
    <p:extLst>
      <p:ext uri="{BB962C8B-B14F-4D97-AF65-F5344CB8AC3E}">
        <p14:creationId xmlns:p14="http://schemas.microsoft.com/office/powerpoint/2010/main" val="3010791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</dc:creator>
  <cp:lastModifiedBy>Ezequiel</cp:lastModifiedBy>
  <cp:revision>3</cp:revision>
  <dcterms:created xsi:type="dcterms:W3CDTF">2023-01-20T17:04:24Z</dcterms:created>
  <dcterms:modified xsi:type="dcterms:W3CDTF">2023-01-20T17:42:41Z</dcterms:modified>
</cp:coreProperties>
</file>