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B0CB-3FD5-6790-75BD-FC5DE82CA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5C65-B4B8-CA47-D503-CB9274B43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C4262-8B25-D11E-EBFD-28932EC8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85572-6268-6090-E9A4-2A7FDBE1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06BCE-E6D7-FBCC-4ED1-AEFF93C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7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F9606-48A4-1DBD-1935-5DFAA87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551EC-FE86-BE93-FEEC-0927AED0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CD4A6-E22D-65CA-CED5-2122EA8A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33BA0-28A0-81CE-D7B4-58FB4E05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55575-EFAF-3F65-FFED-C2C9AF12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36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F7019-55B4-E3BD-3877-E6B7286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303182-0994-F637-A8D9-623A00D6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C08C7-EA6F-4E72-5174-9384FC6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D902E-9F3A-B16D-ABE6-E6364C03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8EBBC-96D7-7D57-D084-A50EC10F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8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83DA-838E-0BD0-3E9D-82860CC6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E0CD2-7EEE-AABA-8779-2E14840D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3C388-1959-9F48-8158-9C715278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DEB89-3389-99E4-BED4-D0DE339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692B-D2A0-555A-D7BC-648971B1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0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AC03C-7385-DF92-DBDC-EBDB83B6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B53B3-4AD0-F752-26E4-49E299C9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523DE-65C4-3EBD-ED94-B6060A87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582CC-1A90-F857-C368-1991AA5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A945F-4B2C-9317-F6A2-256403D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5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18A8-4E32-4055-5CC7-1CC6AB0A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7EBC6-8E34-4EB2-185F-F32B215B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CA671-CDE3-740F-AD0D-8EB6F48E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E7CC6-30D9-DEA2-ED82-49AE4B6B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2FCF8-CBF2-2844-A2A7-142450D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035A6-43BF-BC54-5EB2-D03087E3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3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E1F-87D0-176C-6730-B248A95F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D9517-5506-52C4-750C-D2EF10E0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A02C90-3BFF-57A6-FE52-56C710193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08541-E560-5E58-2B7B-062F8C8F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038C0-9D03-533B-F51D-FACFEE8ED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2E5F0-5223-C0D3-2AE7-E5B59BF4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873809-CD7D-DD71-434F-049E9DDA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E6AD8D-9F95-9817-E211-E6453FA4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40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E632C-361D-79CB-33BE-FAC7CBD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CC5B3-5C5F-313C-3985-5A07C29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39D435-5D4B-537E-FC23-1500704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7354CD-32F7-F9F0-F271-37834DDB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13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06E053-99F7-15E0-15C7-E9FA182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792319-5365-13F8-CC93-10041A99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66ED1E-720B-23FA-D6E8-8DE3B58A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5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A818-41C4-255F-C9A3-5044E5C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1223E-43DB-E34A-AE86-9032A759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46C93-FAAD-F486-3509-B1B1C5B29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2BD18-CB30-03EF-81D3-7D4D9CC0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F85A2-3018-CDAE-6DD3-1E8A16B4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6DC0A-181E-CFCA-7729-EFA8744D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2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3762-C5CF-B2D5-CC91-506E8AE3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D3AF53-9AE8-81FC-77DC-EA5AEB675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BB33D5-25CC-B6D2-0DEB-36E00FB0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A3008-A6DC-FB99-FEE7-8A95A35B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81618-BA15-06C7-CBCF-9F1D2900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B0BC9-E738-B059-BD0E-FDEA4EA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04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06BC10-81FD-C701-8E8A-AE1618F4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A33B2E-6257-4BC2-DCF3-2E4CD9EB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B46EE-8BD5-F2A8-8D13-000AD4E0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1C8F-C63E-4E81-9112-DC3F81FB959A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F7337-28AD-8E3E-8BE5-3A614210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767E2-350A-F4C6-989E-E1FACA851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9E38-69E2-492E-9385-3665BED2B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4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 control color blanco&#10;&#10;Descripción generada automáticamente con confianza media">
            <a:extLst>
              <a:ext uri="{FF2B5EF4-FFF2-40B4-BE49-F238E27FC236}">
                <a16:creationId xmlns:a16="http://schemas.microsoft.com/office/drawing/2014/main" id="{C946A4B2-96FD-BBF3-E700-6A4899FFD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" y="0"/>
            <a:ext cx="11726384" cy="66026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669A05-EF7D-C513-7DB4-CCBB883F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" y="95794"/>
            <a:ext cx="3140701" cy="12996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AE7B4F4-2C75-ECD2-6FAA-59EA4F133567}"/>
              </a:ext>
            </a:extLst>
          </p:cNvPr>
          <p:cNvSpPr txBox="1"/>
          <p:nvPr/>
        </p:nvSpPr>
        <p:spPr>
          <a:xfrm>
            <a:off x="258266" y="5374718"/>
            <a:ext cx="7831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Equipos de wifi</a:t>
            </a:r>
          </a:p>
        </p:txBody>
      </p:sp>
    </p:spTree>
    <p:extLst>
      <p:ext uri="{BB962C8B-B14F-4D97-AF65-F5344CB8AC3E}">
        <p14:creationId xmlns:p14="http://schemas.microsoft.com/office/powerpoint/2010/main" val="2763050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1</cp:revision>
  <dcterms:created xsi:type="dcterms:W3CDTF">2023-01-20T17:31:16Z</dcterms:created>
  <dcterms:modified xsi:type="dcterms:W3CDTF">2023-01-20T17:42:12Z</dcterms:modified>
</cp:coreProperties>
</file>