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6177-5CF5-BDBE-274F-09E246DB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5B260-C0F1-1339-E730-EBB84B82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EB970-455B-0B0B-5C6A-DE18C781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E90EC-07FE-C3C0-BA24-2B9A155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CAF70-E168-BCE6-002C-1E6975FA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7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CC62-B0EC-1F66-6092-9B439710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EEABA-80F4-FB7E-DA51-1C9B3AFC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7B724-8137-E188-7919-3EDD0D56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A808-C088-B492-23BE-A2D961B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A6EEC-57C8-0EC6-15C5-5DB05CA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39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C51A6-27EB-CC96-5DF2-1BC940277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47E162-7097-4CA7-9B74-9D4D1754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A8D6F-980B-6E4C-99EB-D8DA568F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8AFD2-2AD4-BDC5-5946-D4010E0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42EAF-FB07-0B0D-2482-0295D5B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5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82E3-8963-10C3-B4EA-FE8D11B0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F6B64-CBA1-1551-3969-64325E83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26B33-5BC8-0B17-F425-A645B6D9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ADCB1-51CB-23A0-5162-170BC4D0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6D1CC-1DB5-9890-FD34-35FAAD4D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7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E9CD-7BFC-2183-77B7-060B24A6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EE558-7D55-0BF4-E2CA-F94B4E7B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3395C-1C90-0921-583A-AE16FC6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0EC46-855D-CDE6-CFC6-2F7885C2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54B5E-66C7-0EE3-B098-CFE166E9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53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0E25-A931-1F86-1381-E0F598B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33FFA-013B-E93D-821C-6F0DE939A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96F2-3142-D20B-E4D9-E29897C3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CD4F6-A8BF-469B-03DC-E3C4BE69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B4174-FA52-099A-9154-9F058FA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D02AB-4B4F-CCED-B9F1-54E36F9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76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2BFA-975A-F0A6-4BD7-369683F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0187F-0A50-0ABC-1D85-B262B49D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E38A91-838B-8303-4392-7186270C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32A78-C88D-8AA7-D78C-85F3DFC8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4A8F9-49A2-7FFF-C78D-D752BF0B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37A3B5-ECAF-9E55-71D1-13B324CD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97A66B-C36C-A007-0DF0-F1DEBCC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7C5C1-8945-BD8B-43A7-B9D79A7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F52C9-2492-9C0F-9C87-186422A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93AAA3-C136-0C25-C7D3-E432394E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65B8C3-5D95-7114-B9B3-F2C4447D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D28F-B6C0-ECDA-B898-011F5106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1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2693BC-63E8-6834-ACC2-237D78E2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15D3A-E9D0-648C-FD27-2367BF7B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F7B33-F0E4-D898-A269-A0777E1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86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978CA-671D-A3F9-43E0-37A3DF3E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39955-16DE-7F72-91EA-E921F79A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8E49C-30FB-B99A-AC31-6D2BD661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29B53-7727-4E06-C52C-C0D5235F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CDBC45-2B8F-977F-206C-6981F1E5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F11E6-AFC9-0835-E280-D789E307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2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1227-68B7-D8E8-2F59-30A9313C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37611F-1D96-8C5C-74B7-193D9C21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4F56E-BD4E-9888-4CA0-9B75C1F7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ACEBD-74C4-1D2C-35FF-C02B16B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81BA4-8C21-56C5-C225-D9D64D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BEAEA-AC57-5AA7-27A4-CA730EE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8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221EDB-CF85-1F1E-9F33-D54E6B3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EBBEB-5F08-A151-8755-E8992472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44346-9DC6-A403-AD0A-376C82FE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EBB66-A47C-BD4F-BDA8-6913EA8F4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B8AE6-5DED-AA96-8846-216F7AE96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029D3693-9920-9A9C-9043-1581A6FD90DC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Emergen carreras a salvo de la automatización - Pulso Laboral">
            <a:extLst>
              <a:ext uri="{FF2B5EF4-FFF2-40B4-BE49-F238E27FC236}">
                <a16:creationId xmlns:a16="http://schemas.microsoft.com/office/drawing/2014/main" id="{E8F81B6A-0048-D275-F099-F6728F33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96" y="1591056"/>
            <a:ext cx="5334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1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1</cp:revision>
  <dcterms:created xsi:type="dcterms:W3CDTF">2022-11-08T17:14:57Z</dcterms:created>
  <dcterms:modified xsi:type="dcterms:W3CDTF">2022-11-08T19:01:35Z</dcterms:modified>
</cp:coreProperties>
</file>