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55dd80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55dd80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55dd8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55dd8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55dd80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55dd80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d55dd80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d55dd80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Ly, Ezequiel Carlos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project is a </a:t>
            </a:r>
            <a:r>
              <a:rPr lang="en"/>
              <a:t>database</a:t>
            </a:r>
            <a:r>
              <a:rPr lang="en"/>
              <a:t> that simulates an application that lets users post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user can post images with fun facts and can create a puzzle for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can receive a random image and solve the puzzle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user’s solved puzzles/questions are kept count of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User’s ‘level up’ as they solve more problems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12" y="664500"/>
            <a:ext cx="5934374" cy="44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505100" y="202800"/>
            <a:ext cx="61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UML Diagram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805814" y="238288"/>
            <a:ext cx="4624324" cy="61658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051075" y="387625"/>
            <a:ext cx="61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ER-Diagram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</a:t>
            </a:r>
            <a:endParaRPr b="1"/>
          </a:p>
          <a:p>
            <a:pPr indent="-30861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User_id, </a:t>
            </a:r>
            <a:r>
              <a:rPr b="1" lang="en"/>
              <a:t>userName</a:t>
            </a:r>
            <a:r>
              <a:rPr b="1" lang="en"/>
              <a:t>, pass_hash, posts, posts_solved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Post</a:t>
            </a:r>
            <a:endParaRPr b="1"/>
          </a:p>
          <a:p>
            <a:pPr indent="-30861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Pic_id, user_id, file_path, upload_date, </a:t>
            </a:r>
            <a:r>
              <a:rPr b="1" lang="en"/>
              <a:t>fun fact</a:t>
            </a:r>
            <a:r>
              <a:rPr b="1" lang="en"/>
              <a:t>, age,key_word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Puzzle</a:t>
            </a:r>
            <a:endParaRPr b="1"/>
          </a:p>
          <a:p>
            <a:pPr indent="-30861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Puzzle_id, key_word, lvl_req, pic_id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Solved</a:t>
            </a:r>
            <a:endParaRPr b="1"/>
          </a:p>
          <a:p>
            <a:pPr indent="-30861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Sol_id, puzzle_id, user_id, solved_at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Likes</a:t>
            </a:r>
            <a:endParaRPr b="1"/>
          </a:p>
          <a:p>
            <a:pPr indent="-30861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Like_id, user_id, pic_id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Progress</a:t>
            </a:r>
            <a:endParaRPr b="1"/>
          </a:p>
          <a:p>
            <a:pPr indent="-30861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User_id, curr_lvl, exp_points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