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8" autoAdjust="0"/>
  </p:normalViewPr>
  <p:slideViewPr>
    <p:cSldViewPr snapToGrid="0">
      <p:cViewPr varScale="1">
        <p:scale>
          <a:sx n="82" d="100"/>
          <a:sy n="8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0542D-47C0-416D-B272-7438706B534D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5DE4-FBBE-4203-93A9-BFF24CA56A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605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PruebaDataContext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PruebaDataContext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        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try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TransactionScope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CategoryName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"Galleta"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bd.Categories.InsertOnSubmit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bd.SubmitChanges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Territories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oTerritories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Territories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TerritoryID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"015817",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TerritoryDescription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"Costita"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bd.Territories.InsertOnSubmit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oTerritories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bd.SubmitChanges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transaction.Complete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catch(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ex){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Ocurrio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error");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5DE4-FBBE-4203-93A9-BFF24CA56A01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988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134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5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517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226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10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1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6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610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007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42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752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61C9-BB15-46CD-8179-DDE1DBE01735}" type="datetimeFigureOut">
              <a:rPr lang="es-PE" smtClean="0"/>
              <a:t>2/05/2019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1C44-7373-4BF9-BEDF-086F7D7B3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23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" y="794657"/>
            <a:ext cx="11919857" cy="5965372"/>
          </a:xfrm>
        </p:spPr>
        <p:txBody>
          <a:bodyPr/>
          <a:lstStyle/>
          <a:p>
            <a:pPr algn="l"/>
            <a:r>
              <a:rPr lang="es-PE" sz="1800" dirty="0" smtClean="0"/>
              <a:t>Para el manejo de las transacciones , se usa una clase llamada </a:t>
            </a:r>
            <a:r>
              <a:rPr lang="es-PE" sz="1800" dirty="0" err="1" smtClean="0"/>
              <a:t>TransactionScope</a:t>
            </a:r>
            <a:r>
              <a:rPr lang="es-PE" sz="1800" dirty="0" smtClean="0"/>
              <a:t>. Una transacción se usa cuando hay varios </a:t>
            </a:r>
            <a:r>
              <a:rPr lang="es-PE" sz="1800" dirty="0" err="1" smtClean="0"/>
              <a:t>insert</a:t>
            </a:r>
            <a:r>
              <a:rPr lang="es-PE" sz="1800" dirty="0" smtClean="0"/>
              <a:t> , </a:t>
            </a:r>
            <a:r>
              <a:rPr lang="es-PE" sz="1800" dirty="0" err="1" smtClean="0"/>
              <a:t>update</a:t>
            </a:r>
            <a:r>
              <a:rPr lang="es-PE" sz="1800" dirty="0" smtClean="0"/>
              <a:t> , </a:t>
            </a:r>
            <a:r>
              <a:rPr lang="es-PE" sz="1800" dirty="0" err="1" smtClean="0"/>
              <a:t>deletes</a:t>
            </a:r>
            <a:r>
              <a:rPr lang="es-PE" sz="1800" dirty="0" smtClean="0"/>
              <a:t>.</a:t>
            </a:r>
            <a:r>
              <a:rPr lang="es-PE" sz="1800" dirty="0"/>
              <a:t> </a:t>
            </a:r>
            <a:r>
              <a:rPr lang="es-PE" sz="1800" dirty="0" smtClean="0"/>
              <a:t>Usando el </a:t>
            </a:r>
            <a:r>
              <a:rPr lang="es-PE" sz="1800" dirty="0" err="1" smtClean="0"/>
              <a:t>TransactionScope</a:t>
            </a:r>
            <a:r>
              <a:rPr lang="es-PE" sz="1800" dirty="0" smtClean="0"/>
              <a:t> , hasta que no se invoque al método complete() , no se guardaran los cambios en base de datos. </a:t>
            </a:r>
            <a:r>
              <a:rPr lang="es-PE" sz="1800" dirty="0" smtClean="0"/>
              <a:t>Abriremos una aplicación de consola para entender la teoría:</a:t>
            </a:r>
          </a:p>
          <a:p>
            <a:pPr algn="l"/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769591-18BC-4304-B7F3-37A4E6FAF7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6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1.Manejo de Transacciones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62" y="1589314"/>
            <a:ext cx="6524671" cy="2092819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 flipV="1">
            <a:off x="3559630" y="1853642"/>
            <a:ext cx="4942026" cy="296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2" y="3747077"/>
            <a:ext cx="6401853" cy="2948007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 flipH="1" flipV="1">
            <a:off x="4376189" y="4444832"/>
            <a:ext cx="4125467" cy="3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8501656" y="1818324"/>
            <a:ext cx="2322236" cy="816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Damos </a:t>
            </a:r>
            <a:r>
              <a:rPr lang="es-ES" b="1" dirty="0" err="1" smtClean="0"/>
              <a:t>click</a:t>
            </a:r>
            <a:r>
              <a:rPr lang="es-ES" b="1" dirty="0" smtClean="0"/>
              <a:t> derecho en ‘Agregar referencia’</a:t>
            </a:r>
            <a:endParaRPr lang="es-ES" b="1" dirty="0"/>
          </a:p>
        </p:txBody>
      </p:sp>
      <p:sp>
        <p:nvSpPr>
          <p:cNvPr id="19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8455806" y="4068576"/>
            <a:ext cx="2322236" cy="816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2.Referenciamos la clase </a:t>
            </a:r>
            <a:r>
              <a:rPr lang="es-ES" b="1" dirty="0" err="1" smtClean="0"/>
              <a:t>System.Transactions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785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42" y="794657"/>
            <a:ext cx="5736772" cy="603032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1769591-18BC-4304-B7F3-37A4E6FAF7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6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1.Manejo de Transacciones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6716488" y="1197429"/>
            <a:ext cx="1828712" cy="878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8545200" y="927170"/>
            <a:ext cx="2322236" cy="1213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Usamos la clase </a:t>
            </a:r>
            <a:r>
              <a:rPr lang="es-ES" b="1" dirty="0" err="1" smtClean="0"/>
              <a:t>TransactionScope</a:t>
            </a:r>
            <a:r>
              <a:rPr lang="es-ES" b="1" dirty="0" smtClean="0"/>
              <a:t> que define una transacción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5377546" y="2569029"/>
            <a:ext cx="3167654" cy="841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8545200" y="2196360"/>
            <a:ext cx="3505286" cy="1213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Insertamos una categoría , pero esta en cola , esperando el </a:t>
            </a:r>
            <a:r>
              <a:rPr lang="es-ES" b="1" dirty="0" err="1" smtClean="0"/>
              <a:t>transaction.complete</a:t>
            </a:r>
            <a:r>
              <a:rPr lang="es-ES" b="1" dirty="0" smtClean="0"/>
              <a:t>() , si no encuentra no se realiza el registro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5377546" y="3782786"/>
            <a:ext cx="3167654" cy="1263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8545200" y="3465550"/>
            <a:ext cx="3505286" cy="1213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Insertamos un territorio, pero esta en cola , esperando el </a:t>
            </a:r>
            <a:r>
              <a:rPr lang="es-ES" b="1" dirty="0" err="1" smtClean="0"/>
              <a:t>transaction.complete</a:t>
            </a:r>
            <a:r>
              <a:rPr lang="es-ES" b="1" dirty="0" smtClean="0"/>
              <a:t>() , si no encuentra no se realiza el registro</a:t>
            </a:r>
            <a:endParaRPr lang="es-ES" b="1" dirty="0" smtClean="0"/>
          </a:p>
        </p:txBody>
      </p:sp>
      <p:cxnSp>
        <p:nvCxnSpPr>
          <p:cNvPr id="19" name="Conector recto de flecha 18"/>
          <p:cNvCxnSpPr>
            <a:stCxn id="21" idx="1"/>
          </p:cNvCxnSpPr>
          <p:nvPr/>
        </p:nvCxnSpPr>
        <p:spPr>
          <a:xfrm flipH="1" flipV="1">
            <a:off x="5682347" y="5184490"/>
            <a:ext cx="2862853" cy="384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ángulo: esquinas redondeadas 10">
            <a:extLst>
              <a:ext uri="{FF2B5EF4-FFF2-40B4-BE49-F238E27FC236}">
                <a16:creationId xmlns:a16="http://schemas.microsoft.com/office/drawing/2014/main" id="{E639842F-9FCC-426D-AC12-4DE459974C2F}"/>
              </a:ext>
            </a:extLst>
          </p:cNvPr>
          <p:cNvSpPr/>
          <p:nvPr/>
        </p:nvSpPr>
        <p:spPr>
          <a:xfrm>
            <a:off x="8545200" y="4961986"/>
            <a:ext cx="2322236" cy="1213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Recien</a:t>
            </a:r>
            <a:r>
              <a:rPr lang="es-ES" b="1" dirty="0" smtClean="0"/>
              <a:t> ahí confirmamos y se graba los cambios.</a:t>
            </a:r>
          </a:p>
        </p:txBody>
      </p:sp>
    </p:spTree>
    <p:extLst>
      <p:ext uri="{BB962C8B-B14F-4D97-AF65-F5344CB8AC3E}">
        <p14:creationId xmlns:p14="http://schemas.microsoft.com/office/powerpoint/2010/main" val="260847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7818" y="980902"/>
            <a:ext cx="11145982" cy="5196061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Descripción del proyecto:</a:t>
            </a:r>
          </a:p>
          <a:p>
            <a:pPr marL="0" indent="0" algn="just">
              <a:buNone/>
            </a:pPr>
            <a:r>
              <a:rPr lang="es-PE" dirty="0" smtClean="0"/>
              <a:t>Una empresa de cine quiere habilitar un sistema de reserva de pasajes para un cine . Quiere permitir a un usuario que pueda permitir reserva uno o mas asientos para una función , para eso se tiene que dar los nombres completos de las personas . La cantidad mínima de reserva es 1 . Además hay diferentes tipos de precios de acuerdo a la edad de la persona .El cine tiene varias sedes a nivel nacional , además cada sede tiene varias salas y dentro de cada sala hay varias butacas (donde están seccionadas en filas y columnas). Es importante que antes de hacer la reserva se tenga en el sistema registrado en la base de datos el nombre de los clientes que van a realizar la reserva.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769591-18BC-4304-B7F3-37A4E6FAF7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6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2.Introduccion del Proyecto Final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1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769591-18BC-4304-B7F3-37A4E6FAF7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6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3</a:t>
            </a:r>
            <a:r>
              <a:rPr lang="es-ES" b="1" dirty="0" smtClean="0">
                <a:solidFill>
                  <a:schemeClr val="bg1"/>
                </a:solidFill>
              </a:rPr>
              <a:t>.Modelo de base de datos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794657"/>
            <a:ext cx="8420793" cy="59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9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769591-18BC-4304-B7F3-37A4E6FAF7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6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4. </a:t>
            </a:r>
            <a:r>
              <a:rPr lang="es-ES" b="1" dirty="0" err="1" smtClean="0">
                <a:solidFill>
                  <a:schemeClr val="bg1"/>
                </a:solidFill>
              </a:rPr>
              <a:t>Menu</a:t>
            </a:r>
            <a:r>
              <a:rPr lang="es-ES" b="1" dirty="0" smtClean="0">
                <a:solidFill>
                  <a:schemeClr val="bg1"/>
                </a:solidFill>
              </a:rPr>
              <a:t> que tendrá la aplicación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07818" y="980902"/>
            <a:ext cx="11145982" cy="5877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b="1" dirty="0" smtClean="0"/>
              <a:t>Consulta</a:t>
            </a:r>
          </a:p>
          <a:p>
            <a:pPr marL="0" indent="0">
              <a:buNone/>
            </a:pPr>
            <a:r>
              <a:rPr lang="es-PE" dirty="0" smtClean="0"/>
              <a:t> -  Reserva por empleados</a:t>
            </a:r>
          </a:p>
          <a:p>
            <a:pPr marL="0" indent="0">
              <a:buNone/>
            </a:pPr>
            <a:r>
              <a:rPr lang="es-PE" dirty="0" smtClean="0"/>
              <a:t> -  Reservas por clientes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-  Películas por genero</a:t>
            </a:r>
          </a:p>
          <a:p>
            <a:pPr marL="0" indent="0">
              <a:buNone/>
            </a:pPr>
            <a:r>
              <a:rPr lang="es-PE" b="1" dirty="0" smtClean="0"/>
              <a:t>Mantenimiento</a:t>
            </a:r>
          </a:p>
          <a:p>
            <a:pPr marL="0" indent="0">
              <a:buNone/>
            </a:pPr>
            <a:r>
              <a:rPr lang="es-PE" dirty="0" smtClean="0"/>
              <a:t> - Cliente</a:t>
            </a:r>
          </a:p>
          <a:p>
            <a:pPr marL="0" indent="0">
              <a:buNone/>
            </a:pPr>
            <a:r>
              <a:rPr lang="es-PE" dirty="0" smtClean="0"/>
              <a:t> - Empleado</a:t>
            </a:r>
          </a:p>
          <a:p>
            <a:pPr marL="0" indent="0">
              <a:buNone/>
            </a:pPr>
            <a:r>
              <a:rPr lang="es-PE" dirty="0" smtClean="0"/>
              <a:t> - Cine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- Sala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- Película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> - Función</a:t>
            </a:r>
          </a:p>
          <a:p>
            <a:pPr marL="0" indent="0">
              <a:buNone/>
            </a:pPr>
            <a:r>
              <a:rPr lang="es-PE" b="1" dirty="0" smtClean="0"/>
              <a:t>Procesos</a:t>
            </a:r>
          </a:p>
          <a:p>
            <a:pPr>
              <a:buFontTx/>
              <a:buChar char="-"/>
            </a:pPr>
            <a:r>
              <a:rPr lang="es-PE" dirty="0" smtClean="0"/>
              <a:t>Reserva</a:t>
            </a:r>
          </a:p>
          <a:p>
            <a:pPr marL="0" indent="0">
              <a:buNone/>
            </a:pPr>
            <a:r>
              <a:rPr lang="es-PE" b="1" dirty="0" smtClean="0"/>
              <a:t>Salir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endParaRPr lang="es-PE" b="1" dirty="0" smtClean="0"/>
          </a:p>
        </p:txBody>
      </p:sp>
    </p:spTree>
    <p:extLst>
      <p:ext uri="{BB962C8B-B14F-4D97-AF65-F5344CB8AC3E}">
        <p14:creationId xmlns:p14="http://schemas.microsoft.com/office/powerpoint/2010/main" val="11868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2876" y="365124"/>
            <a:ext cx="10515600" cy="5906722"/>
          </a:xfrm>
        </p:spPr>
        <p:txBody>
          <a:bodyPr>
            <a:normAutofit/>
          </a:bodyPr>
          <a:lstStyle/>
          <a:p>
            <a:r>
              <a:rPr lang="es-PE" sz="9600" dirty="0" smtClean="0"/>
              <a:t>¡Empezamos!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300245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428</Words>
  <Application>Microsoft Office PowerPoint</Application>
  <PresentationFormat>Panorámica</PresentationFormat>
  <Paragraphs>55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¡Empezamos!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Elifio Roldán Huayllasco</dc:creator>
  <cp:lastModifiedBy>Elifio Roldán Huayllasco</cp:lastModifiedBy>
  <cp:revision>11</cp:revision>
  <dcterms:created xsi:type="dcterms:W3CDTF">2019-05-02T16:42:19Z</dcterms:created>
  <dcterms:modified xsi:type="dcterms:W3CDTF">2019-05-02T21:14:03Z</dcterms:modified>
</cp:coreProperties>
</file>