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GzivjaGevkVv3WUPl52grFf2d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7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6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8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A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A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0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0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0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0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0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1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1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1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1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1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1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1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1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1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1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643449" y="1011151"/>
            <a:ext cx="10243751" cy="447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rPr lang="es-AR" sz="1800"/>
              <a:t>QUE CORNO ES</a:t>
            </a:r>
            <a:br>
              <a:rPr lang="es-AR" sz="9600"/>
            </a:br>
            <a:r>
              <a:rPr lang="es-AR" sz="15000"/>
              <a:t>LINKED 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"/>
          <p:cNvSpPr txBox="1"/>
          <p:nvPr/>
        </p:nvSpPr>
        <p:spPr>
          <a:xfrm>
            <a:off x="1110047" y="333632"/>
            <a:ext cx="10245812" cy="2012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75"/>
              <a:buFont typeface="Arial"/>
              <a:buNone/>
            </a:pPr>
            <a:r>
              <a:rPr b="0" i="0" lang="es-AR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Hasta ahora aprendimos a USAR las funciones de esta biblioteca, pero las implementaciones de las mismas, así como el funcionamiento interno de la biblioteca en general siguen siendo un misterio.  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75"/>
              <a:buFont typeface="Arial"/>
              <a:buNone/>
            </a:pPr>
            <a:r>
              <a:rPr b="0" i="0" lang="es-AR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 momento de desenmascarar la Biblioteca, y aprender su funcionamiento para hacer nuestras propias funciones de Linked List y poder generar nuestro propio .c</a:t>
            </a:r>
            <a:endParaRPr/>
          </a:p>
        </p:txBody>
      </p:sp>
      <p:pic>
        <p:nvPicPr>
          <p:cNvPr id="240" name="Google Shape;2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713" y="2708340"/>
            <a:ext cx="6975291" cy="3914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"/>
          <p:cNvPicPr preferRelativeResize="0"/>
          <p:nvPr/>
        </p:nvPicPr>
        <p:blipFill rotWithShape="1">
          <a:blip r:embed="rId4">
            <a:alphaModFix/>
          </a:blip>
          <a:srcRect b="0" l="0" r="41042" t="0"/>
          <a:stretch/>
        </p:blipFill>
        <p:spPr>
          <a:xfrm>
            <a:off x="5428343" y="4552571"/>
            <a:ext cx="2057792" cy="53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3985" y="3310631"/>
            <a:ext cx="2320399" cy="2088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/>
          <p:nvPr>
            <p:ph idx="1" type="body"/>
          </p:nvPr>
        </p:nvSpPr>
        <p:spPr>
          <a:xfrm>
            <a:off x="4955059" y="900122"/>
            <a:ext cx="6524368" cy="505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AR"/>
              <a:t>LinkedList: La estructura que sirve de base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Char char="-"/>
            </a:pPr>
            <a:r>
              <a:rPr lang="es-AR" sz="2000"/>
              <a:t>Node* pFirstNode : Guarda un puntero a la otra estructura, esto sirve de primer “gancho” a un nodo.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Char char="-"/>
            </a:pPr>
            <a:r>
              <a:rPr lang="es-AR" sz="2000"/>
              <a:t>Int size : </a:t>
            </a:r>
            <a:r>
              <a:rPr lang="es-AR" sz="2000"/>
              <a:t>guardara</a:t>
            </a:r>
            <a:r>
              <a:rPr lang="es-AR" sz="2000"/>
              <a:t> la cantidad de elementos que tiene esa LinkedList.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AR"/>
              <a:t>Node: La estructura que representa cada eslabón que contendrá los elementos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Char char="-"/>
            </a:pPr>
            <a:r>
              <a:rPr lang="es-AR" sz="2000"/>
              <a:t>void* pElement: Guardara un puntero al elemento que se agrega a la lista.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Char char="-"/>
            </a:pPr>
            <a:r>
              <a:rPr lang="es-AR" sz="2000"/>
              <a:t>Node* pNextNode: Guardara el puntero al siguiente nodo linkeando de esta forma al siguiente elemento.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48" name="Google Shape;2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08" y="900121"/>
            <a:ext cx="4768051" cy="442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"/>
          <p:cNvSpPr txBox="1"/>
          <p:nvPr/>
        </p:nvSpPr>
        <p:spPr>
          <a:xfrm>
            <a:off x="4955059" y="127686"/>
            <a:ext cx="6191206" cy="86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Como podemos ver la Linked List consta de 2 estructuras principales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/>
          <p:nvPr/>
        </p:nvSpPr>
        <p:spPr>
          <a:xfrm>
            <a:off x="8418088" y="2267465"/>
            <a:ext cx="1020498" cy="8724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pic>
        <p:nvPicPr>
          <p:cNvPr id="255" name="Google Shape;2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385" y="1384852"/>
            <a:ext cx="2348947" cy="234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2409" y="1384853"/>
            <a:ext cx="2348947" cy="234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433" y="1384853"/>
            <a:ext cx="2348947" cy="234894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"/>
          <p:cNvSpPr txBox="1"/>
          <p:nvPr>
            <p:ph type="title"/>
          </p:nvPr>
        </p:nvSpPr>
        <p:spPr>
          <a:xfrm>
            <a:off x="1400905" y="313717"/>
            <a:ext cx="9905998" cy="753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AR"/>
              <a:t>PARA GRAFICAR</a:t>
            </a:r>
            <a:endParaRPr/>
          </a:p>
        </p:txBody>
      </p:sp>
      <p:pic>
        <p:nvPicPr>
          <p:cNvPr id="259" name="Google Shape;25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8457" y="1384853"/>
            <a:ext cx="2348947" cy="234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481" y="1571528"/>
            <a:ext cx="2348947" cy="234894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072245" y="1810044"/>
            <a:ext cx="14804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Linked List</a:t>
            </a:r>
            <a:endParaRPr/>
          </a:p>
        </p:txBody>
      </p:sp>
      <p:sp>
        <p:nvSpPr>
          <p:cNvPr id="262" name="Google Shape;262;p4"/>
          <p:cNvSpPr txBox="1"/>
          <p:nvPr/>
        </p:nvSpPr>
        <p:spPr>
          <a:xfrm>
            <a:off x="2809226" y="1805802"/>
            <a:ext cx="14804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Nodo 1</a:t>
            </a:r>
            <a:endParaRPr/>
          </a:p>
        </p:txBody>
      </p:sp>
      <p:sp>
        <p:nvSpPr>
          <p:cNvPr id="263" name="Google Shape;263;p4"/>
          <p:cNvSpPr txBox="1"/>
          <p:nvPr/>
        </p:nvSpPr>
        <p:spPr>
          <a:xfrm>
            <a:off x="4171198" y="1805800"/>
            <a:ext cx="14804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Nodo 2</a:t>
            </a:r>
            <a:endParaRPr/>
          </a:p>
        </p:txBody>
      </p:sp>
      <p:sp>
        <p:nvSpPr>
          <p:cNvPr id="264" name="Google Shape;264;p4"/>
          <p:cNvSpPr txBox="1"/>
          <p:nvPr/>
        </p:nvSpPr>
        <p:spPr>
          <a:xfrm>
            <a:off x="5464155" y="1805801"/>
            <a:ext cx="14804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Nodo 3</a:t>
            </a:r>
            <a:endParaRPr/>
          </a:p>
        </p:txBody>
      </p:sp>
      <p:sp>
        <p:nvSpPr>
          <p:cNvPr id="265" name="Google Shape;265;p4"/>
          <p:cNvSpPr txBox="1"/>
          <p:nvPr/>
        </p:nvSpPr>
        <p:spPr>
          <a:xfrm>
            <a:off x="6826129" y="1805800"/>
            <a:ext cx="14804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Nodo 4</a:t>
            </a:r>
            <a:endParaRPr/>
          </a:p>
        </p:txBody>
      </p:sp>
      <p:sp>
        <p:nvSpPr>
          <p:cNvPr id="266" name="Google Shape;266;p4"/>
          <p:cNvSpPr/>
          <p:nvPr/>
        </p:nvSpPr>
        <p:spPr>
          <a:xfrm>
            <a:off x="2785590" y="3733799"/>
            <a:ext cx="1319893" cy="183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Entidad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 = 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nombre =Pepe</a:t>
            </a:r>
            <a:endParaRPr/>
          </a:p>
        </p:txBody>
      </p:sp>
      <p:sp>
        <p:nvSpPr>
          <p:cNvPr id="267" name="Google Shape;267;p4"/>
          <p:cNvSpPr/>
          <p:nvPr/>
        </p:nvSpPr>
        <p:spPr>
          <a:xfrm>
            <a:off x="4165013" y="3733799"/>
            <a:ext cx="1319893" cy="183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Entidad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 =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nombre =Pablo</a:t>
            </a:r>
            <a:endParaRPr/>
          </a:p>
        </p:txBody>
      </p:sp>
      <p:sp>
        <p:nvSpPr>
          <p:cNvPr id="268" name="Google Shape;268;p4"/>
          <p:cNvSpPr/>
          <p:nvPr/>
        </p:nvSpPr>
        <p:spPr>
          <a:xfrm>
            <a:off x="5544436" y="3733799"/>
            <a:ext cx="1319893" cy="183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Entidad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 =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nombre =Lucas</a:t>
            </a:r>
            <a:endParaRPr/>
          </a:p>
        </p:txBody>
      </p:sp>
      <p:sp>
        <p:nvSpPr>
          <p:cNvPr id="269" name="Google Shape;269;p4"/>
          <p:cNvSpPr/>
          <p:nvPr/>
        </p:nvSpPr>
        <p:spPr>
          <a:xfrm>
            <a:off x="6923859" y="3733799"/>
            <a:ext cx="1319893" cy="183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Entidad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 = 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nombre =Juan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/>
          <p:nvPr>
            <p:ph type="title"/>
          </p:nvPr>
        </p:nvSpPr>
        <p:spPr>
          <a:xfrm>
            <a:off x="1061741" y="452938"/>
            <a:ext cx="9905998" cy="848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AR"/>
              <a:t>MÁS</a:t>
            </a:r>
            <a:r>
              <a:rPr lang="es-AR"/>
              <a:t> TÉCNICAMENTE</a:t>
            </a:r>
            <a:endParaRPr/>
          </a:p>
        </p:txBody>
      </p:sp>
      <p:pic>
        <p:nvPicPr>
          <p:cNvPr id="275" name="Google Shape;27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741" y="1506851"/>
            <a:ext cx="10068517" cy="404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2021-06-08T18:21:43Z</dcterms:created>
  <dc:creator>Harry Martin</dc:creator>
</cp:coreProperties>
</file>