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F5F9B9-C64A-451F-B577-945842FA1564}">
  <a:tblStyle styleId="{06F5F9B9-C64A-451F-B577-945842FA1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36f13e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36f13e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bad10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bad10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d6b9d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3d6b9d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d6b9d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3d6b9d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36f13e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36f13e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3d6b9d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3d6b9d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3d6b9d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3d6b9d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3d6b9d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3d6b9d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36f13e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36f13e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6f13e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6f13e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f13e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6f13e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34cec5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34cec5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d6b9d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3d6b9d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36f13e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36f13e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bad10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bad10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bad10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bad10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bad10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bad10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Parte 2: Aritmética, </a:t>
            </a:r>
            <a:r>
              <a:rPr lang="es-419"/>
              <a:t>Vectores y Estructuras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8800" y="1152475"/>
            <a:ext cx="87435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arrayChar[ ] = “HOLA MUNDO”;</a:t>
            </a:r>
            <a:endParaRPr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* 	punteroChar;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 = arrayChar; 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punteroChar[ 4 ]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 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// =&gt; “HOLA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MUNDO”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66368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‘H’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‘L’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‘A’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‘@’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‘M’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‘U’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‘N’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‘D’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‘\0’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8800" y="1152475"/>
            <a:ext cx="87435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arrayChar[ ] = “HOLA MUNDO”;</a:t>
            </a:r>
            <a:endParaRPr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* 	punteroChar;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 = arrayChar; 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punteroChar[ 4 ]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 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// =&gt; “HOLA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MUNDO”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*(arrayChar+4)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 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// =&gt; “HOLA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s-419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MUNDO”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66368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‘H’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‘L’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‘A’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‘#’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‘M’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‘U’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‘N’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‘D’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‘\0’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 y estructuras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7435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puntero puede apuntar a una estructura y acceder a sus campos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1700" y="2035675"/>
            <a:ext cx="53190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Dato x;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Dato *ptr;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ptr = &amp;x;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(*ptr).campo1 = 33;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 operador flecha 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7435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hacer menos incómodo el trabajo con punteros a estructuras,  C tiene el operador flecha.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11700" y="2035675"/>
            <a:ext cx="73980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Dato x;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Dato *ptr;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ptr = &amp;x;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ptr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campo1 = 33; </a:t>
            </a:r>
            <a:r>
              <a:rPr lang="es-419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 </a:t>
            </a:r>
            <a:r>
              <a:rPr lang="es-419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(*ptr).campo1 = 33;</a:t>
            </a:r>
            <a:endParaRPr sz="24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 como parámetro de funciones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743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casos donde se requiere que una función modifique una variable que no pertenece a ella, es decir, que se encuentra fuera de su ámbito.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Como en C solo se puede pasar el valor de una variable a una función, debemos pasar como parámetro la dirección de memoria para luego en la función utilizar el operador de indirección (*) a fin de acceder al contenido de la variable original y poder así leerla/modificarla.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-100"/>
            <a:ext cx="8743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#define LONGITUD_ARRAY 100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-100"/>
            <a:ext cx="8743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#define LONGITUD_ARRAY 100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initArray(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-100"/>
            <a:ext cx="8743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#define LONGITUD_ARRAY 100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initArray(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main()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auxArrayInt [</a:t>
            </a: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LONGITUD_ARRAY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 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initArray(auxArrayInt, </a:t>
            </a: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LONGITUD_ARRAY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-100"/>
            <a:ext cx="8743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#define LONGITUD_ARRAY 100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initArray(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main()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auxArrayInt [</a:t>
            </a: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LONGITUD_ARRAY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 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initArray(auxArrayInt, </a:t>
            </a: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LONGITUD_ARRAY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initArray(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for(i=0; i &lt; </a:t>
            </a:r>
            <a:r>
              <a:rPr lang="es-419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; i++)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*(</a:t>
            </a: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i) = 0;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// Tambien es valido  array[i] = 0;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Aritmética de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Sobre las variables de tipo puntero es posible utilizar los operadores +, -, ++ y --.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Estos operadores incrementan o decrementan la posición de memoria a la que “apunta” la variable puntero.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incremento o decremento se realiza de acuerdo al tipo base de la variable de tipo puntero, de ahí la importancia del tipo del que se declara.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69775" y="3736475"/>
            <a:ext cx="8785500" cy="71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Aritmética de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7435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operación sobre el puntero se rige por su tipo: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tipo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puntero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tipo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variable[10]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puntero = &amp;variable[0];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puntero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puntero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s-419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incremento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838750"/>
            <a:ext cx="4723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dirección que contiene “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puntero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761275" y="3699400"/>
            <a:ext cx="58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186825" y="3838750"/>
            <a:ext cx="4515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419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incremento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* sizeof(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tipo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aritmética de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87100" y="12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659850"/>
                <a:gridCol w="1318150"/>
                <a:gridCol w="1327150"/>
                <a:gridCol w="1327150"/>
                <a:gridCol w="1515975"/>
                <a:gridCol w="1462025"/>
              </a:tblGrid>
              <a:tr h="7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Posición Actual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puntero++;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- -;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+= 2;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-= 3;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0xF000A081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0xF000A07F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0xF000A082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0xF000A07D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0xF000B084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0xF000B07C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0xF000B088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0xF000B06E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0xF000C084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0xF000C07C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0xF000C088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0xF000C06E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50700" y="3866625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aritmética de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287100" y="12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659850"/>
                <a:gridCol w="1318150"/>
                <a:gridCol w="1327150"/>
                <a:gridCol w="1327150"/>
                <a:gridCol w="1515975"/>
                <a:gridCol w="1462025"/>
              </a:tblGrid>
              <a:tr h="7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Posición Actual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puntero++;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- -;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+= 2;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puntero -= 3;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0xF000A081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0xF000A07F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0xF000A082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0xF000A07D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0xF000B084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0xF000B07C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0xF000B088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0xF000B06E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r>
                        <a:rPr lang="es-419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puntero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0xF000C080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0xF000C084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0xF000C07C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0xF000C088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0xF000C06E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350700" y="3866625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8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lang="es-419" sz="3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3600">
                <a:latin typeface="Roboto"/>
                <a:ea typeface="Roboto"/>
                <a:cs typeface="Roboto"/>
                <a:sym typeface="Roboto"/>
              </a:rPr>
              <a:t>) == 4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7435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 una estrecha relación entre los punteros y los vectores, ya que el nombre de un vector se puede utilizar como un puntero y un puntero puede ser utilizado como un vector, teniendo en consideración que un vector </a:t>
            </a:r>
            <a:r>
              <a:rPr lang="es-419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en realidad un puntero constante y por lo tanto no se puede alterar su valor.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8800" y="1152475"/>
            <a:ext cx="87435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arrayChar[ ] = “HOLA MUNDO”;</a:t>
            </a:r>
            <a:endParaRPr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66368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‘H’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‘L’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‘A’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0x20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‘M’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‘U’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‘N’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‘D’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‘\0’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8800" y="1152475"/>
            <a:ext cx="87435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arrayChar[ ] = “HOLA MUNDO”;</a:t>
            </a:r>
            <a:endParaRPr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* 	punteroChar;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 = arrayChar; 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66368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0x20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\0’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Vectores y 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8800" y="1152475"/>
            <a:ext cx="87435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arrayChar[ ] = “HOLA MUNDO”;</a:t>
            </a:r>
            <a:endParaRPr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* 	punteroChar;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 = arrayChar; </a:t>
            </a:r>
            <a:endParaRPr sz="2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printf(“Dir: %p”, 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punteroChar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&gt;Dir: </a:t>
            </a:r>
            <a:r>
              <a:rPr lang="es-419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0x00C0</a:t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66368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{06F5F9B9-C64A-451F-B577-945842FA1564}</a:tableStyleId>
              </a:tblPr>
              <a:tblGrid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‘H’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‘L’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‘A’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0x20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‘M’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‘U’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‘N’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‘D’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‘\0’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