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cd7f7da12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cd7f7da12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cd7f7da12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cd7f7da12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blabalbalbablablablablblblbalblablalbalbalb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9999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swhdehbsdeh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faqwfgsw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5096400" y="18868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gswgaqwgwsgwsag</a:t>
            </a:r>
            <a:endParaRPr/>
          </a:p>
        </p:txBody>
      </p:sp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/>
          <p:nvPr/>
        </p:nvSpPr>
        <p:spPr>
          <a:xfrm>
            <a:off x="4556650" y="2326650"/>
            <a:ext cx="3461100" cy="2306100"/>
          </a:xfrm>
          <a:prstGeom prst="beve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28638" rotWithShape="0" algn="bl" dir="11280000" dist="15240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5"/>
          <p:cNvSpPr txBox="1"/>
          <p:nvPr>
            <p:ph type="title"/>
          </p:nvPr>
        </p:nvSpPr>
        <p:spPr>
          <a:xfrm>
            <a:off x="4572000" y="958200"/>
            <a:ext cx="3709200" cy="1383000"/>
          </a:xfrm>
          <a:prstGeom prst="rect">
            <a:avLst/>
          </a:prstGeom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zsdvbdbdbgaqwsgwsg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862800" y="234120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wgsgawsgvws</a:t>
            </a:r>
            <a:endParaRPr/>
          </a:p>
        </p:txBody>
      </p:sp>
      <p:pic>
        <p:nvPicPr>
          <p:cNvPr descr="HD wallpaper: brazil, são paulo, sky, foto, photograph, lentes ..."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6">
            <a:off x="4863700" y="2623515"/>
            <a:ext cx="2861900" cy="1726020"/>
          </a:xfrm>
          <a:prstGeom prst="rect">
            <a:avLst/>
          </a:prstGeom>
          <a:noFill/>
          <a:ln>
            <a:noFill/>
          </a:ln>
          <a:effectLst>
            <a:outerShdw blurRad="528638" rotWithShape="0" algn="bl" dir="11280000" dist="152400">
              <a:srgbClr val="000000"/>
            </a:outerShdw>
          </a:effectLst>
        </p:spPr>
      </p:pic>
      <p:sp>
        <p:nvSpPr>
          <p:cNvPr id="150" name="Google Shape;150;p15"/>
          <p:cNvSpPr txBox="1"/>
          <p:nvPr/>
        </p:nvSpPr>
        <p:spPr>
          <a:xfrm>
            <a:off x="2051500" y="2162200"/>
            <a:ext cx="34611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