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d126d54b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4d126d54b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d126d54b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d126d54b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d126d54b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4d126d54b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d126d54b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d126d54b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d126d54b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d126d54b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ce3afe53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ce3afe5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d126d54b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d126d54b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d126d54b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d126d54b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d126d54b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d126d54b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d126d54b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d126d54b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d126d54b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d126d54b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d126d54b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d126d54b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d126d54b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d126d54b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questionario docs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500"/>
            <a:ext cx="9144000" cy="51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4202500" y="3852500"/>
            <a:ext cx="989982" cy="622512"/>
          </a:xfrm>
          <a:prstGeom prst="lightningBol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 title="questionario docs 1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/>
          <p:nvPr/>
        </p:nvSpPr>
        <p:spPr>
          <a:xfrm>
            <a:off x="311700" y="1945000"/>
            <a:ext cx="810810" cy="599994"/>
          </a:xfrm>
          <a:prstGeom prst="lightningBol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3" title="questionario docs 1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/>
          <p:nvPr/>
        </p:nvSpPr>
        <p:spPr>
          <a:xfrm>
            <a:off x="-167500" y="2492500"/>
            <a:ext cx="1177524" cy="787482"/>
          </a:xfrm>
          <a:prstGeom prst="lightningBol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4" title="questionario docs 1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/>
          <p:nvPr/>
        </p:nvSpPr>
        <p:spPr>
          <a:xfrm>
            <a:off x="0" y="3460000"/>
            <a:ext cx="987498" cy="825012"/>
          </a:xfrm>
          <a:prstGeom prst="lightningBol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5" title="questionario docs 1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/>
          <p:nvPr/>
        </p:nvSpPr>
        <p:spPr>
          <a:xfrm>
            <a:off x="177500" y="3242500"/>
            <a:ext cx="734994" cy="877500"/>
          </a:xfrm>
          <a:prstGeom prst="lightningBol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6" title="questionario docs 1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/>
          <p:nvPr/>
        </p:nvSpPr>
        <p:spPr>
          <a:xfrm>
            <a:off x="0" y="2290000"/>
            <a:ext cx="822474" cy="779976"/>
          </a:xfrm>
          <a:prstGeom prst="lightningBol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 title="questionario docs 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7664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-50000" y="2750000"/>
            <a:ext cx="952506" cy="1072494"/>
          </a:xfrm>
          <a:prstGeom prst="lightningBol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 title="questionario docs 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4850" y="0"/>
            <a:ext cx="92534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4212500" y="3505000"/>
            <a:ext cx="907524" cy="840024"/>
          </a:xfrm>
          <a:prstGeom prst="lightningBol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 title="questionario docs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3830000" y="2162500"/>
            <a:ext cx="1170018" cy="1020006"/>
          </a:xfrm>
          <a:prstGeom prst="lightningBol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 title="questionario docs 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275"/>
            <a:ext cx="9212651" cy="51172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3942500" y="3280000"/>
            <a:ext cx="1170018" cy="1020006"/>
          </a:xfrm>
          <a:prstGeom prst="lightningBol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 title="questionario docs 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3830000" y="2162500"/>
            <a:ext cx="1170018" cy="1020006"/>
          </a:xfrm>
          <a:prstGeom prst="lightningBol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 title="questionario docs 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5922500" y="2406625"/>
            <a:ext cx="32214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clicar em “caixa de texto”.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 title="questionario docs 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4677500" y="2230000"/>
            <a:ext cx="354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Arquivo&gt;Baixa&gt;Doumento .PDF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1061700" y="-53250"/>
            <a:ext cx="8520600" cy="2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/>
          <p:nvPr/>
        </p:nvSpPr>
        <p:spPr>
          <a:xfrm>
            <a:off x="3920000" y="2309250"/>
            <a:ext cx="1170018" cy="1020006"/>
          </a:xfrm>
          <a:prstGeom prst="lightningBol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97400" y="3454900"/>
            <a:ext cx="1170018" cy="1020006"/>
          </a:xfrm>
          <a:prstGeom prst="lightningBol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