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24cb30ce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24cb30ce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24cb30ce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24cb30ce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24cb30ce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24cb30ce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24cb30ce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24cb30ce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24cb30ce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24cb30ce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24cb30ce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24cb30ce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24cb30ce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24cb30ce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24cb30ce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24cb30ce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24cb30ce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24cb30ce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questionario goog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9144001" cy="435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-132150" y="1701400"/>
            <a:ext cx="1465560" cy="957852"/>
          </a:xfrm>
          <a:prstGeom prst="lightningBol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 title="questionario google1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0400"/>
            <a:ext cx="9144000" cy="46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/>
          <p:nvPr/>
        </p:nvSpPr>
        <p:spPr>
          <a:xfrm>
            <a:off x="3508900" y="1749225"/>
            <a:ext cx="1781730" cy="1428732"/>
          </a:xfrm>
          <a:prstGeom prst="lightningBol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 title="questionario google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561"/>
            <a:ext cx="9143999" cy="505216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3441675" y="1766050"/>
            <a:ext cx="1832166" cy="1243836"/>
          </a:xfrm>
          <a:prstGeom prst="lightningBol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 title="questionario google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536215"/>
            <a:ext cx="9144000" cy="460728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3542525" y="3329275"/>
            <a:ext cx="1630476" cy="958122"/>
          </a:xfrm>
          <a:prstGeom prst="lightningBol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 title="questionario google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9900"/>
            <a:ext cx="9143999" cy="45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2786125" y="2757775"/>
            <a:ext cx="2336418" cy="1596834"/>
          </a:xfrm>
          <a:prstGeom prst="lightningBol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 title="questionario google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-55430"/>
            <a:ext cx="9144000" cy="519893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0" y="1413050"/>
            <a:ext cx="1088478" cy="1496016"/>
          </a:xfrm>
          <a:prstGeom prst="lightningBol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1519525" y="517700"/>
            <a:ext cx="39333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 title="questionario google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-182698"/>
            <a:ext cx="9144000" cy="532619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-172225" y="555800"/>
            <a:ext cx="1159812" cy="2101086"/>
          </a:xfrm>
          <a:prstGeom prst="lightningBol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 title="questionario google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-5588"/>
            <a:ext cx="9143999" cy="508928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>
            <a:off x="3458475" y="2404775"/>
            <a:ext cx="1512810" cy="1764936"/>
          </a:xfrm>
          <a:prstGeom prst="lightningBol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 title="questionario google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6" y="333375"/>
            <a:ext cx="9144001" cy="48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/>
          <p:nvPr/>
        </p:nvSpPr>
        <p:spPr>
          <a:xfrm>
            <a:off x="2718950" y="1312200"/>
            <a:ext cx="2353266" cy="1680858"/>
          </a:xfrm>
          <a:prstGeom prst="lightningBol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 title="questionario google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917"/>
            <a:ext cx="9143999" cy="515408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/>
          <p:nvPr/>
        </p:nvSpPr>
        <p:spPr>
          <a:xfrm>
            <a:off x="0" y="1934125"/>
            <a:ext cx="1155654" cy="1025352"/>
          </a:xfrm>
          <a:prstGeom prst="lightningBol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