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sldIdLst>
    <p:sldId id="256" r:id="rId2"/>
    <p:sldId id="257" r:id="rId3"/>
    <p:sldId id="258" r:id="rId4"/>
    <p:sldId id="262" r:id="rId5"/>
    <p:sldId id="259" r:id="rId6"/>
    <p:sldId id="261" r:id="rId7"/>
    <p:sldId id="263" r:id="rId8"/>
    <p:sldId id="260" r:id="rId9"/>
    <p:sldId id="264" r:id="rId10"/>
  </p:sldIdLst>
  <p:sldSz cx="9144000" cy="6858000" type="screen4x3"/>
  <p:notesSz cx="6858000" cy="9144000"/>
  <p:defaultTextStyle>
    <a:defPPr>
      <a:defRPr lang="es-UY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00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Triángulo isósceles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CD6707A8-ABED-4DF5-88E9-D3CDD94F9344}" type="datetimeFigureOut">
              <a:rPr lang="es-UY" smtClean="0"/>
              <a:t>28/7/2016</a:t>
            </a:fld>
            <a:endParaRPr lang="es-UY" dirty="0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s-UY" dirty="0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6C05AD37-DA6D-4941-AD11-5971F94A7C4A}" type="slidenum">
              <a:rPr lang="es-UY" smtClean="0"/>
              <a:t>‹Nº›</a:t>
            </a:fld>
            <a:endParaRPr lang="es-UY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707A8-ABED-4DF5-88E9-D3CDD94F9344}" type="datetimeFigureOut">
              <a:rPr lang="es-UY" smtClean="0"/>
              <a:t>28/7/2016</a:t>
            </a:fld>
            <a:endParaRPr lang="es-UY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5AD37-DA6D-4941-AD11-5971F94A7C4A}" type="slidenum">
              <a:rPr lang="es-UY" smtClean="0"/>
              <a:t>‹Nº›</a:t>
            </a:fld>
            <a:endParaRPr lang="es-UY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707A8-ABED-4DF5-88E9-D3CDD94F9344}" type="datetimeFigureOut">
              <a:rPr lang="es-UY" smtClean="0"/>
              <a:t>28/7/2016</a:t>
            </a:fld>
            <a:endParaRPr lang="es-UY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5AD37-DA6D-4941-AD11-5971F94A7C4A}" type="slidenum">
              <a:rPr lang="es-UY" smtClean="0"/>
              <a:t>‹Nº›</a:t>
            </a:fld>
            <a:endParaRPr lang="es-UY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CD6707A8-ABED-4DF5-88E9-D3CDD94F9344}" type="datetimeFigureOut">
              <a:rPr lang="es-UY" smtClean="0"/>
              <a:t>28/7/2016</a:t>
            </a:fld>
            <a:endParaRPr lang="es-UY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s-UY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5AD37-DA6D-4941-AD11-5971F94A7C4A}" type="slidenum">
              <a:rPr lang="es-UY" smtClean="0"/>
              <a:t>‹Nº›</a:t>
            </a:fld>
            <a:endParaRPr lang="es-UY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Triángulo rectángulo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7 Triángulo isósceles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CD6707A8-ABED-4DF5-88E9-D3CDD94F9344}" type="datetimeFigureOut">
              <a:rPr lang="es-UY" smtClean="0"/>
              <a:t>28/7/2016</a:t>
            </a:fld>
            <a:endParaRPr lang="es-UY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s-UY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6C05AD37-DA6D-4941-AD11-5971F94A7C4A}" type="slidenum">
              <a:rPr lang="es-UY" smtClean="0"/>
              <a:t>‹Nº›</a:t>
            </a:fld>
            <a:endParaRPr lang="es-UY" dirty="0"/>
          </a:p>
        </p:txBody>
      </p:sp>
      <p:cxnSp>
        <p:nvCxnSpPr>
          <p:cNvPr id="11" name="10 Conector recto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CD6707A8-ABED-4DF5-88E9-D3CDD94F9344}" type="datetimeFigureOut">
              <a:rPr lang="es-UY" smtClean="0"/>
              <a:t>28/7/2016</a:t>
            </a:fld>
            <a:endParaRPr lang="es-UY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s-UY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6C05AD37-DA6D-4941-AD11-5971F94A7C4A}" type="slidenum">
              <a:rPr lang="es-UY" smtClean="0"/>
              <a:t>‹Nº›</a:t>
            </a:fld>
            <a:endParaRPr lang="es-UY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CD6707A8-ABED-4DF5-88E9-D3CDD94F9344}" type="datetimeFigureOut">
              <a:rPr lang="es-UY" smtClean="0"/>
              <a:t>28/7/2016</a:t>
            </a:fld>
            <a:endParaRPr lang="es-UY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s-UY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6C05AD37-DA6D-4941-AD11-5971F94A7C4A}" type="slidenum">
              <a:rPr lang="es-UY" smtClean="0"/>
              <a:t>‹Nº›</a:t>
            </a:fld>
            <a:endParaRPr lang="es-UY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707A8-ABED-4DF5-88E9-D3CDD94F9344}" type="datetimeFigureOut">
              <a:rPr lang="es-UY" smtClean="0"/>
              <a:t>28/7/2016</a:t>
            </a:fld>
            <a:endParaRPr lang="es-UY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5AD37-DA6D-4941-AD11-5971F94A7C4A}" type="slidenum">
              <a:rPr lang="es-UY" smtClean="0"/>
              <a:t>‹Nº›</a:t>
            </a:fld>
            <a:endParaRPr lang="es-UY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CD6707A8-ABED-4DF5-88E9-D3CDD94F9344}" type="datetimeFigureOut">
              <a:rPr lang="es-UY" smtClean="0"/>
              <a:t>28/7/2016</a:t>
            </a:fld>
            <a:endParaRPr lang="es-UY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s-UY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6C05AD37-DA6D-4941-AD11-5971F94A7C4A}" type="slidenum">
              <a:rPr lang="es-UY" smtClean="0"/>
              <a:t>‹Nº›</a:t>
            </a:fld>
            <a:endParaRPr lang="es-UY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CD6707A8-ABED-4DF5-88E9-D3CDD94F9344}" type="datetimeFigureOut">
              <a:rPr lang="es-UY" smtClean="0"/>
              <a:t>28/7/2016</a:t>
            </a:fld>
            <a:endParaRPr lang="es-UY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s-UY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6C05AD37-DA6D-4941-AD11-5971F94A7C4A}" type="slidenum">
              <a:rPr lang="es-UY" smtClean="0"/>
              <a:t>‹Nº›</a:t>
            </a:fld>
            <a:endParaRPr lang="es-UY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dirty="0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CD6707A8-ABED-4DF5-88E9-D3CDD94F9344}" type="datetimeFigureOut">
              <a:rPr lang="es-UY" smtClean="0"/>
              <a:t>28/7/2016</a:t>
            </a:fld>
            <a:endParaRPr lang="es-UY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s-UY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6C05AD37-DA6D-4941-AD11-5971F94A7C4A}" type="slidenum">
              <a:rPr lang="es-UY" smtClean="0"/>
              <a:t>‹Nº›</a:t>
            </a:fld>
            <a:endParaRPr lang="es-UY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Triángulo rectángulo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cxnSp>
        <p:nvCxnSpPr>
          <p:cNvPr id="8" name="7 Conector recto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8 Conector recto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CD6707A8-ABED-4DF5-88E9-D3CDD94F9344}" type="datetimeFigureOut">
              <a:rPr lang="es-UY" smtClean="0"/>
              <a:t>28/7/2016</a:t>
            </a:fld>
            <a:endParaRPr lang="es-UY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s-UY" dirty="0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6C05AD37-DA6D-4941-AD11-5971F94A7C4A}" type="slidenum">
              <a:rPr lang="es-UY" smtClean="0"/>
              <a:t>‹Nº›</a:t>
            </a:fld>
            <a:endParaRPr lang="es-UY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ransition spd="slow">
    <p:push dir="u"/>
  </p:transition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539552" y="1844824"/>
            <a:ext cx="8062912" cy="2376264"/>
          </a:xfrm>
        </p:spPr>
        <p:txBody>
          <a:bodyPr>
            <a:normAutofit/>
          </a:bodyPr>
          <a:lstStyle/>
          <a:p>
            <a:pPr algn="ctr"/>
            <a:r>
              <a:rPr lang="es-UY" b="1" i="1" dirty="0" smtClean="0">
                <a:solidFill>
                  <a:schemeClr val="tx2">
                    <a:lumMod val="90000"/>
                  </a:schemeClr>
                </a:solidFill>
              </a:rPr>
              <a:t>SISTEMA </a:t>
            </a:r>
            <a:r>
              <a:rPr lang="es-UY" b="1" i="1" dirty="0" smtClean="0">
                <a:solidFill>
                  <a:schemeClr val="tx2">
                    <a:lumMod val="90000"/>
                  </a:schemeClr>
                </a:solidFill>
              </a:rPr>
              <a:t>DE ALIMENTACION INTERRUMPIDA </a:t>
            </a:r>
            <a:br>
              <a:rPr lang="es-UY" b="1" i="1" dirty="0" smtClean="0">
                <a:solidFill>
                  <a:schemeClr val="tx2">
                    <a:lumMod val="90000"/>
                  </a:schemeClr>
                </a:solidFill>
              </a:rPr>
            </a:br>
            <a:r>
              <a:rPr lang="es-UY" b="1" i="1" dirty="0" smtClean="0">
                <a:solidFill>
                  <a:schemeClr val="tx2">
                    <a:lumMod val="90000"/>
                  </a:schemeClr>
                </a:solidFill>
              </a:rPr>
              <a:t>(UPS)</a:t>
            </a:r>
            <a:endParaRPr lang="es-UY" b="1" i="1" dirty="0">
              <a:solidFill>
                <a:schemeClr val="tx2">
                  <a:lumMod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79809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586551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UY" sz="3600" dirty="0" smtClean="0"/>
              <a:t>UPS- </a:t>
            </a:r>
            <a:r>
              <a:rPr lang="es-UY" sz="3600" dirty="0" smtClean="0"/>
              <a:t>Uninterruptible</a:t>
            </a:r>
            <a:r>
              <a:rPr lang="es-UY" sz="3600" dirty="0" smtClean="0"/>
              <a:t> </a:t>
            </a:r>
            <a:r>
              <a:rPr lang="es-UY" sz="3600" dirty="0" smtClean="0"/>
              <a:t>Power</a:t>
            </a:r>
            <a:r>
              <a:rPr lang="es-UY" sz="3600" dirty="0" smtClean="0"/>
              <a:t> </a:t>
            </a:r>
            <a:r>
              <a:rPr lang="es-UY" sz="3600" dirty="0" smtClean="0"/>
              <a:t>Supply</a:t>
            </a:r>
            <a:r>
              <a:rPr lang="es-UY" dirty="0" smtClean="0"/>
              <a:t>. </a:t>
            </a:r>
            <a:endParaRPr lang="es-UY" dirty="0" smtClean="0"/>
          </a:p>
          <a:p>
            <a:pPr marL="0" indent="0">
              <a:buNone/>
            </a:pPr>
            <a:endParaRPr lang="es-UY" sz="2800" dirty="0" smtClean="0"/>
          </a:p>
          <a:p>
            <a:pPr marL="0" indent="0">
              <a:buNone/>
            </a:pPr>
            <a:r>
              <a:rPr lang="es-UY" sz="2800" dirty="0" smtClean="0"/>
              <a:t>es </a:t>
            </a:r>
            <a:r>
              <a:rPr lang="es-UY" sz="2800" dirty="0"/>
              <a:t>una fuente de suministro que posee una batería, permitiendo el paso de energía cuando la fuente de suministro presenta una interrupción </a:t>
            </a:r>
            <a:r>
              <a:rPr lang="es-UY" sz="2800" dirty="0" smtClean="0"/>
              <a:t>eléctrica.</a:t>
            </a:r>
          </a:p>
          <a:p>
            <a:pPr marL="0" indent="0">
              <a:buNone/>
            </a:pPr>
            <a:r>
              <a:rPr lang="es-UY" sz="2800" dirty="0" smtClean="0"/>
              <a:t>UPS en vista frontal y trasera: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3501008"/>
            <a:ext cx="3600400" cy="2448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394202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UY" dirty="0" smtClean="0"/>
              <a:t>CONFIGURACION Y CALCULO UPS</a:t>
            </a:r>
          </a:p>
          <a:p>
            <a:pPr marL="0" indent="0">
              <a:buNone/>
            </a:pPr>
            <a:endParaRPr lang="es-UY" sz="2400" dirty="0" smtClean="0"/>
          </a:p>
          <a:p>
            <a:pPr marL="0" indent="0">
              <a:buNone/>
            </a:pPr>
            <a:endParaRPr lang="es-UY" sz="2400" dirty="0"/>
          </a:p>
          <a:p>
            <a:pPr marL="0" indent="0">
              <a:buNone/>
            </a:pPr>
            <a:endParaRPr lang="es-UY" sz="2400" dirty="0" smtClean="0"/>
          </a:p>
          <a:p>
            <a:pPr marL="0" indent="0">
              <a:buNone/>
            </a:pPr>
            <a:endParaRPr lang="es-UY" sz="2400" dirty="0"/>
          </a:p>
          <a:p>
            <a:pPr marL="0" indent="0">
              <a:buNone/>
            </a:pPr>
            <a:r>
              <a:rPr lang="es-UY" sz="2400" dirty="0" smtClean="0"/>
              <a:t>Los </a:t>
            </a:r>
            <a:r>
              <a:rPr lang="es-UY" sz="2400" dirty="0" smtClean="0"/>
              <a:t>UPS se configuran con la unidad de potencia </a:t>
            </a:r>
            <a:r>
              <a:rPr lang="es-UY" sz="2400" dirty="0" smtClean="0"/>
              <a:t>voltiamperio</a:t>
            </a:r>
            <a:r>
              <a:rPr lang="es-UY" sz="2400" dirty="0" smtClean="0"/>
              <a:t> (VA), que es la potencia aparente, </a:t>
            </a:r>
            <a:r>
              <a:rPr lang="es-UY" sz="2400" dirty="0"/>
              <a:t>o el vatio (W), que es la potencia </a:t>
            </a:r>
            <a:r>
              <a:rPr lang="es-UY" sz="2400" dirty="0" smtClean="0"/>
              <a:t>activa</a:t>
            </a:r>
            <a:r>
              <a:rPr lang="es-UY" sz="2400" dirty="0" smtClean="0"/>
              <a:t>.</a:t>
            </a:r>
            <a:endParaRPr lang="es-UY" sz="2400" dirty="0" smtClean="0"/>
          </a:p>
        </p:txBody>
      </p:sp>
    </p:spTree>
    <p:extLst>
      <p:ext uri="{BB962C8B-B14F-4D97-AF65-F5344CB8AC3E}">
        <p14:creationId xmlns:p14="http://schemas.microsoft.com/office/powerpoint/2010/main" val="3534415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836712"/>
            <a:ext cx="8229600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UY" dirty="0" smtClean="0"/>
              <a:t>TIPOS DE UPS:</a:t>
            </a:r>
          </a:p>
          <a:p>
            <a:pPr marL="0" indent="0">
              <a:buNone/>
            </a:pPr>
            <a:endParaRPr lang="es-UY" dirty="0" smtClean="0"/>
          </a:p>
          <a:p>
            <a:pPr marL="0" indent="0">
              <a:buNone/>
            </a:pPr>
            <a:r>
              <a:rPr lang="es-UY" dirty="0" smtClean="0"/>
              <a:t>Estático</a:t>
            </a:r>
          </a:p>
          <a:p>
            <a:pPr marL="0" indent="0">
              <a:buNone/>
            </a:pPr>
            <a:r>
              <a:rPr lang="es-UY" dirty="0" smtClean="0"/>
              <a:t>Dinámicos </a:t>
            </a:r>
            <a:r>
              <a:rPr lang="es-UY" dirty="0"/>
              <a:t>o </a:t>
            </a:r>
            <a:r>
              <a:rPr lang="es-UY" dirty="0" smtClean="0"/>
              <a:t>rotativos </a:t>
            </a:r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val="9677242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79350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UY" sz="3600" dirty="0" smtClean="0">
                <a:latin typeface="Arial" pitchFamily="34" charset="0"/>
                <a:cs typeface="Arial" pitchFamily="34" charset="0"/>
              </a:rPr>
              <a:t>TIPOS DE </a:t>
            </a:r>
            <a:r>
              <a:rPr lang="es-UY" sz="3600" dirty="0" smtClean="0">
                <a:latin typeface="Arial" pitchFamily="34" charset="0"/>
                <a:cs typeface="Arial" pitchFamily="34" charset="0"/>
              </a:rPr>
              <a:t>UPS Y CORRECCION DE FALLOS </a:t>
            </a:r>
            <a:endParaRPr lang="es-UY" sz="3600" dirty="0" smtClean="0">
              <a:latin typeface="Arial" pitchFamily="34" charset="0"/>
              <a:cs typeface="Arial" pitchFamily="34" charset="0"/>
            </a:endParaRPr>
          </a:p>
          <a:p>
            <a:endParaRPr lang="es-UY" sz="1600" dirty="0" smtClean="0">
              <a:latin typeface="Arial" pitchFamily="34" charset="0"/>
              <a:cs typeface="Arial" pitchFamily="34" charset="0"/>
            </a:endParaRPr>
          </a:p>
          <a:p>
            <a:endParaRPr lang="es-UY" sz="1600" dirty="0">
              <a:latin typeface="Arial" pitchFamily="34" charset="0"/>
              <a:cs typeface="Arial" pitchFamily="34" charset="0"/>
            </a:endParaRPr>
          </a:p>
          <a:p>
            <a:r>
              <a:rPr lang="es-UY" dirty="0" smtClean="0">
                <a:latin typeface="Arial" pitchFamily="34" charset="0"/>
                <a:cs typeface="Arial" pitchFamily="34" charset="0"/>
              </a:rPr>
              <a:t>UPS </a:t>
            </a:r>
            <a:r>
              <a:rPr lang="es-UY" dirty="0" smtClean="0">
                <a:latin typeface="Arial" pitchFamily="34" charset="0"/>
                <a:cs typeface="Arial" pitchFamily="34" charset="0"/>
              </a:rPr>
              <a:t>de corriente </a:t>
            </a:r>
            <a:r>
              <a:rPr lang="es-UY" dirty="0" smtClean="0">
                <a:latin typeface="Arial" pitchFamily="34" charset="0"/>
                <a:cs typeface="Arial" pitchFamily="34" charset="0"/>
              </a:rPr>
              <a:t>continua</a:t>
            </a:r>
          </a:p>
          <a:p>
            <a:r>
              <a:rPr lang="es-UY" dirty="0">
                <a:latin typeface="Arial" pitchFamily="34" charset="0"/>
                <a:cs typeface="Arial" pitchFamily="34" charset="0"/>
              </a:rPr>
              <a:t>UPS </a:t>
            </a:r>
            <a:r>
              <a:rPr lang="es-UY" dirty="0" smtClean="0">
                <a:latin typeface="Arial" pitchFamily="34" charset="0"/>
                <a:cs typeface="Arial" pitchFamily="34" charset="0"/>
              </a:rPr>
              <a:t>offline</a:t>
            </a:r>
            <a:endParaRPr lang="es-UY" dirty="0">
              <a:latin typeface="Arial" pitchFamily="34" charset="0"/>
              <a:cs typeface="Arial" pitchFamily="34" charset="0"/>
            </a:endParaRPr>
          </a:p>
          <a:p>
            <a:r>
              <a:rPr lang="es-UY" dirty="0" smtClean="0">
                <a:latin typeface="Arial" pitchFamily="34" charset="0"/>
                <a:cs typeface="Arial" pitchFamily="34" charset="0"/>
              </a:rPr>
              <a:t>UPS </a:t>
            </a:r>
            <a:r>
              <a:rPr lang="es-UY" dirty="0">
                <a:latin typeface="Arial" pitchFamily="34" charset="0"/>
                <a:cs typeface="Arial" pitchFamily="34" charset="0"/>
              </a:rPr>
              <a:t>Line </a:t>
            </a:r>
            <a:r>
              <a:rPr lang="es-UY" dirty="0">
                <a:latin typeface="Arial" pitchFamily="34" charset="0"/>
                <a:cs typeface="Arial" pitchFamily="34" charset="0"/>
              </a:rPr>
              <a:t>Interactive</a:t>
            </a:r>
            <a:r>
              <a:rPr lang="es-UY" dirty="0">
                <a:latin typeface="Arial" pitchFamily="34" charset="0"/>
                <a:cs typeface="Arial" pitchFamily="34" charset="0"/>
              </a:rPr>
              <a:t>. </a:t>
            </a:r>
            <a:endParaRPr lang="es-UY" dirty="0" smtClean="0">
              <a:latin typeface="Arial" pitchFamily="34" charset="0"/>
              <a:cs typeface="Arial" pitchFamily="34" charset="0"/>
            </a:endParaRPr>
          </a:p>
          <a:p>
            <a:r>
              <a:rPr lang="es-UY" dirty="0" smtClean="0">
                <a:latin typeface="Arial" pitchFamily="34" charset="0"/>
                <a:cs typeface="Arial" pitchFamily="34" charset="0"/>
              </a:rPr>
              <a:t>UPS online</a:t>
            </a:r>
          </a:p>
          <a:p>
            <a:endParaRPr lang="es-UY" sz="16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val="29173691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11560" y="260648"/>
            <a:ext cx="8229600" cy="5937523"/>
          </a:xfrm>
        </p:spPr>
        <p:txBody>
          <a:bodyPr>
            <a:normAutofit fontScale="77500" lnSpcReduction="20000"/>
          </a:bodyPr>
          <a:lstStyle/>
          <a:p>
            <a:pPr marL="0" indent="0" algn="ctr">
              <a:buNone/>
            </a:pPr>
            <a:r>
              <a:rPr lang="es-UY" sz="4100" dirty="0" smtClean="0"/>
              <a:t>FALLOS COMUNES </a:t>
            </a:r>
          </a:p>
          <a:p>
            <a:pPr marL="0" indent="0" algn="ctr">
              <a:buNone/>
            </a:pPr>
            <a:endParaRPr lang="es-UY" sz="4100" dirty="0"/>
          </a:p>
          <a:p>
            <a:pPr marL="0" indent="0">
              <a:buNone/>
            </a:pPr>
            <a:r>
              <a:rPr lang="es-UY" sz="3100" dirty="0"/>
              <a:t>El papel del </a:t>
            </a:r>
            <a:r>
              <a:rPr lang="es-UY" sz="3100" dirty="0" smtClean="0"/>
              <a:t>UPS </a:t>
            </a:r>
            <a:r>
              <a:rPr lang="es-UY" sz="3100" dirty="0"/>
              <a:t>es suministrar potencia eléctrica en ocasiones de fallo de suministro, en un intervalo de </a:t>
            </a:r>
            <a:r>
              <a:rPr lang="es-UY" sz="3100" dirty="0" smtClean="0"/>
              <a:t>tiempo </a:t>
            </a:r>
            <a:r>
              <a:rPr lang="es-UY" sz="3100" dirty="0"/>
              <a:t>(si es un fallo en el suministro de la red, hasta que comiencen a funcionar los sistemas aislados de emergencia). Sin embargo, muchos </a:t>
            </a:r>
            <a:r>
              <a:rPr lang="es-UY" sz="3100" dirty="0" smtClean="0"/>
              <a:t>UPS </a:t>
            </a:r>
            <a:r>
              <a:rPr lang="es-UY" sz="3100" dirty="0"/>
              <a:t>son capaces de corregir otros fallos de suministro:</a:t>
            </a:r>
          </a:p>
          <a:p>
            <a:r>
              <a:rPr lang="es-UY" sz="3100" dirty="0"/>
              <a:t>Corte de </a:t>
            </a:r>
            <a:r>
              <a:rPr lang="es-UY" sz="3100" dirty="0" smtClean="0"/>
              <a:t>energía</a:t>
            </a:r>
            <a:endParaRPr lang="es-UY" sz="3100" dirty="0"/>
          </a:p>
          <a:p>
            <a:r>
              <a:rPr lang="es-UY" sz="3100" dirty="0" smtClean="0"/>
              <a:t>Sobretensión</a:t>
            </a:r>
            <a:endParaRPr lang="es-UY" sz="3100" dirty="0"/>
          </a:p>
          <a:p>
            <a:r>
              <a:rPr lang="es-UY" sz="3100" dirty="0"/>
              <a:t>Caída de </a:t>
            </a:r>
            <a:r>
              <a:rPr lang="es-UY" sz="3100" dirty="0" smtClean="0"/>
              <a:t>tensión</a:t>
            </a:r>
            <a:endParaRPr lang="es-UY" sz="3100" dirty="0"/>
          </a:p>
          <a:p>
            <a:r>
              <a:rPr lang="es-UY" sz="3100" dirty="0"/>
              <a:t>Picos de </a:t>
            </a:r>
            <a:r>
              <a:rPr lang="es-UY" sz="3100" dirty="0" smtClean="0"/>
              <a:t>tensión</a:t>
            </a:r>
            <a:endParaRPr lang="es-UY" sz="3100" dirty="0"/>
          </a:p>
          <a:p>
            <a:r>
              <a:rPr lang="es-UY" sz="3100" dirty="0"/>
              <a:t>Ruido eléctrico o electromagnético.</a:t>
            </a:r>
          </a:p>
          <a:p>
            <a:r>
              <a:rPr lang="es-UY" sz="3100" dirty="0"/>
              <a:t>Inestabilidad en la frecuencia.</a:t>
            </a:r>
          </a:p>
          <a:p>
            <a:r>
              <a:rPr lang="es-UY" sz="3100" dirty="0"/>
              <a:t>Distorsión </a:t>
            </a:r>
            <a:r>
              <a:rPr lang="es-UY" sz="3100" dirty="0" smtClean="0"/>
              <a:t>armónica</a:t>
            </a:r>
            <a:r>
              <a:rPr lang="es-UY" sz="3100" dirty="0"/>
              <a:t>.</a:t>
            </a:r>
            <a:endParaRPr lang="es-UY" dirty="0"/>
          </a:p>
          <a:p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val="35029873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s-UY" dirty="0" smtClean="0">
                <a:latin typeface="Arial" pitchFamily="34" charset="0"/>
                <a:cs typeface="Arial" pitchFamily="34" charset="0"/>
              </a:rPr>
              <a:t>IMPORTANCIA DE CONTAR CON UN UPS</a:t>
            </a:r>
          </a:p>
          <a:p>
            <a:pPr marL="0" indent="0">
              <a:buNone/>
            </a:pPr>
            <a:endParaRPr lang="es-UY" dirty="0" smtClean="0"/>
          </a:p>
          <a:p>
            <a:pPr marL="0" indent="0">
              <a:buNone/>
            </a:pPr>
            <a:r>
              <a:rPr lang="es-UY" dirty="0" smtClean="0"/>
              <a:t>Esta herramienta garantiza no interrumpir actividades a pesar de futuras eventualidades.</a:t>
            </a:r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val="1481606787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88640"/>
            <a:ext cx="8229600" cy="5937523"/>
          </a:xfrm>
        </p:spPr>
        <p:txBody>
          <a:bodyPr>
            <a:normAutofit/>
          </a:bodyPr>
          <a:lstStyle/>
          <a:p>
            <a:pPr marL="457200" lvl="1" indent="0" algn="ctr">
              <a:buNone/>
            </a:pPr>
            <a:r>
              <a:rPr lang="es-UY" sz="3200" dirty="0" smtClean="0">
                <a:latin typeface="Arial" pitchFamily="34" charset="0"/>
                <a:cs typeface="Arial" pitchFamily="34" charset="0"/>
              </a:rPr>
              <a:t>ELECCION DE UPS</a:t>
            </a:r>
          </a:p>
          <a:p>
            <a:pPr marL="457200" lvl="1" indent="0">
              <a:buNone/>
            </a:pPr>
            <a:endParaRPr lang="es-UY" sz="1800" dirty="0" smtClean="0"/>
          </a:p>
          <a:p>
            <a:pPr marL="457200" lvl="1" indent="0">
              <a:buNone/>
            </a:pPr>
            <a:endParaRPr lang="es-UY" sz="1800" dirty="0"/>
          </a:p>
          <a:p>
            <a:pPr marL="457200" lvl="1" indent="0">
              <a:buNone/>
            </a:pPr>
            <a:endParaRPr lang="es-UY" sz="1800" dirty="0" smtClean="0"/>
          </a:p>
          <a:p>
            <a:pPr marL="457200" lvl="1" indent="0">
              <a:buNone/>
            </a:pPr>
            <a:r>
              <a:rPr lang="es-UY" sz="2400" dirty="0" smtClean="0">
                <a:latin typeface="Arial" pitchFamily="34" charset="0"/>
                <a:cs typeface="Arial" pitchFamily="34" charset="0"/>
              </a:rPr>
              <a:t>UPS </a:t>
            </a:r>
            <a:r>
              <a:rPr lang="es-UY" sz="2400" dirty="0">
                <a:latin typeface="Arial" pitchFamily="34" charset="0"/>
                <a:cs typeface="Arial" pitchFamily="34" charset="0"/>
              </a:rPr>
              <a:t>estáticos desde 150 W hasta 2 MW por equipo y los dinámicos en el rango entre 300 kW a 2 MW por equipo</a:t>
            </a:r>
            <a:r>
              <a:rPr lang="es-UY" sz="24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457200" lvl="1" indent="0">
              <a:buNone/>
            </a:pPr>
            <a:r>
              <a:rPr lang="es-UY" sz="2400" dirty="0">
                <a:latin typeface="Arial" pitchFamily="34" charset="0"/>
                <a:cs typeface="Arial" pitchFamily="34" charset="0"/>
              </a:rPr>
              <a:t>Para potencias inferiores a 200 kW, la solución exclusiva es la utilización de UPS estáticos, a medida que aumentan los kilovatios de las instalaciones, se puede pensar en el uso de UPS </a:t>
            </a:r>
            <a:r>
              <a:rPr lang="es-UY" sz="2400" dirty="0" smtClean="0">
                <a:latin typeface="Arial" pitchFamily="34" charset="0"/>
                <a:cs typeface="Arial" pitchFamily="34" charset="0"/>
              </a:rPr>
              <a:t>dinámicos.</a:t>
            </a:r>
          </a:p>
          <a:p>
            <a:pPr marL="457200" lvl="1" indent="0">
              <a:buNone/>
            </a:pPr>
            <a:endParaRPr lang="es-UY" sz="1800" dirty="0"/>
          </a:p>
          <a:p>
            <a:pPr marL="457200" lvl="1" indent="0">
              <a:buNone/>
            </a:pPr>
            <a:endParaRPr lang="es-UY" sz="1800" dirty="0"/>
          </a:p>
          <a:p>
            <a:pPr marL="457200" lvl="1" indent="0">
              <a:buNone/>
            </a:pPr>
            <a:endParaRPr lang="es-UY" sz="1800" dirty="0" smtClean="0"/>
          </a:p>
          <a:p>
            <a:pPr marL="457200" lvl="1" indent="0">
              <a:buNone/>
            </a:pPr>
            <a:endParaRPr lang="es-UY" sz="1800" dirty="0" smtClean="0"/>
          </a:p>
        </p:txBody>
      </p:sp>
    </p:spTree>
    <p:extLst>
      <p:ext uri="{BB962C8B-B14F-4D97-AF65-F5344CB8AC3E}">
        <p14:creationId xmlns:p14="http://schemas.microsoft.com/office/powerpoint/2010/main" val="3094735103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16632"/>
            <a:ext cx="8229600" cy="6009531"/>
          </a:xfrm>
        </p:spPr>
        <p:txBody>
          <a:bodyPr/>
          <a:lstStyle/>
          <a:p>
            <a:pPr marL="0" indent="0" algn="ctr">
              <a:buNone/>
            </a:pPr>
            <a:r>
              <a:rPr lang="es-UY" dirty="0" smtClean="0">
                <a:latin typeface="Arial" pitchFamily="34" charset="0"/>
                <a:cs typeface="Arial" pitchFamily="34" charset="0"/>
              </a:rPr>
              <a:t>     MANTENIMIENTO DE UPS</a:t>
            </a:r>
          </a:p>
          <a:p>
            <a:pPr marL="0" indent="0">
              <a:buNone/>
            </a:pPr>
            <a:endParaRPr lang="es-UY" dirty="0" smtClean="0"/>
          </a:p>
          <a:p>
            <a:pPr marL="0" indent="0">
              <a:buNone/>
            </a:pPr>
            <a:r>
              <a:rPr lang="es-UY" dirty="0" smtClean="0"/>
              <a:t>Los </a:t>
            </a:r>
            <a:r>
              <a:rPr lang="es-UY" dirty="0"/>
              <a:t>UPS de tipo dinámico necesitan ser controlados y mantenidos con periodicidad mensual o semestral, según su uso, tamaño y construcción. </a:t>
            </a:r>
            <a:endParaRPr lang="es-UY" dirty="0" smtClean="0"/>
          </a:p>
          <a:p>
            <a:pPr marL="0" indent="0">
              <a:buNone/>
            </a:pPr>
            <a:r>
              <a:rPr lang="es-UY" dirty="0"/>
              <a:t>En el caso de los estáticos, una sola inspección anual garantiza el buen funcionamiento del equipo. </a:t>
            </a:r>
          </a:p>
        </p:txBody>
      </p:sp>
    </p:spTree>
    <p:extLst>
      <p:ext uri="{BB962C8B-B14F-4D97-AF65-F5344CB8AC3E}">
        <p14:creationId xmlns:p14="http://schemas.microsoft.com/office/powerpoint/2010/main" val="421866814"/>
      </p:ext>
    </p:extLst>
  </p:cSld>
  <p:clrMapOvr>
    <a:masterClrMapping/>
  </p:clrMapOvr>
  <p:transition spd="slow">
    <p:push dir="u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ío">
  <a:themeElements>
    <a:clrScheme name="Brío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Brío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río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126</TotalTime>
  <Words>314</Words>
  <Application>Microsoft Office PowerPoint</Application>
  <PresentationFormat>Presentación en pantalla (4:3)</PresentationFormat>
  <Paragraphs>47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0" baseType="lpstr">
      <vt:lpstr>Brío</vt:lpstr>
      <vt:lpstr>SISTEMA DE ALIMENTACION INTERRUMPIDA  (UPS)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DE ALIMENTACION INTERRUMPIDA  (UPS)</dc:title>
  <dc:creator>Araceli Lara</dc:creator>
  <cp:lastModifiedBy>Araceli Lara</cp:lastModifiedBy>
  <cp:revision>12</cp:revision>
  <dcterms:created xsi:type="dcterms:W3CDTF">2016-07-12T18:44:38Z</dcterms:created>
  <dcterms:modified xsi:type="dcterms:W3CDTF">2016-07-29T01:07:53Z</dcterms:modified>
</cp:coreProperties>
</file>