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4" r:id="rId9"/>
    <p:sldId id="265" r:id="rId10"/>
  </p:sldIdLst>
  <p:sldSz cx="9144000" cy="5143500"/>
  <p:notesSz cx="6858000" cy="9144000"/>
  <p:embeddedFontLst>
    <p:embeddedFont>
      <p:font typeface="Proxima Nova" charset="0"/>
      <p:regular r:id="rId14"/>
      <p:bold r:id="rId15"/>
      <p:italic r:id="rId16"/>
      <p:boldItalic r:id="rId17"/>
    </p:embeddedFont>
    <p:embeddedFont>
      <p:font typeface="Century Gothic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pt-BR"/>
              <a:t>Olá pessoal sejam todos bem vindos a este LAB, onde teremos um desafio de projeto Android com Kotlin. Meu nome é Ezequiel Messore, mais conhecido como ZiCa, sou desenvolvedor Mobile na Koike Tecnologia e nas próximas aulas vamos criar juntos um aplicativo de todo list a famoso aplicativo de tarefas mas antes disto vou falar um pouquinho mais sobre mim, sou desenvolvedor Mobile desde 2014, hoje meus hobbies  são jogar e assistir animes.   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05098c55_0_4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d305098c55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05098c55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d305098c5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iscord.com/invite/eUrT2UFeS6" TargetMode="Externa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pt-BR" alt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Ezequiel Messore</a:t>
            </a:r>
            <a:br>
              <a:rPr lang="pt-BR" alt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alt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Android - Koike Tecnologia</a:t>
            </a:r>
            <a:endParaRPr lang="pt-BR" altLang="en-US"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/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5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aplicativo de todo-list</a:t>
            </a:r>
            <a:endParaRPr lang="en-US" sz="5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type="subTitle" idx="1"/>
          </p:nvPr>
        </p:nvSpPr>
        <p:spPr>
          <a:xfrm>
            <a:off x="2863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Mobile desde 2014</a:t>
            </a:r>
            <a:endParaRPr lang="pt-BR" alt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alt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Jogar, Assistir animes</a:t>
            </a:r>
            <a:endParaRPr lang="pt-BR" alt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alt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Discord da DIO</a:t>
            </a:r>
            <a:endParaRPr lang="pt-BR" alt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do lab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subTitle" idx="1"/>
          </p:nvPr>
        </p:nvSpPr>
        <p:spPr>
          <a:xfrm>
            <a:off x="30535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um aplicativo de To Do list Android em Kotlin, do zero começando da configuração inicial de escolha da sdk, dispositivos alvos do no app, apresentação de conceitos de layouts e temas e etc.</a:t>
            </a:r>
            <a:endParaRPr lang="pt-BR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subTitle" idx="1"/>
          </p:nvPr>
        </p:nvSpPr>
        <p:spPr>
          <a:xfrm>
            <a:off x="505838" y="1491630"/>
            <a:ext cx="155771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 lang="en-US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7585" y="1548765"/>
            <a:ext cx="4277360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pt-BR" alt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o nosso projeto</a:t>
            </a:r>
            <a:endParaRPr lang="pt-BR" alt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15566" y="2283718"/>
            <a:ext cx="1547982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7585" y="2341880"/>
            <a:ext cx="625411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pt-BR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a estrutura do Android Studio</a:t>
            </a:r>
            <a:endParaRPr lang="pt-BR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5294" y="3075806"/>
            <a:ext cx="1538254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3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7585" y="3134360"/>
            <a:ext cx="636651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pt-BR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Mão na massa (Criação da interface, interação do usuário e etc.)</a:t>
            </a:r>
            <a:endParaRPr lang="pt-BR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</a:pPr>
            <a:endParaRPr lang="pt-BR" alt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alt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 Studio 4.0 ou superior.</a:t>
            </a:r>
            <a:endParaRPr lang="pt-BR" alt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alt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Muita vontade de aprender.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5098c55_0_40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d305098c55_0_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d305098c55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9" name="Google Shape;109;gd305098c55_0_4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https://material.io/components?platform=android.</a:t>
            </a: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https://developer.android.com/topic/libraries/view-binding?hl=pt-br#kotlin</a:t>
            </a: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https://medium.com/androiddevelopers/use-view-binding-to-replace-findviewbyid-c83942471fc</a:t>
            </a: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https://developer.android.com/topic/libraries/architecture/datastore?hl=pt-br#typed-datastore</a:t>
            </a: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https://developer.android.com/training/data-storage/room?hl=pt-br</a:t>
            </a: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endParaRPr lang="en-US"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9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5098c55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d305098c55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d305098c55_0_0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d305098c5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gd305098c55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9" name="Google Shape;119;gd305098c5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20" name="Google Shape;120;gd305098c55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d305098c55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2" name="Google Shape;122;gd305098c55_0_0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d305098c55_0_0"/>
          <p:cNvSpPr txBox="1"/>
          <p:nvPr/>
        </p:nvSpPr>
        <p:spPr>
          <a:xfrm>
            <a:off x="467551" y="2787775"/>
            <a:ext cx="75630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/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/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Thonburi</vt:lpstr>
      <vt:lpstr>Calibri</vt:lpstr>
      <vt:lpstr>Proxima Nova</vt:lpstr>
      <vt:lpstr>Noto Sans Symbols</vt:lpstr>
      <vt:lpstr>微软雅黑</vt:lpstr>
      <vt:lpstr>汉仪旗黑</vt:lpstr>
      <vt:lpstr>Arial Unicode MS</vt:lpstr>
      <vt:lpstr>Helvetica Neue</vt:lpstr>
      <vt:lpstr>Wingdings</vt:lpstr>
      <vt:lpstr>宋体-简</vt:lpstr>
      <vt:lpstr>苹方-简</vt:lpstr>
      <vt:lpstr>Simple Light</vt:lpstr>
      <vt:lpstr>Ezequiel Messore Desenvolvedor Android - Koike Tecnologia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[Nome do curso]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Ezequiel Messore Desenvolvedor Android - Koike Tecnologia</dc:title>
  <dc:creator>Larissa Mestieri</dc:creator>
  <cp:lastModifiedBy>ezequielmessore</cp:lastModifiedBy>
  <cp:revision>4</cp:revision>
  <dcterms:created xsi:type="dcterms:W3CDTF">2021-05-03T23:17:53Z</dcterms:created>
  <dcterms:modified xsi:type="dcterms:W3CDTF">2021-05-03T23:17:53Z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1033-3.1.2.5330</vt:lpwstr>
  </property>
</Properties>
</file>