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23E400-2539-4D7A-AB9C-C18DB64CC68E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302A406-2FBB-4CB1-A8E9-F3F070248DB5}">
      <dgm:prSet phldrT="[Texto]"/>
      <dgm:spPr/>
      <dgm:t>
        <a:bodyPr/>
        <a:lstStyle/>
        <a:p>
          <a:r>
            <a:rPr lang="es-ES" dirty="0" err="1"/>
            <a:t>Too</a:t>
          </a:r>
          <a:r>
            <a:rPr lang="es-ES" dirty="0"/>
            <a:t> </a:t>
          </a:r>
          <a:r>
            <a:rPr lang="es-ES" dirty="0" err="1"/>
            <a:t>many</a:t>
          </a:r>
          <a:r>
            <a:rPr lang="es-ES" dirty="0"/>
            <a:t> </a:t>
          </a:r>
          <a:r>
            <a:rPr lang="es-ES" dirty="0" err="1"/>
            <a:t>code</a:t>
          </a:r>
          <a:endParaRPr lang="es-ES" dirty="0"/>
        </a:p>
      </dgm:t>
    </dgm:pt>
    <dgm:pt modelId="{B3963593-6EDE-4CC8-AD8D-20AA8E6A8E16}" type="parTrans" cxnId="{F66977F7-E2C8-4215-874B-8F01181D946E}">
      <dgm:prSet/>
      <dgm:spPr/>
      <dgm:t>
        <a:bodyPr/>
        <a:lstStyle/>
        <a:p>
          <a:endParaRPr lang="es-ES"/>
        </a:p>
      </dgm:t>
    </dgm:pt>
    <dgm:pt modelId="{0732AF4F-176F-4054-AECA-CB86934C0263}" type="sibTrans" cxnId="{F66977F7-E2C8-4215-874B-8F01181D946E}">
      <dgm:prSet/>
      <dgm:spPr/>
      <dgm:t>
        <a:bodyPr/>
        <a:lstStyle/>
        <a:p>
          <a:endParaRPr lang="es-ES"/>
        </a:p>
      </dgm:t>
    </dgm:pt>
    <dgm:pt modelId="{39F9489A-0004-4F1D-99F2-8CE86EC85960}">
      <dgm:prSet phldrT="[Texto]"/>
      <dgm:spPr/>
      <dgm:t>
        <a:bodyPr/>
        <a:lstStyle/>
        <a:p>
          <a:r>
            <a:rPr lang="es-ES" dirty="0" err="1"/>
            <a:t>Forget</a:t>
          </a:r>
          <a:r>
            <a:rPr lang="es-ES" dirty="0"/>
            <a:t> </a:t>
          </a:r>
          <a:r>
            <a:rPr lang="es-ES" dirty="0" err="1"/>
            <a:t>params</a:t>
          </a:r>
          <a:endParaRPr lang="es-ES" dirty="0"/>
        </a:p>
      </dgm:t>
    </dgm:pt>
    <dgm:pt modelId="{AA763F9E-60BF-425E-87C2-855F4225DD69}" type="parTrans" cxnId="{EEAF015E-819C-4C20-9605-2EB3186BB5CA}">
      <dgm:prSet/>
      <dgm:spPr/>
      <dgm:t>
        <a:bodyPr/>
        <a:lstStyle/>
        <a:p>
          <a:endParaRPr lang="es-ES"/>
        </a:p>
      </dgm:t>
    </dgm:pt>
    <dgm:pt modelId="{AC2EC7CC-F00B-473E-B5F4-1AE73E87A495}" type="sibTrans" cxnId="{EEAF015E-819C-4C20-9605-2EB3186BB5CA}">
      <dgm:prSet/>
      <dgm:spPr/>
      <dgm:t>
        <a:bodyPr/>
        <a:lstStyle/>
        <a:p>
          <a:endParaRPr lang="es-ES"/>
        </a:p>
      </dgm:t>
    </dgm:pt>
    <dgm:pt modelId="{B03C672C-2AA7-462A-A900-16462DC15546}">
      <dgm:prSet phldrT="[Texto]"/>
      <dgm:spPr/>
      <dgm:t>
        <a:bodyPr/>
        <a:lstStyle/>
        <a:p>
          <a:r>
            <a:rPr lang="es-ES" dirty="0"/>
            <a:t>Show vs </a:t>
          </a:r>
          <a:r>
            <a:rPr lang="es-ES" dirty="0" err="1"/>
            <a:t>Edit</a:t>
          </a:r>
          <a:endParaRPr lang="es-ES" dirty="0"/>
        </a:p>
      </dgm:t>
    </dgm:pt>
    <dgm:pt modelId="{CA9CBCD3-4ECD-4370-A7F1-3B4A595C6BB5}" type="parTrans" cxnId="{29C3F4AD-4CEC-4DA6-9B56-D318796F780D}">
      <dgm:prSet/>
      <dgm:spPr/>
      <dgm:t>
        <a:bodyPr/>
        <a:lstStyle/>
        <a:p>
          <a:endParaRPr lang="es-ES"/>
        </a:p>
      </dgm:t>
    </dgm:pt>
    <dgm:pt modelId="{61A377C3-313F-4D47-AA66-53FEFFBA50DD}" type="sibTrans" cxnId="{29C3F4AD-4CEC-4DA6-9B56-D318796F780D}">
      <dgm:prSet/>
      <dgm:spPr/>
      <dgm:t>
        <a:bodyPr/>
        <a:lstStyle/>
        <a:p>
          <a:endParaRPr lang="es-ES"/>
        </a:p>
      </dgm:t>
    </dgm:pt>
    <dgm:pt modelId="{47499E79-B92B-473E-8A4C-4579896BDB51}">
      <dgm:prSet phldrT="[Texto]"/>
      <dgm:spPr/>
      <dgm:t>
        <a:bodyPr/>
        <a:lstStyle/>
        <a:p>
          <a:r>
            <a:rPr lang="es-ES" dirty="0" err="1"/>
            <a:t>Save</a:t>
          </a:r>
          <a:r>
            <a:rPr lang="es-ES" dirty="0"/>
            <a:t> and </a:t>
          </a:r>
          <a:r>
            <a:rPr lang="es-ES" dirty="0" err="1"/>
            <a:t>Delete</a:t>
          </a:r>
          <a:r>
            <a:rPr lang="es-ES" dirty="0"/>
            <a:t> are </a:t>
          </a:r>
          <a:r>
            <a:rPr lang="es-ES" dirty="0" err="1"/>
            <a:t>pre-prepared</a:t>
          </a:r>
          <a:endParaRPr lang="es-ES" dirty="0"/>
        </a:p>
      </dgm:t>
    </dgm:pt>
    <dgm:pt modelId="{1B85AE82-5805-48EC-B926-E500BA55157A}" type="parTrans" cxnId="{FD071847-9177-418C-8597-7CCB83F42063}">
      <dgm:prSet/>
      <dgm:spPr/>
      <dgm:t>
        <a:bodyPr/>
        <a:lstStyle/>
        <a:p>
          <a:endParaRPr lang="es-ES"/>
        </a:p>
      </dgm:t>
    </dgm:pt>
    <dgm:pt modelId="{74E6F738-B65E-4138-A0F7-294DEAF311CC}" type="sibTrans" cxnId="{FD071847-9177-418C-8597-7CCB83F42063}">
      <dgm:prSet/>
      <dgm:spPr/>
      <dgm:t>
        <a:bodyPr/>
        <a:lstStyle/>
        <a:p>
          <a:endParaRPr lang="es-ES"/>
        </a:p>
      </dgm:t>
    </dgm:pt>
    <dgm:pt modelId="{EBD698E6-97CE-4079-ADB2-A45988BC0198}" type="pres">
      <dgm:prSet presAssocID="{2123E400-2539-4D7A-AB9C-C18DB64CC68E}" presName="Name0" presStyleCnt="0">
        <dgm:presLayoutVars>
          <dgm:dir/>
          <dgm:resizeHandles val="exact"/>
        </dgm:presLayoutVars>
      </dgm:prSet>
      <dgm:spPr/>
    </dgm:pt>
    <dgm:pt modelId="{243F8D67-EBFE-45C8-BC04-C3BFD58A695E}" type="pres">
      <dgm:prSet presAssocID="{8302A406-2FBB-4CB1-A8E9-F3F070248DB5}" presName="compNode" presStyleCnt="0"/>
      <dgm:spPr/>
    </dgm:pt>
    <dgm:pt modelId="{FE423C9A-5D3A-4EB0-9417-99F08A05A6E5}" type="pres">
      <dgm:prSet presAssocID="{8302A406-2FBB-4CB1-A8E9-F3F070248DB5}" presName="pict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9D983A62-E1F2-4393-8112-08DB196169A2}" type="pres">
      <dgm:prSet presAssocID="{8302A406-2FBB-4CB1-A8E9-F3F070248DB5}" presName="textRect" presStyleLbl="revTx" presStyleIdx="0" presStyleCnt="4">
        <dgm:presLayoutVars>
          <dgm:bulletEnabled val="1"/>
        </dgm:presLayoutVars>
      </dgm:prSet>
      <dgm:spPr/>
    </dgm:pt>
    <dgm:pt modelId="{419CF146-9055-4624-A0CC-31991D195429}" type="pres">
      <dgm:prSet presAssocID="{0732AF4F-176F-4054-AECA-CB86934C0263}" presName="sibTrans" presStyleLbl="sibTrans2D1" presStyleIdx="0" presStyleCnt="0"/>
      <dgm:spPr/>
    </dgm:pt>
    <dgm:pt modelId="{BCA9056A-0604-4F8C-A190-9958A05F5F3C}" type="pres">
      <dgm:prSet presAssocID="{39F9489A-0004-4F1D-99F2-8CE86EC85960}" presName="compNode" presStyleCnt="0"/>
      <dgm:spPr/>
    </dgm:pt>
    <dgm:pt modelId="{622C81F8-F905-449D-8ED5-C4B82287FC6B}" type="pres">
      <dgm:prSet presAssocID="{39F9489A-0004-4F1D-99F2-8CE86EC85960}" presName="pict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DC782AA-CD2F-44DD-8CEA-DF932C6DD6F6}" type="pres">
      <dgm:prSet presAssocID="{39F9489A-0004-4F1D-99F2-8CE86EC85960}" presName="textRect" presStyleLbl="revTx" presStyleIdx="1" presStyleCnt="4">
        <dgm:presLayoutVars>
          <dgm:bulletEnabled val="1"/>
        </dgm:presLayoutVars>
      </dgm:prSet>
      <dgm:spPr/>
    </dgm:pt>
    <dgm:pt modelId="{044040DE-F732-4490-BE1B-480B1E0E4151}" type="pres">
      <dgm:prSet presAssocID="{AC2EC7CC-F00B-473E-B5F4-1AE73E87A495}" presName="sibTrans" presStyleLbl="sibTrans2D1" presStyleIdx="0" presStyleCnt="0"/>
      <dgm:spPr/>
    </dgm:pt>
    <dgm:pt modelId="{B6F02D3B-AE9E-4F7F-952A-8F075F5237C8}" type="pres">
      <dgm:prSet presAssocID="{B03C672C-2AA7-462A-A900-16462DC15546}" presName="compNode" presStyleCnt="0"/>
      <dgm:spPr/>
    </dgm:pt>
    <dgm:pt modelId="{1F462034-96B9-40B9-B563-A2B72B0AC278}" type="pres">
      <dgm:prSet presAssocID="{B03C672C-2AA7-462A-A900-16462DC15546}" presName="pict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8430B648-C8A0-4FFF-BAC1-02DE55750887}" type="pres">
      <dgm:prSet presAssocID="{B03C672C-2AA7-462A-A900-16462DC15546}" presName="textRect" presStyleLbl="revTx" presStyleIdx="2" presStyleCnt="4">
        <dgm:presLayoutVars>
          <dgm:bulletEnabled val="1"/>
        </dgm:presLayoutVars>
      </dgm:prSet>
      <dgm:spPr/>
    </dgm:pt>
    <dgm:pt modelId="{980A6F8D-23D3-4BD3-8DD0-6BBA0B908934}" type="pres">
      <dgm:prSet presAssocID="{61A377C3-313F-4D47-AA66-53FEFFBA50DD}" presName="sibTrans" presStyleLbl="sibTrans2D1" presStyleIdx="0" presStyleCnt="0"/>
      <dgm:spPr/>
    </dgm:pt>
    <dgm:pt modelId="{3147D456-B00A-4530-8BD0-D60791343CC5}" type="pres">
      <dgm:prSet presAssocID="{47499E79-B92B-473E-8A4C-4579896BDB51}" presName="compNode" presStyleCnt="0"/>
      <dgm:spPr/>
    </dgm:pt>
    <dgm:pt modelId="{8C88990D-821E-400D-A24E-164B25804905}" type="pres">
      <dgm:prSet presAssocID="{47499E79-B92B-473E-8A4C-4579896BDB51}" presName="pict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131C0B82-A9B6-4696-B905-5765E4676096}" type="pres">
      <dgm:prSet presAssocID="{47499E79-B92B-473E-8A4C-4579896BDB51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17433809-7185-4D9F-BC24-D3E419A9E134}" type="presOf" srcId="{47499E79-B92B-473E-8A4C-4579896BDB51}" destId="{131C0B82-A9B6-4696-B905-5765E4676096}" srcOrd="0" destOrd="0" presId="urn:microsoft.com/office/officeart/2005/8/layout/pList1"/>
    <dgm:cxn modelId="{6572D523-D434-4F47-B164-9CEE02F29868}" type="presOf" srcId="{0732AF4F-176F-4054-AECA-CB86934C0263}" destId="{419CF146-9055-4624-A0CC-31991D195429}" srcOrd="0" destOrd="0" presId="urn:microsoft.com/office/officeart/2005/8/layout/pList1"/>
    <dgm:cxn modelId="{EEAF015E-819C-4C20-9605-2EB3186BB5CA}" srcId="{2123E400-2539-4D7A-AB9C-C18DB64CC68E}" destId="{39F9489A-0004-4F1D-99F2-8CE86EC85960}" srcOrd="1" destOrd="0" parTransId="{AA763F9E-60BF-425E-87C2-855F4225DD69}" sibTransId="{AC2EC7CC-F00B-473E-B5F4-1AE73E87A495}"/>
    <dgm:cxn modelId="{FD071847-9177-418C-8597-7CCB83F42063}" srcId="{2123E400-2539-4D7A-AB9C-C18DB64CC68E}" destId="{47499E79-B92B-473E-8A4C-4579896BDB51}" srcOrd="3" destOrd="0" parTransId="{1B85AE82-5805-48EC-B926-E500BA55157A}" sibTransId="{74E6F738-B65E-4138-A0F7-294DEAF311CC}"/>
    <dgm:cxn modelId="{FFA7B34B-320A-4A79-B8D1-CF5F85FD27FA}" type="presOf" srcId="{61A377C3-313F-4D47-AA66-53FEFFBA50DD}" destId="{980A6F8D-23D3-4BD3-8DD0-6BBA0B908934}" srcOrd="0" destOrd="0" presId="urn:microsoft.com/office/officeart/2005/8/layout/pList1"/>
    <dgm:cxn modelId="{3711DD4C-73B2-45A0-B797-FBE5B990A1B7}" type="presOf" srcId="{8302A406-2FBB-4CB1-A8E9-F3F070248DB5}" destId="{9D983A62-E1F2-4393-8112-08DB196169A2}" srcOrd="0" destOrd="0" presId="urn:microsoft.com/office/officeart/2005/8/layout/pList1"/>
    <dgm:cxn modelId="{AA083E92-3149-45DA-983C-D0A30A030BB4}" type="presOf" srcId="{B03C672C-2AA7-462A-A900-16462DC15546}" destId="{8430B648-C8A0-4FFF-BAC1-02DE55750887}" srcOrd="0" destOrd="0" presId="urn:microsoft.com/office/officeart/2005/8/layout/pList1"/>
    <dgm:cxn modelId="{C63877A7-7267-404F-B05C-79E8E950936B}" type="presOf" srcId="{AC2EC7CC-F00B-473E-B5F4-1AE73E87A495}" destId="{044040DE-F732-4490-BE1B-480B1E0E4151}" srcOrd="0" destOrd="0" presId="urn:microsoft.com/office/officeart/2005/8/layout/pList1"/>
    <dgm:cxn modelId="{229AF6AA-AE32-4ED2-B748-0BFBFB86C58D}" type="presOf" srcId="{2123E400-2539-4D7A-AB9C-C18DB64CC68E}" destId="{EBD698E6-97CE-4079-ADB2-A45988BC0198}" srcOrd="0" destOrd="0" presId="urn:microsoft.com/office/officeart/2005/8/layout/pList1"/>
    <dgm:cxn modelId="{29C3F4AD-4CEC-4DA6-9B56-D318796F780D}" srcId="{2123E400-2539-4D7A-AB9C-C18DB64CC68E}" destId="{B03C672C-2AA7-462A-A900-16462DC15546}" srcOrd="2" destOrd="0" parTransId="{CA9CBCD3-4ECD-4370-A7F1-3B4A595C6BB5}" sibTransId="{61A377C3-313F-4D47-AA66-53FEFFBA50DD}"/>
    <dgm:cxn modelId="{991CC1C6-31A7-43A5-89F6-CAECE904E2A5}" type="presOf" srcId="{39F9489A-0004-4F1D-99F2-8CE86EC85960}" destId="{ADC782AA-CD2F-44DD-8CEA-DF932C6DD6F6}" srcOrd="0" destOrd="0" presId="urn:microsoft.com/office/officeart/2005/8/layout/pList1"/>
    <dgm:cxn modelId="{F66977F7-E2C8-4215-874B-8F01181D946E}" srcId="{2123E400-2539-4D7A-AB9C-C18DB64CC68E}" destId="{8302A406-2FBB-4CB1-A8E9-F3F070248DB5}" srcOrd="0" destOrd="0" parTransId="{B3963593-6EDE-4CC8-AD8D-20AA8E6A8E16}" sibTransId="{0732AF4F-176F-4054-AECA-CB86934C0263}"/>
    <dgm:cxn modelId="{C32595EE-6CD5-474E-B0C4-E79671688CD8}" type="presParOf" srcId="{EBD698E6-97CE-4079-ADB2-A45988BC0198}" destId="{243F8D67-EBFE-45C8-BC04-C3BFD58A695E}" srcOrd="0" destOrd="0" presId="urn:microsoft.com/office/officeart/2005/8/layout/pList1"/>
    <dgm:cxn modelId="{321D61D8-F54F-49E0-9083-89FC84015D0F}" type="presParOf" srcId="{243F8D67-EBFE-45C8-BC04-C3BFD58A695E}" destId="{FE423C9A-5D3A-4EB0-9417-99F08A05A6E5}" srcOrd="0" destOrd="0" presId="urn:microsoft.com/office/officeart/2005/8/layout/pList1"/>
    <dgm:cxn modelId="{F80837CA-C877-4E59-B3A4-3919DACB10AA}" type="presParOf" srcId="{243F8D67-EBFE-45C8-BC04-C3BFD58A695E}" destId="{9D983A62-E1F2-4393-8112-08DB196169A2}" srcOrd="1" destOrd="0" presId="urn:microsoft.com/office/officeart/2005/8/layout/pList1"/>
    <dgm:cxn modelId="{E8EDA754-42B0-4A7E-8B22-82779F91CE78}" type="presParOf" srcId="{EBD698E6-97CE-4079-ADB2-A45988BC0198}" destId="{419CF146-9055-4624-A0CC-31991D195429}" srcOrd="1" destOrd="0" presId="urn:microsoft.com/office/officeart/2005/8/layout/pList1"/>
    <dgm:cxn modelId="{1BAC7FEF-DB68-4139-ADB0-99C2F44C1CB2}" type="presParOf" srcId="{EBD698E6-97CE-4079-ADB2-A45988BC0198}" destId="{BCA9056A-0604-4F8C-A190-9958A05F5F3C}" srcOrd="2" destOrd="0" presId="urn:microsoft.com/office/officeart/2005/8/layout/pList1"/>
    <dgm:cxn modelId="{7A987D82-2335-403E-854E-669DE3AC2918}" type="presParOf" srcId="{BCA9056A-0604-4F8C-A190-9958A05F5F3C}" destId="{622C81F8-F905-449D-8ED5-C4B82287FC6B}" srcOrd="0" destOrd="0" presId="urn:microsoft.com/office/officeart/2005/8/layout/pList1"/>
    <dgm:cxn modelId="{199E3F88-E5AF-40C3-91B6-85C05269FD46}" type="presParOf" srcId="{BCA9056A-0604-4F8C-A190-9958A05F5F3C}" destId="{ADC782AA-CD2F-44DD-8CEA-DF932C6DD6F6}" srcOrd="1" destOrd="0" presId="urn:microsoft.com/office/officeart/2005/8/layout/pList1"/>
    <dgm:cxn modelId="{A4EAF3D5-42EA-45BC-8D67-408C2AD808FC}" type="presParOf" srcId="{EBD698E6-97CE-4079-ADB2-A45988BC0198}" destId="{044040DE-F732-4490-BE1B-480B1E0E4151}" srcOrd="3" destOrd="0" presId="urn:microsoft.com/office/officeart/2005/8/layout/pList1"/>
    <dgm:cxn modelId="{8C37D99C-F8FB-4B15-BBFE-DF5D7F2238E5}" type="presParOf" srcId="{EBD698E6-97CE-4079-ADB2-A45988BC0198}" destId="{B6F02D3B-AE9E-4F7F-952A-8F075F5237C8}" srcOrd="4" destOrd="0" presId="urn:microsoft.com/office/officeart/2005/8/layout/pList1"/>
    <dgm:cxn modelId="{5FF6C035-DD6B-4782-A280-9CF6BC156058}" type="presParOf" srcId="{B6F02D3B-AE9E-4F7F-952A-8F075F5237C8}" destId="{1F462034-96B9-40B9-B563-A2B72B0AC278}" srcOrd="0" destOrd="0" presId="urn:microsoft.com/office/officeart/2005/8/layout/pList1"/>
    <dgm:cxn modelId="{B95679B7-7889-43B8-A51D-BF6556D2055D}" type="presParOf" srcId="{B6F02D3B-AE9E-4F7F-952A-8F075F5237C8}" destId="{8430B648-C8A0-4FFF-BAC1-02DE55750887}" srcOrd="1" destOrd="0" presId="urn:microsoft.com/office/officeart/2005/8/layout/pList1"/>
    <dgm:cxn modelId="{6649B15B-AB45-412C-9E93-EBDBAE88DCBC}" type="presParOf" srcId="{EBD698E6-97CE-4079-ADB2-A45988BC0198}" destId="{980A6F8D-23D3-4BD3-8DD0-6BBA0B908934}" srcOrd="5" destOrd="0" presId="urn:microsoft.com/office/officeart/2005/8/layout/pList1"/>
    <dgm:cxn modelId="{81AF55F0-0E01-4F9C-B5BC-BAA8AB0927AA}" type="presParOf" srcId="{EBD698E6-97CE-4079-ADB2-A45988BC0198}" destId="{3147D456-B00A-4530-8BD0-D60791343CC5}" srcOrd="6" destOrd="0" presId="urn:microsoft.com/office/officeart/2005/8/layout/pList1"/>
    <dgm:cxn modelId="{B50F57DB-09E2-4B29-9EAA-11D5F403E086}" type="presParOf" srcId="{3147D456-B00A-4530-8BD0-D60791343CC5}" destId="{8C88990D-821E-400D-A24E-164B25804905}" srcOrd="0" destOrd="0" presId="urn:microsoft.com/office/officeart/2005/8/layout/pList1"/>
    <dgm:cxn modelId="{B1EA0E2B-3AB1-42C6-95AE-FFA3F3FB8A2D}" type="presParOf" srcId="{3147D456-B00A-4530-8BD0-D60791343CC5}" destId="{131C0B82-A9B6-4696-B905-5765E4676096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42A4CB-36B0-4568-863C-CAF7D7913FA5}" type="doc">
      <dgm:prSet loTypeId="urn:microsoft.com/office/officeart/2005/8/layout/radial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B3B5AA5E-4BA2-444D-8E25-988FD4F87727}">
      <dgm:prSet phldrT="[Texto]"/>
      <dgm:spPr/>
      <dgm:t>
        <a:bodyPr/>
        <a:lstStyle/>
        <a:p>
          <a:r>
            <a:rPr lang="es-ES" dirty="0" err="1"/>
            <a:t>Generic</a:t>
          </a:r>
          <a:r>
            <a:rPr lang="es-ES" dirty="0"/>
            <a:t> </a:t>
          </a:r>
          <a:r>
            <a:rPr lang="es-ES" dirty="0" err="1"/>
            <a:t>Controller</a:t>
          </a:r>
          <a:endParaRPr lang="es-ES" dirty="0"/>
        </a:p>
      </dgm:t>
    </dgm:pt>
    <dgm:pt modelId="{38F76ED1-048B-49C2-A63F-8DA3AC5F981E}" type="parTrans" cxnId="{2F9BCC2F-4990-4FA0-843B-AB352B3A6A66}">
      <dgm:prSet/>
      <dgm:spPr/>
      <dgm:t>
        <a:bodyPr/>
        <a:lstStyle/>
        <a:p>
          <a:endParaRPr lang="es-ES"/>
        </a:p>
      </dgm:t>
    </dgm:pt>
    <dgm:pt modelId="{46BC3524-7E44-48EF-A584-BAA731B747B0}" type="sibTrans" cxnId="{2F9BCC2F-4990-4FA0-843B-AB352B3A6A66}">
      <dgm:prSet/>
      <dgm:spPr/>
      <dgm:t>
        <a:bodyPr/>
        <a:lstStyle/>
        <a:p>
          <a:endParaRPr lang="es-ES"/>
        </a:p>
      </dgm:t>
    </dgm:pt>
    <dgm:pt modelId="{556A6BA6-CD03-467D-9496-626C6E46D779}">
      <dgm:prSet phldrT="[Texto]"/>
      <dgm:spPr/>
      <dgm:t>
        <a:bodyPr/>
        <a:lstStyle/>
        <a:p>
          <a:r>
            <a:rPr lang="es-ES" dirty="0"/>
            <a:t>Preliminar</a:t>
          </a:r>
        </a:p>
      </dgm:t>
    </dgm:pt>
    <dgm:pt modelId="{5AF034F3-35FD-43B8-AC28-92EFA3FAE722}" type="parTrans" cxnId="{CAD7F154-3DF1-4291-831E-32ABD304011C}">
      <dgm:prSet/>
      <dgm:spPr/>
      <dgm:t>
        <a:bodyPr/>
        <a:lstStyle/>
        <a:p>
          <a:endParaRPr lang="es-ES"/>
        </a:p>
      </dgm:t>
    </dgm:pt>
    <dgm:pt modelId="{72E8141C-7BE7-4481-A5E6-819C46CEAD6D}" type="sibTrans" cxnId="{CAD7F154-3DF1-4291-831E-32ABD304011C}">
      <dgm:prSet/>
      <dgm:spPr/>
      <dgm:t>
        <a:bodyPr/>
        <a:lstStyle/>
        <a:p>
          <a:endParaRPr lang="es-ES"/>
        </a:p>
      </dgm:t>
    </dgm:pt>
    <dgm:pt modelId="{30B4B230-9DEE-4132-BA6A-6DC1B98194FF}">
      <dgm:prSet phldrT="[Texto]"/>
      <dgm:spPr/>
      <dgm:t>
        <a:bodyPr/>
        <a:lstStyle/>
        <a:p>
          <a:r>
            <a:rPr lang="es-ES" dirty="0" err="1"/>
            <a:t>Form</a:t>
          </a:r>
          <a:r>
            <a:rPr lang="es-ES" dirty="0"/>
            <a:t> </a:t>
          </a:r>
          <a:r>
            <a:rPr lang="es-ES" dirty="0" err="1"/>
            <a:t>objets</a:t>
          </a:r>
          <a:r>
            <a:rPr lang="es-ES" dirty="0"/>
            <a:t> vs </a:t>
          </a:r>
          <a:r>
            <a:rPr lang="es-ES" dirty="0" err="1"/>
            <a:t>Entities</a:t>
          </a:r>
          <a:endParaRPr lang="es-ES" dirty="0"/>
        </a:p>
      </dgm:t>
    </dgm:pt>
    <dgm:pt modelId="{6EA978E7-1DFC-49DE-B30C-3035E65DC161}" type="parTrans" cxnId="{FCDAF371-6B60-4517-851A-BD2F6E621E98}">
      <dgm:prSet/>
      <dgm:spPr/>
      <dgm:t>
        <a:bodyPr/>
        <a:lstStyle/>
        <a:p>
          <a:endParaRPr lang="es-ES"/>
        </a:p>
      </dgm:t>
    </dgm:pt>
    <dgm:pt modelId="{3AB08DF3-1353-4C7B-9D59-D97C32E895E8}" type="sibTrans" cxnId="{FCDAF371-6B60-4517-851A-BD2F6E621E98}">
      <dgm:prSet/>
      <dgm:spPr/>
      <dgm:t>
        <a:bodyPr/>
        <a:lstStyle/>
        <a:p>
          <a:endParaRPr lang="es-ES"/>
        </a:p>
      </dgm:t>
    </dgm:pt>
    <dgm:pt modelId="{A6902780-185B-45EE-AC70-D36BBC5F481B}">
      <dgm:prSet phldrT="[Texto]"/>
      <dgm:spPr/>
      <dgm:t>
        <a:bodyPr/>
        <a:lstStyle/>
        <a:p>
          <a:r>
            <a:rPr lang="es-ES" dirty="0" err="1"/>
            <a:t>Entities</a:t>
          </a:r>
          <a:r>
            <a:rPr lang="es-ES" dirty="0"/>
            <a:t> </a:t>
          </a:r>
          <a:r>
            <a:rPr lang="es-ES" dirty="0" err="1"/>
            <a:t>name</a:t>
          </a:r>
          <a:endParaRPr lang="es-ES" dirty="0"/>
        </a:p>
      </dgm:t>
    </dgm:pt>
    <dgm:pt modelId="{D4BDECD7-798A-4B2D-8B60-2C9E7C954EDB}" type="parTrans" cxnId="{928047D7-BAB5-4D9D-BBF7-16B790B7AB0D}">
      <dgm:prSet/>
      <dgm:spPr/>
      <dgm:t>
        <a:bodyPr/>
        <a:lstStyle/>
        <a:p>
          <a:endParaRPr lang="es-ES"/>
        </a:p>
      </dgm:t>
    </dgm:pt>
    <dgm:pt modelId="{2EA95A4B-2E07-41CD-B9AD-288BA0880F05}" type="sibTrans" cxnId="{928047D7-BAB5-4D9D-BBF7-16B790B7AB0D}">
      <dgm:prSet/>
      <dgm:spPr/>
      <dgm:t>
        <a:bodyPr/>
        <a:lstStyle/>
        <a:p>
          <a:endParaRPr lang="es-ES"/>
        </a:p>
      </dgm:t>
    </dgm:pt>
    <dgm:pt modelId="{92F3ACC4-B014-4876-AB11-ABBB5BA3C046}" type="pres">
      <dgm:prSet presAssocID="{6C42A4CB-36B0-4568-863C-CAF7D7913FA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7466D0A-F78E-40EC-BFB7-D7A8D5DBACAE}" type="pres">
      <dgm:prSet presAssocID="{B3B5AA5E-4BA2-444D-8E25-988FD4F87727}" presName="centerShape" presStyleLbl="node0" presStyleIdx="0" presStyleCnt="1"/>
      <dgm:spPr/>
    </dgm:pt>
    <dgm:pt modelId="{82B067BC-7E86-41A8-8BD0-13D4416E73AB}" type="pres">
      <dgm:prSet presAssocID="{5AF034F3-35FD-43B8-AC28-92EFA3FAE722}" presName="parTrans" presStyleLbl="bgSibTrans2D1" presStyleIdx="0" presStyleCnt="3"/>
      <dgm:spPr/>
    </dgm:pt>
    <dgm:pt modelId="{6D56CBC8-013B-4D04-AE77-B8411E61B07E}" type="pres">
      <dgm:prSet presAssocID="{556A6BA6-CD03-467D-9496-626C6E46D779}" presName="node" presStyleLbl="node1" presStyleIdx="0" presStyleCnt="3">
        <dgm:presLayoutVars>
          <dgm:bulletEnabled val="1"/>
        </dgm:presLayoutVars>
      </dgm:prSet>
      <dgm:spPr/>
    </dgm:pt>
    <dgm:pt modelId="{03CAB26B-D5A4-40CE-B62A-71FB6DAA0AD2}" type="pres">
      <dgm:prSet presAssocID="{6EA978E7-1DFC-49DE-B30C-3035E65DC161}" presName="parTrans" presStyleLbl="bgSibTrans2D1" presStyleIdx="1" presStyleCnt="3"/>
      <dgm:spPr/>
    </dgm:pt>
    <dgm:pt modelId="{88D84B0C-AA12-48D2-8A24-E1802106CFDE}" type="pres">
      <dgm:prSet presAssocID="{30B4B230-9DEE-4132-BA6A-6DC1B98194FF}" presName="node" presStyleLbl="node1" presStyleIdx="1" presStyleCnt="3">
        <dgm:presLayoutVars>
          <dgm:bulletEnabled val="1"/>
        </dgm:presLayoutVars>
      </dgm:prSet>
      <dgm:spPr/>
    </dgm:pt>
    <dgm:pt modelId="{AA40A275-0058-433B-85A7-FF3E8687C5A9}" type="pres">
      <dgm:prSet presAssocID="{D4BDECD7-798A-4B2D-8B60-2C9E7C954EDB}" presName="parTrans" presStyleLbl="bgSibTrans2D1" presStyleIdx="2" presStyleCnt="3"/>
      <dgm:spPr/>
    </dgm:pt>
    <dgm:pt modelId="{0D4DCE11-72A0-402C-B585-FE4F5AE721A4}" type="pres">
      <dgm:prSet presAssocID="{A6902780-185B-45EE-AC70-D36BBC5F481B}" presName="node" presStyleLbl="node1" presStyleIdx="2" presStyleCnt="3">
        <dgm:presLayoutVars>
          <dgm:bulletEnabled val="1"/>
        </dgm:presLayoutVars>
      </dgm:prSet>
      <dgm:spPr/>
    </dgm:pt>
  </dgm:ptLst>
  <dgm:cxnLst>
    <dgm:cxn modelId="{AB7F9705-FE48-4179-A706-08D8A0594B7F}" type="presOf" srcId="{A6902780-185B-45EE-AC70-D36BBC5F481B}" destId="{0D4DCE11-72A0-402C-B585-FE4F5AE721A4}" srcOrd="0" destOrd="0" presId="urn:microsoft.com/office/officeart/2005/8/layout/radial4"/>
    <dgm:cxn modelId="{F0DB4C0A-53D6-4C06-87F2-56EA08BE61E1}" type="presOf" srcId="{6EA978E7-1DFC-49DE-B30C-3035E65DC161}" destId="{03CAB26B-D5A4-40CE-B62A-71FB6DAA0AD2}" srcOrd="0" destOrd="0" presId="urn:microsoft.com/office/officeart/2005/8/layout/radial4"/>
    <dgm:cxn modelId="{2F9BCC2F-4990-4FA0-843B-AB352B3A6A66}" srcId="{6C42A4CB-36B0-4568-863C-CAF7D7913FA5}" destId="{B3B5AA5E-4BA2-444D-8E25-988FD4F87727}" srcOrd="0" destOrd="0" parTransId="{38F76ED1-048B-49C2-A63F-8DA3AC5F981E}" sibTransId="{46BC3524-7E44-48EF-A584-BAA731B747B0}"/>
    <dgm:cxn modelId="{89B66A39-1298-4C29-8E0B-0FD1396F3833}" type="presOf" srcId="{D4BDECD7-798A-4B2D-8B60-2C9E7C954EDB}" destId="{AA40A275-0058-433B-85A7-FF3E8687C5A9}" srcOrd="0" destOrd="0" presId="urn:microsoft.com/office/officeart/2005/8/layout/radial4"/>
    <dgm:cxn modelId="{FCDAF371-6B60-4517-851A-BD2F6E621E98}" srcId="{B3B5AA5E-4BA2-444D-8E25-988FD4F87727}" destId="{30B4B230-9DEE-4132-BA6A-6DC1B98194FF}" srcOrd="1" destOrd="0" parTransId="{6EA978E7-1DFC-49DE-B30C-3035E65DC161}" sibTransId="{3AB08DF3-1353-4C7B-9D59-D97C32E895E8}"/>
    <dgm:cxn modelId="{E5778673-6CF1-4615-A587-3382C68CA51C}" type="presOf" srcId="{556A6BA6-CD03-467D-9496-626C6E46D779}" destId="{6D56CBC8-013B-4D04-AE77-B8411E61B07E}" srcOrd="0" destOrd="0" presId="urn:microsoft.com/office/officeart/2005/8/layout/radial4"/>
    <dgm:cxn modelId="{CAD7F154-3DF1-4291-831E-32ABD304011C}" srcId="{B3B5AA5E-4BA2-444D-8E25-988FD4F87727}" destId="{556A6BA6-CD03-467D-9496-626C6E46D779}" srcOrd="0" destOrd="0" parTransId="{5AF034F3-35FD-43B8-AC28-92EFA3FAE722}" sibTransId="{72E8141C-7BE7-4481-A5E6-819C46CEAD6D}"/>
    <dgm:cxn modelId="{B134E79D-9126-4685-A417-E880BF99BE0B}" type="presOf" srcId="{B3B5AA5E-4BA2-444D-8E25-988FD4F87727}" destId="{C7466D0A-F78E-40EC-BFB7-D7A8D5DBACAE}" srcOrd="0" destOrd="0" presId="urn:microsoft.com/office/officeart/2005/8/layout/radial4"/>
    <dgm:cxn modelId="{ADF0F6CE-7B26-471C-8E08-E3B09919A185}" type="presOf" srcId="{6C42A4CB-36B0-4568-863C-CAF7D7913FA5}" destId="{92F3ACC4-B014-4876-AB11-ABBB5BA3C046}" srcOrd="0" destOrd="0" presId="urn:microsoft.com/office/officeart/2005/8/layout/radial4"/>
    <dgm:cxn modelId="{928047D7-BAB5-4D9D-BBF7-16B790B7AB0D}" srcId="{B3B5AA5E-4BA2-444D-8E25-988FD4F87727}" destId="{A6902780-185B-45EE-AC70-D36BBC5F481B}" srcOrd="2" destOrd="0" parTransId="{D4BDECD7-798A-4B2D-8B60-2C9E7C954EDB}" sibTransId="{2EA95A4B-2E07-41CD-B9AD-288BA0880F05}"/>
    <dgm:cxn modelId="{16D422DF-B181-4214-AFDF-6594F71C430D}" type="presOf" srcId="{5AF034F3-35FD-43B8-AC28-92EFA3FAE722}" destId="{82B067BC-7E86-41A8-8BD0-13D4416E73AB}" srcOrd="0" destOrd="0" presId="urn:microsoft.com/office/officeart/2005/8/layout/radial4"/>
    <dgm:cxn modelId="{5AF9A2FD-CA6D-461D-8DA8-02816B0D4A5E}" type="presOf" srcId="{30B4B230-9DEE-4132-BA6A-6DC1B98194FF}" destId="{88D84B0C-AA12-48D2-8A24-E1802106CFDE}" srcOrd="0" destOrd="0" presId="urn:microsoft.com/office/officeart/2005/8/layout/radial4"/>
    <dgm:cxn modelId="{72AF84BD-326B-4FCC-A962-332C84C91E66}" type="presParOf" srcId="{92F3ACC4-B014-4876-AB11-ABBB5BA3C046}" destId="{C7466D0A-F78E-40EC-BFB7-D7A8D5DBACAE}" srcOrd="0" destOrd="0" presId="urn:microsoft.com/office/officeart/2005/8/layout/radial4"/>
    <dgm:cxn modelId="{D7A7E83A-3AD4-4637-9D44-9E125336A75E}" type="presParOf" srcId="{92F3ACC4-B014-4876-AB11-ABBB5BA3C046}" destId="{82B067BC-7E86-41A8-8BD0-13D4416E73AB}" srcOrd="1" destOrd="0" presId="urn:microsoft.com/office/officeart/2005/8/layout/radial4"/>
    <dgm:cxn modelId="{03E9338E-525C-42AB-AE62-EC51943809ED}" type="presParOf" srcId="{92F3ACC4-B014-4876-AB11-ABBB5BA3C046}" destId="{6D56CBC8-013B-4D04-AE77-B8411E61B07E}" srcOrd="2" destOrd="0" presId="urn:microsoft.com/office/officeart/2005/8/layout/radial4"/>
    <dgm:cxn modelId="{9E24369F-7DDB-454A-9025-2FED137C31AE}" type="presParOf" srcId="{92F3ACC4-B014-4876-AB11-ABBB5BA3C046}" destId="{03CAB26B-D5A4-40CE-B62A-71FB6DAA0AD2}" srcOrd="3" destOrd="0" presId="urn:microsoft.com/office/officeart/2005/8/layout/radial4"/>
    <dgm:cxn modelId="{1F088FD4-40FA-4897-B245-992B557AC7D7}" type="presParOf" srcId="{92F3ACC4-B014-4876-AB11-ABBB5BA3C046}" destId="{88D84B0C-AA12-48D2-8A24-E1802106CFDE}" srcOrd="4" destOrd="0" presId="urn:microsoft.com/office/officeart/2005/8/layout/radial4"/>
    <dgm:cxn modelId="{F4520B17-C679-41C6-9B26-B40267B0B034}" type="presParOf" srcId="{92F3ACC4-B014-4876-AB11-ABBB5BA3C046}" destId="{AA40A275-0058-433B-85A7-FF3E8687C5A9}" srcOrd="5" destOrd="0" presId="urn:microsoft.com/office/officeart/2005/8/layout/radial4"/>
    <dgm:cxn modelId="{5807A0AC-9648-445E-A3FD-65A42D8E1A6B}" type="presParOf" srcId="{92F3ACC4-B014-4876-AB11-ABBB5BA3C046}" destId="{0D4DCE11-72A0-402C-B585-FE4F5AE721A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23C9A-5D3A-4EB0-9417-99F08A05A6E5}">
      <dsp:nvSpPr>
        <dsp:cNvPr id="0" name=""/>
        <dsp:cNvSpPr/>
      </dsp:nvSpPr>
      <dsp:spPr>
        <a:xfrm>
          <a:off x="5397" y="1054018"/>
          <a:ext cx="2568344" cy="1769589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83A62-E1F2-4393-8112-08DB196169A2}">
      <dsp:nvSpPr>
        <dsp:cNvPr id="0" name=""/>
        <dsp:cNvSpPr/>
      </dsp:nvSpPr>
      <dsp:spPr>
        <a:xfrm>
          <a:off x="5397" y="2823608"/>
          <a:ext cx="2568344" cy="952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 err="1"/>
            <a:t>Too</a:t>
          </a:r>
          <a:r>
            <a:rPr lang="es-ES" sz="2500" kern="1200" dirty="0"/>
            <a:t> </a:t>
          </a:r>
          <a:r>
            <a:rPr lang="es-ES" sz="2500" kern="1200" dirty="0" err="1"/>
            <a:t>many</a:t>
          </a:r>
          <a:r>
            <a:rPr lang="es-ES" sz="2500" kern="1200" dirty="0"/>
            <a:t> </a:t>
          </a:r>
          <a:r>
            <a:rPr lang="es-ES" sz="2500" kern="1200" dirty="0" err="1"/>
            <a:t>code</a:t>
          </a:r>
          <a:endParaRPr lang="es-ES" sz="2500" kern="1200" dirty="0"/>
        </a:p>
      </dsp:txBody>
      <dsp:txXfrm>
        <a:off x="5397" y="2823608"/>
        <a:ext cx="2568344" cy="952855"/>
      </dsp:txXfrm>
    </dsp:sp>
    <dsp:sp modelId="{622C81F8-F905-449D-8ED5-C4B82287FC6B}">
      <dsp:nvSpPr>
        <dsp:cNvPr id="0" name=""/>
        <dsp:cNvSpPr/>
      </dsp:nvSpPr>
      <dsp:spPr>
        <a:xfrm>
          <a:off x="2830683" y="1054018"/>
          <a:ext cx="2568344" cy="1769589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782AA-CD2F-44DD-8CEA-DF932C6DD6F6}">
      <dsp:nvSpPr>
        <dsp:cNvPr id="0" name=""/>
        <dsp:cNvSpPr/>
      </dsp:nvSpPr>
      <dsp:spPr>
        <a:xfrm>
          <a:off x="2830683" y="2823608"/>
          <a:ext cx="2568344" cy="952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 err="1"/>
            <a:t>Forget</a:t>
          </a:r>
          <a:r>
            <a:rPr lang="es-ES" sz="2500" kern="1200" dirty="0"/>
            <a:t> </a:t>
          </a:r>
          <a:r>
            <a:rPr lang="es-ES" sz="2500" kern="1200" dirty="0" err="1"/>
            <a:t>params</a:t>
          </a:r>
          <a:endParaRPr lang="es-ES" sz="2500" kern="1200" dirty="0"/>
        </a:p>
      </dsp:txBody>
      <dsp:txXfrm>
        <a:off x="2830683" y="2823608"/>
        <a:ext cx="2568344" cy="952855"/>
      </dsp:txXfrm>
    </dsp:sp>
    <dsp:sp modelId="{1F462034-96B9-40B9-B563-A2B72B0AC278}">
      <dsp:nvSpPr>
        <dsp:cNvPr id="0" name=""/>
        <dsp:cNvSpPr/>
      </dsp:nvSpPr>
      <dsp:spPr>
        <a:xfrm>
          <a:off x="5655970" y="1054018"/>
          <a:ext cx="2568344" cy="1769589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0B648-C8A0-4FFF-BAC1-02DE55750887}">
      <dsp:nvSpPr>
        <dsp:cNvPr id="0" name=""/>
        <dsp:cNvSpPr/>
      </dsp:nvSpPr>
      <dsp:spPr>
        <a:xfrm>
          <a:off x="5655970" y="2823608"/>
          <a:ext cx="2568344" cy="952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Show vs </a:t>
          </a:r>
          <a:r>
            <a:rPr lang="es-ES" sz="2500" kern="1200" dirty="0" err="1"/>
            <a:t>Edit</a:t>
          </a:r>
          <a:endParaRPr lang="es-ES" sz="2500" kern="1200" dirty="0"/>
        </a:p>
      </dsp:txBody>
      <dsp:txXfrm>
        <a:off x="5655970" y="2823608"/>
        <a:ext cx="2568344" cy="952855"/>
      </dsp:txXfrm>
    </dsp:sp>
    <dsp:sp modelId="{8C88990D-821E-400D-A24E-164B25804905}">
      <dsp:nvSpPr>
        <dsp:cNvPr id="0" name=""/>
        <dsp:cNvSpPr/>
      </dsp:nvSpPr>
      <dsp:spPr>
        <a:xfrm>
          <a:off x="8481257" y="1054018"/>
          <a:ext cx="2568344" cy="1769589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C0B82-A9B6-4696-B905-5765E4676096}">
      <dsp:nvSpPr>
        <dsp:cNvPr id="0" name=""/>
        <dsp:cNvSpPr/>
      </dsp:nvSpPr>
      <dsp:spPr>
        <a:xfrm>
          <a:off x="8481257" y="2823608"/>
          <a:ext cx="2568344" cy="952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 err="1"/>
            <a:t>Save</a:t>
          </a:r>
          <a:r>
            <a:rPr lang="es-ES" sz="2500" kern="1200" dirty="0"/>
            <a:t> and </a:t>
          </a:r>
          <a:r>
            <a:rPr lang="es-ES" sz="2500" kern="1200" dirty="0" err="1"/>
            <a:t>Delete</a:t>
          </a:r>
          <a:r>
            <a:rPr lang="es-ES" sz="2500" kern="1200" dirty="0"/>
            <a:t> are </a:t>
          </a:r>
          <a:r>
            <a:rPr lang="es-ES" sz="2500" kern="1200" dirty="0" err="1"/>
            <a:t>pre-prepared</a:t>
          </a:r>
          <a:endParaRPr lang="es-ES" sz="2500" kern="1200" dirty="0"/>
        </a:p>
      </dsp:txBody>
      <dsp:txXfrm>
        <a:off x="8481257" y="2823608"/>
        <a:ext cx="2568344" cy="9528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66D0A-F78E-40EC-BFB7-D7A8D5DBACAE}">
      <dsp:nvSpPr>
        <dsp:cNvPr id="0" name=""/>
        <dsp:cNvSpPr/>
      </dsp:nvSpPr>
      <dsp:spPr>
        <a:xfrm>
          <a:off x="4265184" y="2364917"/>
          <a:ext cx="1985230" cy="19852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 err="1"/>
            <a:t>Generic</a:t>
          </a:r>
          <a:r>
            <a:rPr lang="es-ES" sz="2600" kern="1200" dirty="0"/>
            <a:t> </a:t>
          </a:r>
          <a:r>
            <a:rPr lang="es-ES" sz="2600" kern="1200" dirty="0" err="1"/>
            <a:t>Controller</a:t>
          </a:r>
          <a:endParaRPr lang="es-ES" sz="2600" kern="1200" dirty="0"/>
        </a:p>
      </dsp:txBody>
      <dsp:txXfrm>
        <a:off x="4555914" y="2655647"/>
        <a:ext cx="1403770" cy="1403770"/>
      </dsp:txXfrm>
    </dsp:sp>
    <dsp:sp modelId="{82B067BC-7E86-41A8-8BD0-13D4416E73AB}">
      <dsp:nvSpPr>
        <dsp:cNvPr id="0" name=""/>
        <dsp:cNvSpPr/>
      </dsp:nvSpPr>
      <dsp:spPr>
        <a:xfrm rot="12900000">
          <a:off x="2988885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6CBC8-013B-4D04-AE77-B8411E61B07E}">
      <dsp:nvSpPr>
        <dsp:cNvPr id="0" name=""/>
        <dsp:cNvSpPr/>
      </dsp:nvSpPr>
      <dsp:spPr>
        <a:xfrm>
          <a:off x="2183419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Preliminar</a:t>
          </a:r>
        </a:p>
      </dsp:txBody>
      <dsp:txXfrm>
        <a:off x="2227610" y="1154916"/>
        <a:ext cx="1797586" cy="1420393"/>
      </dsp:txXfrm>
    </dsp:sp>
    <dsp:sp modelId="{03CAB26B-D5A4-40CE-B62A-71FB6DAA0AD2}">
      <dsp:nvSpPr>
        <dsp:cNvPr id="0" name=""/>
        <dsp:cNvSpPr/>
      </dsp:nvSpPr>
      <dsp:spPr>
        <a:xfrm rot="16200000">
          <a:off x="4497387" y="1233095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84B0C-AA12-48D2-8A24-E1802106CFDE}">
      <dsp:nvSpPr>
        <dsp:cNvPr id="0" name=""/>
        <dsp:cNvSpPr/>
      </dsp:nvSpPr>
      <dsp:spPr>
        <a:xfrm>
          <a:off x="4314815" y="1190"/>
          <a:ext cx="1885968" cy="1508775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 err="1"/>
            <a:t>Form</a:t>
          </a:r>
          <a:r>
            <a:rPr lang="es-ES" sz="3100" kern="1200" dirty="0"/>
            <a:t> </a:t>
          </a:r>
          <a:r>
            <a:rPr lang="es-ES" sz="3100" kern="1200" dirty="0" err="1"/>
            <a:t>objets</a:t>
          </a:r>
          <a:r>
            <a:rPr lang="es-ES" sz="3100" kern="1200" dirty="0"/>
            <a:t> vs </a:t>
          </a:r>
          <a:r>
            <a:rPr lang="es-ES" sz="3100" kern="1200" dirty="0" err="1"/>
            <a:t>Entities</a:t>
          </a:r>
          <a:endParaRPr lang="es-ES" sz="3100" kern="1200" dirty="0"/>
        </a:p>
      </dsp:txBody>
      <dsp:txXfrm>
        <a:off x="4359006" y="45381"/>
        <a:ext cx="1797586" cy="1420393"/>
      </dsp:txXfrm>
    </dsp:sp>
    <dsp:sp modelId="{AA40A275-0058-433B-85A7-FF3E8687C5A9}">
      <dsp:nvSpPr>
        <dsp:cNvPr id="0" name=""/>
        <dsp:cNvSpPr/>
      </dsp:nvSpPr>
      <dsp:spPr>
        <a:xfrm rot="19500000">
          <a:off x="6005889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DCE11-72A0-402C-B585-FE4F5AE721A4}">
      <dsp:nvSpPr>
        <dsp:cNvPr id="0" name=""/>
        <dsp:cNvSpPr/>
      </dsp:nvSpPr>
      <dsp:spPr>
        <a:xfrm>
          <a:off x="6446211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 err="1"/>
            <a:t>Entities</a:t>
          </a:r>
          <a:r>
            <a:rPr lang="es-ES" sz="3100" kern="1200" dirty="0"/>
            <a:t> </a:t>
          </a:r>
          <a:r>
            <a:rPr lang="es-ES" sz="3100" kern="1200" dirty="0" err="1"/>
            <a:t>name</a:t>
          </a:r>
          <a:endParaRPr lang="es-ES" sz="3100" kern="1200" dirty="0"/>
        </a:p>
      </dsp:txBody>
      <dsp:txXfrm>
        <a:off x="6490402" y="1154916"/>
        <a:ext cx="1797586" cy="1420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08A9D-85C4-4E85-858A-1C039C167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804DCF-D5F2-4886-993D-020054FED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714512-C0DC-43B7-B443-1815A242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5A3B-6ABB-4D14-B333-D56E0EB63FDB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BCF00E-6B75-4F7C-BBED-924A7369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F56AF9-48A2-4728-9BC5-CE4537BB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8E62-CE8C-4F7E-B1EC-EE9EB0FA80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48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EFE68-B647-4788-A384-8E7BAEF9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51B61D-6E69-42CF-9287-9B210365A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1F7D4F-4991-405D-B4D6-F9DD3FDF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5A3B-6ABB-4D14-B333-D56E0EB63FDB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500850-382D-4A91-ABE0-899C7782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3F3E1F-A48F-495A-BBFB-4E02ABF4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8E62-CE8C-4F7E-B1EC-EE9EB0FA80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932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99CC45-AAB1-4439-A442-5C8E59F5C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6D0FE3-BC11-4A11-BB53-CBE6A6C43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D81C19-D0D5-492F-AB64-6D51F8F3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5A3B-6ABB-4D14-B333-D56E0EB63FDB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5E9816-937C-4484-8FEB-C75DAA45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033D46-EF4C-46DB-B4AE-2D234A64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8E62-CE8C-4F7E-B1EC-EE9EB0FA80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0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B3BDE-F7CF-461B-92C2-1CAE8428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1D7E7F-A696-4473-800C-7B7E8F899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7DB7EC-AF5E-4D29-A0D1-ED4AC484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5A3B-6ABB-4D14-B333-D56E0EB63FDB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3E0DA2-887F-4E29-BCE4-E6BB89D4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A62BB4-859F-472D-AD67-3773A702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8E62-CE8C-4F7E-B1EC-EE9EB0FA80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695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04E1D-BFE4-4A9D-BA57-C644751E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0E6D70-9080-490D-9B73-6C1F31808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A2A3EB-1CF1-4897-9250-85E5F833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5A3B-6ABB-4D14-B333-D56E0EB63FDB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A64F66-371E-4FCF-B6CF-F5375593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086BFD-F53C-44FA-825A-F6CFBF17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8E62-CE8C-4F7E-B1EC-EE9EB0FA80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100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7662E-A84D-461D-9D00-FF2810C4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C744AB-0CF3-4D28-ABDB-D8EBFCF20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8EF6F3-A05B-44D6-9183-A491F62F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5B225E-D676-4012-A558-770564EE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5A3B-6ABB-4D14-B333-D56E0EB63FDB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58613C-042F-47AF-B73B-00D55953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82BF64-262D-4702-90DD-34299478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8E62-CE8C-4F7E-B1EC-EE9EB0FA80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26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E214E-9747-4A9F-8E34-18A4E277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00261D-9846-4C49-9237-B0DCB6173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58BA8E-D9A8-4570-A695-7020E06E5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01B3A5-555D-400E-ACB8-1BAE784BE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287B62E-001A-4AE8-98FF-63C47717B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2E775DF-D62B-4858-92D2-633A6A68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5A3B-6ABB-4D14-B333-D56E0EB63FDB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181F45-76B3-4FF5-8237-10158A02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0D072BB-FEB8-4C7C-9068-7CFBB7C1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8E62-CE8C-4F7E-B1EC-EE9EB0FA80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879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51F91-6598-4B97-8542-11DFFF37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4F714D-6C68-4376-B872-E4FB5902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5A3B-6ABB-4D14-B333-D56E0EB63FDB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AEB07C-D05F-455B-ACA1-0FFDB1C2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4FF06C8-1E68-4A6A-9F1F-B5442D7B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8E62-CE8C-4F7E-B1EC-EE9EB0FA80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541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BD3E68-AE1A-4878-B6D4-4625D805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5A3B-6ABB-4D14-B333-D56E0EB63FDB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5B0EB6-79BA-4C95-9F71-E90EC3E1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59BAD0-A13A-4201-8BA6-434FC83C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8E62-CE8C-4F7E-B1EC-EE9EB0FA80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00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CB662-645A-4B49-A416-9BDA9583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445F5D-4A0B-451D-A0F3-565C81303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4E2970-8E34-4794-8E40-8D9B3D4EF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7D74D3-4DE5-4216-8825-1EB7463B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5A3B-6ABB-4D14-B333-D56E0EB63FDB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756D72-AE59-4CB5-9DE5-4BAFB492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9910F6-C66C-4941-B536-58AE0B45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8E62-CE8C-4F7E-B1EC-EE9EB0FA80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15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FA802-DA7E-42D8-B62C-6DC96B5F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C825D9-078E-4D14-AB5B-2241618C6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C8489D-F79F-4468-90C8-9856064F1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80407A-8DAD-407B-B18F-F0D276AC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5A3B-6ABB-4D14-B333-D56E0EB63FDB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94EC79-90F7-45A8-8357-BA79847C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EB3628-2351-4857-AFAF-5523A948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8E62-CE8C-4F7E-B1EC-EE9EB0FA80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4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304393-5BEF-4A8E-BCDB-1C4AC47ED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7E6A7E-AAFA-408C-B8F1-06DB72F55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060CAF-A173-430C-919D-67B9316C7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85A3B-6ABB-4D14-B333-D56E0EB63FDB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5CB0CE-EC8A-4311-BAD6-5BFA79BED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C0F725-3C3C-4F26-AC30-34235B5B5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58E62-CE8C-4F7E-B1EC-EE9EB0FA80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092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cielo, exterior, edificio, árbol&#10;&#10;Descripción generada con confianza muy alta">
            <a:extLst>
              <a:ext uri="{FF2B5EF4-FFF2-40B4-BE49-F238E27FC236}">
                <a16:creationId xmlns:a16="http://schemas.microsoft.com/office/drawing/2014/main" id="{8FCC25DE-A93E-4036-8E78-CE220DB1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285F430-074C-4961-A5B7-523E9D0FE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2629"/>
            <a:ext cx="9144000" cy="2539999"/>
          </a:xfrm>
          <a:prstGeom prst="roundRect">
            <a:avLst/>
          </a:prstGeom>
          <a:solidFill>
            <a:srgbClr val="0070C0">
              <a:alpha val="70000"/>
            </a:srgbClr>
          </a:solidFill>
        </p:spPr>
        <p:txBody>
          <a:bodyPr>
            <a:normAutofit fontScale="90000"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Desing</a:t>
            </a:r>
            <a:r>
              <a:rPr lang="es-ES" dirty="0">
                <a:solidFill>
                  <a:schemeClr val="bg1"/>
                </a:solidFill>
              </a:rPr>
              <a:t> and </a:t>
            </a:r>
            <a:r>
              <a:rPr lang="es-ES" dirty="0" err="1">
                <a:solidFill>
                  <a:schemeClr val="bg1"/>
                </a:solidFill>
              </a:rPr>
              <a:t>Testing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 err="1">
                <a:solidFill>
                  <a:schemeClr val="bg1"/>
                </a:solidFill>
              </a:rPr>
              <a:t>Generic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Controller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 err="1">
                <a:solidFill>
                  <a:schemeClr val="bg1"/>
                </a:solidFill>
              </a:rPr>
              <a:t>Group</a:t>
            </a:r>
            <a:r>
              <a:rPr lang="es-ES" dirty="0">
                <a:solidFill>
                  <a:schemeClr val="bg1"/>
                </a:solidFill>
              </a:rPr>
              <a:t> 6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3A5A485-1E95-4637-BF7B-A2181FEF06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6" r="21490" b="24939"/>
          <a:stretch/>
        </p:blipFill>
        <p:spPr>
          <a:xfrm>
            <a:off x="5278753" y="498250"/>
            <a:ext cx="1634494" cy="138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4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magen que contiene cielo, exterior, edificio, árbol&#10;&#10;Descripción generada con confianza muy alta">
            <a:extLst>
              <a:ext uri="{FF2B5EF4-FFF2-40B4-BE49-F238E27FC236}">
                <a16:creationId xmlns:a16="http://schemas.microsoft.com/office/drawing/2014/main" id="{21B23752-3E35-44FC-83CA-756EEEDAD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47746AD-9F02-4D6A-9691-1CF5AEDC5A59}"/>
              </a:ext>
            </a:extLst>
          </p:cNvPr>
          <p:cNvSpPr/>
          <p:nvPr/>
        </p:nvSpPr>
        <p:spPr>
          <a:xfrm>
            <a:off x="232012" y="163773"/>
            <a:ext cx="11791666" cy="6564573"/>
          </a:xfrm>
          <a:prstGeom prst="round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3874969-67A8-4E51-9436-020BB4E4F5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6" r="21490" b="24939"/>
          <a:stretch/>
        </p:blipFill>
        <p:spPr>
          <a:xfrm>
            <a:off x="745114" y="554028"/>
            <a:ext cx="1288402" cy="1088860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8CCA083-B264-4095-841B-7B20E64E92E2}"/>
              </a:ext>
            </a:extLst>
          </p:cNvPr>
          <p:cNvSpPr txBox="1">
            <a:spLocks/>
          </p:cNvSpPr>
          <p:nvPr/>
        </p:nvSpPr>
        <p:spPr>
          <a:xfrm>
            <a:off x="2311124" y="554029"/>
            <a:ext cx="9135762" cy="1088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s-ES" sz="4800" dirty="0">
                <a:latin typeface="Helvetica" panose="020B0604020202020204" pitchFamily="34" charset="0"/>
              </a:rPr>
              <a:t>CRUD – </a:t>
            </a:r>
            <a:r>
              <a:rPr lang="es-ES" sz="4800" dirty="0" err="1">
                <a:latin typeface="Helvetica" panose="020B0604020202020204" pitchFamily="34" charset="0"/>
              </a:rPr>
              <a:t>Create</a:t>
            </a:r>
            <a:r>
              <a:rPr lang="es-ES" sz="4800" dirty="0">
                <a:latin typeface="Helvetica" panose="020B0604020202020204" pitchFamily="34" charset="0"/>
              </a:rPr>
              <a:t> - </a:t>
            </a:r>
            <a:r>
              <a:rPr lang="es-ES" sz="4800" dirty="0" err="1">
                <a:latin typeface="Helvetica" panose="020B0604020202020204" pitchFamily="34" charset="0"/>
              </a:rPr>
              <a:t>Edit</a:t>
            </a:r>
            <a:endParaRPr lang="es-ES" sz="4800" dirty="0">
              <a:latin typeface="Helvetica" panose="020B0604020202020204" pitchFamily="34" charset="0"/>
            </a:endParaRPr>
          </a:p>
          <a:p>
            <a:pPr algn="r">
              <a:lnSpc>
                <a:spcPct val="150000"/>
              </a:lnSpc>
            </a:pPr>
            <a:endParaRPr lang="es-ES" sz="4800" dirty="0">
              <a:latin typeface="Helvetica" panose="020B0604020202020204" pitchFamily="34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98A5544-5F74-4B34-AE3D-B495600D4A99}"/>
              </a:ext>
            </a:extLst>
          </p:cNvPr>
          <p:cNvSpPr/>
          <p:nvPr/>
        </p:nvSpPr>
        <p:spPr>
          <a:xfrm>
            <a:off x="1074058" y="2791327"/>
            <a:ext cx="10508342" cy="1328023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dirty="0" err="1"/>
              <a:t>public</a:t>
            </a:r>
            <a:r>
              <a:rPr lang="es-ES" dirty="0"/>
              <a:t> &lt;T&gt; </a:t>
            </a:r>
            <a:r>
              <a:rPr lang="es-ES" dirty="0" err="1"/>
              <a:t>ModelAndView</a:t>
            </a:r>
            <a:r>
              <a:rPr lang="es-ES" dirty="0"/>
              <a:t> </a:t>
            </a:r>
            <a:r>
              <a:rPr lang="es-ES" dirty="0" err="1">
                <a:solidFill>
                  <a:srgbClr val="FFFF00"/>
                </a:solidFill>
              </a:rPr>
              <a:t>create</a:t>
            </a:r>
            <a:r>
              <a:rPr lang="es-ES" dirty="0"/>
              <a:t>(final T e, final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nameView</a:t>
            </a:r>
            <a:r>
              <a:rPr lang="es-ES" dirty="0"/>
              <a:t>, final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requestURI</a:t>
            </a:r>
            <a:r>
              <a:rPr lang="es-ES" dirty="0"/>
              <a:t>, final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requestCancel</a:t>
            </a:r>
            <a:r>
              <a:rPr lang="es-ES" dirty="0"/>
              <a:t>) {</a:t>
            </a:r>
          </a:p>
          <a:p>
            <a:r>
              <a:rPr lang="es-ES" dirty="0"/>
              <a:t>		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this.createAndEditModelAndView</a:t>
            </a:r>
            <a:r>
              <a:rPr lang="es-ES" dirty="0"/>
              <a:t>(e, </a:t>
            </a:r>
            <a:r>
              <a:rPr lang="es-ES" dirty="0" err="1"/>
              <a:t>nameView</a:t>
            </a:r>
            <a:r>
              <a:rPr lang="es-ES" dirty="0"/>
              <a:t>, </a:t>
            </a:r>
            <a:r>
              <a:rPr lang="es-ES" dirty="0" err="1"/>
              <a:t>requestURI</a:t>
            </a:r>
            <a:r>
              <a:rPr lang="es-ES" dirty="0"/>
              <a:t>, </a:t>
            </a:r>
            <a:r>
              <a:rPr lang="es-ES" dirty="0" err="1"/>
              <a:t>requestCancel</a:t>
            </a:r>
            <a:r>
              <a:rPr lang="es-ES" dirty="0"/>
              <a:t>);</a:t>
            </a:r>
          </a:p>
          <a:p>
            <a:r>
              <a:rPr lang="es-ES" dirty="0"/>
              <a:t>	}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6AD7757-F825-47F8-B100-A313E5A1FCF5}"/>
              </a:ext>
            </a:extLst>
          </p:cNvPr>
          <p:cNvSpPr/>
          <p:nvPr/>
        </p:nvSpPr>
        <p:spPr>
          <a:xfrm>
            <a:off x="1074058" y="4249004"/>
            <a:ext cx="10508342" cy="2247424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dirty="0" err="1"/>
              <a:t>public</a:t>
            </a:r>
            <a:r>
              <a:rPr lang="es-ES" dirty="0"/>
              <a:t> &lt;T&gt; </a:t>
            </a:r>
            <a:r>
              <a:rPr lang="es-ES" dirty="0" err="1"/>
              <a:t>ModelAndView</a:t>
            </a:r>
            <a:r>
              <a:rPr lang="es-ES" dirty="0"/>
              <a:t> </a:t>
            </a:r>
            <a:r>
              <a:rPr lang="es-ES" dirty="0" err="1">
                <a:solidFill>
                  <a:srgbClr val="FFFF00"/>
                </a:solidFill>
              </a:rPr>
              <a:t>edit</a:t>
            </a:r>
            <a:r>
              <a:rPr lang="es-ES" dirty="0"/>
              <a:t>(final T e, final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nameView</a:t>
            </a:r>
            <a:r>
              <a:rPr lang="es-ES" dirty="0"/>
              <a:t>, final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requestURI</a:t>
            </a:r>
            <a:r>
              <a:rPr lang="es-ES" dirty="0"/>
              <a:t>, final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requestCancel</a:t>
            </a:r>
            <a:r>
              <a:rPr lang="es-ES" dirty="0"/>
              <a:t>) {</a:t>
            </a:r>
          </a:p>
          <a:p>
            <a:r>
              <a:rPr lang="es-ES" dirty="0"/>
              <a:t>		</a:t>
            </a:r>
            <a:r>
              <a:rPr lang="es-ES" dirty="0" err="1"/>
              <a:t>ModelAndView</a:t>
            </a:r>
            <a:r>
              <a:rPr lang="es-ES" dirty="0"/>
              <a:t> </a:t>
            </a:r>
            <a:r>
              <a:rPr lang="es-ES" dirty="0" err="1"/>
              <a:t>result</a:t>
            </a:r>
            <a:r>
              <a:rPr lang="es-ES" dirty="0"/>
              <a:t>;</a:t>
            </a:r>
          </a:p>
          <a:p>
            <a:r>
              <a:rPr lang="es-ES" dirty="0"/>
              <a:t>		</a:t>
            </a:r>
            <a:r>
              <a:rPr lang="es-ES" dirty="0" err="1"/>
              <a:t>result</a:t>
            </a:r>
            <a:r>
              <a:rPr lang="es-ES" dirty="0"/>
              <a:t> = </a:t>
            </a:r>
            <a:r>
              <a:rPr lang="es-ES" dirty="0" err="1"/>
              <a:t>this.createAndEditModelAndView</a:t>
            </a:r>
            <a:r>
              <a:rPr lang="es-ES" dirty="0"/>
              <a:t>(e, </a:t>
            </a:r>
            <a:r>
              <a:rPr lang="es-ES" dirty="0" err="1"/>
              <a:t>nameView</a:t>
            </a:r>
            <a:r>
              <a:rPr lang="es-ES" dirty="0"/>
              <a:t>, </a:t>
            </a:r>
            <a:r>
              <a:rPr lang="es-ES" dirty="0" err="1"/>
              <a:t>requestURI</a:t>
            </a:r>
            <a:r>
              <a:rPr lang="es-ES" dirty="0"/>
              <a:t>, </a:t>
            </a:r>
            <a:r>
              <a:rPr lang="es-ES" dirty="0" err="1"/>
              <a:t>requestCancel</a:t>
            </a:r>
            <a:r>
              <a:rPr lang="es-ES" dirty="0"/>
              <a:t>);</a:t>
            </a:r>
          </a:p>
          <a:p>
            <a:r>
              <a:rPr lang="es-ES" dirty="0"/>
              <a:t>		</a:t>
            </a:r>
            <a:r>
              <a:rPr lang="es-ES" dirty="0" err="1">
                <a:solidFill>
                  <a:srgbClr val="FFFF00"/>
                </a:solidFill>
              </a:rPr>
              <a:t>result.addObject</a:t>
            </a:r>
            <a:r>
              <a:rPr lang="es-ES" dirty="0">
                <a:solidFill>
                  <a:srgbClr val="FFFF00"/>
                </a:solidFill>
              </a:rPr>
              <a:t>("</a:t>
            </a:r>
            <a:r>
              <a:rPr lang="es-ES" dirty="0" err="1">
                <a:solidFill>
                  <a:srgbClr val="FFFF00"/>
                </a:solidFill>
              </a:rPr>
              <a:t>view</a:t>
            </a:r>
            <a:r>
              <a:rPr lang="es-ES" dirty="0">
                <a:solidFill>
                  <a:srgbClr val="FFFF00"/>
                </a:solidFill>
              </a:rPr>
              <a:t>", false);</a:t>
            </a:r>
          </a:p>
          <a:p>
            <a:r>
              <a:rPr lang="es-ES" dirty="0"/>
              <a:t>		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result</a:t>
            </a:r>
            <a:r>
              <a:rPr lang="es-ES" dirty="0"/>
              <a:t>;</a:t>
            </a:r>
          </a:p>
          <a:p>
            <a:r>
              <a:rPr lang="es-ES" dirty="0"/>
              <a:t>	}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A3B66F7-8999-4F1F-887F-CE2D03FA5801}"/>
              </a:ext>
            </a:extLst>
          </p:cNvPr>
          <p:cNvSpPr/>
          <p:nvPr/>
        </p:nvSpPr>
        <p:spPr>
          <a:xfrm>
            <a:off x="1074058" y="2012795"/>
            <a:ext cx="10508342" cy="408623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public abstract &lt;T&gt; </a:t>
            </a:r>
            <a:r>
              <a:rPr lang="en-US" dirty="0" err="1"/>
              <a:t>ModelAndView</a:t>
            </a:r>
            <a:r>
              <a:rPr lang="en-US" dirty="0"/>
              <a:t> </a:t>
            </a:r>
            <a:r>
              <a:rPr lang="en-US" dirty="0" err="1"/>
              <a:t>saveAction</a:t>
            </a:r>
            <a:r>
              <a:rPr lang="en-US" dirty="0"/>
              <a:t>(T e, </a:t>
            </a:r>
            <a:r>
              <a:rPr lang="en-US" dirty="0" err="1"/>
              <a:t>BindingResult</a:t>
            </a:r>
            <a:r>
              <a:rPr lang="en-US" dirty="0"/>
              <a:t> binding, String </a:t>
            </a:r>
            <a:r>
              <a:rPr lang="en-US" dirty="0" err="1"/>
              <a:t>nameResolver</a:t>
            </a:r>
            <a:r>
              <a:rPr lang="en-US" dirty="0"/>
              <a:t>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8473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magen que contiene cielo, exterior, edificio, árbol&#10;&#10;Descripción generada con confianza muy alta">
            <a:extLst>
              <a:ext uri="{FF2B5EF4-FFF2-40B4-BE49-F238E27FC236}">
                <a16:creationId xmlns:a16="http://schemas.microsoft.com/office/drawing/2014/main" id="{21B23752-3E35-44FC-83CA-756EEEDAD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47746AD-9F02-4D6A-9691-1CF5AEDC5A59}"/>
              </a:ext>
            </a:extLst>
          </p:cNvPr>
          <p:cNvSpPr/>
          <p:nvPr/>
        </p:nvSpPr>
        <p:spPr>
          <a:xfrm>
            <a:off x="232012" y="163773"/>
            <a:ext cx="11791666" cy="6564573"/>
          </a:xfrm>
          <a:prstGeom prst="round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3874969-67A8-4E51-9436-020BB4E4F5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6" r="21490" b="24939"/>
          <a:stretch/>
        </p:blipFill>
        <p:spPr>
          <a:xfrm>
            <a:off x="745114" y="325841"/>
            <a:ext cx="1288402" cy="1088860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8CCA083-B264-4095-841B-7B20E64E92E2}"/>
              </a:ext>
            </a:extLst>
          </p:cNvPr>
          <p:cNvSpPr txBox="1">
            <a:spLocks/>
          </p:cNvSpPr>
          <p:nvPr/>
        </p:nvSpPr>
        <p:spPr>
          <a:xfrm>
            <a:off x="2311124" y="554029"/>
            <a:ext cx="9135762" cy="1088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s-ES" sz="4800" dirty="0">
                <a:latin typeface="Helvetica" panose="020B0604020202020204" pitchFamily="34" charset="0"/>
              </a:rPr>
              <a:t>CRUD – </a:t>
            </a:r>
            <a:r>
              <a:rPr lang="es-ES" sz="4800" dirty="0" err="1">
                <a:latin typeface="Helvetica" panose="020B0604020202020204" pitchFamily="34" charset="0"/>
              </a:rPr>
              <a:t>Save</a:t>
            </a:r>
            <a:endParaRPr lang="es-ES" sz="4800" dirty="0">
              <a:latin typeface="Helvetica" panose="020B0604020202020204" pitchFamily="34" charset="0"/>
            </a:endParaRPr>
          </a:p>
          <a:p>
            <a:pPr algn="r">
              <a:lnSpc>
                <a:spcPct val="150000"/>
              </a:lnSpc>
            </a:pPr>
            <a:endParaRPr lang="es-ES" sz="4800" dirty="0">
              <a:latin typeface="Helvetica" panose="020B0604020202020204" pitchFamily="3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6AD7757-F825-47F8-B100-A313E5A1FCF5}"/>
              </a:ext>
            </a:extLst>
          </p:cNvPr>
          <p:cNvSpPr/>
          <p:nvPr/>
        </p:nvSpPr>
        <p:spPr>
          <a:xfrm>
            <a:off x="487637" y="1576768"/>
            <a:ext cx="11280416" cy="5278041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numCol="1">
            <a:spAutoFit/>
          </a:bodyPr>
          <a:lstStyle/>
          <a:p>
            <a:r>
              <a:rPr lang="es-ES" sz="1600" dirty="0" err="1"/>
              <a:t>public</a:t>
            </a:r>
            <a:r>
              <a:rPr lang="es-ES" sz="1600" dirty="0"/>
              <a:t> &lt;T&gt; </a:t>
            </a:r>
            <a:r>
              <a:rPr lang="es-ES" sz="1600" dirty="0" err="1"/>
              <a:t>ModelAndView</a:t>
            </a:r>
            <a:r>
              <a:rPr lang="es-ES" sz="1600" dirty="0"/>
              <a:t> </a:t>
            </a:r>
            <a:r>
              <a:rPr lang="es-ES" sz="1600" dirty="0" err="1">
                <a:solidFill>
                  <a:srgbClr val="FFFF00"/>
                </a:solidFill>
              </a:rPr>
              <a:t>save</a:t>
            </a:r>
            <a:r>
              <a:rPr lang="es-ES" sz="1600" dirty="0"/>
              <a:t>(final T e, final </a:t>
            </a:r>
            <a:r>
              <a:rPr lang="es-ES" sz="1600" dirty="0" err="1"/>
              <a:t>BindingResult</a:t>
            </a:r>
            <a:r>
              <a:rPr lang="es-ES" sz="1600" dirty="0"/>
              <a:t> </a:t>
            </a:r>
            <a:r>
              <a:rPr lang="es-ES" sz="1600" dirty="0" err="1"/>
              <a:t>binding</a:t>
            </a:r>
            <a:r>
              <a:rPr lang="es-ES" sz="1600" dirty="0"/>
              <a:t>, final </a:t>
            </a:r>
            <a:r>
              <a:rPr lang="es-ES" sz="1600" dirty="0" err="1"/>
              <a:t>String</a:t>
            </a:r>
            <a:r>
              <a:rPr lang="es-ES" sz="1600" dirty="0"/>
              <a:t> error, final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ES" sz="1600" dirty="0" err="1"/>
              <a:t>nameView</a:t>
            </a:r>
            <a:r>
              <a:rPr lang="es-ES" sz="1600" dirty="0"/>
              <a:t>, final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ES" sz="1600" dirty="0" err="1"/>
              <a:t>requestURI</a:t>
            </a:r>
            <a:r>
              <a:rPr lang="es-ES" sz="1600" dirty="0"/>
              <a:t>, final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ES" sz="1600" dirty="0" err="1"/>
              <a:t>requestCancel</a:t>
            </a:r>
            <a:r>
              <a:rPr lang="es-ES" sz="1600" dirty="0"/>
              <a:t>, final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ES" sz="1600" dirty="0" err="1"/>
              <a:t>nameResolver</a:t>
            </a:r>
            <a:r>
              <a:rPr lang="es-ES" sz="1600" dirty="0"/>
              <a:t>) {</a:t>
            </a:r>
          </a:p>
          <a:p>
            <a:r>
              <a:rPr lang="es-ES" sz="1600" dirty="0"/>
              <a:t>		</a:t>
            </a:r>
            <a:r>
              <a:rPr lang="es-ES" sz="1600" dirty="0" err="1"/>
              <a:t>ModelAndView</a:t>
            </a:r>
            <a:r>
              <a:rPr lang="es-ES" sz="1600" dirty="0"/>
              <a:t> </a:t>
            </a:r>
            <a:r>
              <a:rPr lang="es-ES" sz="1600" dirty="0" err="1"/>
              <a:t>result</a:t>
            </a:r>
            <a:r>
              <a:rPr lang="es-ES" sz="1600" dirty="0"/>
              <a:t> = </a:t>
            </a:r>
            <a:r>
              <a:rPr lang="es-ES" sz="1600" dirty="0" err="1"/>
              <a:t>null</a:t>
            </a:r>
            <a:r>
              <a:rPr lang="es-ES" sz="1600" dirty="0"/>
              <a:t>;</a:t>
            </a:r>
          </a:p>
          <a:p>
            <a:r>
              <a:rPr lang="es-ES" sz="1600" dirty="0"/>
              <a:t>		</a:t>
            </a:r>
            <a:r>
              <a:rPr lang="es-ES" sz="1600" b="1" dirty="0">
                <a:solidFill>
                  <a:srgbClr val="FFFF00"/>
                </a:solidFill>
              </a:rPr>
              <a:t>try</a:t>
            </a:r>
            <a:r>
              <a:rPr lang="es-ES" sz="1600" dirty="0">
                <a:solidFill>
                  <a:srgbClr val="FFFF00"/>
                </a:solidFill>
              </a:rPr>
              <a:t> {</a:t>
            </a:r>
          </a:p>
          <a:p>
            <a:r>
              <a:rPr lang="es-ES" sz="1600" dirty="0">
                <a:solidFill>
                  <a:srgbClr val="FFFF00"/>
                </a:solidFill>
              </a:rPr>
              <a:t>		  </a:t>
            </a:r>
            <a:r>
              <a:rPr lang="es-ES" sz="1600" dirty="0" err="1">
                <a:solidFill>
                  <a:srgbClr val="FFFF00"/>
                </a:solidFill>
              </a:rPr>
              <a:t>result</a:t>
            </a:r>
            <a:r>
              <a:rPr lang="es-ES" sz="1600" dirty="0">
                <a:solidFill>
                  <a:srgbClr val="FFFF00"/>
                </a:solidFill>
              </a:rPr>
              <a:t> = </a:t>
            </a:r>
            <a:r>
              <a:rPr lang="es-ES" sz="1600" dirty="0" err="1">
                <a:solidFill>
                  <a:srgbClr val="FFFF00"/>
                </a:solidFill>
              </a:rPr>
              <a:t>this.custom</a:t>
            </a:r>
            <a:r>
              <a:rPr lang="es-ES" sz="1600" dirty="0">
                <a:solidFill>
                  <a:srgbClr val="FFFF00"/>
                </a:solidFill>
              </a:rPr>
              <a:t>(</a:t>
            </a:r>
            <a:r>
              <a:rPr lang="es-ES" sz="1600" dirty="0" err="1">
                <a:solidFill>
                  <a:srgbClr val="FFFF00"/>
                </a:solidFill>
              </a:rPr>
              <a:t>this.saveAction</a:t>
            </a:r>
            <a:r>
              <a:rPr lang="es-ES" sz="1600" dirty="0">
                <a:solidFill>
                  <a:srgbClr val="FFFF00"/>
                </a:solidFill>
              </a:rPr>
              <a:t>(e, </a:t>
            </a:r>
            <a:r>
              <a:rPr lang="es-ES" sz="1600" dirty="0" err="1">
                <a:solidFill>
                  <a:srgbClr val="FFFF00"/>
                </a:solidFill>
              </a:rPr>
              <a:t>binding</a:t>
            </a:r>
            <a:r>
              <a:rPr lang="es-ES" sz="1600" dirty="0">
                <a:solidFill>
                  <a:srgbClr val="FFFF00"/>
                </a:solidFill>
              </a:rPr>
              <a:t>, </a:t>
            </a:r>
            <a:r>
              <a:rPr lang="es-ES" sz="1600" dirty="0" err="1">
                <a:solidFill>
                  <a:srgbClr val="FFFF00"/>
                </a:solidFill>
              </a:rPr>
              <a:t>nameResolver</a:t>
            </a:r>
            <a:r>
              <a:rPr lang="es-ES" sz="1600" dirty="0">
                <a:solidFill>
                  <a:srgbClr val="FFFF00"/>
                </a:solidFill>
              </a:rPr>
              <a:t>));</a:t>
            </a:r>
          </a:p>
          <a:p>
            <a:r>
              <a:rPr lang="es-ES" sz="1600" dirty="0">
                <a:solidFill>
                  <a:srgbClr val="FFFF00"/>
                </a:solidFill>
              </a:rPr>
              <a:t>		}</a:t>
            </a:r>
            <a:r>
              <a:rPr lang="es-ES" sz="1600" dirty="0"/>
              <a:t> </a:t>
            </a:r>
            <a:r>
              <a:rPr lang="es-ES" sz="1600" b="1" dirty="0"/>
              <a:t>catch</a:t>
            </a:r>
            <a:r>
              <a:rPr lang="es-ES" sz="1600" dirty="0"/>
              <a:t> (final </a:t>
            </a:r>
            <a:r>
              <a:rPr lang="es-ES" sz="1600" dirty="0" err="1"/>
              <a:t>ValidationException</a:t>
            </a:r>
            <a:r>
              <a:rPr lang="es-ES" sz="1600" dirty="0"/>
              <a:t> </a:t>
            </a:r>
            <a:r>
              <a:rPr lang="es-ES" sz="1600" dirty="0" err="1"/>
              <a:t>valid</a:t>
            </a:r>
            <a:r>
              <a:rPr lang="es-ES" sz="1600" dirty="0"/>
              <a:t>) {</a:t>
            </a:r>
          </a:p>
          <a:p>
            <a:r>
              <a:rPr lang="es-ES" sz="1600" dirty="0"/>
              <a:t>			</a:t>
            </a:r>
            <a:r>
              <a:rPr lang="es-ES" sz="1600" dirty="0" err="1"/>
              <a:t>result</a:t>
            </a:r>
            <a:r>
              <a:rPr lang="es-ES" sz="1600" dirty="0"/>
              <a:t> = </a:t>
            </a:r>
            <a:r>
              <a:rPr lang="es-ES" sz="1600" dirty="0" err="1"/>
              <a:t>this.createAndEditModelAndView</a:t>
            </a:r>
            <a:r>
              <a:rPr lang="es-ES" sz="1600" dirty="0"/>
              <a:t>(e, </a:t>
            </a:r>
            <a:r>
              <a:rPr lang="es-ES" sz="1600" dirty="0" err="1"/>
              <a:t>nameView</a:t>
            </a:r>
            <a:r>
              <a:rPr lang="es-ES" sz="1600" dirty="0"/>
              <a:t>, </a:t>
            </a:r>
            <a:r>
              <a:rPr lang="es-ES" sz="1600" dirty="0" err="1"/>
              <a:t>requestURI</a:t>
            </a:r>
            <a:r>
              <a:rPr lang="es-ES" sz="1600" dirty="0"/>
              <a:t>, </a:t>
            </a:r>
            <a:r>
              <a:rPr lang="es-ES" sz="1600" dirty="0" err="1"/>
              <a:t>requestCancel</a:t>
            </a:r>
            <a:r>
              <a:rPr lang="es-ES" sz="1600" dirty="0"/>
              <a:t>);</a:t>
            </a:r>
          </a:p>
          <a:p>
            <a:r>
              <a:rPr lang="es-ES" sz="1600" dirty="0"/>
              <a:t>			</a:t>
            </a:r>
            <a:r>
              <a:rPr lang="es-ES" sz="1600" dirty="0" err="1"/>
              <a:t>result.addObject</a:t>
            </a:r>
            <a:r>
              <a:rPr lang="es-ES" sz="1600" dirty="0"/>
              <a:t>("</a:t>
            </a:r>
            <a:r>
              <a:rPr lang="es-ES" sz="1600" dirty="0" err="1"/>
              <a:t>view</a:t>
            </a:r>
            <a:r>
              <a:rPr lang="es-ES" sz="1600" dirty="0"/>
              <a:t>", false);</a:t>
            </a:r>
          </a:p>
          <a:p>
            <a:r>
              <a:rPr lang="es-ES" sz="1600" dirty="0"/>
              <a:t>			</a:t>
            </a:r>
            <a:r>
              <a:rPr lang="es-ES" sz="1600" dirty="0" err="1"/>
              <a:t>if</a:t>
            </a:r>
            <a:r>
              <a:rPr lang="es-ES" sz="1600" dirty="0"/>
              <a:t> (e </a:t>
            </a:r>
            <a:r>
              <a:rPr lang="es-ES" sz="1600" dirty="0" err="1"/>
              <a:t>instanceof</a:t>
            </a:r>
            <a:r>
              <a:rPr lang="es-ES" sz="1600" dirty="0"/>
              <a:t> </a:t>
            </a:r>
            <a:r>
              <a:rPr lang="es-ES" sz="1600" dirty="0" err="1"/>
              <a:t>ActorForm</a:t>
            </a:r>
            <a:r>
              <a:rPr lang="es-ES" sz="1600" dirty="0"/>
              <a:t>)</a:t>
            </a:r>
          </a:p>
          <a:p>
            <a:r>
              <a:rPr lang="es-ES" sz="1600" dirty="0"/>
              <a:t>				</a:t>
            </a:r>
            <a:r>
              <a:rPr lang="es-ES" sz="1600" dirty="0" err="1"/>
              <a:t>result.addObject</a:t>
            </a:r>
            <a:r>
              <a:rPr lang="es-ES" sz="1600" dirty="0"/>
              <a:t>("</a:t>
            </a:r>
            <a:r>
              <a:rPr lang="es-ES" sz="1600" dirty="0" err="1"/>
              <a:t>makes</a:t>
            </a:r>
            <a:r>
              <a:rPr lang="es-ES" sz="1600" dirty="0"/>
              <a:t>", </a:t>
            </a:r>
            <a:r>
              <a:rPr lang="es-ES" sz="1600" dirty="0" err="1"/>
              <a:t>super.creditCardMakes</a:t>
            </a:r>
            <a:r>
              <a:rPr lang="es-ES" sz="1600" dirty="0"/>
              <a:t>());</a:t>
            </a:r>
          </a:p>
          <a:p>
            <a:r>
              <a:rPr lang="es-ES" sz="1600" dirty="0"/>
              <a:t>		} </a:t>
            </a:r>
            <a:r>
              <a:rPr lang="es-ES" sz="1600" b="1" dirty="0">
                <a:solidFill>
                  <a:srgbClr val="FFFF00"/>
                </a:solidFill>
              </a:rPr>
              <a:t>catch (final </a:t>
            </a:r>
            <a:r>
              <a:rPr lang="es-ES" sz="1600" b="1" dirty="0" err="1">
                <a:solidFill>
                  <a:srgbClr val="FFFF00"/>
                </a:solidFill>
              </a:rPr>
              <a:t>Throwable</a:t>
            </a:r>
            <a:r>
              <a:rPr lang="es-ES" sz="1600" b="1" dirty="0">
                <a:solidFill>
                  <a:srgbClr val="FFFF00"/>
                </a:solidFill>
              </a:rPr>
              <a:t> </a:t>
            </a:r>
            <a:r>
              <a:rPr lang="es-ES" sz="1600" b="1" dirty="0" err="1">
                <a:solidFill>
                  <a:srgbClr val="FFFF00"/>
                </a:solidFill>
              </a:rPr>
              <a:t>oops</a:t>
            </a:r>
            <a:r>
              <a:rPr lang="es-ES" sz="1600" b="1" dirty="0">
                <a:solidFill>
                  <a:srgbClr val="FFFF00"/>
                </a:solidFill>
              </a:rPr>
              <a:t>) {</a:t>
            </a:r>
          </a:p>
          <a:p>
            <a:r>
              <a:rPr lang="es-ES" sz="1600" b="1" dirty="0">
                <a:solidFill>
                  <a:srgbClr val="FFFF00"/>
                </a:solidFill>
              </a:rPr>
              <a:t>			</a:t>
            </a:r>
            <a:r>
              <a:rPr lang="es-ES" sz="1600" b="1" dirty="0" err="1">
                <a:solidFill>
                  <a:srgbClr val="FFFF00"/>
                </a:solidFill>
              </a:rPr>
              <a:t>result</a:t>
            </a:r>
            <a:r>
              <a:rPr lang="es-ES" sz="1600" b="1" dirty="0">
                <a:solidFill>
                  <a:srgbClr val="FFFF00"/>
                </a:solidFill>
              </a:rPr>
              <a:t> = </a:t>
            </a:r>
            <a:r>
              <a:rPr lang="es-ES" sz="1600" b="1" dirty="0" err="1">
                <a:solidFill>
                  <a:srgbClr val="FFFF00"/>
                </a:solidFill>
              </a:rPr>
              <a:t>this.createAndEditModelAndView</a:t>
            </a:r>
            <a:r>
              <a:rPr lang="es-ES" sz="1600" b="1" dirty="0">
                <a:solidFill>
                  <a:srgbClr val="FFFF00"/>
                </a:solidFill>
              </a:rPr>
              <a:t>(e, error, </a:t>
            </a:r>
            <a:r>
              <a:rPr lang="es-ES" sz="1600" b="1" dirty="0" err="1">
                <a:solidFill>
                  <a:srgbClr val="FFFF00"/>
                </a:solidFill>
              </a:rPr>
              <a:t>nameView</a:t>
            </a:r>
            <a:r>
              <a:rPr lang="es-ES" sz="1600" b="1" dirty="0">
                <a:solidFill>
                  <a:srgbClr val="FFFF00"/>
                </a:solidFill>
              </a:rPr>
              <a:t>, </a:t>
            </a:r>
            <a:r>
              <a:rPr lang="es-ES" sz="1600" b="1" dirty="0" err="1">
                <a:solidFill>
                  <a:srgbClr val="FFFF00"/>
                </a:solidFill>
              </a:rPr>
              <a:t>requestURI</a:t>
            </a:r>
            <a:r>
              <a:rPr lang="es-ES" sz="1600" b="1" dirty="0">
                <a:solidFill>
                  <a:srgbClr val="FFFF00"/>
                </a:solidFill>
              </a:rPr>
              <a:t>, </a:t>
            </a:r>
            <a:r>
              <a:rPr lang="es-ES" sz="1600" b="1" dirty="0" err="1">
                <a:solidFill>
                  <a:srgbClr val="FFFF00"/>
                </a:solidFill>
              </a:rPr>
              <a:t>requestCancel</a:t>
            </a:r>
            <a:r>
              <a:rPr lang="es-ES" sz="1600" b="1" dirty="0">
                <a:solidFill>
                  <a:srgbClr val="FFFF00"/>
                </a:solidFill>
              </a:rPr>
              <a:t>);</a:t>
            </a:r>
          </a:p>
          <a:p>
            <a:r>
              <a:rPr lang="es-ES" sz="1600" b="1" dirty="0">
                <a:solidFill>
                  <a:srgbClr val="FFFF00"/>
                </a:solidFill>
              </a:rPr>
              <a:t>			</a:t>
            </a:r>
            <a:r>
              <a:rPr lang="es-ES" sz="1600" b="1" dirty="0" err="1">
                <a:solidFill>
                  <a:srgbClr val="FFFF00"/>
                </a:solidFill>
              </a:rPr>
              <a:t>result.addObject</a:t>
            </a:r>
            <a:r>
              <a:rPr lang="es-ES" sz="1600" b="1" dirty="0">
                <a:solidFill>
                  <a:srgbClr val="FFFF00"/>
                </a:solidFill>
              </a:rPr>
              <a:t>("</a:t>
            </a:r>
            <a:r>
              <a:rPr lang="es-ES" sz="1600" b="1" dirty="0" err="1">
                <a:solidFill>
                  <a:srgbClr val="FFFF00"/>
                </a:solidFill>
              </a:rPr>
              <a:t>view</a:t>
            </a:r>
            <a:r>
              <a:rPr lang="es-ES" sz="1600" b="1" dirty="0">
                <a:solidFill>
                  <a:srgbClr val="FFFF00"/>
                </a:solidFill>
              </a:rPr>
              <a:t>", false);</a:t>
            </a:r>
          </a:p>
          <a:p>
            <a:r>
              <a:rPr lang="es-ES" sz="1600" b="1" dirty="0">
                <a:solidFill>
                  <a:srgbClr val="FFFF00"/>
                </a:solidFill>
              </a:rPr>
              <a:t>			</a:t>
            </a:r>
            <a:r>
              <a:rPr lang="es-ES" sz="1600" b="1" dirty="0" err="1">
                <a:solidFill>
                  <a:srgbClr val="FFFF00"/>
                </a:solidFill>
              </a:rPr>
              <a:t>if</a:t>
            </a:r>
            <a:r>
              <a:rPr lang="es-ES" sz="1600" b="1" dirty="0">
                <a:solidFill>
                  <a:srgbClr val="FFFF00"/>
                </a:solidFill>
              </a:rPr>
              <a:t> (e </a:t>
            </a:r>
            <a:r>
              <a:rPr lang="es-ES" sz="1600" b="1" dirty="0" err="1">
                <a:solidFill>
                  <a:srgbClr val="FFFF00"/>
                </a:solidFill>
              </a:rPr>
              <a:t>instanceof</a:t>
            </a:r>
            <a:r>
              <a:rPr lang="es-ES" sz="1600" b="1" dirty="0">
                <a:solidFill>
                  <a:srgbClr val="FFFF00"/>
                </a:solidFill>
              </a:rPr>
              <a:t> </a:t>
            </a:r>
            <a:r>
              <a:rPr lang="es-ES" sz="1600" b="1" dirty="0" err="1">
                <a:solidFill>
                  <a:srgbClr val="FFFF00"/>
                </a:solidFill>
              </a:rPr>
              <a:t>ActorForm</a:t>
            </a:r>
            <a:r>
              <a:rPr lang="es-ES" sz="1600" b="1" dirty="0">
                <a:solidFill>
                  <a:srgbClr val="FFFF00"/>
                </a:solidFill>
              </a:rPr>
              <a:t>)</a:t>
            </a:r>
          </a:p>
          <a:p>
            <a:r>
              <a:rPr lang="es-ES" sz="1600" b="1" dirty="0">
                <a:solidFill>
                  <a:srgbClr val="FFFF00"/>
                </a:solidFill>
              </a:rPr>
              <a:t>				</a:t>
            </a:r>
            <a:r>
              <a:rPr lang="es-ES" sz="1600" b="1" dirty="0" err="1">
                <a:solidFill>
                  <a:srgbClr val="FFFF00"/>
                </a:solidFill>
              </a:rPr>
              <a:t>result.addObject</a:t>
            </a:r>
            <a:r>
              <a:rPr lang="es-ES" sz="1600" b="1" dirty="0">
                <a:solidFill>
                  <a:srgbClr val="FFFF00"/>
                </a:solidFill>
              </a:rPr>
              <a:t>("</a:t>
            </a:r>
            <a:r>
              <a:rPr lang="es-ES" sz="1600" b="1" dirty="0" err="1">
                <a:solidFill>
                  <a:srgbClr val="FFFF00"/>
                </a:solidFill>
              </a:rPr>
              <a:t>makes</a:t>
            </a:r>
            <a:r>
              <a:rPr lang="es-ES" sz="1600" b="1" dirty="0">
                <a:solidFill>
                  <a:srgbClr val="FFFF00"/>
                </a:solidFill>
              </a:rPr>
              <a:t>", </a:t>
            </a:r>
            <a:r>
              <a:rPr lang="es-ES" sz="1600" b="1" dirty="0" err="1">
                <a:solidFill>
                  <a:srgbClr val="FFFF00"/>
                </a:solidFill>
              </a:rPr>
              <a:t>super.creditCardMakes</a:t>
            </a:r>
            <a:r>
              <a:rPr lang="es-ES" sz="1600" b="1" dirty="0">
                <a:solidFill>
                  <a:srgbClr val="FFFF00"/>
                </a:solidFill>
              </a:rPr>
              <a:t>());</a:t>
            </a:r>
          </a:p>
          <a:p>
            <a:r>
              <a:rPr lang="es-ES" sz="1600" b="1" dirty="0">
                <a:solidFill>
                  <a:srgbClr val="FFFF00"/>
                </a:solidFill>
              </a:rPr>
              <a:t>			</a:t>
            </a:r>
            <a:r>
              <a:rPr lang="es-ES" sz="1600" b="1" dirty="0" err="1">
                <a:solidFill>
                  <a:srgbClr val="FFFF00"/>
                </a:solidFill>
              </a:rPr>
              <a:t>result.addObject</a:t>
            </a:r>
            <a:r>
              <a:rPr lang="es-ES" sz="1600" b="1" dirty="0">
                <a:solidFill>
                  <a:srgbClr val="FFFF00"/>
                </a:solidFill>
              </a:rPr>
              <a:t>("</a:t>
            </a:r>
            <a:r>
              <a:rPr lang="es-ES" sz="1600" b="1" dirty="0" err="1">
                <a:solidFill>
                  <a:srgbClr val="FFFF00"/>
                </a:solidFill>
              </a:rPr>
              <a:t>duplicate</a:t>
            </a:r>
            <a:r>
              <a:rPr lang="es-ES" sz="1600" b="1" dirty="0">
                <a:solidFill>
                  <a:srgbClr val="FFFF00"/>
                </a:solidFill>
              </a:rPr>
              <a:t>", true);</a:t>
            </a:r>
          </a:p>
          <a:p>
            <a:r>
              <a:rPr lang="es-ES" sz="1600" b="1" dirty="0">
                <a:solidFill>
                  <a:srgbClr val="FFFF00"/>
                </a:solidFill>
              </a:rPr>
              <a:t>		}</a:t>
            </a:r>
            <a:endParaRPr lang="es-ES" sz="1600" dirty="0"/>
          </a:p>
          <a:p>
            <a:r>
              <a:rPr lang="es-ES" sz="1600" dirty="0"/>
              <a:t>		</a:t>
            </a:r>
            <a:r>
              <a:rPr lang="es-ES" sz="1600" dirty="0" err="1"/>
              <a:t>return</a:t>
            </a:r>
            <a:r>
              <a:rPr lang="es-ES" sz="1600" dirty="0"/>
              <a:t> </a:t>
            </a:r>
            <a:r>
              <a:rPr lang="es-ES" sz="1600" dirty="0" err="1"/>
              <a:t>result</a:t>
            </a:r>
            <a:r>
              <a:rPr lang="es-ES" sz="1600" dirty="0"/>
              <a:t>;</a:t>
            </a:r>
          </a:p>
          <a:p>
            <a:r>
              <a:rPr lang="es-ES" sz="16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03896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magen que contiene cielo, exterior, edificio, árbol&#10;&#10;Descripción generada con confianza muy alta">
            <a:extLst>
              <a:ext uri="{FF2B5EF4-FFF2-40B4-BE49-F238E27FC236}">
                <a16:creationId xmlns:a16="http://schemas.microsoft.com/office/drawing/2014/main" id="{21B23752-3E35-44FC-83CA-756EEEDAD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47746AD-9F02-4D6A-9691-1CF5AEDC5A59}"/>
              </a:ext>
            </a:extLst>
          </p:cNvPr>
          <p:cNvSpPr/>
          <p:nvPr/>
        </p:nvSpPr>
        <p:spPr>
          <a:xfrm>
            <a:off x="232012" y="163773"/>
            <a:ext cx="11791666" cy="6564573"/>
          </a:xfrm>
          <a:prstGeom prst="round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3874969-67A8-4E51-9436-020BB4E4F5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6" r="21490" b="24939"/>
          <a:stretch/>
        </p:blipFill>
        <p:spPr>
          <a:xfrm>
            <a:off x="745114" y="554028"/>
            <a:ext cx="1288402" cy="1088860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8CCA083-B264-4095-841B-7B20E64E92E2}"/>
              </a:ext>
            </a:extLst>
          </p:cNvPr>
          <p:cNvSpPr txBox="1">
            <a:spLocks/>
          </p:cNvSpPr>
          <p:nvPr/>
        </p:nvSpPr>
        <p:spPr>
          <a:xfrm>
            <a:off x="2311124" y="554029"/>
            <a:ext cx="9135762" cy="1088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s-ES" sz="4800" dirty="0">
                <a:latin typeface="Helvetica" panose="020B0604020202020204" pitchFamily="34" charset="0"/>
              </a:rPr>
              <a:t>CRUD - </a:t>
            </a:r>
            <a:r>
              <a:rPr lang="es-ES" sz="4800" dirty="0" err="1">
                <a:latin typeface="Helvetica" panose="020B0604020202020204" pitchFamily="34" charset="0"/>
              </a:rPr>
              <a:t>Delete</a:t>
            </a:r>
            <a:endParaRPr lang="es-ES" sz="4800" dirty="0">
              <a:latin typeface="Helvetica" panose="020B0604020202020204" pitchFamily="34" charset="0"/>
            </a:endParaRPr>
          </a:p>
          <a:p>
            <a:pPr algn="r">
              <a:lnSpc>
                <a:spcPct val="150000"/>
              </a:lnSpc>
            </a:pPr>
            <a:endParaRPr lang="es-ES" sz="4800" dirty="0">
              <a:latin typeface="Helvetica" panose="020B0604020202020204" pitchFamily="34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98A5544-5F74-4B34-AE3D-B495600D4A99}"/>
              </a:ext>
            </a:extLst>
          </p:cNvPr>
          <p:cNvSpPr/>
          <p:nvPr/>
        </p:nvSpPr>
        <p:spPr>
          <a:xfrm>
            <a:off x="718046" y="2033143"/>
            <a:ext cx="10701772" cy="4086225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public abstract &lt;T&gt; </a:t>
            </a:r>
            <a:r>
              <a:rPr lang="en-US" dirty="0" err="1"/>
              <a:t>ModelAndView</a:t>
            </a:r>
            <a:r>
              <a:rPr lang="en-US" dirty="0"/>
              <a:t> </a:t>
            </a:r>
            <a:r>
              <a:rPr lang="en-US" dirty="0" err="1"/>
              <a:t>deleteAction</a:t>
            </a:r>
            <a:r>
              <a:rPr lang="en-US" dirty="0"/>
              <a:t>(T e, String </a:t>
            </a:r>
            <a:r>
              <a:rPr lang="en-US" dirty="0" err="1"/>
              <a:t>nameResolver</a:t>
            </a:r>
            <a:r>
              <a:rPr lang="en-US" dirty="0"/>
              <a:t>);</a:t>
            </a:r>
          </a:p>
          <a:p>
            <a:endParaRPr lang="es-ES" dirty="0"/>
          </a:p>
          <a:p>
            <a:r>
              <a:rPr lang="es-ES" dirty="0" err="1"/>
              <a:t>public</a:t>
            </a:r>
            <a:r>
              <a:rPr lang="es-ES" dirty="0"/>
              <a:t> &lt;T&gt; </a:t>
            </a:r>
            <a:r>
              <a:rPr lang="es-ES" dirty="0" err="1"/>
              <a:t>ModelAndView</a:t>
            </a:r>
            <a:r>
              <a:rPr lang="es-ES" dirty="0"/>
              <a:t> </a:t>
            </a:r>
            <a:r>
              <a:rPr lang="es-ES" dirty="0" err="1">
                <a:solidFill>
                  <a:srgbClr val="FFFF00"/>
                </a:solidFill>
              </a:rPr>
              <a:t>delete</a:t>
            </a:r>
            <a:r>
              <a:rPr lang="es-ES" dirty="0"/>
              <a:t>(final T e, final </a:t>
            </a:r>
            <a:r>
              <a:rPr lang="es-ES" dirty="0" err="1"/>
              <a:t>String</a:t>
            </a:r>
            <a:r>
              <a:rPr lang="es-ES" dirty="0"/>
              <a:t> error, final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nameView</a:t>
            </a:r>
            <a:r>
              <a:rPr lang="es-ES" dirty="0"/>
              <a:t>, final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requestURI</a:t>
            </a:r>
            <a:r>
              <a:rPr lang="es-ES" dirty="0"/>
              <a:t>, final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requestCancel</a:t>
            </a:r>
            <a:r>
              <a:rPr lang="es-ES" dirty="0"/>
              <a:t>, final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nameResolver</a:t>
            </a:r>
            <a:r>
              <a:rPr lang="es-ES" dirty="0"/>
              <a:t>) {</a:t>
            </a:r>
          </a:p>
          <a:p>
            <a:r>
              <a:rPr lang="es-ES" dirty="0"/>
              <a:t>		</a:t>
            </a:r>
            <a:r>
              <a:rPr lang="es-ES" dirty="0" err="1"/>
              <a:t>ModelAndView</a:t>
            </a:r>
            <a:r>
              <a:rPr lang="es-ES" dirty="0"/>
              <a:t> </a:t>
            </a:r>
            <a:r>
              <a:rPr lang="es-ES" dirty="0" err="1"/>
              <a:t>result</a:t>
            </a:r>
            <a:r>
              <a:rPr lang="es-ES" dirty="0"/>
              <a:t>;</a:t>
            </a:r>
          </a:p>
          <a:p>
            <a:r>
              <a:rPr lang="es-ES" dirty="0"/>
              <a:t>		try {</a:t>
            </a:r>
          </a:p>
          <a:p>
            <a:r>
              <a:rPr lang="es-ES" dirty="0"/>
              <a:t>			</a:t>
            </a:r>
            <a:r>
              <a:rPr lang="es-ES" dirty="0" err="1"/>
              <a:t>result</a:t>
            </a:r>
            <a:r>
              <a:rPr lang="es-ES" dirty="0"/>
              <a:t> = </a:t>
            </a:r>
            <a:r>
              <a:rPr lang="es-ES" dirty="0" err="1"/>
              <a:t>this.custom</a:t>
            </a:r>
            <a:r>
              <a:rPr lang="es-ES" dirty="0"/>
              <a:t>(</a:t>
            </a:r>
            <a:r>
              <a:rPr lang="es-ES" dirty="0" err="1"/>
              <a:t>this.deleteAction</a:t>
            </a:r>
            <a:r>
              <a:rPr lang="es-ES" dirty="0"/>
              <a:t>(e, </a:t>
            </a:r>
            <a:r>
              <a:rPr lang="es-ES" dirty="0" err="1"/>
              <a:t>nameResolver</a:t>
            </a:r>
            <a:r>
              <a:rPr lang="es-ES" dirty="0"/>
              <a:t>));</a:t>
            </a:r>
          </a:p>
          <a:p>
            <a:r>
              <a:rPr lang="es-ES" dirty="0"/>
              <a:t>		} catch (final </a:t>
            </a:r>
            <a:r>
              <a:rPr lang="es-ES" dirty="0" err="1"/>
              <a:t>Throwable</a:t>
            </a:r>
            <a:r>
              <a:rPr lang="es-ES" dirty="0"/>
              <a:t> </a:t>
            </a:r>
            <a:r>
              <a:rPr lang="es-ES" dirty="0" err="1"/>
              <a:t>oops</a:t>
            </a:r>
            <a:r>
              <a:rPr lang="es-ES" dirty="0"/>
              <a:t>) {</a:t>
            </a:r>
          </a:p>
          <a:p>
            <a:r>
              <a:rPr lang="es-ES" dirty="0"/>
              <a:t>			</a:t>
            </a:r>
            <a:r>
              <a:rPr lang="es-ES" dirty="0" err="1"/>
              <a:t>result</a:t>
            </a:r>
            <a:r>
              <a:rPr lang="es-ES" dirty="0"/>
              <a:t> = </a:t>
            </a:r>
            <a:r>
              <a:rPr lang="es-ES" dirty="0" err="1"/>
              <a:t>this.createAndEditModelAndView</a:t>
            </a:r>
            <a:r>
              <a:rPr lang="es-ES" dirty="0"/>
              <a:t>(e, error, </a:t>
            </a:r>
            <a:r>
              <a:rPr lang="es-ES" dirty="0" err="1"/>
              <a:t>nameView</a:t>
            </a:r>
            <a:r>
              <a:rPr lang="es-ES" dirty="0"/>
              <a:t>, </a:t>
            </a:r>
            <a:r>
              <a:rPr lang="es-ES" dirty="0" err="1"/>
              <a:t>requestURI</a:t>
            </a:r>
            <a:r>
              <a:rPr lang="es-ES" dirty="0"/>
              <a:t>, </a:t>
            </a:r>
            <a:r>
              <a:rPr lang="es-ES" dirty="0" err="1"/>
              <a:t>requestCancel</a:t>
            </a:r>
            <a:r>
              <a:rPr lang="es-ES" dirty="0"/>
              <a:t>);</a:t>
            </a:r>
          </a:p>
          <a:p>
            <a:r>
              <a:rPr lang="es-ES" dirty="0"/>
              <a:t>		}</a:t>
            </a:r>
          </a:p>
          <a:p>
            <a:r>
              <a:rPr lang="es-ES" dirty="0"/>
              <a:t>		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result</a:t>
            </a:r>
            <a:r>
              <a:rPr lang="es-ES" dirty="0"/>
              <a:t>;</a:t>
            </a:r>
          </a:p>
          <a:p>
            <a:r>
              <a:rPr lang="es-E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89750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magen que contiene cielo, exterior, edificio, árbol&#10;&#10;Descripción generada con confianza muy alta">
            <a:extLst>
              <a:ext uri="{FF2B5EF4-FFF2-40B4-BE49-F238E27FC236}">
                <a16:creationId xmlns:a16="http://schemas.microsoft.com/office/drawing/2014/main" id="{21B23752-3E35-44FC-83CA-756EEEDAD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47746AD-9F02-4D6A-9691-1CF5AEDC5A59}"/>
              </a:ext>
            </a:extLst>
          </p:cNvPr>
          <p:cNvSpPr/>
          <p:nvPr/>
        </p:nvSpPr>
        <p:spPr>
          <a:xfrm>
            <a:off x="232012" y="163773"/>
            <a:ext cx="11791666" cy="6564573"/>
          </a:xfrm>
          <a:prstGeom prst="round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3874969-67A8-4E51-9436-020BB4E4F5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6" r="21490" b="24939"/>
          <a:stretch/>
        </p:blipFill>
        <p:spPr>
          <a:xfrm>
            <a:off x="745114" y="554028"/>
            <a:ext cx="1288402" cy="1088860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8CCA083-B264-4095-841B-7B20E64E92E2}"/>
              </a:ext>
            </a:extLst>
          </p:cNvPr>
          <p:cNvSpPr txBox="1">
            <a:spLocks/>
          </p:cNvSpPr>
          <p:nvPr/>
        </p:nvSpPr>
        <p:spPr>
          <a:xfrm>
            <a:off x="2311124" y="554029"/>
            <a:ext cx="9135762" cy="1088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s-ES" sz="4800" dirty="0">
                <a:latin typeface="Helvetica" panose="020B0604020202020204" pitchFamily="34" charset="0"/>
              </a:rPr>
              <a:t>CRUD - </a:t>
            </a:r>
            <a:r>
              <a:rPr lang="es-ES" sz="4800" dirty="0" err="1">
                <a:latin typeface="Helvetica" panose="020B0604020202020204" pitchFamily="34" charset="0"/>
              </a:rPr>
              <a:t>List</a:t>
            </a:r>
            <a:endParaRPr lang="es-ES" sz="4800" dirty="0">
              <a:latin typeface="Helvetica" panose="020B0604020202020204" pitchFamily="34" charset="0"/>
            </a:endParaRPr>
          </a:p>
          <a:p>
            <a:pPr algn="r">
              <a:lnSpc>
                <a:spcPct val="150000"/>
              </a:lnSpc>
            </a:pPr>
            <a:endParaRPr lang="es-ES" sz="4800" dirty="0">
              <a:latin typeface="Helvetica" panose="020B0604020202020204" pitchFamily="34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98A5544-5F74-4B34-AE3D-B495600D4A99}"/>
              </a:ext>
            </a:extLst>
          </p:cNvPr>
          <p:cNvSpPr/>
          <p:nvPr/>
        </p:nvSpPr>
        <p:spPr>
          <a:xfrm>
            <a:off x="745114" y="2534868"/>
            <a:ext cx="10701772" cy="2553891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dirty="0" err="1"/>
              <a:t>public</a:t>
            </a:r>
            <a:r>
              <a:rPr lang="es-ES" dirty="0"/>
              <a:t> &lt;T&gt; </a:t>
            </a:r>
            <a:r>
              <a:rPr lang="es-ES" dirty="0" err="1"/>
              <a:t>ModelAndView</a:t>
            </a:r>
            <a:r>
              <a:rPr lang="es-ES" dirty="0"/>
              <a:t> </a:t>
            </a:r>
            <a:r>
              <a:rPr lang="es-ES" dirty="0" err="1"/>
              <a:t>listModelAndView</a:t>
            </a:r>
            <a:r>
              <a:rPr lang="es-ES" dirty="0"/>
              <a:t>(final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nameCollection</a:t>
            </a:r>
            <a:r>
              <a:rPr lang="es-ES" dirty="0"/>
              <a:t>, final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nameView</a:t>
            </a:r>
            <a:r>
              <a:rPr lang="es-ES" dirty="0"/>
              <a:t>, final </a:t>
            </a:r>
            <a:r>
              <a:rPr lang="es-ES" dirty="0" err="1"/>
              <a:t>Collection</a:t>
            </a:r>
            <a:r>
              <a:rPr lang="es-ES" dirty="0"/>
              <a:t>&lt;T&gt; </a:t>
            </a:r>
            <a:r>
              <a:rPr lang="es-ES" dirty="0" err="1"/>
              <a:t>objects</a:t>
            </a:r>
            <a:r>
              <a:rPr lang="es-ES" dirty="0"/>
              <a:t>, final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requestURI</a:t>
            </a:r>
            <a:r>
              <a:rPr lang="es-ES" dirty="0"/>
              <a:t>) {</a:t>
            </a:r>
          </a:p>
          <a:p>
            <a:r>
              <a:rPr lang="es-ES" dirty="0"/>
              <a:t>		</a:t>
            </a:r>
            <a:r>
              <a:rPr lang="es-ES" dirty="0" err="1"/>
              <a:t>ModelAndView</a:t>
            </a:r>
            <a:r>
              <a:rPr lang="es-ES" dirty="0"/>
              <a:t> </a:t>
            </a:r>
            <a:r>
              <a:rPr lang="es-ES" dirty="0" err="1"/>
              <a:t>result</a:t>
            </a:r>
            <a:r>
              <a:rPr lang="es-ES" dirty="0"/>
              <a:t>;</a:t>
            </a:r>
          </a:p>
          <a:p>
            <a:r>
              <a:rPr lang="es-ES" dirty="0"/>
              <a:t>		</a:t>
            </a:r>
            <a:r>
              <a:rPr lang="es-ES" dirty="0" err="1"/>
              <a:t>result</a:t>
            </a:r>
            <a:r>
              <a:rPr lang="es-ES" dirty="0"/>
              <a:t> = </a:t>
            </a:r>
            <a:r>
              <a:rPr lang="es-ES" dirty="0" err="1">
                <a:solidFill>
                  <a:srgbClr val="FFFF00"/>
                </a:solidFill>
              </a:rPr>
              <a:t>this.custom</a:t>
            </a:r>
            <a:r>
              <a:rPr lang="es-ES" dirty="0">
                <a:solidFill>
                  <a:srgbClr val="FFFF00"/>
                </a:solidFill>
              </a:rPr>
              <a:t>(</a:t>
            </a:r>
            <a:r>
              <a:rPr lang="es-ES" dirty="0"/>
              <a:t>new </a:t>
            </a:r>
            <a:r>
              <a:rPr lang="es-ES" dirty="0" err="1"/>
              <a:t>ModelAndView</a:t>
            </a:r>
            <a:r>
              <a:rPr lang="es-ES" dirty="0"/>
              <a:t>(</a:t>
            </a:r>
            <a:r>
              <a:rPr lang="es-ES" dirty="0" err="1"/>
              <a:t>nameView</a:t>
            </a:r>
            <a:r>
              <a:rPr lang="es-ES" dirty="0"/>
              <a:t>)</a:t>
            </a:r>
            <a:r>
              <a:rPr lang="es-ES" dirty="0">
                <a:solidFill>
                  <a:srgbClr val="FFFF00"/>
                </a:solidFill>
              </a:rPr>
              <a:t>)</a:t>
            </a:r>
            <a:r>
              <a:rPr lang="es-ES" dirty="0"/>
              <a:t>;</a:t>
            </a:r>
          </a:p>
          <a:p>
            <a:r>
              <a:rPr lang="es-ES" dirty="0"/>
              <a:t>		</a:t>
            </a:r>
            <a:r>
              <a:rPr lang="es-ES" dirty="0" err="1"/>
              <a:t>result.addObject</a:t>
            </a:r>
            <a:r>
              <a:rPr lang="es-ES" dirty="0"/>
              <a:t>(</a:t>
            </a:r>
            <a:r>
              <a:rPr lang="es-ES" dirty="0" err="1"/>
              <a:t>nameCollection</a:t>
            </a:r>
            <a:r>
              <a:rPr lang="es-ES" dirty="0"/>
              <a:t>, </a:t>
            </a:r>
            <a:r>
              <a:rPr lang="es-ES" dirty="0" err="1"/>
              <a:t>objects</a:t>
            </a:r>
            <a:r>
              <a:rPr lang="es-ES" dirty="0"/>
              <a:t>);</a:t>
            </a:r>
          </a:p>
          <a:p>
            <a:r>
              <a:rPr lang="es-ES" dirty="0"/>
              <a:t>		</a:t>
            </a:r>
            <a:r>
              <a:rPr lang="es-ES" dirty="0" err="1">
                <a:solidFill>
                  <a:srgbClr val="FFFF00"/>
                </a:solidFill>
              </a:rPr>
              <a:t>result.addObject</a:t>
            </a:r>
            <a:r>
              <a:rPr lang="es-ES" dirty="0">
                <a:solidFill>
                  <a:srgbClr val="FFFF00"/>
                </a:solidFill>
              </a:rPr>
              <a:t>("</a:t>
            </a:r>
            <a:r>
              <a:rPr lang="es-ES" dirty="0" err="1">
                <a:solidFill>
                  <a:srgbClr val="FFFF00"/>
                </a:solidFill>
              </a:rPr>
              <a:t>requestURI</a:t>
            </a:r>
            <a:r>
              <a:rPr lang="es-ES" dirty="0">
                <a:solidFill>
                  <a:srgbClr val="FFFF00"/>
                </a:solidFill>
              </a:rPr>
              <a:t>", </a:t>
            </a:r>
            <a:r>
              <a:rPr lang="es-ES" dirty="0" err="1">
                <a:solidFill>
                  <a:srgbClr val="FFFF00"/>
                </a:solidFill>
              </a:rPr>
              <a:t>requestURI</a:t>
            </a:r>
            <a:r>
              <a:rPr lang="es-ES" dirty="0">
                <a:solidFill>
                  <a:srgbClr val="FFFF00"/>
                </a:solidFill>
              </a:rPr>
              <a:t>);</a:t>
            </a:r>
          </a:p>
          <a:p>
            <a:r>
              <a:rPr lang="es-ES" dirty="0"/>
              <a:t>		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result</a:t>
            </a:r>
            <a:r>
              <a:rPr lang="es-ES" dirty="0"/>
              <a:t>;</a:t>
            </a:r>
          </a:p>
          <a:p>
            <a:r>
              <a:rPr lang="es-E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029991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magen que contiene cielo, exterior, edificio, árbol&#10;&#10;Descripción generada con confianza muy alta">
            <a:extLst>
              <a:ext uri="{FF2B5EF4-FFF2-40B4-BE49-F238E27FC236}">
                <a16:creationId xmlns:a16="http://schemas.microsoft.com/office/drawing/2014/main" id="{21B23752-3E35-44FC-83CA-756EEEDAD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47746AD-9F02-4D6A-9691-1CF5AEDC5A59}"/>
              </a:ext>
            </a:extLst>
          </p:cNvPr>
          <p:cNvSpPr/>
          <p:nvPr/>
        </p:nvSpPr>
        <p:spPr>
          <a:xfrm>
            <a:off x="232012" y="163773"/>
            <a:ext cx="11791666" cy="6564573"/>
          </a:xfrm>
          <a:prstGeom prst="round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3874969-67A8-4E51-9436-020BB4E4F5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6" r="21490" b="24939"/>
          <a:stretch/>
        </p:blipFill>
        <p:spPr>
          <a:xfrm>
            <a:off x="745114" y="554028"/>
            <a:ext cx="1288402" cy="1088860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8CCA083-B264-4095-841B-7B20E64E92E2}"/>
              </a:ext>
            </a:extLst>
          </p:cNvPr>
          <p:cNvSpPr txBox="1">
            <a:spLocks/>
          </p:cNvSpPr>
          <p:nvPr/>
        </p:nvSpPr>
        <p:spPr>
          <a:xfrm>
            <a:off x="2311124" y="554029"/>
            <a:ext cx="9135762" cy="1088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s-ES" sz="4800" dirty="0">
                <a:latin typeface="Helvetica" panose="020B0604020202020204" pitchFamily="34" charset="0"/>
              </a:rPr>
              <a:t>CRUD – </a:t>
            </a:r>
            <a:r>
              <a:rPr lang="es-ES" sz="4800" dirty="0" err="1">
                <a:latin typeface="Helvetica" panose="020B0604020202020204" pitchFamily="34" charset="0"/>
              </a:rPr>
              <a:t>Other</a:t>
            </a:r>
            <a:r>
              <a:rPr lang="es-ES" sz="4800" dirty="0">
                <a:latin typeface="Helvetica" panose="020B0604020202020204" pitchFamily="34" charset="0"/>
              </a:rPr>
              <a:t> </a:t>
            </a:r>
            <a:r>
              <a:rPr lang="es-ES" sz="4800" dirty="0" err="1">
                <a:latin typeface="Helvetica" panose="020B0604020202020204" pitchFamily="34" charset="0"/>
              </a:rPr>
              <a:t>Methods</a:t>
            </a:r>
            <a:endParaRPr lang="es-ES" sz="4800" dirty="0">
              <a:latin typeface="Helvetica" panose="020B0604020202020204" pitchFamily="34" charset="0"/>
            </a:endParaRPr>
          </a:p>
          <a:p>
            <a:pPr algn="r">
              <a:lnSpc>
                <a:spcPct val="150000"/>
              </a:lnSpc>
            </a:pPr>
            <a:endParaRPr lang="es-ES" sz="4800" dirty="0">
              <a:latin typeface="Helvetica" panose="020B0604020202020204" pitchFamily="34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98A5544-5F74-4B34-AE3D-B495600D4A99}"/>
              </a:ext>
            </a:extLst>
          </p:cNvPr>
          <p:cNvSpPr/>
          <p:nvPr/>
        </p:nvSpPr>
        <p:spPr>
          <a:xfrm>
            <a:off x="597529" y="2064657"/>
            <a:ext cx="10996942" cy="377975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dirty="0" err="1"/>
              <a:t>protected</a:t>
            </a:r>
            <a:r>
              <a:rPr lang="es-ES" dirty="0"/>
              <a:t> &lt;T&gt; </a:t>
            </a:r>
            <a:r>
              <a:rPr lang="es-ES" dirty="0" err="1"/>
              <a:t>ModelAndView</a:t>
            </a:r>
            <a:r>
              <a:rPr lang="es-ES" dirty="0"/>
              <a:t> </a:t>
            </a:r>
            <a:r>
              <a:rPr lang="es-ES" dirty="0" err="1"/>
              <a:t>createAndEditModelAndView</a:t>
            </a:r>
            <a:r>
              <a:rPr lang="es-ES" dirty="0"/>
              <a:t>(final T e, final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message</a:t>
            </a:r>
            <a:r>
              <a:rPr lang="es-ES" dirty="0"/>
              <a:t>, final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nameView</a:t>
            </a:r>
            <a:r>
              <a:rPr lang="es-ES" dirty="0"/>
              <a:t>, final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requestURI</a:t>
            </a:r>
            <a:r>
              <a:rPr lang="es-ES" dirty="0"/>
              <a:t>, final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requestCancel</a:t>
            </a:r>
            <a:r>
              <a:rPr lang="es-ES" dirty="0"/>
              <a:t>) {</a:t>
            </a:r>
          </a:p>
          <a:p>
            <a:r>
              <a:rPr lang="es-ES" dirty="0"/>
              <a:t>		</a:t>
            </a:r>
            <a:r>
              <a:rPr lang="es-ES" dirty="0" err="1"/>
              <a:t>ModelAndView</a:t>
            </a:r>
            <a:r>
              <a:rPr lang="es-ES" dirty="0"/>
              <a:t> </a:t>
            </a:r>
            <a:r>
              <a:rPr lang="es-ES" dirty="0" err="1"/>
              <a:t>result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/>
              <a:t>		</a:t>
            </a:r>
            <a:r>
              <a:rPr lang="es-ES" dirty="0" err="1"/>
              <a:t>result</a:t>
            </a:r>
            <a:r>
              <a:rPr lang="es-ES" dirty="0"/>
              <a:t> = new </a:t>
            </a:r>
            <a:r>
              <a:rPr lang="es-ES" dirty="0" err="1"/>
              <a:t>ModelAndView</a:t>
            </a:r>
            <a:r>
              <a:rPr lang="es-ES" dirty="0"/>
              <a:t>(</a:t>
            </a:r>
            <a:r>
              <a:rPr lang="es-ES" dirty="0" err="1"/>
              <a:t>nameView</a:t>
            </a:r>
            <a:r>
              <a:rPr lang="es-ES" dirty="0"/>
              <a:t>);</a:t>
            </a:r>
          </a:p>
          <a:p>
            <a:r>
              <a:rPr lang="es-ES" dirty="0"/>
              <a:t>		</a:t>
            </a:r>
            <a:r>
              <a:rPr lang="es-ES" dirty="0" err="1"/>
              <a:t>result.addObject</a:t>
            </a:r>
            <a:r>
              <a:rPr lang="es-ES" dirty="0"/>
              <a:t>(</a:t>
            </a:r>
            <a:r>
              <a:rPr lang="es-ES" dirty="0" err="1"/>
              <a:t>this.nameEntity</a:t>
            </a:r>
            <a:r>
              <a:rPr lang="es-ES" dirty="0"/>
              <a:t>(e), e);</a:t>
            </a:r>
          </a:p>
          <a:p>
            <a:r>
              <a:rPr lang="es-ES" dirty="0"/>
              <a:t>		</a:t>
            </a:r>
            <a:r>
              <a:rPr lang="es-ES" dirty="0" err="1"/>
              <a:t>result.addObject</a:t>
            </a:r>
            <a:r>
              <a:rPr lang="es-ES" dirty="0"/>
              <a:t>("</a:t>
            </a:r>
            <a:r>
              <a:rPr lang="es-ES" dirty="0" err="1"/>
              <a:t>message</a:t>
            </a:r>
            <a:r>
              <a:rPr lang="es-ES" dirty="0"/>
              <a:t>", </a:t>
            </a:r>
            <a:r>
              <a:rPr lang="es-ES" dirty="0" err="1"/>
              <a:t>message</a:t>
            </a:r>
            <a:r>
              <a:rPr lang="es-ES" dirty="0"/>
              <a:t>);</a:t>
            </a:r>
          </a:p>
          <a:p>
            <a:endParaRPr lang="es-ES" dirty="0"/>
          </a:p>
          <a:p>
            <a:r>
              <a:rPr lang="es-ES" dirty="0"/>
              <a:t>		</a:t>
            </a:r>
            <a:r>
              <a:rPr lang="es-ES" dirty="0" err="1">
                <a:solidFill>
                  <a:srgbClr val="FFFF00"/>
                </a:solidFill>
              </a:rPr>
              <a:t>this.editFormsUrlId</a:t>
            </a:r>
            <a:r>
              <a:rPr lang="es-ES" dirty="0">
                <a:solidFill>
                  <a:srgbClr val="FFFF00"/>
                </a:solidFill>
              </a:rPr>
              <a:t>(</a:t>
            </a:r>
            <a:r>
              <a:rPr lang="es-ES" dirty="0" err="1">
                <a:solidFill>
                  <a:srgbClr val="FFFF00"/>
                </a:solidFill>
              </a:rPr>
              <a:t>requestURI</a:t>
            </a:r>
            <a:r>
              <a:rPr lang="es-ES" dirty="0">
                <a:solidFill>
                  <a:srgbClr val="FFFF00"/>
                </a:solidFill>
              </a:rPr>
              <a:t>, </a:t>
            </a:r>
            <a:r>
              <a:rPr lang="es-ES" dirty="0" err="1">
                <a:solidFill>
                  <a:srgbClr val="FFFF00"/>
                </a:solidFill>
              </a:rPr>
              <a:t>requestCancel</a:t>
            </a:r>
            <a:r>
              <a:rPr lang="es-ES" dirty="0">
                <a:solidFill>
                  <a:srgbClr val="FFFF00"/>
                </a:solidFill>
              </a:rPr>
              <a:t>, </a:t>
            </a:r>
            <a:r>
              <a:rPr lang="es-ES" dirty="0" err="1">
                <a:solidFill>
                  <a:srgbClr val="FFFF00"/>
                </a:solidFill>
              </a:rPr>
              <a:t>result</a:t>
            </a:r>
            <a:r>
              <a:rPr lang="es-ES" dirty="0">
                <a:solidFill>
                  <a:srgbClr val="FFFF00"/>
                </a:solidFill>
              </a:rPr>
              <a:t>);</a:t>
            </a:r>
          </a:p>
          <a:p>
            <a:endParaRPr lang="es-ES" dirty="0"/>
          </a:p>
          <a:p>
            <a:r>
              <a:rPr lang="es-ES" dirty="0"/>
              <a:t>		</a:t>
            </a:r>
            <a:r>
              <a:rPr lang="es-ES" dirty="0" err="1">
                <a:solidFill>
                  <a:srgbClr val="FFFF00"/>
                </a:solidFill>
              </a:rPr>
              <a:t>return</a:t>
            </a:r>
            <a:r>
              <a:rPr lang="es-ES" dirty="0">
                <a:solidFill>
                  <a:srgbClr val="FFFF00"/>
                </a:solidFill>
              </a:rPr>
              <a:t> </a:t>
            </a:r>
            <a:r>
              <a:rPr lang="es-ES" dirty="0" err="1">
                <a:solidFill>
                  <a:srgbClr val="FFFF00"/>
                </a:solidFill>
              </a:rPr>
              <a:t>this.custom</a:t>
            </a:r>
            <a:r>
              <a:rPr lang="es-ES" dirty="0">
                <a:solidFill>
                  <a:srgbClr val="FFFF00"/>
                </a:solidFill>
              </a:rPr>
              <a:t>(</a:t>
            </a:r>
            <a:r>
              <a:rPr lang="es-ES" dirty="0" err="1">
                <a:solidFill>
                  <a:srgbClr val="FFFF00"/>
                </a:solidFill>
              </a:rPr>
              <a:t>result</a:t>
            </a:r>
            <a:r>
              <a:rPr lang="es-ES" dirty="0">
                <a:solidFill>
                  <a:srgbClr val="FFFF00"/>
                </a:solidFill>
              </a:rPr>
              <a:t>);</a:t>
            </a:r>
          </a:p>
          <a:p>
            <a:r>
              <a:rPr lang="es-E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405195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magen que contiene cielo, exterior, edificio, árbol&#10;&#10;Descripción generada con confianza muy alta">
            <a:extLst>
              <a:ext uri="{FF2B5EF4-FFF2-40B4-BE49-F238E27FC236}">
                <a16:creationId xmlns:a16="http://schemas.microsoft.com/office/drawing/2014/main" id="{21B23752-3E35-44FC-83CA-756EEEDAD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47746AD-9F02-4D6A-9691-1CF5AEDC5A59}"/>
              </a:ext>
            </a:extLst>
          </p:cNvPr>
          <p:cNvSpPr/>
          <p:nvPr/>
        </p:nvSpPr>
        <p:spPr>
          <a:xfrm>
            <a:off x="232012" y="163773"/>
            <a:ext cx="11791666" cy="6564573"/>
          </a:xfrm>
          <a:prstGeom prst="round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C76CE-7610-4E8B-830C-84BFED4E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9611" y="2879847"/>
            <a:ext cx="3144982" cy="2608884"/>
          </a:xfrm>
        </p:spPr>
        <p:txBody>
          <a:bodyPr>
            <a:normAutofit/>
          </a:bodyPr>
          <a:lstStyle/>
          <a:p>
            <a:r>
              <a:rPr lang="es-ES" dirty="0" err="1">
                <a:latin typeface="Helvetica" panose="020B0604020202020204" pitchFamily="34" charset="0"/>
              </a:rPr>
              <a:t>Foundations</a:t>
            </a:r>
            <a:endParaRPr lang="es-ES" dirty="0">
              <a:latin typeface="Helvetica" panose="020B0604020202020204" pitchFamily="34" charset="0"/>
            </a:endParaRPr>
          </a:p>
          <a:p>
            <a:r>
              <a:rPr lang="es-ES" dirty="0" err="1">
                <a:latin typeface="Helvetica" panose="020B0604020202020204" pitchFamily="34" charset="0"/>
              </a:rPr>
              <a:t>Versions</a:t>
            </a:r>
            <a:endParaRPr lang="es-ES" dirty="0">
              <a:latin typeface="Helvetica" panose="020B0604020202020204" pitchFamily="34" charset="0"/>
            </a:endParaRPr>
          </a:p>
          <a:p>
            <a:r>
              <a:rPr lang="es-ES" dirty="0">
                <a:latin typeface="Helvetica" panose="020B0604020202020204" pitchFamily="34" charset="0"/>
              </a:rPr>
              <a:t>CRUD</a:t>
            </a:r>
          </a:p>
          <a:p>
            <a:r>
              <a:rPr lang="es-ES" b="1" dirty="0">
                <a:latin typeface="Helvetica" panose="020B0604020202020204" pitchFamily="34" charset="0"/>
              </a:rPr>
              <a:t>Demo</a:t>
            </a:r>
          </a:p>
          <a:p>
            <a:r>
              <a:rPr lang="es-ES" dirty="0" err="1">
                <a:latin typeface="Helvetica" panose="020B0604020202020204" pitchFamily="34" charset="0"/>
              </a:rPr>
              <a:t>Questions</a:t>
            </a:r>
            <a:endParaRPr lang="es-ES" dirty="0">
              <a:latin typeface="Helvetica" panose="020B0604020202020204" pitchFamily="34" charset="0"/>
            </a:endParaRPr>
          </a:p>
          <a:p>
            <a:endParaRPr lang="es-ES" dirty="0">
              <a:latin typeface="Helvetica" panose="020B0604020202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3874969-67A8-4E51-9436-020BB4E4F5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6" r="21490" b="24939"/>
          <a:stretch/>
        </p:blipFill>
        <p:spPr>
          <a:xfrm>
            <a:off x="745114" y="554028"/>
            <a:ext cx="1288402" cy="1088860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8CCA083-B264-4095-841B-7B20E64E92E2}"/>
              </a:ext>
            </a:extLst>
          </p:cNvPr>
          <p:cNvSpPr txBox="1">
            <a:spLocks/>
          </p:cNvSpPr>
          <p:nvPr/>
        </p:nvSpPr>
        <p:spPr>
          <a:xfrm>
            <a:off x="2311124" y="554029"/>
            <a:ext cx="9135762" cy="1088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s-ES" sz="4800" dirty="0" err="1">
                <a:latin typeface="Helvetica" panose="020B0604020202020204" pitchFamily="34" charset="0"/>
              </a:rPr>
              <a:t>Roadmap</a:t>
            </a:r>
            <a:endParaRPr lang="es-ES" sz="4800" dirty="0">
              <a:latin typeface="Helvetica" panose="020B0604020202020204" pitchFamily="34" charset="0"/>
            </a:endParaRPr>
          </a:p>
          <a:p>
            <a:pPr algn="r">
              <a:lnSpc>
                <a:spcPct val="150000"/>
              </a:lnSpc>
            </a:pPr>
            <a:endParaRPr lang="es-ES" sz="4800" dirty="0">
              <a:latin typeface="Helvetica" panose="020B0604020202020204" pitchFamily="34" charset="0"/>
            </a:endParaRPr>
          </a:p>
        </p:txBody>
      </p:sp>
      <p:pic>
        <p:nvPicPr>
          <p:cNvPr id="2" name="giphy (14).gif">
            <a:hlinkClick r:id="" action="ppaction://media"/>
            <a:extLst>
              <a:ext uri="{FF2B5EF4-FFF2-40B4-BE49-F238E27FC236}">
                <a16:creationId xmlns:a16="http://schemas.microsoft.com/office/drawing/2014/main" id="{A1E64F5F-9943-4074-8C78-5DB467D98E0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695656" y="2879847"/>
            <a:ext cx="4638016" cy="260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92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magen que contiene cielo, exterior, edificio, árbol&#10;&#10;Descripción generada con confianza muy alta">
            <a:extLst>
              <a:ext uri="{FF2B5EF4-FFF2-40B4-BE49-F238E27FC236}">
                <a16:creationId xmlns:a16="http://schemas.microsoft.com/office/drawing/2014/main" id="{21B23752-3E35-44FC-83CA-756EEEDAD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47746AD-9F02-4D6A-9691-1CF5AEDC5A59}"/>
              </a:ext>
            </a:extLst>
          </p:cNvPr>
          <p:cNvSpPr/>
          <p:nvPr/>
        </p:nvSpPr>
        <p:spPr>
          <a:xfrm>
            <a:off x="232012" y="163773"/>
            <a:ext cx="11791666" cy="6564573"/>
          </a:xfrm>
          <a:prstGeom prst="round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3874969-67A8-4E51-9436-020BB4E4F5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6" r="21490" b="24939"/>
          <a:stretch/>
        </p:blipFill>
        <p:spPr>
          <a:xfrm>
            <a:off x="745114" y="554028"/>
            <a:ext cx="1288402" cy="1088860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8CCA083-B264-4095-841B-7B20E64E92E2}"/>
              </a:ext>
            </a:extLst>
          </p:cNvPr>
          <p:cNvSpPr txBox="1">
            <a:spLocks/>
          </p:cNvSpPr>
          <p:nvPr/>
        </p:nvSpPr>
        <p:spPr>
          <a:xfrm>
            <a:off x="2311124" y="554029"/>
            <a:ext cx="9135762" cy="1088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s-ES" sz="4800" dirty="0" err="1">
                <a:latin typeface="Helvetica" panose="020B0604020202020204" pitchFamily="34" charset="0"/>
              </a:rPr>
              <a:t>Questions</a:t>
            </a:r>
            <a:endParaRPr lang="es-ES" sz="4800" dirty="0">
              <a:latin typeface="Helvetica" panose="020B0604020202020204" pitchFamily="34" charset="0"/>
            </a:endParaRPr>
          </a:p>
          <a:p>
            <a:pPr algn="r">
              <a:lnSpc>
                <a:spcPct val="150000"/>
              </a:lnSpc>
            </a:pPr>
            <a:endParaRPr lang="es-ES" sz="4800" dirty="0">
              <a:latin typeface="Helvetica" panose="020B0604020202020204" pitchFamily="34" charset="0"/>
            </a:endParaRPr>
          </a:p>
        </p:txBody>
      </p:sp>
      <p:pic>
        <p:nvPicPr>
          <p:cNvPr id="10" name="Imagen 9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0F304C9E-B3C4-40A3-BCFE-BBCA09546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16" y="1847870"/>
            <a:ext cx="3646884" cy="4675493"/>
          </a:xfrm>
          <a:prstGeom prst="rect">
            <a:avLst/>
          </a:prstGeom>
        </p:spPr>
      </p:pic>
      <p:pic>
        <p:nvPicPr>
          <p:cNvPr id="2050" name="Picture 2" descr="Resultado de imagen de thanks for your attention any questions">
            <a:extLst>
              <a:ext uri="{FF2B5EF4-FFF2-40B4-BE49-F238E27FC236}">
                <a16:creationId xmlns:a16="http://schemas.microsoft.com/office/drawing/2014/main" id="{BD50C332-BA9D-4C7A-9F9F-FDAC881AF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002" y="1847870"/>
            <a:ext cx="3682232" cy="467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84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magen que contiene cielo, exterior, edificio, árbol&#10;&#10;Descripción generada con confianza muy alta">
            <a:extLst>
              <a:ext uri="{FF2B5EF4-FFF2-40B4-BE49-F238E27FC236}">
                <a16:creationId xmlns:a16="http://schemas.microsoft.com/office/drawing/2014/main" id="{21B23752-3E35-44FC-83CA-756EEEDAD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47746AD-9F02-4D6A-9691-1CF5AEDC5A59}"/>
              </a:ext>
            </a:extLst>
          </p:cNvPr>
          <p:cNvSpPr/>
          <p:nvPr/>
        </p:nvSpPr>
        <p:spPr>
          <a:xfrm>
            <a:off x="232012" y="163773"/>
            <a:ext cx="11791666" cy="6564573"/>
          </a:xfrm>
          <a:prstGeom prst="round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C76CE-7610-4E8B-830C-84BFED4E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9611" y="2879847"/>
            <a:ext cx="3144982" cy="2608884"/>
          </a:xfrm>
        </p:spPr>
        <p:txBody>
          <a:bodyPr>
            <a:normAutofit/>
          </a:bodyPr>
          <a:lstStyle/>
          <a:p>
            <a:r>
              <a:rPr lang="es-ES" dirty="0" err="1">
                <a:latin typeface="Helvetica" panose="020B0604020202020204" pitchFamily="34" charset="0"/>
              </a:rPr>
              <a:t>Foundations</a:t>
            </a:r>
            <a:endParaRPr lang="es-ES" dirty="0">
              <a:latin typeface="Helvetica" panose="020B0604020202020204" pitchFamily="34" charset="0"/>
            </a:endParaRPr>
          </a:p>
          <a:p>
            <a:r>
              <a:rPr lang="es-ES" dirty="0" err="1">
                <a:latin typeface="Helvetica" panose="020B0604020202020204" pitchFamily="34" charset="0"/>
              </a:rPr>
              <a:t>Versions</a:t>
            </a:r>
            <a:endParaRPr lang="es-ES" dirty="0">
              <a:latin typeface="Helvetica" panose="020B0604020202020204" pitchFamily="34" charset="0"/>
            </a:endParaRPr>
          </a:p>
          <a:p>
            <a:r>
              <a:rPr lang="es-ES" dirty="0">
                <a:latin typeface="Helvetica" panose="020B0604020202020204" pitchFamily="34" charset="0"/>
              </a:rPr>
              <a:t>CRUD</a:t>
            </a:r>
          </a:p>
          <a:p>
            <a:r>
              <a:rPr lang="es-ES" dirty="0">
                <a:latin typeface="Helvetica" panose="020B0604020202020204" pitchFamily="34" charset="0"/>
              </a:rPr>
              <a:t>Demo</a:t>
            </a:r>
          </a:p>
          <a:p>
            <a:r>
              <a:rPr lang="es-ES" dirty="0" err="1">
                <a:latin typeface="Helvetica" panose="020B0604020202020204" pitchFamily="34" charset="0"/>
              </a:rPr>
              <a:t>Questions</a:t>
            </a:r>
            <a:endParaRPr lang="es-ES" dirty="0">
              <a:latin typeface="Helvetica" panose="020B0604020202020204" pitchFamily="34" charset="0"/>
            </a:endParaRPr>
          </a:p>
          <a:p>
            <a:endParaRPr lang="es-ES" dirty="0">
              <a:latin typeface="Helvetica" panose="020B0604020202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3874969-67A8-4E51-9436-020BB4E4F5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6" r="21490" b="24939"/>
          <a:stretch/>
        </p:blipFill>
        <p:spPr>
          <a:xfrm>
            <a:off x="745114" y="554028"/>
            <a:ext cx="1288402" cy="1088860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8CCA083-B264-4095-841B-7B20E64E92E2}"/>
              </a:ext>
            </a:extLst>
          </p:cNvPr>
          <p:cNvSpPr txBox="1">
            <a:spLocks/>
          </p:cNvSpPr>
          <p:nvPr/>
        </p:nvSpPr>
        <p:spPr>
          <a:xfrm>
            <a:off x="2311124" y="554029"/>
            <a:ext cx="9135762" cy="1088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s-ES" sz="4800" dirty="0" err="1">
                <a:latin typeface="Helvetica" panose="020B0604020202020204" pitchFamily="34" charset="0"/>
              </a:rPr>
              <a:t>Roadmap</a:t>
            </a:r>
            <a:endParaRPr lang="es-ES" sz="4800" dirty="0">
              <a:latin typeface="Helvetica" panose="020B0604020202020204" pitchFamily="34" charset="0"/>
            </a:endParaRPr>
          </a:p>
          <a:p>
            <a:pPr algn="r">
              <a:lnSpc>
                <a:spcPct val="150000"/>
              </a:lnSpc>
            </a:pPr>
            <a:endParaRPr lang="es-ES" sz="4800" dirty="0">
              <a:latin typeface="Helvetica" panose="020B0604020202020204" pitchFamily="34" charset="0"/>
            </a:endParaRPr>
          </a:p>
        </p:txBody>
      </p:sp>
      <p:pic>
        <p:nvPicPr>
          <p:cNvPr id="4" name="Imagen 3" descr="Imagen que contiene camino, escena, carretera, árbol&#10;&#10;Descripción generada con confianza muy alta">
            <a:extLst>
              <a:ext uri="{FF2B5EF4-FFF2-40B4-BE49-F238E27FC236}">
                <a16:creationId xmlns:a16="http://schemas.microsoft.com/office/drawing/2014/main" id="{D9333A2A-24A1-4306-981A-B88BDB39C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98" y="2585741"/>
            <a:ext cx="4851828" cy="3226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9046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magen que contiene cielo, exterior, edificio, árbol&#10;&#10;Descripción generada con confianza muy alta">
            <a:extLst>
              <a:ext uri="{FF2B5EF4-FFF2-40B4-BE49-F238E27FC236}">
                <a16:creationId xmlns:a16="http://schemas.microsoft.com/office/drawing/2014/main" id="{21B23752-3E35-44FC-83CA-756EEEDAD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47746AD-9F02-4D6A-9691-1CF5AEDC5A59}"/>
              </a:ext>
            </a:extLst>
          </p:cNvPr>
          <p:cNvSpPr/>
          <p:nvPr/>
        </p:nvSpPr>
        <p:spPr>
          <a:xfrm>
            <a:off x="232012" y="163773"/>
            <a:ext cx="11791666" cy="6564573"/>
          </a:xfrm>
          <a:prstGeom prst="round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C76CE-7610-4E8B-830C-84BFED4E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9611" y="2879847"/>
            <a:ext cx="3144982" cy="2608884"/>
          </a:xfrm>
        </p:spPr>
        <p:txBody>
          <a:bodyPr>
            <a:normAutofit/>
          </a:bodyPr>
          <a:lstStyle/>
          <a:p>
            <a:r>
              <a:rPr lang="es-ES" b="1" dirty="0" err="1">
                <a:latin typeface="Helvetica" panose="020B0604020202020204" pitchFamily="34" charset="0"/>
              </a:rPr>
              <a:t>Foundations</a:t>
            </a:r>
            <a:endParaRPr lang="es-ES" b="1" dirty="0">
              <a:latin typeface="Helvetica" panose="020B0604020202020204" pitchFamily="34" charset="0"/>
            </a:endParaRPr>
          </a:p>
          <a:p>
            <a:r>
              <a:rPr lang="es-ES" dirty="0" err="1">
                <a:latin typeface="Helvetica" panose="020B0604020202020204" pitchFamily="34" charset="0"/>
              </a:rPr>
              <a:t>Versions</a:t>
            </a:r>
            <a:endParaRPr lang="es-ES" dirty="0">
              <a:latin typeface="Helvetica" panose="020B0604020202020204" pitchFamily="34" charset="0"/>
            </a:endParaRPr>
          </a:p>
          <a:p>
            <a:r>
              <a:rPr lang="es-ES" dirty="0">
                <a:latin typeface="Helvetica" panose="020B0604020202020204" pitchFamily="34" charset="0"/>
              </a:rPr>
              <a:t>CRUD</a:t>
            </a:r>
          </a:p>
          <a:p>
            <a:r>
              <a:rPr lang="es-ES" dirty="0">
                <a:latin typeface="Helvetica" panose="020B0604020202020204" pitchFamily="34" charset="0"/>
              </a:rPr>
              <a:t>Demo</a:t>
            </a:r>
          </a:p>
          <a:p>
            <a:r>
              <a:rPr lang="es-ES" dirty="0" err="1">
                <a:latin typeface="Helvetica" panose="020B0604020202020204" pitchFamily="34" charset="0"/>
              </a:rPr>
              <a:t>Questions</a:t>
            </a:r>
            <a:endParaRPr lang="es-ES" dirty="0">
              <a:latin typeface="Helvetica" panose="020B0604020202020204" pitchFamily="34" charset="0"/>
            </a:endParaRPr>
          </a:p>
          <a:p>
            <a:endParaRPr lang="es-ES" dirty="0">
              <a:latin typeface="Helvetica" panose="020B0604020202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3874969-67A8-4E51-9436-020BB4E4F5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6" r="21490" b="24939"/>
          <a:stretch/>
        </p:blipFill>
        <p:spPr>
          <a:xfrm>
            <a:off x="745114" y="554028"/>
            <a:ext cx="1288402" cy="1088860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8CCA083-B264-4095-841B-7B20E64E92E2}"/>
              </a:ext>
            </a:extLst>
          </p:cNvPr>
          <p:cNvSpPr txBox="1">
            <a:spLocks/>
          </p:cNvSpPr>
          <p:nvPr/>
        </p:nvSpPr>
        <p:spPr>
          <a:xfrm>
            <a:off x="2311124" y="554029"/>
            <a:ext cx="9135762" cy="1088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s-ES" sz="4800" dirty="0" err="1">
                <a:latin typeface="Helvetica" panose="020B0604020202020204" pitchFamily="34" charset="0"/>
              </a:rPr>
              <a:t>Roadmap</a:t>
            </a:r>
            <a:endParaRPr lang="es-ES" sz="4800" dirty="0">
              <a:latin typeface="Helvetica" panose="020B0604020202020204" pitchFamily="34" charset="0"/>
            </a:endParaRPr>
          </a:p>
          <a:p>
            <a:pPr algn="r">
              <a:lnSpc>
                <a:spcPct val="150000"/>
              </a:lnSpc>
            </a:pPr>
            <a:endParaRPr lang="es-ES" sz="4800" dirty="0">
              <a:latin typeface="Helvetica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8274930-B4F7-4FA2-B17E-41275DB5B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06" b="90566" l="9705" r="89873">
                        <a14:foregroundMark x1="37975" y1="10849" x2="59072" y2="10377"/>
                        <a14:foregroundMark x1="59072" y1="10377" x2="60759" y2="10377"/>
                        <a14:foregroundMark x1="35865" y1="89151" x2="58650" y2="89151"/>
                        <a14:foregroundMark x1="58650" y1="89151" x2="62869" y2="905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413" y="2950511"/>
            <a:ext cx="2592522" cy="23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5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magen que contiene cielo, exterior, edificio, árbol&#10;&#10;Descripción generada con confianza muy alta">
            <a:extLst>
              <a:ext uri="{FF2B5EF4-FFF2-40B4-BE49-F238E27FC236}">
                <a16:creationId xmlns:a16="http://schemas.microsoft.com/office/drawing/2014/main" id="{21B23752-3E35-44FC-83CA-756EEEDAD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47746AD-9F02-4D6A-9691-1CF5AEDC5A59}"/>
              </a:ext>
            </a:extLst>
          </p:cNvPr>
          <p:cNvSpPr/>
          <p:nvPr/>
        </p:nvSpPr>
        <p:spPr>
          <a:xfrm>
            <a:off x="232012" y="163773"/>
            <a:ext cx="11791666" cy="6564573"/>
          </a:xfrm>
          <a:prstGeom prst="round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3874969-67A8-4E51-9436-020BB4E4F5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6" r="21490" b="24939"/>
          <a:stretch/>
        </p:blipFill>
        <p:spPr>
          <a:xfrm>
            <a:off x="745114" y="554028"/>
            <a:ext cx="1288402" cy="1088860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8CCA083-B264-4095-841B-7B20E64E92E2}"/>
              </a:ext>
            </a:extLst>
          </p:cNvPr>
          <p:cNvSpPr txBox="1">
            <a:spLocks/>
          </p:cNvSpPr>
          <p:nvPr/>
        </p:nvSpPr>
        <p:spPr>
          <a:xfrm>
            <a:off x="2311124" y="554029"/>
            <a:ext cx="9135762" cy="1088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s-ES" sz="4800" dirty="0" err="1">
                <a:latin typeface="Helvetica" panose="020B0604020202020204" pitchFamily="34" charset="0"/>
              </a:rPr>
              <a:t>Foundations</a:t>
            </a:r>
            <a:endParaRPr lang="es-ES" sz="4800" dirty="0">
              <a:latin typeface="Helvetica" panose="020B0604020202020204" pitchFamily="34" charset="0"/>
            </a:endParaRPr>
          </a:p>
          <a:p>
            <a:pPr algn="r">
              <a:lnSpc>
                <a:spcPct val="150000"/>
              </a:lnSpc>
            </a:pPr>
            <a:endParaRPr lang="es-ES" sz="4800" dirty="0">
              <a:latin typeface="Helvetica" panose="020B0604020202020204" pitchFamily="34" charset="0"/>
            </a:endParaRPr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8230CD5E-DCB3-4AEB-A337-7B18E97D8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786445"/>
              </p:ext>
            </p:extLst>
          </p:nvPr>
        </p:nvGraphicFramePr>
        <p:xfrm>
          <a:off x="568500" y="1770375"/>
          <a:ext cx="11054999" cy="4830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1619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magen que contiene cielo, exterior, edificio, árbol&#10;&#10;Descripción generada con confianza muy alta">
            <a:extLst>
              <a:ext uri="{FF2B5EF4-FFF2-40B4-BE49-F238E27FC236}">
                <a16:creationId xmlns:a16="http://schemas.microsoft.com/office/drawing/2014/main" id="{21B23752-3E35-44FC-83CA-756EEEDAD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47746AD-9F02-4D6A-9691-1CF5AEDC5A59}"/>
              </a:ext>
            </a:extLst>
          </p:cNvPr>
          <p:cNvSpPr/>
          <p:nvPr/>
        </p:nvSpPr>
        <p:spPr>
          <a:xfrm>
            <a:off x="232012" y="163773"/>
            <a:ext cx="11791666" cy="6564573"/>
          </a:xfrm>
          <a:prstGeom prst="round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C76CE-7610-4E8B-830C-84BFED4E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9611" y="2879847"/>
            <a:ext cx="3144982" cy="2608884"/>
          </a:xfrm>
        </p:spPr>
        <p:txBody>
          <a:bodyPr>
            <a:normAutofit/>
          </a:bodyPr>
          <a:lstStyle/>
          <a:p>
            <a:r>
              <a:rPr lang="es-ES" dirty="0" err="1">
                <a:latin typeface="Helvetica" panose="020B0604020202020204" pitchFamily="34" charset="0"/>
              </a:rPr>
              <a:t>Foundations</a:t>
            </a:r>
            <a:endParaRPr lang="es-ES" dirty="0">
              <a:latin typeface="Helvetica" panose="020B0604020202020204" pitchFamily="34" charset="0"/>
            </a:endParaRPr>
          </a:p>
          <a:p>
            <a:r>
              <a:rPr lang="es-ES" b="1" dirty="0" err="1">
                <a:latin typeface="Helvetica" panose="020B0604020202020204" pitchFamily="34" charset="0"/>
              </a:rPr>
              <a:t>Versions</a:t>
            </a:r>
            <a:endParaRPr lang="es-ES" b="1" dirty="0">
              <a:latin typeface="Helvetica" panose="020B0604020202020204" pitchFamily="34" charset="0"/>
            </a:endParaRPr>
          </a:p>
          <a:p>
            <a:r>
              <a:rPr lang="es-ES" dirty="0">
                <a:latin typeface="Helvetica" panose="020B0604020202020204" pitchFamily="34" charset="0"/>
              </a:rPr>
              <a:t>CRUD</a:t>
            </a:r>
          </a:p>
          <a:p>
            <a:r>
              <a:rPr lang="es-ES" dirty="0">
                <a:latin typeface="Helvetica" panose="020B0604020202020204" pitchFamily="34" charset="0"/>
              </a:rPr>
              <a:t>Demo</a:t>
            </a:r>
          </a:p>
          <a:p>
            <a:r>
              <a:rPr lang="es-ES" dirty="0" err="1">
                <a:latin typeface="Helvetica" panose="020B0604020202020204" pitchFamily="34" charset="0"/>
              </a:rPr>
              <a:t>Questions</a:t>
            </a:r>
            <a:endParaRPr lang="es-ES" dirty="0">
              <a:latin typeface="Helvetica" panose="020B0604020202020204" pitchFamily="34" charset="0"/>
            </a:endParaRPr>
          </a:p>
          <a:p>
            <a:endParaRPr lang="es-ES" dirty="0">
              <a:latin typeface="Helvetica" panose="020B0604020202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3874969-67A8-4E51-9436-020BB4E4F5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6" r="21490" b="24939"/>
          <a:stretch/>
        </p:blipFill>
        <p:spPr>
          <a:xfrm>
            <a:off x="745114" y="554028"/>
            <a:ext cx="1288402" cy="1088860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8CCA083-B264-4095-841B-7B20E64E92E2}"/>
              </a:ext>
            </a:extLst>
          </p:cNvPr>
          <p:cNvSpPr txBox="1">
            <a:spLocks/>
          </p:cNvSpPr>
          <p:nvPr/>
        </p:nvSpPr>
        <p:spPr>
          <a:xfrm>
            <a:off x="2311124" y="554029"/>
            <a:ext cx="9135762" cy="1088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s-ES" sz="4800" dirty="0" err="1">
                <a:latin typeface="Helvetica" panose="020B0604020202020204" pitchFamily="34" charset="0"/>
              </a:rPr>
              <a:t>Roadmap</a:t>
            </a:r>
            <a:endParaRPr lang="es-ES" sz="4800" dirty="0">
              <a:latin typeface="Helvetica" panose="020B0604020202020204" pitchFamily="34" charset="0"/>
            </a:endParaRPr>
          </a:p>
          <a:p>
            <a:pPr algn="r">
              <a:lnSpc>
                <a:spcPct val="150000"/>
              </a:lnSpc>
            </a:pPr>
            <a:endParaRPr lang="es-ES" sz="4800" dirty="0">
              <a:latin typeface="Helvetica" panose="020B0604020202020204" pitchFamily="34" charset="0"/>
            </a:endParaRPr>
          </a:p>
        </p:txBody>
      </p:sp>
      <p:pic>
        <p:nvPicPr>
          <p:cNvPr id="1026" name="Picture 2" descr="data:image/png;base64,iVBORw0KGgoAAAANSUhEUgAAASUAAACsCAMAAAAKcUrhAAAAkFBMVEX///8AAADo6Oj7+/vc3NzExMT39/fy8vLk5OTr6+v29vbX19fd3d3v7++ysrLPz8+8vLyYmJjKysqSkpKrq6u+vr6Dg4Nra2t9fX2hoaFdXV2MjIw7OzuoqKiwsLBUVFQtLS01NTVERER2dnZmZmYhISETExNNTU0aGhp/f39WVlZgYGAlJSU/Pz83NzcLCwvI7D7hAAAYXUlEQVR4nO1dCXurOK8+bAHCDgEChIQtIWv7///dtTBkIyk2OJ0z8933mTltU2rDiy1LsiT/+fOPQOYVUXN92zRtydL5+Wd7m/Oia0dOEgReZFr8ZzubDpm3TKessx33hOyYmDp7rgReispi+9TZrnYsgXlfLGC4iyD++n5m5wHfxXKtsbt9LYqf+blhX1rMOmIC1U+OP7LziDpxpzM1M6vBjrKUwcMxgeAG/feZ1VUZeE60tn1J8s0oKeP88YrYNKb06j5SdK7DwDElSxNFS1oEx9t8X7N6zgkQ3PJBAOXHZeRrxsuRMhPNQ3E/IU/+yBE1W2S3HqtI0mfPDQnKIm4v+Pqn552SnK93u60iXxkeHrJuBqvrH+2TMatR1L2Y3dJX319mrL/wZaU8ohNWkK6iaBv4VE8ru8l1MIQKZbdmNxw9bfBat+VpQdkHK8zSfXuzdUT7nA0Up+h4+mE89KBdWrEmkV1v4nF3GXWPE2F47QvNnAkKnJ60THuk8kkI2jlE/tCzBP+JM+4ex0NuO+Zid2JLgo0F294mutzFi2lJ92Z0PPzy4QnKEILXchQwGcUmHk+1PnxpSXzlE9L2hkfc3kjY7fLizFi1GOEWk4HLLEynOaYLFS80518aTsYJL2opSyPJWBJIWDzLq7GL+hq/iqsunoaTlNofIbV9sTYkRbzeXaVTz9QzsGzxx3chY2W9bDvguOP4tn4GlkjBJ4xtEy92zfcKsoofBTR+O+G0SY5lRdHcPUiqD+mazdvIxM80LjcWRQjfnp4lrTdeIt2Db0ZsBuw46BtCjYsOQt2M2M95bRrJU8/+CNuOrhbN2nZh4VkLG5oM3FfEoMEemhfxUVW/mRJnQ35SAo938mQqgnY0JeyafEBzrx82r/XGnPC5++kgFA9r01Q4zRItwJcNqzZvaKbDx9UNobPtuM62Ey4PnE1Ho50VIL2ze+ExWegBpN8gyTCrzlWQdZ/VzDtuRlOjod5pTAnHoGXhN6Zb5zYDrNoPqw+8nUPXye2BUDcMGg4/Lbivlk+LGn94+MgQ7pzBV2G34ViwZKFWqunN/Ij8gaVl85nKWCZ1aKVft8iFt9cyBUg4fH/aK9qoMtsAthPS3RcW3jPuM959Ab+SHP8E2kExXQ20Pj/f0J1Hid3ziSgOU2FoHWE/s3RsCTsRG/ENin3GwMGxuVtz/s2IuCeA8Qwqzp7BREHGJ0fmS/y7wT+TBGZQcK+cTYGOzAYGzfzzMPssgfK0ZRN7YS7/+hgOMmjZI0vKH671Efw/7mE51U3lcEEhO/2doSktlucwSc1Hp6Qwl2Vd9G3bXKQRRmraCJKmqLqIoPPz+dTHmhu6K9mm2UyQv3sgtdsa3K6U0CpsqO4iCes9R4LtRxxDIyAYiqghKKpBSDbvRlRm9X3ICBk5dyB1f89FV5J8W4JYFP7nByGSvLq0Tp0Gh7B4knHnVXEKwzJxnIUpaZqoKIqu8HMZRr4w53U3DepGS/MIbx4AplO28GpaghoMbUq16K1p31nlrH1LU3ieV3le81Nnebqcm5sfbs7P+ncyhN3uvPr62t7H5dCYejm6vkBfVXO5+jl87gUItTc7QZNBs1zXXDheUNWrr5eBc7j7wdb66tY40LhIYZYV7fdzJJU1X5LsKLUbgPxep2skwh0H/Rcsl4GTLAMPDfUmFojQbNH6g1vV7AgxVoanTX2CuDDE49wwVH54n1qcRs6+LiNX5jtDnpylUTtiMTlLOs0NDULkvnoCNLsc0UrtW5amqoYhG4quWZZk24t2efYtFw1lyxLldmFW6PbhYZiPcsaA74DQ46SGw9eQw+JswTB4TTLTNF0g5YQ3ZGqlRKcLfuGmsEQYxjGLx3TwDu70DcGGJRo9BlgietWC8PjCYHOO0GASml0SmUcCXEJa6tqdtOHKhCWRbvO1Y0mv6tPBWYMUNVSkpKFpbUYgsr1yc7ktSfviVJYhzDRwB5EqzOCAdB4Eycpzn6MoVN0yo2D4jUksWLKoYh1m3Zo4R6/5EK/uluhdVtQIm9KLooXtSyAO4THiYwxeOggeIfSZ4bEkGCLEN7uW7Z2aMMtVYOoy+tiNkLqfd6rMYGtMWJKoPNSN8nEv7ecGLyqGLA+aafbVEzsIob+IqnaIacmeVcTB1lwWzmW/sbFJ0SgfhCr0I9DbuBBe+kZ662aAtweyOgyrY1wmke0SxPuy8GovqLaEXLjLUQGh/k0bHYJxev87XaN1UFoPq9NMNhDms2efhmgvnKSsjsXlsir6q0VEvEADmr3iUSMY8Uu6wPOM9SVQ5W3nUMXHy3W+7rOv4hifTvGxLlbPBlBfkAUcR5HWZb9uhAAauY6vM40q0RoJkYYHz0nXtgVGv6Kh5dFLyhBQluUy8TwvbdJhdGRRvxitdJvIjbneyDHLttOkjOv6WKF+DoljWnq7G4cUHclF2v3DX0rkvgftgL/KOlIvIJcR3b0yeidAYxHje6FiKe1Y4uvjqSqDKInP3Fucj1WwPGKxZ5KPQQvTGT83d4kPSGBb91kzwrCiqrAIeNoSL9CAJgbwyWidK5rkm4vlppvf+6/6eNysOo0Gv8oFeViHi5cHHRmdOs+j1u31InXKy9Xbs88uxfF02hT5fvgVqwyCAGZ0Jn4TDvU2vF0wePCTtXJuzuvIwnRS/GNErnrbb2LDZiqP9G0nXN0PsMHWDOpYAqGn+vF07qWGpVG5BxG3I700HfTWCaoIRp5kESQUC50GMm+UANXo/clckZyy2lyKokarIIzY53ms0zlOGpZG7fJF5GM2mZom8wgcVOVsr67VfX5cJsiKgmzSNKlWkJZcJsGpy7X+Xj3bjBad27thadSWUUQ+Zku2QdfcGW5Y1fkWumUj83KzOoNDvaiShcV3TyTziqLK/fFp0zlOkidRQK5qOeRjNma72cbtJuf5R3RKYtCxpCXBsrppEYaO9DFDvTP6kUWvSZJ0/SQhZ4nUkiEEg2yDgI6lsmPJ486rSx12f9su0rfojS6Q8LoKJ+TmH6lVTIiHcNVxqKhcAg1L2+a7R1/RTJZltO7c5Lp6KJNkk92mc0r+NrL2qyIii0FXdF1/cMEJM0XzU/JsOwYs5XQxvOC9polKvwl6m/xtnLu/6KlFbnmq28Tn1iImWG8ZsIT6o1lRYAN83D4QOUtCJ+xmuuXaaycJkqB1FHpfSKeJy2Ttt0UyIqJdy6kszX5SpV8ANsBpNIcbyFnSaQzLYT+r28XMCbKqzpFezbc3ojV7rF54qpsY1pltmunCttde+CwbFEpVGuIDxrn+TOKZbbHNgDPxExp30xfTtKw3mw3SL52ocfxL3W+z4tlCgjBemvFYcHTS/oaUmCVpnHL/Dl47DiTbB7PZS9bU8cNAII3OVTzMUF4zb95gwYCglrcPGBHLP59KBgxiSSd5X8GmZOlyNeO05Hju3CiyV2SdmdSO1rkNIRXJzfkbEY8QxiyF03M9YG+QJrIcjaVds7p0xQmaaJvN3ZzHnn2h881dBaFDLJP9ye/+AeFYGXEDYonYoQEoul01w04tbZ2EjdaoxV+XYlMXdV2E7YipcHxRfRXESUbaB2OWqunZHstOlSYEYulrZE/EjhOfbTZUNVZ3uaGkZKnuphQ1TsSOk1Zn4M1FmkZpijRI7aYazGW5Ce4iXwYrEm/sTBUhIBXCluy+HnKiTFXZjE4lK4h3hCO8JX+5N1CwTqcsr870boN5WLWqfnpEXpPSoPq67+qFCDpSZphVo1naE7uxHBzeIcIi6XnJMizyDV6HEUto7CMZeMnOrdd3+G6CbsGxoyQ4QF3Mte/7duSVbyKw+3ZqTr7jim+KMHqphzl5OrhDk2M0rMYkreJsvKSE+87q0DFdUdFFhecVXembIlAogWpPLxzLEk/+6B7bpD6nU/EEw5DnBq9otlNdVkW49CJbGwgnbzDjKCNIyrEs6eQOmoRdFQLAmtJU7QPKSVDlPQRXllQFAu11yFTQRFHXwV+moC/oR98E2OjXNxPRJb/TA1uWTEq3Rx8KLUteN/bC17O8h07qLciN6vBvYwnCkagUU6djSZjPdcmMqlWWnc/73fdutz+fz1me56v6eArLZRlDCsS2m58BOUvxC9+vMNd9M3K8JEgSz3OiKFqg0epL7vA8BpamKfM2RxlnE72U9oiylxGD85toLMiT0euHQE/esp1y87428WBz01mCvGGqBcUcq+6Tb4oJWaNVas7yWDyX0f7e9XJfBtuDkTDN5Clp5ZI9Ml5wTs7S/LtZDi0zCjdFg7h0TEm5uS4g6g8tHr69RnOQ5JbvBqcwN1QVaQS9Cr74t4bklL3CtBAiRPXU0kiWdG5PypI83Wv2AKljyYrC+jZzv3MIXzVtybXNqM0DuuCR+iyDwI1NpVWOZcnitqRuLJXBztA93FaqJNz2vDoi1MUlz94Jut3m0BPUK47SQnFHR+hmpJdqI8M13gFYejUvDdd0gvAUH+NTGTiLtelLkvXy/eQcpU9AG8lSRB5x5zOpFnQDsDQplWzWGMU0b04cyVJA7rxbUIUwDgO92GlF0uYNSzRGDt+xpHpxfIDy8gN/0EqjkJwlj3HdTkgKmRSfgVmiUSbUjiW3c/9jVVwKCmhrn63iqiqXSRKE1aloZGTjC9hcq3wNImzDwXgpRar2sgyryzceC7IEvkskQSRLV1TSVECeSKv6AbNG0tNUjDFuktDQbC/O8I8/ZRA3S0ZOPpbqlviHQGYYksqzirk/Z9nw7BSmsvSnSTigETQzjjs8fNBqYLLouq7lrlMHQvKrTbGpwjJBBpfNt3eakXaRd3qugQP8VF7BZ+7ILw8lGW6QVvb20MQEUy0A49YLhbyomLB/P7jnouY2B5B4h6rOCDPlG5Z+dArwkhfn5/y0dNauZfnrxZOkbliicnyPYwn0X8IUCYMqoGpGwD08I963FARhJgjXXFlhJquauewXZdg/Dr0L4eu473JMvgLY5YR7Qwrz4oQgfH0ogb3anrMtyLJsBWmhX+fb7sA+TMqb+fK0yOKsPJpJex6V+wK+Z0LjTJ/qf+0BJgwyUQQzCV8WHskTqRvnvOZCZtBTA3iDn8a4PI7KtATPJmHeq8amkNkdQOhfvZ+aJNmpkxzC4yaOw6WzkIZ7w6stTbDBaZRc2nDE3j6XLryDANSOj2fg0whoFKbynVwSGocl7OTokCGC4bb5ozDSCT3H9r0EEGYtnqsT0ABYmhQpgH38NH644LrTJOi+VwKQWX0s3voiGlJb0UACu11NNKdEyjs41L/R/0jo5l+r1aU+IT3skDhRCiY80goIsvyBpVEJ2R3wkTd0iSiN4jD3SEtUNcEaOUdc6tvELNkDzV4x3OJklnABCBpJE+E8Kr9e1cfLM1O7DCGHoE4kGIMAGWElPumIgqU1fnCj6p8dOZIlECvEA+HVxManjdDs1kb3ZitkDMhIEiHwBvp2LryRHxQsLboHh5J8qqLZyTHf7t8XxBpuEVhqhYogqE3Fizvvsm5JPpQUCpbh6VTk3yuv5+bAtcVovJULLqO4ukXjeyB8nYtXDy7MVdg41jXJNlMoV7UM47pY5V8XgsweiOQHoejfUlq5faApihWFL+XGs4cexzjTeF/sMfVUG2ueMFPpJUuTAHIJlnEtCOvVK1ae8axVas2nZ4pVVhrDkkQ4NwDrj7B0VQllywmCMv+JpJ5oaGN6KNQ4dwxLuKgy2Wb9mvHmAFbWng1o/80Sva/7YgkXCqJkKaO/T3yiFZmKz56l88s3JEq+6US2pRvzP4KhWeIPJHzRsmRxGfVt/sFng5Gp+ClzlmDYTMtsqWhZ0sZEMuPTJ8hMlIg5S9/EMvEdEvqxROzmvwEbQmQWp8OcJfKV4x0aQyCjuK1RLGGjmswxlXyCpYknXYi/whLWUsjC6ZfMNQFu8gFYAi1L7pUlKJzsahDl8ibM5Qas85KpEPEnWJpaWwgWgIzi+itLwVXH+N5tz/lqddks128cf+2FRB2s6FI+CEAsEv/8UXlLeuV1D0ey9LZ09bkuTd99LFFFwxKT43LuMetY4jU/Kussy7bn87kIHVtUoTwMMtZ110+TU7eX8qJ/8J3QRC+0LMnvSLpht912Z2BTsCQwP0XPaFlaD99yi776q70m7y3c1jb+GuyLu/FPwZLSOQ94p6rrTRweEiddQMgaBJSrjRAUhNlcRiNj4ZXHYUsdducbx4nMq6oupZETXH6651e7JSC+aWI8ujXOICvAjs3rHTlLWmdtvrPedzBf7qywwRaBpWe1X9DMIH7n5Xvl4D7SZSlZVz/Lule3rY92LJ3JWZK6UFHxZVRAH4MtvmIJY2b52HsOu09rtGBLpin1jgxukNJ5dN17P5FmOofqeGnrwe3yVREGh2VkWdI6OpSneNnK8Jycpei2tSvwiub6ZuodwtOmWPVf/f5yDIfvHViacCrytRGaPRT3VVwZOF/n8/dBuK0cIFHLDm+3diHLEmizmyQXSVPnZIYVsDT9BLILVY6FOSanqVUbSEJvK+Zbu8DS9NDokirHIhqjx2I7jmj/v2B+LiAblhZUO+DemKOTQ3KWtlT+ZRIAS9PLOLhULAVjEiFba4bkjY7OxH8LYGl64RSdspjXiFrDbSELAhkqMzdQGLEkULFUjTnesGWJoB+RMpeBAMMszQwekkRFXf1hsud0kTkjdI+ImCWJ/WHoxlUuWfmlrpaR2RyKYFmaZa+jIK7zW73k83FpvlliQxptIh5TWiUlZmkxMfDhFa4S0TBT57AZPF3qdTiaR/Pc8RgNbUEslzzKfD0SPPcsiK4NxUGcJNzUYI7meX5vlb7ehLZpTlk+jRlLPjFL5QdOCP7+cZOrjf8QFHvhnX6If7doVq3TrUeo6w2nHg0bCi4xS9XIev0/YU8R7ae65ptRINKM8bB9Cj6+Hh+3XR1Lx4ls271FvPCW5du24ywdR73mRhDodpsPHBGcMZnFPE1o5qFlKeBe46vaXC6PXi7lj4wJJVCqi6v9ri0cL0kgUmyqQX+cGHyKYdCsKkFrG/Nx3iQxDS0YXOOYweYuQfOXjqX7Uxs7uWmIcFiDq5PUJnm4ZRbjU6CxX4ObB0EA7+qMd82oLH5iK+w22gmaL7on8u4aaOPDyusH39vssgmTaE1ytg5YkSwSgUeydI9Zc8RIEl5eaCNuNz8Jmq+7NW5eXmN+v7GeJ/VbJmu0ypiIOhpfZTC0BqkSnHqYHIJDeAjj+niE+ZKSsvQgQ2YQPC52Llb5wuWb0/HZHz7cZpojY1VsqDbgmFiIAlVlFf1jwHGZ5Xl/ruMwcFIoCKLB79UXY0+gYSkctVITB8OFBBaKrEnryFtW+HS04TYVzobJmhf3R+0OaODnLHTSh3rZIo30rkaxpELPe4ILAyprdzY3SKx9omDKl1iVptZqNxFNIZ+Y5rS5xxslcQUju3hEtMYABM0kix1/jd0BloiK5rnrcdlrsIVMorTYaMgxTtbBEKNxx01jnIOUykeVj2PJJ2QJakQzTo+7QrFg98Upw/pHxaXB97nYgER3IicoD8vjmS7GI+v8skhT0jQJTmx29aHTGvHTkygcEH/A3JDrQ+ClJM72vXm4zzdVEkk639s1oxvgGdLQZCktNw9HfcEx0L6FFtF3wxJcYYc3v3tAPrY83zjIcFqWpYma9oKZ8eC44uexmkOazhqt1Wi0SpKmKbjzM2GKBeif7O72H4JKKO4eeLsU4WZPmK4DmhXj7ObfB0Hc0lsQOTmpa0P+lVBt59Csqd/I3jwglJshXWRVn3f7mlTcXNjvD/wIoZxa15oUihQdTvhc611RhWEYaaN3wA49lgwkX+G4PicyXZ3x9njjfGB7ENsQhHdJhDQwQbGCQw0VUTKjZVeo44qsNHWWeuf23ykHvaVa/XCiKGC/CczX0VjUgOQJxoEJvwR5QNloEUfTtXRw6bDecv816MFlB1bCCYolSi5ULRIV3ULi7ymOsJgk6eeN+5OBU5wAUpznIXPj652IE/R1eV8TdUIXyLQuC+LSItOgY5cW05NehjDnJaeeypLA1RpsaTI97+gnaLvfVXIaCKLtHYiMw/dA9iVxUdbpCH/VRmUH7RNev3dQPrC9/wSmVWOv8OlyAiZBPjOuxNmDXVaMT05t2yV06DCAhJacuiwPzHf4bxD//PmIDxPNuLgKf0Ey3dWqnH54+3uYH2DJbZNEfkEXuI+r+IzwAAjbjHmbItKXFpJmflqkAhZ3LH2uF/ETNinjLIUfkW6y1SU/b7ma7Snnjwh+bS36V+OX3UD/Tmjsg3f/c5CDiQXf/xfQVECanuT2HweEr049wvN/ALz2e5b7fxH/BzUXhqlU+oMmAAAAAElFTkSuQmCC">
            <a:extLst>
              <a:ext uri="{FF2B5EF4-FFF2-40B4-BE49-F238E27FC236}">
                <a16:creationId xmlns:a16="http://schemas.microsoft.com/office/drawing/2014/main" id="{88A77D35-5210-42FE-835D-7FD25BF7E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65" y="2879847"/>
            <a:ext cx="4444204" cy="260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15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magen que contiene cielo, exterior, edificio, árbol&#10;&#10;Descripción generada con confianza muy alta">
            <a:extLst>
              <a:ext uri="{FF2B5EF4-FFF2-40B4-BE49-F238E27FC236}">
                <a16:creationId xmlns:a16="http://schemas.microsoft.com/office/drawing/2014/main" id="{21B23752-3E35-44FC-83CA-756EEEDAD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47746AD-9F02-4D6A-9691-1CF5AEDC5A59}"/>
              </a:ext>
            </a:extLst>
          </p:cNvPr>
          <p:cNvSpPr/>
          <p:nvPr/>
        </p:nvSpPr>
        <p:spPr>
          <a:xfrm>
            <a:off x="232012" y="163773"/>
            <a:ext cx="11791666" cy="6564573"/>
          </a:xfrm>
          <a:prstGeom prst="round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3874969-67A8-4E51-9436-020BB4E4F5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6" r="21490" b="24939"/>
          <a:stretch/>
        </p:blipFill>
        <p:spPr>
          <a:xfrm>
            <a:off x="745114" y="554028"/>
            <a:ext cx="1288402" cy="1088860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8CCA083-B264-4095-841B-7B20E64E92E2}"/>
              </a:ext>
            </a:extLst>
          </p:cNvPr>
          <p:cNvSpPr txBox="1">
            <a:spLocks/>
          </p:cNvSpPr>
          <p:nvPr/>
        </p:nvSpPr>
        <p:spPr>
          <a:xfrm>
            <a:off x="2311124" y="554029"/>
            <a:ext cx="9135762" cy="1088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s-ES" sz="4800" dirty="0" err="1">
                <a:latin typeface="Helvetica" panose="020B0604020202020204" pitchFamily="34" charset="0"/>
              </a:rPr>
              <a:t>Versions</a:t>
            </a:r>
            <a:endParaRPr lang="es-ES" sz="4800" dirty="0">
              <a:latin typeface="Helvetica" panose="020B0604020202020204" pitchFamily="34" charset="0"/>
            </a:endParaRPr>
          </a:p>
          <a:p>
            <a:pPr algn="r">
              <a:lnSpc>
                <a:spcPct val="150000"/>
              </a:lnSpc>
            </a:pPr>
            <a:endParaRPr lang="es-ES" sz="4800" dirty="0">
              <a:latin typeface="Helvetica" panose="020B0604020202020204" pitchFamily="34" charset="0"/>
            </a:endParaRP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027F0F2E-6BED-4C3C-9EDE-47734E38F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5505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1971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magen que contiene cielo, exterior, edificio, árbol&#10;&#10;Descripción generada con confianza muy alta">
            <a:extLst>
              <a:ext uri="{FF2B5EF4-FFF2-40B4-BE49-F238E27FC236}">
                <a16:creationId xmlns:a16="http://schemas.microsoft.com/office/drawing/2014/main" id="{21B23752-3E35-44FC-83CA-756EEEDAD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47746AD-9F02-4D6A-9691-1CF5AEDC5A59}"/>
              </a:ext>
            </a:extLst>
          </p:cNvPr>
          <p:cNvSpPr/>
          <p:nvPr/>
        </p:nvSpPr>
        <p:spPr>
          <a:xfrm>
            <a:off x="232012" y="163773"/>
            <a:ext cx="11791666" cy="6564573"/>
          </a:xfrm>
          <a:prstGeom prst="round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3874969-67A8-4E51-9436-020BB4E4F5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6" r="21490" b="24939"/>
          <a:stretch/>
        </p:blipFill>
        <p:spPr>
          <a:xfrm>
            <a:off x="745114" y="554028"/>
            <a:ext cx="1288402" cy="1088860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8CCA083-B264-4095-841B-7B20E64E92E2}"/>
              </a:ext>
            </a:extLst>
          </p:cNvPr>
          <p:cNvSpPr txBox="1">
            <a:spLocks/>
          </p:cNvSpPr>
          <p:nvPr/>
        </p:nvSpPr>
        <p:spPr>
          <a:xfrm>
            <a:off x="2311124" y="554029"/>
            <a:ext cx="9135762" cy="1088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s-ES" sz="4800" dirty="0" err="1">
                <a:latin typeface="Helvetica" panose="020B0604020202020204" pitchFamily="34" charset="0"/>
              </a:rPr>
              <a:t>Versions</a:t>
            </a:r>
            <a:r>
              <a:rPr lang="es-ES" sz="4800" dirty="0">
                <a:latin typeface="Helvetica" panose="020B0604020202020204" pitchFamily="34" charset="0"/>
              </a:rPr>
              <a:t> – </a:t>
            </a:r>
            <a:r>
              <a:rPr lang="es-ES" sz="4800" dirty="0" err="1">
                <a:latin typeface="Helvetica" panose="020B0604020202020204" pitchFamily="34" charset="0"/>
              </a:rPr>
              <a:t>Form</a:t>
            </a:r>
            <a:r>
              <a:rPr lang="es-ES" sz="4800" dirty="0">
                <a:latin typeface="Helvetica" panose="020B0604020202020204" pitchFamily="34" charset="0"/>
              </a:rPr>
              <a:t> </a:t>
            </a:r>
            <a:r>
              <a:rPr lang="es-ES" sz="4800" dirty="0" err="1">
                <a:latin typeface="Helvetica" panose="020B0604020202020204" pitchFamily="34" charset="0"/>
              </a:rPr>
              <a:t>Objects</a:t>
            </a:r>
            <a:endParaRPr lang="es-ES" sz="4800" dirty="0">
              <a:latin typeface="Helvetica" panose="020B0604020202020204" pitchFamily="34" charset="0"/>
            </a:endParaRPr>
          </a:p>
          <a:p>
            <a:pPr algn="r">
              <a:lnSpc>
                <a:spcPct val="150000"/>
              </a:lnSpc>
            </a:pPr>
            <a:endParaRPr lang="es-ES" sz="4800" dirty="0">
              <a:latin typeface="Helvetica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CBB71D-1B2F-4903-94FF-20C664AAE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91" y="2152028"/>
            <a:ext cx="5410200" cy="40671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F87C802-AD1C-490C-AF69-B945321792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943" y="2152028"/>
            <a:ext cx="5573582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48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magen que contiene cielo, exterior, edificio, árbol&#10;&#10;Descripción generada con confianza muy alta">
            <a:extLst>
              <a:ext uri="{FF2B5EF4-FFF2-40B4-BE49-F238E27FC236}">
                <a16:creationId xmlns:a16="http://schemas.microsoft.com/office/drawing/2014/main" id="{21B23752-3E35-44FC-83CA-756EEEDAD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47746AD-9F02-4D6A-9691-1CF5AEDC5A59}"/>
              </a:ext>
            </a:extLst>
          </p:cNvPr>
          <p:cNvSpPr/>
          <p:nvPr/>
        </p:nvSpPr>
        <p:spPr>
          <a:xfrm>
            <a:off x="232012" y="163773"/>
            <a:ext cx="11791666" cy="6564573"/>
          </a:xfrm>
          <a:prstGeom prst="round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3874969-67A8-4E51-9436-020BB4E4F5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6" r="21490" b="24939"/>
          <a:stretch/>
        </p:blipFill>
        <p:spPr>
          <a:xfrm>
            <a:off x="745114" y="554028"/>
            <a:ext cx="1288402" cy="1088860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8CCA083-B264-4095-841B-7B20E64E92E2}"/>
              </a:ext>
            </a:extLst>
          </p:cNvPr>
          <p:cNvSpPr txBox="1">
            <a:spLocks/>
          </p:cNvSpPr>
          <p:nvPr/>
        </p:nvSpPr>
        <p:spPr>
          <a:xfrm>
            <a:off x="2311124" y="554029"/>
            <a:ext cx="9135762" cy="1088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s-ES" sz="4800" dirty="0" err="1">
                <a:latin typeface="Helvetica" panose="020B0604020202020204" pitchFamily="34" charset="0"/>
              </a:rPr>
              <a:t>Versions</a:t>
            </a:r>
            <a:r>
              <a:rPr lang="es-ES" sz="4800" dirty="0">
                <a:latin typeface="Helvetica" panose="020B0604020202020204" pitchFamily="34" charset="0"/>
              </a:rPr>
              <a:t> – </a:t>
            </a:r>
            <a:r>
              <a:rPr lang="es-ES" sz="4800" dirty="0" err="1">
                <a:latin typeface="Helvetica" panose="020B0604020202020204" pitchFamily="34" charset="0"/>
              </a:rPr>
              <a:t>Entities</a:t>
            </a:r>
            <a:r>
              <a:rPr lang="es-ES" sz="4800" dirty="0">
                <a:latin typeface="Helvetica" panose="020B0604020202020204" pitchFamily="34" charset="0"/>
              </a:rPr>
              <a:t> </a:t>
            </a:r>
            <a:r>
              <a:rPr lang="es-ES" sz="4800" dirty="0" err="1">
                <a:latin typeface="Helvetica" panose="020B0604020202020204" pitchFamily="34" charset="0"/>
              </a:rPr>
              <a:t>Name</a:t>
            </a:r>
            <a:endParaRPr lang="es-ES" sz="4800" dirty="0">
              <a:latin typeface="Helvetica" panose="020B0604020202020204" pitchFamily="34" charset="0"/>
            </a:endParaRPr>
          </a:p>
          <a:p>
            <a:pPr algn="r">
              <a:lnSpc>
                <a:spcPct val="150000"/>
              </a:lnSpc>
            </a:pPr>
            <a:endParaRPr lang="es-ES" sz="4800" dirty="0">
              <a:latin typeface="Helvetica" panose="020B0604020202020204" pitchFamily="34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98A5544-5F74-4B34-AE3D-B495600D4A99}"/>
              </a:ext>
            </a:extLst>
          </p:cNvPr>
          <p:cNvSpPr/>
          <p:nvPr/>
        </p:nvSpPr>
        <p:spPr>
          <a:xfrm>
            <a:off x="1896557" y="2534868"/>
            <a:ext cx="8398886" cy="286035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dirty="0" err="1"/>
              <a:t>public</a:t>
            </a:r>
            <a:r>
              <a:rPr lang="es-ES" dirty="0"/>
              <a:t> &lt;T&gt;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nameEntity</a:t>
            </a:r>
            <a:r>
              <a:rPr lang="es-ES" dirty="0"/>
              <a:t>(final T e) {</a:t>
            </a:r>
          </a:p>
          <a:p>
            <a:r>
              <a:rPr lang="es-ES" dirty="0"/>
              <a:t>		</a:t>
            </a:r>
            <a:r>
              <a:rPr lang="es-ES" dirty="0" err="1"/>
              <a:t>String</a:t>
            </a:r>
            <a:r>
              <a:rPr lang="es-ES" dirty="0"/>
              <a:t> s = </a:t>
            </a:r>
            <a:r>
              <a:rPr lang="es-ES" dirty="0" err="1"/>
              <a:t>e.getClass</a:t>
            </a:r>
            <a:r>
              <a:rPr lang="es-ES" dirty="0"/>
              <a:t>().</a:t>
            </a:r>
            <a:r>
              <a:rPr lang="es-ES" dirty="0" err="1"/>
              <a:t>getSimpleName</a:t>
            </a:r>
            <a:r>
              <a:rPr lang="es-ES" dirty="0"/>
              <a:t>();</a:t>
            </a:r>
          </a:p>
          <a:p>
            <a:r>
              <a:rPr lang="es-ES" dirty="0"/>
              <a:t>		s = </a:t>
            </a:r>
            <a:r>
              <a:rPr lang="es-ES" dirty="0" err="1"/>
              <a:t>s.replace</a:t>
            </a:r>
            <a:r>
              <a:rPr lang="es-ES" dirty="0"/>
              <a:t>(</a:t>
            </a:r>
            <a:r>
              <a:rPr lang="es-ES" dirty="0" err="1"/>
              <a:t>s.charAt</a:t>
            </a:r>
            <a:r>
              <a:rPr lang="es-ES" dirty="0"/>
              <a:t>(0), </a:t>
            </a:r>
            <a:r>
              <a:rPr lang="es-ES" dirty="0" err="1"/>
              <a:t>Character.toLowerCase</a:t>
            </a:r>
            <a:r>
              <a:rPr lang="es-ES" dirty="0"/>
              <a:t>(</a:t>
            </a:r>
            <a:r>
              <a:rPr lang="es-ES" dirty="0" err="1"/>
              <a:t>s.charAt</a:t>
            </a:r>
            <a:r>
              <a:rPr lang="es-ES" dirty="0"/>
              <a:t>(0)));</a:t>
            </a:r>
          </a:p>
          <a:p>
            <a:endParaRPr lang="es-ES" dirty="0"/>
          </a:p>
          <a:p>
            <a:r>
              <a:rPr lang="es-ES" dirty="0"/>
              <a:t>		</a:t>
            </a:r>
            <a:r>
              <a:rPr lang="es-ES" dirty="0" err="1"/>
              <a:t>if</a:t>
            </a:r>
            <a:r>
              <a:rPr lang="es-ES" dirty="0"/>
              <a:t> (e </a:t>
            </a:r>
            <a:r>
              <a:rPr lang="es-ES" dirty="0" err="1"/>
              <a:t>instanceof</a:t>
            </a:r>
            <a:r>
              <a:rPr lang="es-ES" dirty="0"/>
              <a:t> </a:t>
            </a:r>
            <a:r>
              <a:rPr lang="es-ES" dirty="0" err="1"/>
              <a:t>ActorForm</a:t>
            </a:r>
            <a:r>
              <a:rPr lang="es-ES" dirty="0"/>
              <a:t>)</a:t>
            </a:r>
          </a:p>
          <a:p>
            <a:r>
              <a:rPr lang="es-ES" dirty="0"/>
              <a:t>			s = "actor";</a:t>
            </a:r>
          </a:p>
          <a:p>
            <a:endParaRPr lang="es-ES" dirty="0"/>
          </a:p>
          <a:p>
            <a:r>
              <a:rPr lang="es-ES" dirty="0"/>
              <a:t>		</a:t>
            </a:r>
            <a:r>
              <a:rPr lang="es-ES" dirty="0" err="1"/>
              <a:t>return</a:t>
            </a:r>
            <a:r>
              <a:rPr lang="es-ES" dirty="0"/>
              <a:t> s;</a:t>
            </a:r>
          </a:p>
          <a:p>
            <a:r>
              <a:rPr lang="es-E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78688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magen que contiene cielo, exterior, edificio, árbol&#10;&#10;Descripción generada con confianza muy alta">
            <a:extLst>
              <a:ext uri="{FF2B5EF4-FFF2-40B4-BE49-F238E27FC236}">
                <a16:creationId xmlns:a16="http://schemas.microsoft.com/office/drawing/2014/main" id="{21B23752-3E35-44FC-83CA-756EEEDAD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47746AD-9F02-4D6A-9691-1CF5AEDC5A59}"/>
              </a:ext>
            </a:extLst>
          </p:cNvPr>
          <p:cNvSpPr/>
          <p:nvPr/>
        </p:nvSpPr>
        <p:spPr>
          <a:xfrm>
            <a:off x="232012" y="163773"/>
            <a:ext cx="11791666" cy="6564573"/>
          </a:xfrm>
          <a:prstGeom prst="round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C76CE-7610-4E8B-830C-84BFED4E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9611" y="2879847"/>
            <a:ext cx="3144982" cy="2608884"/>
          </a:xfrm>
        </p:spPr>
        <p:txBody>
          <a:bodyPr>
            <a:normAutofit/>
          </a:bodyPr>
          <a:lstStyle/>
          <a:p>
            <a:r>
              <a:rPr lang="es-ES" dirty="0" err="1">
                <a:latin typeface="Helvetica" panose="020B0604020202020204" pitchFamily="34" charset="0"/>
              </a:rPr>
              <a:t>Foundations</a:t>
            </a:r>
            <a:endParaRPr lang="es-ES" dirty="0">
              <a:latin typeface="Helvetica" panose="020B0604020202020204" pitchFamily="34" charset="0"/>
            </a:endParaRPr>
          </a:p>
          <a:p>
            <a:r>
              <a:rPr lang="es-ES" dirty="0" err="1">
                <a:latin typeface="Helvetica" panose="020B0604020202020204" pitchFamily="34" charset="0"/>
              </a:rPr>
              <a:t>Versions</a:t>
            </a:r>
            <a:endParaRPr lang="es-ES" dirty="0">
              <a:latin typeface="Helvetica" panose="020B0604020202020204" pitchFamily="34" charset="0"/>
            </a:endParaRPr>
          </a:p>
          <a:p>
            <a:r>
              <a:rPr lang="es-ES" b="1" dirty="0">
                <a:latin typeface="Helvetica" panose="020B0604020202020204" pitchFamily="34" charset="0"/>
              </a:rPr>
              <a:t>CRUD</a:t>
            </a:r>
          </a:p>
          <a:p>
            <a:r>
              <a:rPr lang="es-ES" dirty="0">
                <a:latin typeface="Helvetica" panose="020B0604020202020204" pitchFamily="34" charset="0"/>
              </a:rPr>
              <a:t>Demo</a:t>
            </a:r>
          </a:p>
          <a:p>
            <a:r>
              <a:rPr lang="es-ES" dirty="0" err="1">
                <a:latin typeface="Helvetica" panose="020B0604020202020204" pitchFamily="34" charset="0"/>
              </a:rPr>
              <a:t>Questions</a:t>
            </a:r>
            <a:endParaRPr lang="es-ES" dirty="0">
              <a:latin typeface="Helvetica" panose="020B0604020202020204" pitchFamily="34" charset="0"/>
            </a:endParaRPr>
          </a:p>
          <a:p>
            <a:endParaRPr lang="es-ES" dirty="0">
              <a:latin typeface="Helvetica" panose="020B0604020202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3874969-67A8-4E51-9436-020BB4E4F5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6" r="21490" b="24939"/>
          <a:stretch/>
        </p:blipFill>
        <p:spPr>
          <a:xfrm>
            <a:off x="745114" y="554028"/>
            <a:ext cx="1288402" cy="1088860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8CCA083-B264-4095-841B-7B20E64E92E2}"/>
              </a:ext>
            </a:extLst>
          </p:cNvPr>
          <p:cNvSpPr txBox="1">
            <a:spLocks/>
          </p:cNvSpPr>
          <p:nvPr/>
        </p:nvSpPr>
        <p:spPr>
          <a:xfrm>
            <a:off x="2311124" y="554029"/>
            <a:ext cx="9135762" cy="1088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s-ES" sz="4800" dirty="0" err="1">
                <a:latin typeface="Helvetica" panose="020B0604020202020204" pitchFamily="34" charset="0"/>
              </a:rPr>
              <a:t>Roadmap</a:t>
            </a:r>
            <a:endParaRPr lang="es-ES" sz="4800" dirty="0">
              <a:latin typeface="Helvetica" panose="020B0604020202020204" pitchFamily="34" charset="0"/>
            </a:endParaRPr>
          </a:p>
          <a:p>
            <a:pPr algn="r">
              <a:lnSpc>
                <a:spcPct val="150000"/>
              </a:lnSpc>
            </a:pPr>
            <a:endParaRPr lang="es-ES" sz="4800" dirty="0">
              <a:latin typeface="Helvetica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B681C1-AE07-43BA-9A21-7FFC8B12A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315" y="2740316"/>
            <a:ext cx="5458218" cy="288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053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298</Words>
  <Application>Microsoft Office PowerPoint</Application>
  <PresentationFormat>Panorámica</PresentationFormat>
  <Paragraphs>115</Paragraphs>
  <Slides>16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Tema de Office</vt:lpstr>
      <vt:lpstr>Desing and Testing Generic Controller Group 6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Desing and Testing L02 – Domain Models</dc:title>
  <dc:creator>Luna Luna</dc:creator>
  <cp:lastModifiedBy>Luna Luna</cp:lastModifiedBy>
  <cp:revision>16</cp:revision>
  <dcterms:created xsi:type="dcterms:W3CDTF">2018-10-24T10:29:29Z</dcterms:created>
  <dcterms:modified xsi:type="dcterms:W3CDTF">2019-05-23T01:22:04Z</dcterms:modified>
</cp:coreProperties>
</file>