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5F50AE-53E7-40D2-AEB5-03304DAC661C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5DE8A5B-8CAE-4E8A-A15F-3E867421BA52}">
      <dgm:prSet/>
      <dgm:spPr/>
      <dgm:t>
        <a:bodyPr/>
        <a:lstStyle/>
        <a:p>
          <a:r>
            <a:rPr lang="es-ES"/>
            <a:t>UML. Domain Model.</a:t>
          </a:r>
          <a:endParaRPr lang="en-US"/>
        </a:p>
      </dgm:t>
    </dgm:pt>
    <dgm:pt modelId="{F4CB6DEE-7E3A-4ABA-BF7D-93811E3D4DB6}" type="parTrans" cxnId="{444C612C-42CC-4EC6-B474-BA34C53F3BD3}">
      <dgm:prSet/>
      <dgm:spPr/>
      <dgm:t>
        <a:bodyPr/>
        <a:lstStyle/>
        <a:p>
          <a:endParaRPr lang="en-US"/>
        </a:p>
      </dgm:t>
    </dgm:pt>
    <dgm:pt modelId="{1596970A-4E2A-4557-87BE-DF96C1693358}" type="sibTrans" cxnId="{444C612C-42CC-4EC6-B474-BA34C53F3BD3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82167881-1309-4A7F-9A0C-53B9B04593C7}">
      <dgm:prSet/>
      <dgm:spPr/>
      <dgm:t>
        <a:bodyPr/>
        <a:lstStyle/>
        <a:p>
          <a:r>
            <a:rPr lang="es-ES"/>
            <a:t>Repository and Service Implementation</a:t>
          </a:r>
          <a:endParaRPr lang="en-US"/>
        </a:p>
      </dgm:t>
    </dgm:pt>
    <dgm:pt modelId="{33231C99-A02D-4692-90EF-0B23EC4B3716}" type="parTrans" cxnId="{7E9DAB3D-C6B0-4016-AD20-74EE4D9A2000}">
      <dgm:prSet/>
      <dgm:spPr/>
      <dgm:t>
        <a:bodyPr/>
        <a:lstStyle/>
        <a:p>
          <a:endParaRPr lang="en-US"/>
        </a:p>
      </dgm:t>
    </dgm:pt>
    <dgm:pt modelId="{3700FAF3-BCC4-497D-923A-31B2EA41F561}" type="sibTrans" cxnId="{7E9DAB3D-C6B0-4016-AD20-74EE4D9A2000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E0672109-65EE-4A69-A53C-2C3D164DD63E}">
      <dgm:prSet/>
      <dgm:spPr/>
      <dgm:t>
        <a:bodyPr/>
        <a:lstStyle/>
        <a:p>
          <a:r>
            <a:rPr lang="es-ES"/>
            <a:t>Controller</a:t>
          </a:r>
          <a:endParaRPr lang="en-US"/>
        </a:p>
      </dgm:t>
    </dgm:pt>
    <dgm:pt modelId="{9F1597C9-5162-4FB6-9697-41C1CAA427B3}" type="parTrans" cxnId="{6E5E46B5-ACBC-4F3C-8973-3CDD65C15527}">
      <dgm:prSet/>
      <dgm:spPr/>
      <dgm:t>
        <a:bodyPr/>
        <a:lstStyle/>
        <a:p>
          <a:endParaRPr lang="en-US"/>
        </a:p>
      </dgm:t>
    </dgm:pt>
    <dgm:pt modelId="{75709348-4D57-4E14-9EBD-6C735E4EA377}" type="sibTrans" cxnId="{6E5E46B5-ACBC-4F3C-8973-3CDD65C15527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6430C31E-68FC-4656-A1F9-966E64E37345}">
      <dgm:prSet/>
      <dgm:spPr/>
      <dgm:t>
        <a:bodyPr/>
        <a:lstStyle/>
        <a:p>
          <a:r>
            <a:rPr lang="es-ES"/>
            <a:t>Testing Cases</a:t>
          </a:r>
          <a:endParaRPr lang="en-US"/>
        </a:p>
      </dgm:t>
    </dgm:pt>
    <dgm:pt modelId="{A8EB28FC-A9AD-4BDE-A0A7-B0D61FEBF08A}" type="parTrans" cxnId="{2D65BCB1-C08C-432F-A6FE-B55C517BCC1E}">
      <dgm:prSet/>
      <dgm:spPr/>
      <dgm:t>
        <a:bodyPr/>
        <a:lstStyle/>
        <a:p>
          <a:endParaRPr lang="en-US"/>
        </a:p>
      </dgm:t>
    </dgm:pt>
    <dgm:pt modelId="{5ABD9790-1073-4613-B85D-96FE0B615518}" type="sibTrans" cxnId="{2D65BCB1-C08C-432F-A6FE-B55C517BCC1E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E2FAECE9-E15A-4D92-A60A-3CCD5B8B32AC}" type="pres">
      <dgm:prSet presAssocID="{8A5F50AE-53E7-40D2-AEB5-03304DAC661C}" presName="Name0" presStyleCnt="0">
        <dgm:presLayoutVars>
          <dgm:animLvl val="lvl"/>
          <dgm:resizeHandles val="exact"/>
        </dgm:presLayoutVars>
      </dgm:prSet>
      <dgm:spPr/>
    </dgm:pt>
    <dgm:pt modelId="{88BCF913-03AB-4781-8FE0-B384A2B0D567}" type="pres">
      <dgm:prSet presAssocID="{95DE8A5B-8CAE-4E8A-A15F-3E867421BA52}" presName="compositeNode" presStyleCnt="0">
        <dgm:presLayoutVars>
          <dgm:bulletEnabled val="1"/>
        </dgm:presLayoutVars>
      </dgm:prSet>
      <dgm:spPr/>
    </dgm:pt>
    <dgm:pt modelId="{F867FD21-7497-469F-AE84-0509908CD680}" type="pres">
      <dgm:prSet presAssocID="{95DE8A5B-8CAE-4E8A-A15F-3E867421BA52}" presName="bgRect" presStyleLbl="alignNode1" presStyleIdx="0" presStyleCnt="4"/>
      <dgm:spPr/>
    </dgm:pt>
    <dgm:pt modelId="{1313D314-E8D3-48AB-A0C7-5124BFB101A9}" type="pres">
      <dgm:prSet presAssocID="{1596970A-4E2A-4557-87BE-DF96C1693358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BABF54B3-BD59-4A6A-B0E8-48C7CADA44A5}" type="pres">
      <dgm:prSet presAssocID="{95DE8A5B-8CAE-4E8A-A15F-3E867421BA52}" presName="nodeRect" presStyleLbl="alignNode1" presStyleIdx="0" presStyleCnt="4">
        <dgm:presLayoutVars>
          <dgm:bulletEnabled val="1"/>
        </dgm:presLayoutVars>
      </dgm:prSet>
      <dgm:spPr/>
    </dgm:pt>
    <dgm:pt modelId="{556286A0-DBE6-4E74-A602-7FDB6EB4342F}" type="pres">
      <dgm:prSet presAssocID="{1596970A-4E2A-4557-87BE-DF96C1693358}" presName="sibTrans" presStyleCnt="0"/>
      <dgm:spPr/>
    </dgm:pt>
    <dgm:pt modelId="{ECCB6F9D-4ABF-4372-9B44-985B7BF59024}" type="pres">
      <dgm:prSet presAssocID="{82167881-1309-4A7F-9A0C-53B9B04593C7}" presName="compositeNode" presStyleCnt="0">
        <dgm:presLayoutVars>
          <dgm:bulletEnabled val="1"/>
        </dgm:presLayoutVars>
      </dgm:prSet>
      <dgm:spPr/>
    </dgm:pt>
    <dgm:pt modelId="{4D5781D5-7943-4C21-BA7D-E1453A469A1C}" type="pres">
      <dgm:prSet presAssocID="{82167881-1309-4A7F-9A0C-53B9B04593C7}" presName="bgRect" presStyleLbl="alignNode1" presStyleIdx="1" presStyleCnt="4"/>
      <dgm:spPr/>
    </dgm:pt>
    <dgm:pt modelId="{33B21A11-4EC2-497F-8273-323A99CDBFD2}" type="pres">
      <dgm:prSet presAssocID="{3700FAF3-BCC4-497D-923A-31B2EA41F561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8F06A287-32A9-47E4-90A7-C9752ECDA873}" type="pres">
      <dgm:prSet presAssocID="{82167881-1309-4A7F-9A0C-53B9B04593C7}" presName="nodeRect" presStyleLbl="alignNode1" presStyleIdx="1" presStyleCnt="4">
        <dgm:presLayoutVars>
          <dgm:bulletEnabled val="1"/>
        </dgm:presLayoutVars>
      </dgm:prSet>
      <dgm:spPr/>
    </dgm:pt>
    <dgm:pt modelId="{4FC6501A-3080-4FB0-B1EE-02A78CB3B19B}" type="pres">
      <dgm:prSet presAssocID="{3700FAF3-BCC4-497D-923A-31B2EA41F561}" presName="sibTrans" presStyleCnt="0"/>
      <dgm:spPr/>
    </dgm:pt>
    <dgm:pt modelId="{E8E22251-AE23-46C8-9975-0B71361E97B2}" type="pres">
      <dgm:prSet presAssocID="{E0672109-65EE-4A69-A53C-2C3D164DD63E}" presName="compositeNode" presStyleCnt="0">
        <dgm:presLayoutVars>
          <dgm:bulletEnabled val="1"/>
        </dgm:presLayoutVars>
      </dgm:prSet>
      <dgm:spPr/>
    </dgm:pt>
    <dgm:pt modelId="{7E20DD9F-8708-4986-A3A2-088E118C5F7B}" type="pres">
      <dgm:prSet presAssocID="{E0672109-65EE-4A69-A53C-2C3D164DD63E}" presName="bgRect" presStyleLbl="alignNode1" presStyleIdx="2" presStyleCnt="4"/>
      <dgm:spPr/>
    </dgm:pt>
    <dgm:pt modelId="{CFBF2CFC-535C-4985-B47E-29C3E0F3354E}" type="pres">
      <dgm:prSet presAssocID="{75709348-4D57-4E14-9EBD-6C735E4EA377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0A73CB6D-49DB-49BA-A8E4-073083E21629}" type="pres">
      <dgm:prSet presAssocID="{E0672109-65EE-4A69-A53C-2C3D164DD63E}" presName="nodeRect" presStyleLbl="alignNode1" presStyleIdx="2" presStyleCnt="4">
        <dgm:presLayoutVars>
          <dgm:bulletEnabled val="1"/>
        </dgm:presLayoutVars>
      </dgm:prSet>
      <dgm:spPr/>
    </dgm:pt>
    <dgm:pt modelId="{73265D54-F0F4-41A2-ACF1-F02111B924D1}" type="pres">
      <dgm:prSet presAssocID="{75709348-4D57-4E14-9EBD-6C735E4EA377}" presName="sibTrans" presStyleCnt="0"/>
      <dgm:spPr/>
    </dgm:pt>
    <dgm:pt modelId="{5E34B2B3-1BC0-410A-A54E-CD3FC6A356AD}" type="pres">
      <dgm:prSet presAssocID="{6430C31E-68FC-4656-A1F9-966E64E37345}" presName="compositeNode" presStyleCnt="0">
        <dgm:presLayoutVars>
          <dgm:bulletEnabled val="1"/>
        </dgm:presLayoutVars>
      </dgm:prSet>
      <dgm:spPr/>
    </dgm:pt>
    <dgm:pt modelId="{77557F74-82CD-47F9-BDF5-5D2D93C36035}" type="pres">
      <dgm:prSet presAssocID="{6430C31E-68FC-4656-A1F9-966E64E37345}" presName="bgRect" presStyleLbl="alignNode1" presStyleIdx="3" presStyleCnt="4"/>
      <dgm:spPr/>
    </dgm:pt>
    <dgm:pt modelId="{256C919B-DD40-4412-964C-44288B9A2DCC}" type="pres">
      <dgm:prSet presAssocID="{5ABD9790-1073-4613-B85D-96FE0B615518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95381F40-2A9E-4B4C-91A0-CCE7F704D58A}" type="pres">
      <dgm:prSet presAssocID="{6430C31E-68FC-4656-A1F9-966E64E37345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1FF3AC08-A650-4117-983A-C989F521FBBF}" type="presOf" srcId="{82167881-1309-4A7F-9A0C-53B9B04593C7}" destId="{8F06A287-32A9-47E4-90A7-C9752ECDA873}" srcOrd="1" destOrd="0" presId="urn:microsoft.com/office/officeart/2016/7/layout/LinearBlockProcessNumbered"/>
    <dgm:cxn modelId="{3E93B815-4E7B-4590-98F4-9690FDC13F97}" type="presOf" srcId="{95DE8A5B-8CAE-4E8A-A15F-3E867421BA52}" destId="{F867FD21-7497-469F-AE84-0509908CD680}" srcOrd="0" destOrd="0" presId="urn:microsoft.com/office/officeart/2016/7/layout/LinearBlockProcessNumbered"/>
    <dgm:cxn modelId="{444C612C-42CC-4EC6-B474-BA34C53F3BD3}" srcId="{8A5F50AE-53E7-40D2-AEB5-03304DAC661C}" destId="{95DE8A5B-8CAE-4E8A-A15F-3E867421BA52}" srcOrd="0" destOrd="0" parTransId="{F4CB6DEE-7E3A-4ABA-BF7D-93811E3D4DB6}" sibTransId="{1596970A-4E2A-4557-87BE-DF96C1693358}"/>
    <dgm:cxn modelId="{DB3EDB31-A900-4DBE-AD90-597A7A76EB2A}" type="presOf" srcId="{8A5F50AE-53E7-40D2-AEB5-03304DAC661C}" destId="{E2FAECE9-E15A-4D92-A60A-3CCD5B8B32AC}" srcOrd="0" destOrd="0" presId="urn:microsoft.com/office/officeart/2016/7/layout/LinearBlockProcessNumbered"/>
    <dgm:cxn modelId="{A4E64738-9396-471E-B13F-2B9D1D80037C}" type="presOf" srcId="{5ABD9790-1073-4613-B85D-96FE0B615518}" destId="{256C919B-DD40-4412-964C-44288B9A2DCC}" srcOrd="0" destOrd="0" presId="urn:microsoft.com/office/officeart/2016/7/layout/LinearBlockProcessNumbered"/>
    <dgm:cxn modelId="{7E9DAB3D-C6B0-4016-AD20-74EE4D9A2000}" srcId="{8A5F50AE-53E7-40D2-AEB5-03304DAC661C}" destId="{82167881-1309-4A7F-9A0C-53B9B04593C7}" srcOrd="1" destOrd="0" parTransId="{33231C99-A02D-4692-90EF-0B23EC4B3716}" sibTransId="{3700FAF3-BCC4-497D-923A-31B2EA41F561}"/>
    <dgm:cxn modelId="{CFE0BC3F-E55D-4672-8604-65F7E29BB133}" type="presOf" srcId="{6430C31E-68FC-4656-A1F9-966E64E37345}" destId="{77557F74-82CD-47F9-BDF5-5D2D93C36035}" srcOrd="0" destOrd="0" presId="urn:microsoft.com/office/officeart/2016/7/layout/LinearBlockProcessNumbered"/>
    <dgm:cxn modelId="{52A3A44D-42ED-47B1-B7DD-D244F348570D}" type="presOf" srcId="{82167881-1309-4A7F-9A0C-53B9B04593C7}" destId="{4D5781D5-7943-4C21-BA7D-E1453A469A1C}" srcOrd="0" destOrd="0" presId="urn:microsoft.com/office/officeart/2016/7/layout/LinearBlockProcessNumbered"/>
    <dgm:cxn modelId="{71E99D6F-4764-4D9C-AC4B-B177B6D5E275}" type="presOf" srcId="{6430C31E-68FC-4656-A1F9-966E64E37345}" destId="{95381F40-2A9E-4B4C-91A0-CCE7F704D58A}" srcOrd="1" destOrd="0" presId="urn:microsoft.com/office/officeart/2016/7/layout/LinearBlockProcessNumbered"/>
    <dgm:cxn modelId="{1E789187-B017-4BE1-B920-324422DCFF94}" type="presOf" srcId="{E0672109-65EE-4A69-A53C-2C3D164DD63E}" destId="{7E20DD9F-8708-4986-A3A2-088E118C5F7B}" srcOrd="0" destOrd="0" presId="urn:microsoft.com/office/officeart/2016/7/layout/LinearBlockProcessNumbered"/>
    <dgm:cxn modelId="{D5A003A0-7BCF-4C12-8BAB-C59DF7766DB5}" type="presOf" srcId="{75709348-4D57-4E14-9EBD-6C735E4EA377}" destId="{CFBF2CFC-535C-4985-B47E-29C3E0F3354E}" srcOrd="0" destOrd="0" presId="urn:microsoft.com/office/officeart/2016/7/layout/LinearBlockProcessNumbered"/>
    <dgm:cxn modelId="{74840EA3-46F8-4240-9A43-5AD2842643E9}" type="presOf" srcId="{95DE8A5B-8CAE-4E8A-A15F-3E867421BA52}" destId="{BABF54B3-BD59-4A6A-B0E8-48C7CADA44A5}" srcOrd="1" destOrd="0" presId="urn:microsoft.com/office/officeart/2016/7/layout/LinearBlockProcessNumbered"/>
    <dgm:cxn modelId="{38A76BAE-627E-4198-AF7D-6C5647392F51}" type="presOf" srcId="{1596970A-4E2A-4557-87BE-DF96C1693358}" destId="{1313D314-E8D3-48AB-A0C7-5124BFB101A9}" srcOrd="0" destOrd="0" presId="urn:microsoft.com/office/officeart/2016/7/layout/LinearBlockProcessNumbered"/>
    <dgm:cxn modelId="{2D65BCB1-C08C-432F-A6FE-B55C517BCC1E}" srcId="{8A5F50AE-53E7-40D2-AEB5-03304DAC661C}" destId="{6430C31E-68FC-4656-A1F9-966E64E37345}" srcOrd="3" destOrd="0" parTransId="{A8EB28FC-A9AD-4BDE-A0A7-B0D61FEBF08A}" sibTransId="{5ABD9790-1073-4613-B85D-96FE0B615518}"/>
    <dgm:cxn modelId="{6E5E46B5-ACBC-4F3C-8973-3CDD65C15527}" srcId="{8A5F50AE-53E7-40D2-AEB5-03304DAC661C}" destId="{E0672109-65EE-4A69-A53C-2C3D164DD63E}" srcOrd="2" destOrd="0" parTransId="{9F1597C9-5162-4FB6-9697-41C1CAA427B3}" sibTransId="{75709348-4D57-4E14-9EBD-6C735E4EA377}"/>
    <dgm:cxn modelId="{A0E034EA-3D11-4512-98D7-3F0B2765063C}" type="presOf" srcId="{E0672109-65EE-4A69-A53C-2C3D164DD63E}" destId="{0A73CB6D-49DB-49BA-A8E4-073083E21629}" srcOrd="1" destOrd="0" presId="urn:microsoft.com/office/officeart/2016/7/layout/LinearBlockProcessNumbered"/>
    <dgm:cxn modelId="{63BC8DF7-12A4-4425-8D15-8B8D2F341EEC}" type="presOf" srcId="{3700FAF3-BCC4-497D-923A-31B2EA41F561}" destId="{33B21A11-4EC2-497F-8273-323A99CDBFD2}" srcOrd="0" destOrd="0" presId="urn:microsoft.com/office/officeart/2016/7/layout/LinearBlockProcessNumbered"/>
    <dgm:cxn modelId="{07C59484-85E4-4411-842C-7ABB36A0D55C}" type="presParOf" srcId="{E2FAECE9-E15A-4D92-A60A-3CCD5B8B32AC}" destId="{88BCF913-03AB-4781-8FE0-B384A2B0D567}" srcOrd="0" destOrd="0" presId="urn:microsoft.com/office/officeart/2016/7/layout/LinearBlockProcessNumbered"/>
    <dgm:cxn modelId="{23126ECA-3EF7-4650-B386-E793B78B02E3}" type="presParOf" srcId="{88BCF913-03AB-4781-8FE0-B384A2B0D567}" destId="{F867FD21-7497-469F-AE84-0509908CD680}" srcOrd="0" destOrd="0" presId="urn:microsoft.com/office/officeart/2016/7/layout/LinearBlockProcessNumbered"/>
    <dgm:cxn modelId="{A8FD24F0-38AD-4885-8431-54C7A2BC4023}" type="presParOf" srcId="{88BCF913-03AB-4781-8FE0-B384A2B0D567}" destId="{1313D314-E8D3-48AB-A0C7-5124BFB101A9}" srcOrd="1" destOrd="0" presId="urn:microsoft.com/office/officeart/2016/7/layout/LinearBlockProcessNumbered"/>
    <dgm:cxn modelId="{8A5A8A3B-3816-4466-8712-67BDD48CE3E8}" type="presParOf" srcId="{88BCF913-03AB-4781-8FE0-B384A2B0D567}" destId="{BABF54B3-BD59-4A6A-B0E8-48C7CADA44A5}" srcOrd="2" destOrd="0" presId="urn:microsoft.com/office/officeart/2016/7/layout/LinearBlockProcessNumbered"/>
    <dgm:cxn modelId="{3F3595A6-6165-40D6-9E6F-2109DE9E8FF9}" type="presParOf" srcId="{E2FAECE9-E15A-4D92-A60A-3CCD5B8B32AC}" destId="{556286A0-DBE6-4E74-A602-7FDB6EB4342F}" srcOrd="1" destOrd="0" presId="urn:microsoft.com/office/officeart/2016/7/layout/LinearBlockProcessNumbered"/>
    <dgm:cxn modelId="{6299AA44-E487-4815-B7A8-2DC80AD78AD5}" type="presParOf" srcId="{E2FAECE9-E15A-4D92-A60A-3CCD5B8B32AC}" destId="{ECCB6F9D-4ABF-4372-9B44-985B7BF59024}" srcOrd="2" destOrd="0" presId="urn:microsoft.com/office/officeart/2016/7/layout/LinearBlockProcessNumbered"/>
    <dgm:cxn modelId="{E4D42DB6-0AAD-4342-83C7-BE51D228523C}" type="presParOf" srcId="{ECCB6F9D-4ABF-4372-9B44-985B7BF59024}" destId="{4D5781D5-7943-4C21-BA7D-E1453A469A1C}" srcOrd="0" destOrd="0" presId="urn:microsoft.com/office/officeart/2016/7/layout/LinearBlockProcessNumbered"/>
    <dgm:cxn modelId="{D618EEB0-9A23-488B-B110-653C04E50E15}" type="presParOf" srcId="{ECCB6F9D-4ABF-4372-9B44-985B7BF59024}" destId="{33B21A11-4EC2-497F-8273-323A99CDBFD2}" srcOrd="1" destOrd="0" presId="urn:microsoft.com/office/officeart/2016/7/layout/LinearBlockProcessNumbered"/>
    <dgm:cxn modelId="{E72FC2A4-7714-436F-8BC1-80AE5AACAAE6}" type="presParOf" srcId="{ECCB6F9D-4ABF-4372-9B44-985B7BF59024}" destId="{8F06A287-32A9-47E4-90A7-C9752ECDA873}" srcOrd="2" destOrd="0" presId="urn:microsoft.com/office/officeart/2016/7/layout/LinearBlockProcessNumbered"/>
    <dgm:cxn modelId="{5A596F85-D854-44C5-80CB-324C4C320B6D}" type="presParOf" srcId="{E2FAECE9-E15A-4D92-A60A-3CCD5B8B32AC}" destId="{4FC6501A-3080-4FB0-B1EE-02A78CB3B19B}" srcOrd="3" destOrd="0" presId="urn:microsoft.com/office/officeart/2016/7/layout/LinearBlockProcessNumbered"/>
    <dgm:cxn modelId="{AD96EEFA-9BFD-4163-9714-C5230F4432E2}" type="presParOf" srcId="{E2FAECE9-E15A-4D92-A60A-3CCD5B8B32AC}" destId="{E8E22251-AE23-46C8-9975-0B71361E97B2}" srcOrd="4" destOrd="0" presId="urn:microsoft.com/office/officeart/2016/7/layout/LinearBlockProcessNumbered"/>
    <dgm:cxn modelId="{1EF82AE8-3226-44D0-BEBA-47D6A2C6CA7D}" type="presParOf" srcId="{E8E22251-AE23-46C8-9975-0B71361E97B2}" destId="{7E20DD9F-8708-4986-A3A2-088E118C5F7B}" srcOrd="0" destOrd="0" presId="urn:microsoft.com/office/officeart/2016/7/layout/LinearBlockProcessNumbered"/>
    <dgm:cxn modelId="{2682BA2A-8BE9-438F-883E-A714EBEA7D9E}" type="presParOf" srcId="{E8E22251-AE23-46C8-9975-0B71361E97B2}" destId="{CFBF2CFC-535C-4985-B47E-29C3E0F3354E}" srcOrd="1" destOrd="0" presId="urn:microsoft.com/office/officeart/2016/7/layout/LinearBlockProcessNumbered"/>
    <dgm:cxn modelId="{94E52D8C-AABB-4AAA-B46A-56EEA8905E6A}" type="presParOf" srcId="{E8E22251-AE23-46C8-9975-0B71361E97B2}" destId="{0A73CB6D-49DB-49BA-A8E4-073083E21629}" srcOrd="2" destOrd="0" presId="urn:microsoft.com/office/officeart/2016/7/layout/LinearBlockProcessNumbered"/>
    <dgm:cxn modelId="{F5244E85-FB89-4BD9-9DF2-7087064AAD3D}" type="presParOf" srcId="{E2FAECE9-E15A-4D92-A60A-3CCD5B8B32AC}" destId="{73265D54-F0F4-41A2-ACF1-F02111B924D1}" srcOrd="5" destOrd="0" presId="urn:microsoft.com/office/officeart/2016/7/layout/LinearBlockProcessNumbered"/>
    <dgm:cxn modelId="{52A82C43-C3D1-418D-AE32-15EB84D06F1E}" type="presParOf" srcId="{E2FAECE9-E15A-4D92-A60A-3CCD5B8B32AC}" destId="{5E34B2B3-1BC0-410A-A54E-CD3FC6A356AD}" srcOrd="6" destOrd="0" presId="urn:microsoft.com/office/officeart/2016/7/layout/LinearBlockProcessNumbered"/>
    <dgm:cxn modelId="{024AE55D-0BCA-4F45-9E9E-F7BEAA40DD0D}" type="presParOf" srcId="{5E34B2B3-1BC0-410A-A54E-CD3FC6A356AD}" destId="{77557F74-82CD-47F9-BDF5-5D2D93C36035}" srcOrd="0" destOrd="0" presId="urn:microsoft.com/office/officeart/2016/7/layout/LinearBlockProcessNumbered"/>
    <dgm:cxn modelId="{775345B8-6B36-49EB-994B-7FEA6B44B6CE}" type="presParOf" srcId="{5E34B2B3-1BC0-410A-A54E-CD3FC6A356AD}" destId="{256C919B-DD40-4412-964C-44288B9A2DCC}" srcOrd="1" destOrd="0" presId="urn:microsoft.com/office/officeart/2016/7/layout/LinearBlockProcessNumbered"/>
    <dgm:cxn modelId="{23B1CA9F-BE7E-42D4-842E-4D51CE15DCAA}" type="presParOf" srcId="{5E34B2B3-1BC0-410A-A54E-CD3FC6A356AD}" destId="{95381F40-2A9E-4B4C-91A0-CCE7F704D58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67FD21-7497-469F-AE84-0509908CD680}">
      <dsp:nvSpPr>
        <dsp:cNvPr id="0" name=""/>
        <dsp:cNvSpPr/>
      </dsp:nvSpPr>
      <dsp:spPr>
        <a:xfrm>
          <a:off x="212" y="267160"/>
          <a:ext cx="2570766" cy="30849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35" tIns="0" rIns="253935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UML. Domain Model.</a:t>
          </a:r>
          <a:endParaRPr lang="en-US" sz="2400" kern="1200"/>
        </a:p>
      </dsp:txBody>
      <dsp:txXfrm>
        <a:off x="212" y="1501128"/>
        <a:ext cx="2570766" cy="1850952"/>
      </dsp:txXfrm>
    </dsp:sp>
    <dsp:sp modelId="{1313D314-E8D3-48AB-A0C7-5124BFB101A9}">
      <dsp:nvSpPr>
        <dsp:cNvPr id="0" name=""/>
        <dsp:cNvSpPr/>
      </dsp:nvSpPr>
      <dsp:spPr>
        <a:xfrm>
          <a:off x="212" y="267160"/>
          <a:ext cx="2570766" cy="123396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35" tIns="165100" rIns="253935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01</a:t>
          </a:r>
        </a:p>
      </dsp:txBody>
      <dsp:txXfrm>
        <a:off x="212" y="267160"/>
        <a:ext cx="2570766" cy="1233968"/>
      </dsp:txXfrm>
    </dsp:sp>
    <dsp:sp modelId="{4D5781D5-7943-4C21-BA7D-E1453A469A1C}">
      <dsp:nvSpPr>
        <dsp:cNvPr id="0" name=""/>
        <dsp:cNvSpPr/>
      </dsp:nvSpPr>
      <dsp:spPr>
        <a:xfrm>
          <a:off x="2776641" y="267160"/>
          <a:ext cx="2570766" cy="3084920"/>
        </a:xfrm>
        <a:prstGeom prst="rect">
          <a:avLst/>
        </a:prstGeom>
        <a:solidFill>
          <a:schemeClr val="accent5">
            <a:hueOff val="709040"/>
            <a:satOff val="-7964"/>
            <a:lumOff val="-1699"/>
            <a:alphaOff val="0"/>
          </a:schemeClr>
        </a:solidFill>
        <a:ln w="15875" cap="flat" cmpd="sng" algn="ctr">
          <a:solidFill>
            <a:schemeClr val="accent5">
              <a:hueOff val="709040"/>
              <a:satOff val="-7964"/>
              <a:lumOff val="-16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35" tIns="0" rIns="253935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Repository and Service Implementation</a:t>
          </a:r>
          <a:endParaRPr lang="en-US" sz="2400" kern="1200"/>
        </a:p>
      </dsp:txBody>
      <dsp:txXfrm>
        <a:off x="2776641" y="1501128"/>
        <a:ext cx="2570766" cy="1850952"/>
      </dsp:txXfrm>
    </dsp:sp>
    <dsp:sp modelId="{33B21A11-4EC2-497F-8273-323A99CDBFD2}">
      <dsp:nvSpPr>
        <dsp:cNvPr id="0" name=""/>
        <dsp:cNvSpPr/>
      </dsp:nvSpPr>
      <dsp:spPr>
        <a:xfrm>
          <a:off x="2776641" y="267160"/>
          <a:ext cx="2570766" cy="123396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35" tIns="165100" rIns="253935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02</a:t>
          </a:r>
        </a:p>
      </dsp:txBody>
      <dsp:txXfrm>
        <a:off x="2776641" y="267160"/>
        <a:ext cx="2570766" cy="1233968"/>
      </dsp:txXfrm>
    </dsp:sp>
    <dsp:sp modelId="{7E20DD9F-8708-4986-A3A2-088E118C5F7B}">
      <dsp:nvSpPr>
        <dsp:cNvPr id="0" name=""/>
        <dsp:cNvSpPr/>
      </dsp:nvSpPr>
      <dsp:spPr>
        <a:xfrm>
          <a:off x="5553069" y="267160"/>
          <a:ext cx="2570766" cy="3084920"/>
        </a:xfrm>
        <a:prstGeom prst="rect">
          <a:avLst/>
        </a:prstGeom>
        <a:solidFill>
          <a:schemeClr val="accent5">
            <a:hueOff val="1418080"/>
            <a:satOff val="-15927"/>
            <a:lumOff val="-3399"/>
            <a:alphaOff val="0"/>
          </a:schemeClr>
        </a:solidFill>
        <a:ln w="15875" cap="flat" cmpd="sng" algn="ctr">
          <a:solidFill>
            <a:schemeClr val="accent5">
              <a:hueOff val="1418080"/>
              <a:satOff val="-15927"/>
              <a:lumOff val="-33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35" tIns="0" rIns="253935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Controller</a:t>
          </a:r>
          <a:endParaRPr lang="en-US" sz="2400" kern="1200"/>
        </a:p>
      </dsp:txBody>
      <dsp:txXfrm>
        <a:off x="5553069" y="1501128"/>
        <a:ext cx="2570766" cy="1850952"/>
      </dsp:txXfrm>
    </dsp:sp>
    <dsp:sp modelId="{CFBF2CFC-535C-4985-B47E-29C3E0F3354E}">
      <dsp:nvSpPr>
        <dsp:cNvPr id="0" name=""/>
        <dsp:cNvSpPr/>
      </dsp:nvSpPr>
      <dsp:spPr>
        <a:xfrm>
          <a:off x="5553069" y="267160"/>
          <a:ext cx="2570766" cy="123396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35" tIns="165100" rIns="253935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03</a:t>
          </a:r>
        </a:p>
      </dsp:txBody>
      <dsp:txXfrm>
        <a:off x="5553069" y="267160"/>
        <a:ext cx="2570766" cy="1233968"/>
      </dsp:txXfrm>
    </dsp:sp>
    <dsp:sp modelId="{77557F74-82CD-47F9-BDF5-5D2D93C36035}">
      <dsp:nvSpPr>
        <dsp:cNvPr id="0" name=""/>
        <dsp:cNvSpPr/>
      </dsp:nvSpPr>
      <dsp:spPr>
        <a:xfrm>
          <a:off x="8329497" y="267160"/>
          <a:ext cx="2570766" cy="3084920"/>
        </a:xfrm>
        <a:prstGeom prst="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accent5">
              <a:hueOff val="2127120"/>
              <a:satOff val="-23891"/>
              <a:lumOff val="-5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35" tIns="0" rIns="253935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Testing Cases</a:t>
          </a:r>
          <a:endParaRPr lang="en-US" sz="2400" kern="1200"/>
        </a:p>
      </dsp:txBody>
      <dsp:txXfrm>
        <a:off x="8329497" y="1501128"/>
        <a:ext cx="2570766" cy="1850952"/>
      </dsp:txXfrm>
    </dsp:sp>
    <dsp:sp modelId="{256C919B-DD40-4412-964C-44288B9A2DCC}">
      <dsp:nvSpPr>
        <dsp:cNvPr id="0" name=""/>
        <dsp:cNvSpPr/>
      </dsp:nvSpPr>
      <dsp:spPr>
        <a:xfrm>
          <a:off x="8329497" y="267160"/>
          <a:ext cx="2570766" cy="123396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35" tIns="165100" rIns="253935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04</a:t>
          </a:r>
        </a:p>
      </dsp:txBody>
      <dsp:txXfrm>
        <a:off x="8329497" y="267160"/>
        <a:ext cx="2570766" cy="1233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974B-381D-448A-B2CC-4E749514DD8F}" type="datetimeFigureOut">
              <a:rPr lang="es-ES" smtClean="0"/>
              <a:t>16/03/2019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D3837-D603-41AF-98F4-229878CEDEFA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25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974B-381D-448A-B2CC-4E749514DD8F}" type="datetimeFigureOut">
              <a:rPr lang="es-ES" smtClean="0"/>
              <a:t>16/03/2019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D3837-D603-41AF-98F4-229878CEDE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100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974B-381D-448A-B2CC-4E749514DD8F}" type="datetimeFigureOut">
              <a:rPr lang="es-ES" smtClean="0"/>
              <a:t>16/03/2019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D3837-D603-41AF-98F4-229878CEDE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532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974B-381D-448A-B2CC-4E749514DD8F}" type="datetimeFigureOut">
              <a:rPr lang="es-ES" smtClean="0"/>
              <a:t>16/03/2019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D3837-D603-41AF-98F4-229878CEDE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215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974B-381D-448A-B2CC-4E749514DD8F}" type="datetimeFigureOut">
              <a:rPr lang="es-ES" smtClean="0"/>
              <a:t>16/03/2019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D3837-D603-41AF-98F4-229878CEDEFA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82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974B-381D-448A-B2CC-4E749514DD8F}" type="datetimeFigureOut">
              <a:rPr lang="es-ES" smtClean="0"/>
              <a:t>16/03/2019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D3837-D603-41AF-98F4-229878CEDE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338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974B-381D-448A-B2CC-4E749514DD8F}" type="datetimeFigureOut">
              <a:rPr lang="es-ES" smtClean="0"/>
              <a:t>16/03/2019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D3837-D603-41AF-98F4-229878CEDE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2899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974B-381D-448A-B2CC-4E749514DD8F}" type="datetimeFigureOut">
              <a:rPr lang="es-ES" smtClean="0"/>
              <a:t>16/03/2019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D3837-D603-41AF-98F4-229878CEDE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352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974B-381D-448A-B2CC-4E749514DD8F}" type="datetimeFigureOut">
              <a:rPr lang="es-ES" smtClean="0"/>
              <a:t>16/03/2019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D3837-D603-41AF-98F4-229878CEDE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993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C0B974B-381D-448A-B2CC-4E749514DD8F}" type="datetimeFigureOut">
              <a:rPr lang="es-ES" smtClean="0"/>
              <a:t>16/03/2019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3D3837-D603-41AF-98F4-229878CEDE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704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974B-381D-448A-B2CC-4E749514DD8F}" type="datetimeFigureOut">
              <a:rPr lang="es-ES" smtClean="0"/>
              <a:t>16/03/2019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D3837-D603-41AF-98F4-229878CEDE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98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C0B974B-381D-448A-B2CC-4E749514DD8F}" type="datetimeFigureOut">
              <a:rPr lang="es-ES" smtClean="0"/>
              <a:t>16/03/2019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53D3837-D603-41AF-98F4-229878CEDEFA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01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21DE5FF-5D25-4696-ACF6-95C82BAB28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25" b="171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7B2610-4AE2-4D3A-9B94-1F9867C7E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Design and Testing II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6A072A-CB8B-4717-B92D-663FA6279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Creation and Edition of Chapters</a:t>
            </a:r>
          </a:p>
          <a:p>
            <a:r>
              <a:rPr lang="es-ES">
                <a:solidFill>
                  <a:srgbClr val="FFFFFF"/>
                </a:solidFill>
              </a:rPr>
              <a:t>Angel Delgado Luna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0577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1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texto&#10;&#10;Descripción generada con confianza muy alta">
            <a:extLst>
              <a:ext uri="{FF2B5EF4-FFF2-40B4-BE49-F238E27FC236}">
                <a16:creationId xmlns:a16="http://schemas.microsoft.com/office/drawing/2014/main" id="{AE286C40-52B0-4880-A7E7-4208A57E1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475" y="640080"/>
            <a:ext cx="4350715" cy="5577840"/>
          </a:xfrm>
          <a:prstGeom prst="rect">
            <a:avLst/>
          </a:prstGeom>
        </p:spPr>
      </p:pic>
      <p:sp>
        <p:nvSpPr>
          <p:cNvPr id="28" name="Rectangle 1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1A4A3D-B4D3-4CDF-B52B-D8E39E82D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Thanks for your attention!</a:t>
            </a:r>
            <a:br>
              <a:rPr lang="en-US" sz="4400">
                <a:solidFill>
                  <a:srgbClr val="FFFFFF"/>
                </a:solidFill>
              </a:rPr>
            </a:br>
            <a:r>
              <a:rPr lang="en-US" sz="440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359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E80720-23E6-4B89-B77E-04A7689F1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1D3CA1-3EB6-41F3-A419-8424B56BE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8086AF-F06A-41AF-80F7-1654AA669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s-ES">
                <a:solidFill>
                  <a:srgbClr val="FFFFFF"/>
                </a:solidFill>
              </a:rPr>
              <a:t>Index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87F7B2-AA36-4B58-BC2C-1BBA135E8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72EC0959-CCC2-41C7-A6CD-985C341921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359633"/>
              </p:ext>
            </p:extLst>
          </p:nvPr>
        </p:nvGraphicFramePr>
        <p:xfrm>
          <a:off x="643466" y="643467"/>
          <a:ext cx="10900477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4215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D0DE514-8876-4D18-A995-61A5C1F8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DA791C-FFCF-422E-8775-BDA6C0E5E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D97B76-65F5-4536-AB3B-7EB52FE18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UML. Domain Model.</a:t>
            </a:r>
          </a:p>
        </p:txBody>
      </p:sp>
      <p:pic>
        <p:nvPicPr>
          <p:cNvPr id="7" name="Imagen 3">
            <a:extLst>
              <a:ext uri="{FF2B5EF4-FFF2-40B4-BE49-F238E27FC236}">
                <a16:creationId xmlns:a16="http://schemas.microsoft.com/office/drawing/2014/main" id="{BBF80585-9091-4FA1-8B31-F458ABDA5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160" y="1082316"/>
            <a:ext cx="12192001" cy="367340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DCF8855-3530-4F46-A4CB-3B6686EE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F17C2AE-50E7-4B43-AF55-EBB8C8C2E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371" y="2452095"/>
            <a:ext cx="2274295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6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5F545-93E4-4215-80B1-D9CF7B80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41829"/>
            <a:ext cx="10058400" cy="895531"/>
          </a:xfrm>
        </p:spPr>
        <p:txBody>
          <a:bodyPr/>
          <a:lstStyle/>
          <a:p>
            <a:r>
              <a:rPr lang="es-ES" dirty="0" err="1"/>
              <a:t>Repository</a:t>
            </a:r>
            <a:r>
              <a:rPr lang="es-ES" dirty="0"/>
              <a:t> and </a:t>
            </a:r>
            <a:r>
              <a:rPr lang="es-ES" dirty="0" err="1"/>
              <a:t>Services</a:t>
            </a:r>
            <a:r>
              <a:rPr lang="es-ES" dirty="0"/>
              <a:t> </a:t>
            </a:r>
            <a:r>
              <a:rPr lang="es-ES" dirty="0" err="1"/>
              <a:t>Implementation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28DD360-E27C-44AB-B392-3F5B035C69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31" t="18787" r="46667" b="70794"/>
          <a:stretch/>
        </p:blipFill>
        <p:spPr>
          <a:xfrm>
            <a:off x="1097280" y="3214914"/>
            <a:ext cx="10058400" cy="133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666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F6CC0-90E2-45B6-94C3-8F1F86BDE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30755"/>
            <a:ext cx="10058400" cy="835615"/>
          </a:xfrm>
        </p:spPr>
        <p:txBody>
          <a:bodyPr/>
          <a:lstStyle/>
          <a:p>
            <a:r>
              <a:rPr lang="es-ES" dirty="0" err="1"/>
              <a:t>Repository</a:t>
            </a:r>
            <a:r>
              <a:rPr lang="es-ES" dirty="0"/>
              <a:t> and </a:t>
            </a:r>
            <a:r>
              <a:rPr lang="es-ES" dirty="0" err="1"/>
              <a:t>Service</a:t>
            </a:r>
            <a:r>
              <a:rPr lang="es-ES" dirty="0"/>
              <a:t> </a:t>
            </a:r>
            <a:r>
              <a:rPr lang="es-ES" dirty="0" err="1"/>
              <a:t>Implementation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8FB5FC1-392B-4636-9BAA-F8CB303C99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33" t="38307" r="22841" b="20606"/>
          <a:stretch/>
        </p:blipFill>
        <p:spPr>
          <a:xfrm>
            <a:off x="1097280" y="1843312"/>
            <a:ext cx="10159411" cy="444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59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FC2F38-25BE-45D4-B4E9-3CEB77F65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Reconstruct</a:t>
            </a:r>
          </a:p>
        </p:txBody>
      </p:sp>
      <p:pic>
        <p:nvPicPr>
          <p:cNvPr id="5" name="Imagen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347217D3-ABD5-47BD-93C9-FF4E144BD3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36" t="26553" r="39083" b="29400"/>
          <a:stretch/>
        </p:blipFill>
        <p:spPr>
          <a:xfrm>
            <a:off x="633999" y="1141898"/>
            <a:ext cx="6912217" cy="4050521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3098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9DED48-5871-4E69-8B1E-9847820D1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>
                <a:solidFill>
                  <a:schemeClr val="tx1">
                    <a:lumMod val="85000"/>
                    <a:lumOff val="15000"/>
                  </a:schemeClr>
                </a:solidFill>
              </a:rPr>
              <a:t>Controller</a:t>
            </a:r>
          </a:p>
        </p:txBody>
      </p:sp>
      <p:pic>
        <p:nvPicPr>
          <p:cNvPr id="6" name="Imagen 5" descr="Imagen que contiene persona, cielo, sujetando&#10;&#10;Descripción generada con confianza alta">
            <a:extLst>
              <a:ext uri="{FF2B5EF4-FFF2-40B4-BE49-F238E27FC236}">
                <a16:creationId xmlns:a16="http://schemas.microsoft.com/office/drawing/2014/main" id="{631739D8-4D24-4715-9202-F300901A4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610" y="640081"/>
            <a:ext cx="5298994" cy="505415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8768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7DA339-ED37-406A-A8AE-A7620CA4E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Testing Cases</a:t>
            </a:r>
            <a:b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Positive Case</a:t>
            </a:r>
          </a:p>
        </p:txBody>
      </p:sp>
      <p:pic>
        <p:nvPicPr>
          <p:cNvPr id="7" name="Imagen 3">
            <a:extLst>
              <a:ext uri="{FF2B5EF4-FFF2-40B4-BE49-F238E27FC236}">
                <a16:creationId xmlns:a16="http://schemas.microsoft.com/office/drawing/2014/main" id="{13ACCAB7-3815-40A9-94FB-7306860AA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04" t="47619" r="60596" b="9091"/>
          <a:stretch/>
        </p:blipFill>
        <p:spPr>
          <a:xfrm>
            <a:off x="633999" y="776298"/>
            <a:ext cx="6912217" cy="478172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Imagen 8" descr="Imagen que contiene gráficos vectoriales&#10;&#10;Descripción generada con confianza muy alta">
            <a:extLst>
              <a:ext uri="{FF2B5EF4-FFF2-40B4-BE49-F238E27FC236}">
                <a16:creationId xmlns:a16="http://schemas.microsoft.com/office/drawing/2014/main" id="{603F1B33-C616-40E6-90F9-AA7BAC051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476" y="4522685"/>
            <a:ext cx="1614058" cy="161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72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7DA339-ED37-406A-A8AE-A7620CA4E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Testing Cases</a:t>
            </a:r>
            <a:b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Negative Case</a:t>
            </a:r>
          </a:p>
        </p:txBody>
      </p:sp>
      <p:pic>
        <p:nvPicPr>
          <p:cNvPr id="7" name="Imagen 3">
            <a:extLst>
              <a:ext uri="{FF2B5EF4-FFF2-40B4-BE49-F238E27FC236}">
                <a16:creationId xmlns:a16="http://schemas.microsoft.com/office/drawing/2014/main" id="{13ACCAB7-3815-40A9-94FB-7306860AA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55" t="16970" r="59205" b="59393"/>
          <a:stretch/>
        </p:blipFill>
        <p:spPr>
          <a:xfrm>
            <a:off x="633999" y="1866883"/>
            <a:ext cx="6912217" cy="260055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Imagen 12" descr="Imagen que contiene señal&#10;&#10;Descripción generada con confianza muy alta">
            <a:extLst>
              <a:ext uri="{FF2B5EF4-FFF2-40B4-BE49-F238E27FC236}">
                <a16:creationId xmlns:a16="http://schemas.microsoft.com/office/drawing/2014/main" id="{5B732595-DADB-4D65-8E9C-D6DD5701D8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968" y="4467434"/>
            <a:ext cx="1779074" cy="180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687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53</Words>
  <Application>Microsoft Office PowerPoint</Application>
  <PresentationFormat>Panorámica</PresentationFormat>
  <Paragraphs>20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Retrospección</vt:lpstr>
      <vt:lpstr>Design and Testing II</vt:lpstr>
      <vt:lpstr>Index</vt:lpstr>
      <vt:lpstr>UML. Domain Model.</vt:lpstr>
      <vt:lpstr>Repository and Services Implementation</vt:lpstr>
      <vt:lpstr>Repository and Service Implementation</vt:lpstr>
      <vt:lpstr>Reconstruct</vt:lpstr>
      <vt:lpstr>Controller</vt:lpstr>
      <vt:lpstr>Testing Cases Positive Case</vt:lpstr>
      <vt:lpstr>Testing Cases Negative Case</vt:lpstr>
      <vt:lpstr>Thanks for your attention!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Testing II</dc:title>
  <dc:creator>Luna Luna</dc:creator>
  <cp:lastModifiedBy>Luna Luna</cp:lastModifiedBy>
  <cp:revision>1</cp:revision>
  <dcterms:created xsi:type="dcterms:W3CDTF">2019-03-15T16:05:23Z</dcterms:created>
  <dcterms:modified xsi:type="dcterms:W3CDTF">2019-03-16T15:25:21Z</dcterms:modified>
</cp:coreProperties>
</file>