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76" r:id="rId10"/>
    <p:sldId id="277" r:id="rId11"/>
    <p:sldId id="278" r:id="rId12"/>
    <p:sldId id="264" r:id="rId13"/>
    <p:sldId id="265" r:id="rId14"/>
    <p:sldId id="266" r:id="rId15"/>
    <p:sldId id="270" r:id="rId16"/>
    <p:sldId id="271" r:id="rId17"/>
    <p:sldId id="279" r:id="rId18"/>
    <p:sldId id="280" r:id="rId19"/>
    <p:sldId id="28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1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56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3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7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54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86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5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8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F1E256-8E7C-40CA-BF38-AD6DA154A70C}" type="datetimeFigureOut">
              <a:rPr lang="es-ES" smtClean="0"/>
              <a:t>22/03/2019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31E668-860C-42F0-86C7-655E3EDF2A7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6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CF396F-0B60-4F4B-8AF7-F45CE3AB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9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513965-BEDF-494E-9E20-C097C1793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s-ES" dirty="0" err="1">
                <a:solidFill>
                  <a:schemeClr val="tx1"/>
                </a:solidFill>
              </a:rPr>
              <a:t>Design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Testing</a:t>
            </a:r>
            <a:r>
              <a:rPr lang="es-ES" dirty="0">
                <a:solidFill>
                  <a:schemeClr val="tx1"/>
                </a:solidFill>
              </a:rPr>
              <a:t>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748A-1D18-4B00-AF3B-F831C2D8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617720"/>
            <a:ext cx="6274592" cy="1600201"/>
          </a:xfrm>
        </p:spPr>
        <p:txBody>
          <a:bodyPr>
            <a:normAutofit/>
          </a:bodyPr>
          <a:lstStyle/>
          <a:p>
            <a:pPr algn="l"/>
            <a:r>
              <a:rPr lang="es-ES" dirty="0" err="1">
                <a:solidFill>
                  <a:schemeClr val="tx1"/>
                </a:solidFill>
              </a:rPr>
              <a:t>Proclaims</a:t>
            </a:r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dirty="0">
                <a:solidFill>
                  <a:schemeClr val="tx1"/>
                </a:solidFill>
              </a:rPr>
              <a:t>Angel Delgado Luna</a:t>
            </a:r>
          </a:p>
        </p:txBody>
      </p:sp>
      <p:pic>
        <p:nvPicPr>
          <p:cNvPr id="7" name="Imagen 6" descr="Imagen que contiene árbol, persona, exterior, personas&#10;&#10;Descripción generada con confianza muy alta">
            <a:extLst>
              <a:ext uri="{FF2B5EF4-FFF2-40B4-BE49-F238E27FC236}">
                <a16:creationId xmlns:a16="http://schemas.microsoft.com/office/drawing/2014/main" id="{9E685362-C017-4058-8FD4-7EBEBD426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4" y="823108"/>
            <a:ext cx="3527336" cy="26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3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A9FE-DAB5-46C8-A682-028DFECE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Service</a:t>
            </a:r>
            <a:r>
              <a:rPr lang="es-ES" dirty="0"/>
              <a:t> - </a:t>
            </a:r>
            <a:r>
              <a:rPr lang="es-ES" dirty="0" err="1"/>
              <a:t>Save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B6C7C2-BE31-484C-ABC9-6BFA54318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5" t="20241" r="42891" b="71647"/>
          <a:stretch/>
        </p:blipFill>
        <p:spPr>
          <a:xfrm>
            <a:off x="2158869" y="2330244"/>
            <a:ext cx="7874259" cy="7097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C2C3DD-BFBC-428A-A001-72588565E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5" t="40453" r="42891" b="32639"/>
          <a:stretch/>
        </p:blipFill>
        <p:spPr>
          <a:xfrm>
            <a:off x="2158869" y="3040038"/>
            <a:ext cx="7874259" cy="23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5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50E43-45A1-443C-9895-8043C953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6" y="532765"/>
            <a:ext cx="11317446" cy="1325563"/>
          </a:xfrm>
        </p:spPr>
        <p:txBody>
          <a:bodyPr/>
          <a:lstStyle/>
          <a:p>
            <a:r>
              <a:rPr lang="es-ES"/>
              <a:t>Service - Delete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99C88F-EA85-492E-BA92-B82E15CA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0" t="45077" r="42625" b="33512"/>
          <a:stretch/>
        </p:blipFill>
        <p:spPr>
          <a:xfrm>
            <a:off x="437276" y="2210116"/>
            <a:ext cx="11317447" cy="26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EAC75-EA99-4094-90F6-5E8B2779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Controller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2D7172-5BB9-47E6-B7E1-BF0AC36D3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" t="17992" r="50000" b="9721"/>
          <a:stretch/>
        </p:blipFill>
        <p:spPr>
          <a:xfrm>
            <a:off x="5116830" y="622779"/>
            <a:ext cx="6038850" cy="56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3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D905-329B-443F-80B6-66BC144A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Views - List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CD184C-93E9-43DE-9113-901A1C92A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1" r="19000" b="27059"/>
          <a:stretch/>
        </p:blipFill>
        <p:spPr>
          <a:xfrm>
            <a:off x="928743" y="1878007"/>
            <a:ext cx="10395473" cy="44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A1E06-B93E-43FC-B089-7FA77089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3895"/>
            <a:ext cx="10058400" cy="893465"/>
          </a:xfrm>
        </p:spPr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- </a:t>
            </a:r>
            <a:r>
              <a:rPr lang="es-ES" dirty="0" err="1"/>
              <a:t>Edit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02DA38-C8FC-48C3-AC13-F67737D69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8" r="77724" b="36784"/>
          <a:stretch/>
        </p:blipFill>
        <p:spPr>
          <a:xfrm>
            <a:off x="8257975" y="2000923"/>
            <a:ext cx="2897705" cy="38106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9A5BFD-5A75-456B-BDFC-5EA7A3D03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45" r="78284" b="33491"/>
          <a:stretch/>
        </p:blipFill>
        <p:spPr>
          <a:xfrm>
            <a:off x="1097280" y="2203489"/>
            <a:ext cx="2647666" cy="38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CE20C-078F-4D53-A0B4-90AA86FF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Hacking </a:t>
            </a:r>
            <a:r>
              <a:rPr lang="es-ES" dirty="0" err="1"/>
              <a:t>Testing</a:t>
            </a:r>
            <a:br>
              <a:rPr lang="es-ES" dirty="0"/>
            </a:br>
            <a:r>
              <a:rPr lang="es-ES" dirty="0"/>
              <a:t>XSS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D00988-2D5A-42ED-9085-F7E028D3A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38" r="78395" b="32392"/>
          <a:stretch/>
        </p:blipFill>
        <p:spPr>
          <a:xfrm>
            <a:off x="4519015" y="1904104"/>
            <a:ext cx="3214930" cy="42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8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E1B21-2469-4694-BE91-BF64699B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Hacking URL</a:t>
            </a:r>
            <a:br>
              <a:rPr lang="es-ES" dirty="0"/>
            </a:br>
            <a:r>
              <a:rPr lang="es-ES" dirty="0"/>
              <a:t>Post Hacking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E360D4-2554-4888-9602-3DAB86125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0" r="19627" b="26914"/>
          <a:stretch/>
        </p:blipFill>
        <p:spPr>
          <a:xfrm>
            <a:off x="1097280" y="1900320"/>
            <a:ext cx="10358524" cy="4253054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33F22F5-BEA1-4C40-AA89-8B65BB7E100F}"/>
              </a:ext>
            </a:extLst>
          </p:cNvPr>
          <p:cNvSpPr/>
          <p:nvPr/>
        </p:nvSpPr>
        <p:spPr>
          <a:xfrm>
            <a:off x="4991547" y="5400339"/>
            <a:ext cx="1818043" cy="333487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76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BD75F330-4348-4D7D-88A8-F20B38938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2" t="26847" r="51647" b="17020"/>
          <a:stretch/>
        </p:blipFill>
        <p:spPr>
          <a:xfrm>
            <a:off x="3733239" y="1827096"/>
            <a:ext cx="5037941" cy="3849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139193-897E-4A5E-BC42-1C7FA9D5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- Driver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6F71FC4-8E91-414C-B1C6-407F8A7D83DA}"/>
              </a:ext>
            </a:extLst>
          </p:cNvPr>
          <p:cNvSpPr/>
          <p:nvPr/>
        </p:nvSpPr>
        <p:spPr>
          <a:xfrm>
            <a:off x="3649980" y="2533172"/>
            <a:ext cx="5436870" cy="4628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2DE1042-0EA4-465F-B0FF-DDFAE4A33F41}"/>
              </a:ext>
            </a:extLst>
          </p:cNvPr>
          <p:cNvSpPr/>
          <p:nvPr/>
        </p:nvSpPr>
        <p:spPr>
          <a:xfrm>
            <a:off x="3649980" y="3070861"/>
            <a:ext cx="5436870" cy="4628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988E9F7-6C96-4370-85CA-FA70BA210BF4}"/>
              </a:ext>
            </a:extLst>
          </p:cNvPr>
          <p:cNvSpPr/>
          <p:nvPr/>
        </p:nvSpPr>
        <p:spPr>
          <a:xfrm>
            <a:off x="3649980" y="3959052"/>
            <a:ext cx="5436870" cy="5486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F697D3C-75CC-4CD9-A7CC-0E3E24F9B4D8}"/>
              </a:ext>
            </a:extLst>
          </p:cNvPr>
          <p:cNvSpPr/>
          <p:nvPr/>
        </p:nvSpPr>
        <p:spPr>
          <a:xfrm>
            <a:off x="3649980" y="4524737"/>
            <a:ext cx="5436870" cy="5486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34FDA0A-633A-4C7A-94A9-D225527D684A}"/>
              </a:ext>
            </a:extLst>
          </p:cNvPr>
          <p:cNvSpPr/>
          <p:nvPr/>
        </p:nvSpPr>
        <p:spPr>
          <a:xfrm>
            <a:off x="3649980" y="5066423"/>
            <a:ext cx="5436870" cy="5486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Bocadillo nube: nube 12">
            <a:extLst>
              <a:ext uri="{FF2B5EF4-FFF2-40B4-BE49-F238E27FC236}">
                <a16:creationId xmlns:a16="http://schemas.microsoft.com/office/drawing/2014/main" id="{64702EF2-489A-41FC-8E33-ACC61DD0DC2B}"/>
              </a:ext>
            </a:extLst>
          </p:cNvPr>
          <p:cNvSpPr/>
          <p:nvPr/>
        </p:nvSpPr>
        <p:spPr>
          <a:xfrm>
            <a:off x="6572250" y="1443993"/>
            <a:ext cx="1981200" cy="9367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Creation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</p:txBody>
      </p:sp>
      <p:sp>
        <p:nvSpPr>
          <p:cNvPr id="14" name="Bocadillo nube: nube 13">
            <a:extLst>
              <a:ext uri="{FF2B5EF4-FFF2-40B4-BE49-F238E27FC236}">
                <a16:creationId xmlns:a16="http://schemas.microsoft.com/office/drawing/2014/main" id="{AE604896-B4ED-48A3-8492-4C492CA12399}"/>
              </a:ext>
            </a:extLst>
          </p:cNvPr>
          <p:cNvSpPr/>
          <p:nvPr/>
        </p:nvSpPr>
        <p:spPr>
          <a:xfrm>
            <a:off x="8413432" y="2033615"/>
            <a:ext cx="2921318" cy="14507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Editing</a:t>
            </a:r>
            <a:r>
              <a:rPr lang="es-ES" sz="1600" dirty="0"/>
              <a:t> a test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mine</a:t>
            </a:r>
          </a:p>
        </p:txBody>
      </p:sp>
      <p:sp>
        <p:nvSpPr>
          <p:cNvPr id="15" name="Bocadillo nube: nube 14">
            <a:extLst>
              <a:ext uri="{FF2B5EF4-FFF2-40B4-BE49-F238E27FC236}">
                <a16:creationId xmlns:a16="http://schemas.microsoft.com/office/drawing/2014/main" id="{1ED76C76-246F-433B-A46D-E8E922FC061B}"/>
              </a:ext>
            </a:extLst>
          </p:cNvPr>
          <p:cNvSpPr/>
          <p:nvPr/>
        </p:nvSpPr>
        <p:spPr>
          <a:xfrm>
            <a:off x="8491537" y="3323395"/>
            <a:ext cx="2436495" cy="9367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Deleting</a:t>
            </a:r>
            <a:r>
              <a:rPr lang="es-ES" sz="1600" dirty="0"/>
              <a:t> </a:t>
            </a:r>
            <a:r>
              <a:rPr lang="es-ES" sz="1600" dirty="0" err="1"/>
              <a:t>proclaims</a:t>
            </a:r>
            <a:r>
              <a:rPr lang="es-ES" sz="1600" dirty="0"/>
              <a:t> </a:t>
            </a:r>
            <a:r>
              <a:rPr lang="es-ES" sz="1600" dirty="0" err="1"/>
              <a:t>whose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final</a:t>
            </a:r>
          </a:p>
        </p:txBody>
      </p:sp>
      <p:sp>
        <p:nvSpPr>
          <p:cNvPr id="16" name="Bocadillo nube: nube 15">
            <a:extLst>
              <a:ext uri="{FF2B5EF4-FFF2-40B4-BE49-F238E27FC236}">
                <a16:creationId xmlns:a16="http://schemas.microsoft.com/office/drawing/2014/main" id="{05D575D8-BC35-4665-AD42-58EE3B272C84}"/>
              </a:ext>
            </a:extLst>
          </p:cNvPr>
          <p:cNvSpPr/>
          <p:nvPr/>
        </p:nvSpPr>
        <p:spPr>
          <a:xfrm>
            <a:off x="8256297" y="4067946"/>
            <a:ext cx="3362325" cy="63199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Deleting</a:t>
            </a:r>
            <a:r>
              <a:rPr lang="es-ES" sz="1600" dirty="0"/>
              <a:t> </a:t>
            </a:r>
            <a:r>
              <a:rPr lang="es-ES" sz="1600" dirty="0" err="1"/>
              <a:t>proclaims</a:t>
            </a:r>
            <a:r>
              <a:rPr lang="es-ES" sz="1600" dirty="0"/>
              <a:t> </a:t>
            </a:r>
            <a:r>
              <a:rPr lang="es-ES" sz="1600" dirty="0" err="1"/>
              <a:t>whose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draft</a:t>
            </a:r>
          </a:p>
        </p:txBody>
      </p:sp>
      <p:sp>
        <p:nvSpPr>
          <p:cNvPr id="17" name="Bocadillo nube: nube 16">
            <a:extLst>
              <a:ext uri="{FF2B5EF4-FFF2-40B4-BE49-F238E27FC236}">
                <a16:creationId xmlns:a16="http://schemas.microsoft.com/office/drawing/2014/main" id="{7E6E7A18-DF35-4762-978B-A59ECAC75EC9}"/>
              </a:ext>
            </a:extLst>
          </p:cNvPr>
          <p:cNvSpPr/>
          <p:nvPr/>
        </p:nvSpPr>
        <p:spPr>
          <a:xfrm flipH="1">
            <a:off x="833661" y="4204757"/>
            <a:ext cx="3362325" cy="101346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Deleting</a:t>
            </a:r>
            <a:r>
              <a:rPr lang="es-ES" sz="1600" dirty="0"/>
              <a:t> </a:t>
            </a:r>
            <a:r>
              <a:rPr lang="es-ES" sz="1600" dirty="0" err="1"/>
              <a:t>proclaims</a:t>
            </a:r>
            <a:r>
              <a:rPr lang="es-ES" sz="1600" dirty="0"/>
              <a:t> </a:t>
            </a:r>
            <a:r>
              <a:rPr lang="es-ES" sz="1600" dirty="0" err="1"/>
              <a:t>whose</a:t>
            </a:r>
            <a:r>
              <a:rPr lang="es-ES" sz="1600" dirty="0"/>
              <a:t> </a:t>
            </a:r>
            <a:r>
              <a:rPr lang="es-ES" sz="1600" dirty="0" err="1"/>
              <a:t>owner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one</a:t>
            </a:r>
            <a:r>
              <a:rPr lang="es-ES" sz="1600" dirty="0"/>
              <a:t> </a:t>
            </a:r>
            <a:r>
              <a:rPr lang="es-ES" sz="1600" dirty="0" err="1"/>
              <a:t>logged</a:t>
            </a:r>
            <a:endParaRPr lang="es-ES" sz="16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DB4A3D8-7068-466E-8284-51456D078C10}"/>
              </a:ext>
            </a:extLst>
          </p:cNvPr>
          <p:cNvSpPr/>
          <p:nvPr/>
        </p:nvSpPr>
        <p:spPr>
          <a:xfrm>
            <a:off x="8272631" y="204395"/>
            <a:ext cx="3743661" cy="849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 </a:t>
            </a:r>
            <a:r>
              <a:rPr lang="es-ES" dirty="0" err="1"/>
              <a:t>parameters</a:t>
            </a:r>
            <a:endParaRPr lang="es-ES" dirty="0"/>
          </a:p>
          <a:p>
            <a:pPr algn="ctr"/>
            <a:r>
              <a:rPr lang="es-ES" dirty="0"/>
              <a:t>1 </a:t>
            </a:r>
            <a:r>
              <a:rPr lang="es-ES" dirty="0" err="1"/>
              <a:t>Exception</a:t>
            </a:r>
            <a:endParaRPr lang="es-ES" dirty="0"/>
          </a:p>
          <a:p>
            <a:pPr algn="ctr"/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chapters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180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A53E0-BC6F-4E2C-81B1-3301AF63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- </a:t>
            </a:r>
            <a:r>
              <a:rPr lang="es-ES" dirty="0" err="1"/>
              <a:t>Template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2A0484-8B86-46E4-9588-0F3D744B7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" t="45892" r="27117" b="10901"/>
          <a:stretch/>
        </p:blipFill>
        <p:spPr>
          <a:xfrm>
            <a:off x="643828" y="2082247"/>
            <a:ext cx="10904343" cy="39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0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3335A-15C7-43D6-A7A1-290614CF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- </a:t>
            </a:r>
            <a:r>
              <a:rPr lang="es-ES" dirty="0" err="1"/>
              <a:t>Coverage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97C083-C482-459F-97AD-EF44B7410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1" t="61647" r="14941" b="20157"/>
          <a:stretch/>
        </p:blipFill>
        <p:spPr>
          <a:xfrm>
            <a:off x="415981" y="2431229"/>
            <a:ext cx="11360038" cy="24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274AB-16E2-4959-B8AB-C8D1B1B6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445251"/>
            <a:ext cx="10901471" cy="135071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/>
              <a:t>Addenda – Workaround</a:t>
            </a:r>
            <a:br>
              <a:rPr lang="en-US" sz="3300"/>
            </a:br>
            <a:r>
              <a:rPr lang="en-US" sz="3300"/>
              <a:t>Do you remember last week when chapters edition failed?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9AF6FB-DE7B-47C1-95C1-F5CF9830F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" b="-2"/>
          <a:stretch/>
        </p:blipFill>
        <p:spPr>
          <a:xfrm>
            <a:off x="2694432" y="666497"/>
            <a:ext cx="6803136" cy="3273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252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DE3BD-1BBA-45D2-B66E-E9A32616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605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Questions</a:t>
            </a:r>
            <a:r>
              <a:rPr lang="es-ES" dirty="0"/>
              <a:t>? </a:t>
            </a:r>
            <a:br>
              <a:rPr lang="es-ES" dirty="0"/>
            </a:b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attention</a:t>
            </a:r>
            <a:r>
              <a:rPr lang="es-ES" dirty="0"/>
              <a:t>!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1845CD-A215-4349-A8DA-9A20B24B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60" y="3429000"/>
            <a:ext cx="3070479" cy="25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9F2DD-BEBD-4C76-A020-08200E68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s-ES" sz="6000" dirty="0" err="1">
                <a:solidFill>
                  <a:schemeClr val="tx1"/>
                </a:solidFill>
              </a:rPr>
              <a:t>Problem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BE71E-3924-4B83-AAED-F471C271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5212079"/>
            <a:ext cx="6673136" cy="1073949"/>
          </a:xfrm>
        </p:spPr>
        <p:txBody>
          <a:bodyPr anchor="ctr"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Have</a:t>
            </a:r>
            <a:r>
              <a:rPr lang="es-ES" dirty="0">
                <a:solidFill>
                  <a:schemeClr val="tx1"/>
                </a:solidFill>
              </a:rPr>
              <a:t> a look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assert</a:t>
            </a:r>
            <a:r>
              <a:rPr lang="es-ES" dirty="0">
                <a:solidFill>
                  <a:schemeClr val="tx1"/>
                </a:solidFill>
              </a:rPr>
              <a:t>. </a:t>
            </a:r>
            <a:r>
              <a:rPr lang="es-ES" dirty="0" err="1">
                <a:solidFill>
                  <a:schemeClr val="tx1"/>
                </a:solidFill>
              </a:rPr>
              <a:t>Something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does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work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properly</a:t>
            </a:r>
            <a:r>
              <a:rPr lang="es-ES" dirty="0">
                <a:solidFill>
                  <a:schemeClr val="tx1"/>
                </a:solidFill>
              </a:rPr>
              <a:t>. </a:t>
            </a:r>
            <a:r>
              <a:rPr lang="es-ES" dirty="0" err="1">
                <a:solidFill>
                  <a:schemeClr val="tx1"/>
                </a:solidFill>
              </a:rPr>
              <a:t>When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actor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edited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his</a:t>
            </a:r>
            <a:r>
              <a:rPr lang="es-ES" dirty="0">
                <a:solidFill>
                  <a:schemeClr val="tx1"/>
                </a:solidFill>
              </a:rPr>
              <a:t>/</a:t>
            </a:r>
            <a:r>
              <a:rPr lang="es-ES" dirty="0" err="1">
                <a:solidFill>
                  <a:schemeClr val="tx1"/>
                </a:solidFill>
              </a:rPr>
              <a:t>her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modified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18D4D3-D6FB-47AB-8BB2-E85EE7A45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66029" r="42850" b="25112"/>
          <a:stretch/>
        </p:blipFill>
        <p:spPr>
          <a:xfrm>
            <a:off x="3048" y="1883421"/>
            <a:ext cx="12185904" cy="154557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B7FB674-BA38-4339-9C88-019838833DFA}"/>
              </a:ext>
            </a:extLst>
          </p:cNvPr>
          <p:cNvSpPr/>
          <p:nvPr/>
        </p:nvSpPr>
        <p:spPr>
          <a:xfrm>
            <a:off x="1276350" y="2114550"/>
            <a:ext cx="10912602" cy="6477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2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762A0FD-17B7-451D-B198-AECF17A187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7" r="-1" b="28584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1C8F0A-E9C6-48B4-811E-3FB47B72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0" y="167100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>
                <a:solidFill>
                  <a:srgbClr val="FFFFFF"/>
                </a:solidFill>
              </a:rPr>
              <a:t>Oh… Ok. I want to modify my account but I don´t want anyone has the possibility to modify my data by hacking… What can I do?</a:t>
            </a:r>
          </a:p>
        </p:txBody>
      </p:sp>
    </p:spTree>
    <p:extLst>
      <p:ext uri="{BB962C8B-B14F-4D97-AF65-F5344CB8AC3E}">
        <p14:creationId xmlns:p14="http://schemas.microsoft.com/office/powerpoint/2010/main" val="3716096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4457B-09F7-4A08-8D1A-8C2E5A03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Let´s make a workaround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5B1C17-A036-43EE-AD76-0C22F596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63" y="1942724"/>
            <a:ext cx="3887682" cy="39976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6D610E-36AA-4389-B439-669EF383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57" y="1942724"/>
            <a:ext cx="416655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0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AA153-E929-45F4-9B4D-1E07ED69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6681"/>
            <a:ext cx="10058400" cy="175860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Let´s</a:t>
            </a:r>
            <a:r>
              <a:rPr lang="es-ES" dirty="0"/>
              <a:t> </a:t>
            </a:r>
            <a:r>
              <a:rPr lang="es-ES" dirty="0" err="1"/>
              <a:t>begin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real </a:t>
            </a:r>
            <a:r>
              <a:rPr lang="es-ES" dirty="0" err="1"/>
              <a:t>problem</a:t>
            </a:r>
            <a:br>
              <a:rPr lang="es-ES" dirty="0"/>
            </a:br>
            <a:r>
              <a:rPr lang="es-ES" dirty="0" err="1"/>
              <a:t>Chapters</a:t>
            </a:r>
            <a:r>
              <a:rPr lang="es-ES" dirty="0"/>
              <a:t> can </a:t>
            </a:r>
            <a:r>
              <a:rPr lang="es-ES" dirty="0" err="1"/>
              <a:t>create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list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proclaims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9FC0F-2F85-4AFC-93C8-045D4372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450" y="5921375"/>
            <a:ext cx="5619750" cy="829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 err="1"/>
              <a:t>Before</a:t>
            </a:r>
            <a:r>
              <a:rPr lang="es-ES" sz="2800" dirty="0"/>
              <a:t> </a:t>
            </a:r>
            <a:r>
              <a:rPr lang="es-ES" sz="2800" dirty="0" err="1"/>
              <a:t>we</a:t>
            </a:r>
            <a:r>
              <a:rPr lang="es-ES" sz="2800" dirty="0"/>
              <a:t> </a:t>
            </a:r>
            <a:r>
              <a:rPr lang="es-ES" sz="2800" dirty="0" err="1"/>
              <a:t>start</a:t>
            </a:r>
            <a:r>
              <a:rPr lang="es-ES" sz="2800" dirty="0"/>
              <a:t>… </a:t>
            </a:r>
            <a:r>
              <a:rPr lang="es-ES" sz="2800" dirty="0" err="1"/>
              <a:t>What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a </a:t>
            </a:r>
            <a:r>
              <a:rPr lang="es-ES" sz="2800" dirty="0" err="1"/>
              <a:t>proclaim</a:t>
            </a:r>
            <a:r>
              <a:rPr lang="es-ES" sz="2800" dirty="0"/>
              <a:t>?</a:t>
            </a:r>
          </a:p>
        </p:txBody>
      </p:sp>
      <p:pic>
        <p:nvPicPr>
          <p:cNvPr id="2050" name="Picture 2" descr="data:image/jpeg;base64,/9j/4AAQSkZJRgABAQAAAQABAAD/2wCEAAkGBxIQDw8QEBAQEBAQDw8PDxEQDw8PEA8PFREXFhURFRUYHyggGBolGxUVIjEhJSkrLi4uFx8zODM4NygtLisBCgoKDg0OGxAQGy0mICUuLS0tLi8tLTAuLS0rKy0tLTItKy0rLS0tLS0tLS0tLS8vLS8vLS0tLS0tLS8vKy8tLf/AABEIAOAA4QMBEQACEQEDEQH/xAAcAAEAAQUBAQAAAAAAAAAAAAAAAQIEBQYHAwj/xABAEAABAwIDBQUECAQFBQAAAAABAAIDBBEFEiEGMUFRYQcTInGBFDJCoSNScpGSscHRFWKC8DNDU3OyNFSDwvH/xAAbAQEAAgMBAQAAAAAAAAAAAAAABAUBAgMGB//EADMRAQACAQIEAwUHBAMAAAAAAAABAgMEEQUSITFBUaETYXGR0RQiMoGxwfAGI1LhFYLx/9oADAMBAAIRAxEAPwDuCAgICAgICAgICAgICAgICAgICAgICAgICAgICAgICAgICAgICAghzgASSABqSdAAjMRMztDWcU2+w+nJBnErh8MDTL6Zh4fmuFtTjr4rTBwXWZevLtHv6enf0YKXtbph7tNUEfzGJv5ErlOsr4QnV/pvN43j1/0mLtapvjpqlv2e6d/7BI1lfGC39N5vC9fX6SzWH9oWHTED2junHhMx0Y/F7vzXWupxz4oOXgusx9eXf4Tv6d2ywTskaHxva9p3OY4OafIhdomJ6wrL0tSeW0bT73ostRAQEBAQEBAQEBAQEBAQEBAQEBAQEGB2s2rgw6PNIc8rh9FC0jO/qfqt6rjlzVxx17rDQcOy6y33elY7z/O8uLbR7V1Ve499IWxX8MMZLYhyuPiPU3VbkzWyd3tdHw/BpY/tx1857/6/Jg1yTRAQEF5hmKT0rs9PNJC7ecjiA77TdzvULat7VneJcc2DFmry5KxPxdK2W7UQ4tir2hhNgKiMeD/yN+HzGmu4Kbi1fhf5vNa7+n9om+nn/rP7T9fm6XFIHNDmuDmuAc1zSC1wO4gjeFOid3mbVms7TG0qkYEBAQEBAQEBAQEBAQEBAQEBAQYDbHaePDoM7rOmfdsEV9Xu5nk0cT+645s0Y496x4dw++sybR0rHef54y4JiNfJUSvmmeXyPN3OPyAHADgFVWtNp3l73FipipFKRtELZatxAQEBAQEZbfsHto+geIpSX0jneJu8wknV7OnNvHz3yMGecc7T2VHFOF11deevS8ePn7p/aXcKeZsjGvY4PY9ocxzTcOaRcEFWkTExvDw16Wpaa2jaYeiy1EBAQEBAQEBAQEBAQEBAQEGPx3F46OnfPKfC3RrR7z3n3WN6k/qeC0yZIx15pStHpMmqzRip3n0jxl8/7R4zJW1D5pTcnRrR7rGjcxvQfPU8VUXvN55pfQdPpsemxxix9o9Z8Zn+e5jFo7CAg8J6tjPeOvIalb1xWt2Rs2sw4elp6+S2/i8fJ33BdPs1kT/l8G/aV1T1bJNGm55bj9y52xWr3hKxa3Bl6Vt1+T2WiUICDpPZLtQWP9gmd9HISaYn4JN7o/J2pHW/NTdJm2nkn8nnOPaDnr9op3j8Xvjz/L9Pg60rB5EQEBAQEBAQEBAQEBAQEBAQcW7T9oDUVToWO+ipSYxbc6bc93p7o8jzVVqsnPfbwh7zgej+z6b2lo+9fr8I8I/f5eTRFHWoEBBeUWztfWC1HSySN3GU5Y4hrYgPeQCedr2UrBgm33p7KXinE64P7VZ6+Pue0/ZHiwBcIYnn6raiLMfxED5qbyS8z9qpM9WrY1s7V0RtVU00FzYOew9248g8eE+hWJiYdaXrbtLHxs1WrrDPUM7iLP1PB3HyPPzUbLiiesLnRa21NqXnp+i5URepQVRSuY5r2ktc1wc1w3tcDcEeqzHTqxNYtG09pfRuzGLCso4KkaGRnjH1ZGnK8fiBVxivz1iz5zrdNOnz2xeU9Ph4ejKLoiiAgICAgICAgICAgICAgx20WI+y0lRPxjic5t9xfazB+IhaZLctJslaLB7fUUx+c9fh4+j5jrsWAeW6v1Je6+pdx8yq2mCbRvL2up4nXHfkpG8R3+kEVax251jydoVrbDaG+LiGG/edviuFyTYmJ6wv8Awt1ZVQ0zNDK8AkfCwavd6NBK3x057RVH1eojT4bZJ8P18H0hR0rIY2RRtDY42NYxo4NAsFcRERG0PnV72vabW7y9llq86mnZIx0cjGyRvBa9j2h7HNO8Fp0IRmJmOsOKdpHZs2kzVlG0+z3+mh1d7OSffZx7vmPh8t3G9dusLPSajn+5bv4e9odwwLisawqgkzA9CoeWNrPQaPJNse0+D0XNL3EHXOxSvLoKqnP+VKyVvlI0ggerL/ANSn6O3SYeT/AKjxbZKZPOJj5f8ArpKmvNiAgICAgICAgICAgICAgwm2WAuxCjkpWzGAvLDnDM/um4FrjiBxWl6RaNpd9NqLYL89e/WPm4TjvZPiVNdzI21cYuc1O7M+3WN1nX6Nuuc0mE2mqpbv0aTUQPjcWSMdG9ujmPa5jgeoOoWqRFonsRVDme64jpvH3LWaxPd1x5r4+tZ2d47HdlZ4Qa6rYI3yx5IIiCHtjcQTI8fCTYWG+1+a3xYIpPMi8Q4nfUUjFPaJ33dPUhUCAgomia9rmPAcx7S17SLhzSLEEcrIzEzE7w+XdqcNNJW1NMSbQyua0k6mM+JhPXKWqDfpOz1GCfaUi/m2/Yrs2nqWCapcaaF1i0ZbzyN5hp0YOp16JGnm/WejFuL000TWkc0+kfV0Ok7OsNjADoXym1s0k0lz1s0gfJdo02OPBW343rLT0tt8Ij995eVf2a4fICGNlgdwdHK53yfcWWLaXHPbo3xcd1dJ+9MW+MfTZ4bBbKTYdW1Ac4SwSwfRyt8N3NePC9vwusTzHVYw4bY7z5OvE+I4tZp67RtaJ6x+XhPk39SlCICAgICAgICAgICAgICAgILHFsGp6tuSpp4p28O8ja4t6tJ1aeoWJjdtW017S1fDey3DaerbVRxPuzWOF8hkgZJfSQB13EjhckcbXAWIpG+7rbUXtXlluy2cBAQEBBy6q2fZVbRVc0jc0VM2lc5pHhknMDcgPMAAE+Q5qPyc2SZ8ltOonFoqVjvbf5bt+75SFSjvkDvkFTaiyC/ikzAEf2UFaAgICAgICAgICAgICAgICAgICAgICDzqJ2xsfJI4NYxrnvcdA1oFyT6LEztG8tq1m1orXvLQtl8QE0c1VYg1VVPNrvDQ7u2D0YxoXPDPNXm85TeI45xZYxf41iPTefWWY9pXVAPaUD2hBIqEGWwabMHjllP33/ZBkkBAQEBAQEBAQEBAQEBAQEBAQEBAQeNXVMhjdJK9scbBmc5xs0BYmYiN5b48dslorSN5lxXb7bx1cTT092UgOpOjqgg6Fw4N5N9TyFdmzzfpHZ7DhvCq6b+5k639I+s+/wCXmvNg669IWX1jkeD5OOYH5n7lJ0tt6beSm47jmup5/wDKI9OjZPaFJUp7QgkVCCsToNh2Y1bI7gS1o9ASfzCDNoCAgICAgICAgICAgICAgICAgICDCbT7UU+Hx5pnXeReOJljI/r0b1P56Llky1xx1TdFoMuqttTpEd5ntH+/c4ftXtbUYi+8pyRNN44WEhjeRP1nW4n0sq7Jltknq9jpNFi0tdqR18ZnvP0j3fqwK5pbKbO4r7NNc/4bwGydOTvT8iV2wZOS3XsruJ6P7Vh2r+KOsfT8/wBW+CquLg3B1BG4hWjxExMTtK5w+uiDiJml17W8RaB9yMMy/DWStzU8mU/UkNx6Eaj5oPYbPuy/4vi+zp+aDZcJhbHE1jTfL7x4lx1JQXiAgICAgICAgICAgICAgICAgICDUtudsmUDe6jyvqntu1p92Jv+o/8AQcVHz54x9I7rfhfC7aqee/Skevuj95cMxKvfPI+SR7pHuN3PebucefQchuAVbMzM7y9hWtaVilI2iO0LVNmRAQZnZ+tn7xkETHT53BrIm6uB45TwHE30HRScGW9Z5e6o4noMGWs5bTyzHj5/GP5PxbjW4TNG5zHts5tr6gjUX0tvVi8crw6rkjB8Xu2IF+HFBsmF45msCUG1YW0Xe/W5DRv0sL8PUoL9AQEBAQEBAQEBAQEBAQEBAQEGF2ux5tBSPnIDnnwQsPxyndfoLEnoCuWXJ7Ou6bw/Rzqs0Y/DvM+UfzpD58xKsfK975HF8kji6R53uPH/AOKq3mZ3l73auOkUpG0R2hYrLTcRgQ3ZjZnZqoxCXu4G+FpHeyu0jiB5nieQGp8tV0x4rXnoiavW49NXe89fCPGXdNktk6fDY7RjPK4fSzvAzv42H1W/yj1udVY48VaR0eQ1mtyaq29+3hHhC2q5WPke82Nzp5DQfkuiGsKjBoZdfcdzH7IKsNwLuX3Ia5v1hff1CDO1EpiDHt3AgOHAtP8AYQZSCYPaHN3H5dEHogICAgICAgICAgICAgICAgIOMdrmL97WinB8FKwAjgZngOcfw5B96rtVfe+3k9lwHT+z0/tJ72n0jt67uezOufko8La07yoRqXRhsWxWykmJT5ASyCOxnlA1aDuY3m86+W/oe2HFN59yBr9dXS087T2j959zv+FYbFSwsggYI42DQDieLid5J4kqyrWKxtDxuXLfLab3neZXE7SWPA3lrgPOyy5ucOxCx1QekeJjmg924wRud80Ff8auCHG4IN0GVwLELEC92neP1QbOCgICAgICAgICAgICAgICAggm2p3DUoPmfFq4z1E85v8ASzSSa8nPJA9BYeip7TzWmX0bDj9ljrTyiI9GMJWGJlCyxuXQ3fQ/ZzhQpcMpm2s+VgqJdLEvkAcL9Q3K3+lWeGvLSHieJZpy6m0+EdI/Jsy6oIg0HGcKZ7RKMt7vLhb+bxW+aDHSYF/T0uSUHmzCADqSf6igzFFTMjaRkFj71/ESORJQX7MRY3QAD0CDYsLeXQsceIJHkSbfJBdICAgICAgICAgICAgICAgxm09SYqGskG9lLO5v2hGbfOy0yTtWZSNJTnz0rPjMfq+aHvDRckAcybKqiJnpD318laRzWnZ5NkB3EHyIWZiY7uVclbfhmFRWGz1o6cyyxxDfJIyMebnBv6rMRvOzW9+Ss28o3fU0bA0Bo0DQAByAFlbvn8zvO6pGBBqOK1P0r38CbX6DQH5ILMzDmg83ztHEIKTUZ9Gaji7gP3QZ/CMCgfHHK9rnuIucz3Zbgke6NLabig2AC2gQSgICAgICAgICAgICAgICDHbQ4Z7XSz03eGLvmZM4bnyi4O64vutv4rW9eaNnbT5pw5IyRHWHHsV7Eas3MVdBMeAmjkg9PDnsucYorHRLvxC2W2+RrFf2U4tCdKZswHxQzRO+TiHfJOSSNRRhH7OYjG8RmjrWvccrR3E3iPQ2sVrOOJ7wkV1dq/hv6unbB9l1Y2aCqrpGwiKWOZsDQ2SVxY4OAe4eFouBuufJK6eu+7XLxXLNZpE77xt83ZlIVAg8qskRyEbwxxHnYoNPLc41QY+XCwT7zx5ONkFIw5g33d9pxKBLOBYBBu+Af9NF1Dj97igyCAgICAgICAgICAgICAgICAgtcRxGGmjMk8rImD4nuDR5DmegWtrRWN5dcOHJmty44mZaLX9rtIxxbFDPMAbZ7NjaeoDjf7wFHnVV8IW9OB5Zje9oj1X+B9p1DUvEbzJTPcbN78NEZPLO0kD1st6aituk9HDPwjPijmr96Pd3+X0bqu6qEBAQafLHkc9o3Ne5o8gbBB4PKCxrZ8rSTwCDFU5c83KDqdBFkhib9WNg9baoPdAQEBAQEBAQEBAQEBAQEBBpPaBtt7DaCDK6pe3MXOF2wMO4kcXHWw9TwBi6jPyfdr3XnCeFRqf7uX8Ees/T+Q4vjOKS1MhfNK+V3Fz3XPkBuA6DRQd5tO9np+THir7PFERHu/nVjllqIxu7F2NbTOlY+glcXOgYJKdxNz3Nw10d/wCUltuhtwU3TZN/uy85xnSxWYzV8ek/Hz/P+d3TVKUQgINSrz9LL/uP/NBZSFBhsWkuWs5m58hu/vog9KCO5aOZA+aDp6AgICAgICAgICAgICAgICAg+atrK901fWPcdTUytHRrXFjR6NaAqu8b3mXu9LaMenpSPKPrPqwpK0dt9+ojG4jDc+yAH+LRW3CGfP8AZyfvlXfT/jVnF5j7NO/nDvisHkxAQahWn6WX/cf/AMigsZigwM5zSuPLQeiDLYOy8sQ5yM/5BB0VAQEBAQEBAQEEXQRdAugXQLoF0DMgZkHzx2l4SaPEZ7giOoc6phdwIebvbfmHki3IjmoeSm1pel0mp58MecdPk1aOYONrgO4A/F0HVcb08YTsOojflsqK5JgUJdq7JNlH0kb6uoYWTTtDI2O0fHBcG7hwc4gG3ANHUKfgxcsbz3eX4rrYzWjHSekesuh5lIVCcyCiWYNaXHcBdBp9U/xOd9Zxd95ugsZ5Qgw8XvFBntn2XqIhydm/CL/og3vMgXQLoF0C6CboF0C6BdB55kEZkEZ0DOgZ0Ed4gjvEEd4gxG0uBU+IQGCpbdu9j2m0kT7e+x3A/I8ViYie7pjyWxzvVyLFexqqa8+zVNPLHc273PDIBwBADgfvXP2aX9s37wvsE7IJrg1lc1jeLKdpkcR/uSAAfhKx7Gs928cSy0jakug4FsfQ0Ra+KEOlbulmJlkB5i+jT9kBb1x1r2hHzazPmja9p28mxd8t0VPfIHeoMbjdT4Q0cTc+Q/v5INWrJUHrhNEXRTzu91kcjYxzflN3eg+Z6IMNEPEg2fZZv01+UbvzA/VBtmdAzIJDkEhyCcyBdBN0C6CboPBBBQQSgpJQUlyChz0FDpUHk+c9UFtJWOG4FBbvxB4+ByDz/iT/APTcgqFc8/A5B6tq3/VKD1bO7kg9GzFBY4gC4k79LIMIaWSQ2a12pALspytud5KDYa5zYqYxN3FhjaOemp/VBqkVOcyDP4PKIXOLgTdthbXiD+iDMQYkHbxb1ugvmSA6jcgqD0E5kE5kE5kEhyCcyBmQUoFkFJCCCEEFqCnKggsQUliCkx9EFJjQUmJBQY0FJagpcUFtUyDKQTl68kGNOOsYcrnNvzBuD+yD0GPNto4ILHE68ytGSzpAdBcC7eP6IMdHLUD/ACHHycz90Hu2qn/7aT0yn9UHvFVT7hTS+uUD80GzUMxDGgg3A180F2JUFYkQVB6CoOQVAoJugm6D1sgiyBZBFkEZUDKgjKggtQRkQQWIIMaCO6QQYggp9nCCh1IDwQW02DQv96NjvNoKC2Oy9L/oM9Lj8ig9YNn4Ge5E1vldBdDDmDggrFEOSCoUoQVCnQVCFBPdIJ7tBORBORBORAyoPayBZAsgiyBZAsgEIIyoGVAyoGVBGVAyoGVAyoGVAyoGVAyoJyoGVBOVAsgWQMqCcqBlQLIFkFVkBAQLIIsgWQLIFkCyBZAsgWQLIFkCyBZAsgWQLIFkCyBZBNkBAsgIFkCyAg//2Q==">
            <a:extLst>
              <a:ext uri="{FF2B5EF4-FFF2-40B4-BE49-F238E27FC236}">
                <a16:creationId xmlns:a16="http://schemas.microsoft.com/office/drawing/2014/main" id="{BA991C38-9BF1-4391-8F32-43F7BE99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69" y="2039885"/>
            <a:ext cx="3548062" cy="35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8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12601-45DC-45A4-98EC-CA7269A7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Domain Model - UML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ACBC21A4-24DD-4571-8BB3-7A1C4DA62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240790"/>
            <a:ext cx="10916463" cy="30020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670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521A-E5E4-40BC-9CE1-38733B28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Repository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62B3EE-8C3C-49CE-AB93-D0E8D1AB8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5" t="19477" r="41500" b="59113"/>
          <a:stretch/>
        </p:blipFill>
        <p:spPr>
          <a:xfrm>
            <a:off x="1226830" y="1918016"/>
            <a:ext cx="10142230" cy="29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5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9C61-773D-4B7C-BFC4-C6E03AED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Service</a:t>
            </a:r>
            <a:r>
              <a:rPr lang="es-ES" dirty="0"/>
              <a:t> - </a:t>
            </a:r>
            <a:r>
              <a:rPr lang="es-ES" dirty="0" err="1"/>
              <a:t>Reconstruct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AC6A53-5978-49A0-A84A-93923C2F0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0" t="21923" r="52625" b="42123"/>
          <a:stretch/>
        </p:blipFill>
        <p:spPr>
          <a:xfrm>
            <a:off x="1821002" y="1955093"/>
            <a:ext cx="85499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8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170</Words>
  <Application>Microsoft Office PowerPoint</Application>
  <PresentationFormat>Panorámica</PresentationFormat>
  <Paragraphs>32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Retrospección</vt:lpstr>
      <vt:lpstr>Design and Testing II</vt:lpstr>
      <vt:lpstr>Addenda – Workaround Do you remember last week when chapters edition failed?</vt:lpstr>
      <vt:lpstr>Problem</vt:lpstr>
      <vt:lpstr>Oh… Ok. I want to modify my account but I don´t want anyone has the possibility to modify my data by hacking… What can I do?</vt:lpstr>
      <vt:lpstr>Let´s make a workaround</vt:lpstr>
      <vt:lpstr>Now Let´s begin with our real problem Chapters can create, edit, list and delete proclaims</vt:lpstr>
      <vt:lpstr>Domain Model - UML</vt:lpstr>
      <vt:lpstr>Repository</vt:lpstr>
      <vt:lpstr>Service - Reconstruct</vt:lpstr>
      <vt:lpstr>Service - Save</vt:lpstr>
      <vt:lpstr>Service - Delete</vt:lpstr>
      <vt:lpstr>Controller</vt:lpstr>
      <vt:lpstr>Views - List</vt:lpstr>
      <vt:lpstr>Views - Edit</vt:lpstr>
      <vt:lpstr>Hacking Testing XSS</vt:lpstr>
      <vt:lpstr>Hacking URL Post Hacking</vt:lpstr>
      <vt:lpstr>Functional Testing - Driver</vt:lpstr>
      <vt:lpstr>Functional Testing - Template</vt:lpstr>
      <vt:lpstr>Functional Testing - Coverage</vt:lpstr>
      <vt:lpstr>Questions?  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Testing II</dc:title>
  <dc:creator>Luna Luna</dc:creator>
  <cp:lastModifiedBy>Luna Luna</cp:lastModifiedBy>
  <cp:revision>11</cp:revision>
  <dcterms:created xsi:type="dcterms:W3CDTF">2019-03-22T11:31:38Z</dcterms:created>
  <dcterms:modified xsi:type="dcterms:W3CDTF">2019-03-22T17:24:03Z</dcterms:modified>
</cp:coreProperties>
</file>