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handoutMasterIdLst>
    <p:handoutMasterId r:id="rId16"/>
  </p:handoutMasterIdLst>
  <p:sldIdLst>
    <p:sldId id="261" r:id="rId2"/>
    <p:sldId id="310" r:id="rId3"/>
    <p:sldId id="391" r:id="rId4"/>
    <p:sldId id="404" r:id="rId5"/>
    <p:sldId id="312" r:id="rId6"/>
    <p:sldId id="408" r:id="rId7"/>
    <p:sldId id="410" r:id="rId8"/>
    <p:sldId id="411" r:id="rId9"/>
    <p:sldId id="403" r:id="rId10"/>
    <p:sldId id="406" r:id="rId11"/>
    <p:sldId id="407" r:id="rId12"/>
    <p:sldId id="402" r:id="rId13"/>
    <p:sldId id="283" r:id="rId14"/>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6469"/>
    <a:srgbClr val="FF5E57"/>
    <a:srgbClr val="F53B57"/>
    <a:srgbClr val="4B5050"/>
    <a:srgbClr val="F6F8FA"/>
    <a:srgbClr val="404040"/>
    <a:srgbClr val="FF6348"/>
    <a:srgbClr val="F56D29"/>
    <a:srgbClr val="2323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98" autoAdjust="0"/>
    <p:restoredTop sz="96233" autoAdjust="0"/>
  </p:normalViewPr>
  <p:slideViewPr>
    <p:cSldViewPr snapToGrid="0" showGuides="1">
      <p:cViewPr>
        <p:scale>
          <a:sx n="100" d="100"/>
          <a:sy n="100" d="100"/>
        </p:scale>
        <p:origin x="232" y="48"/>
      </p:cViewPr>
      <p:guideLst/>
    </p:cSldViewPr>
  </p:slideViewPr>
  <p:notesTextViewPr>
    <p:cViewPr>
      <p:scale>
        <a:sx n="1" d="1"/>
        <a:sy n="1" d="1"/>
      </p:scale>
      <p:origin x="0" y="0"/>
    </p:cViewPr>
  </p:notesTextViewPr>
  <p:sorterViewPr>
    <p:cViewPr>
      <p:scale>
        <a:sx n="100" d="100"/>
        <a:sy n="100" d="100"/>
      </p:scale>
      <p:origin x="0" y="-828"/>
    </p:cViewPr>
  </p:sorterViewPr>
  <p:notesViewPr>
    <p:cSldViewPr snapToGrid="0" showGuides="1">
      <p:cViewPr varScale="1">
        <p:scale>
          <a:sx n="81" d="100"/>
          <a:sy n="81" d="100"/>
        </p:scale>
        <p:origin x="195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CF01BD6-766B-4D19-B75E-7E6A037A6BFB}" type="datetimeFigureOut">
              <a:rPr lang="en-US" smtClean="0"/>
              <a:t>30-Jun-19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31302AA-81B1-4225-BC36-6DD3E8E98722}" type="slidenum">
              <a:rPr lang="en-US" smtClean="0"/>
              <a:t>‹#›</a:t>
            </a:fld>
            <a:endParaRPr lang="en-US"/>
          </a:p>
        </p:txBody>
      </p:sp>
    </p:spTree>
    <p:extLst>
      <p:ext uri="{BB962C8B-B14F-4D97-AF65-F5344CB8AC3E}">
        <p14:creationId xmlns:p14="http://schemas.microsoft.com/office/powerpoint/2010/main" val="38888448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8D3C34-4FAE-4634-9621-7C1A1531823B}" type="datetimeFigureOut">
              <a:rPr lang="en-US" smtClean="0"/>
              <a:t>30-Jun-19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5D1758-ED3D-4611-B861-63A1DF032208}" type="slidenum">
              <a:rPr lang="en-US" smtClean="0"/>
              <a:t>‹#›</a:t>
            </a:fld>
            <a:endParaRPr lang="en-US"/>
          </a:p>
        </p:txBody>
      </p:sp>
    </p:spTree>
    <p:extLst>
      <p:ext uri="{BB962C8B-B14F-4D97-AF65-F5344CB8AC3E}">
        <p14:creationId xmlns:p14="http://schemas.microsoft.com/office/powerpoint/2010/main" val="1990456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amp; Conten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smtClean="0"/>
              <a:t>Click to edit Master text styles</a:t>
            </a:r>
          </a:p>
        </p:txBody>
      </p:sp>
      <p:sp>
        <p:nvSpPr>
          <p:cNvPr id="3"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smtClean="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smtClean="0">
                <a:solidFill>
                  <a:schemeClr val="accent3"/>
                </a:solidFill>
                <a:latin typeface="Lato" panose="020F0502020204030203" pitchFamily="34" charset="0"/>
              </a:rPr>
              <a:t>JAFAR DESIGNS </a:t>
            </a:r>
            <a:r>
              <a:rPr lang="en-US" sz="800" b="1" spc="30" baseline="0" dirty="0" smtClean="0">
                <a:solidFill>
                  <a:schemeClr val="accent2"/>
                </a:solidFill>
                <a:latin typeface="Lato" panose="020F0502020204030203" pitchFamily="34" charset="0"/>
              </a:rPr>
              <a:t>STUDIO</a:t>
            </a:r>
            <a:endParaRPr lang="en-US" sz="800" b="1" spc="30" baseline="0" dirty="0">
              <a:solidFill>
                <a:schemeClr val="accent2"/>
              </a:solidFill>
              <a:latin typeface="Lato" panose="020F0502020204030203" pitchFamily="34" charset="0"/>
            </a:endParaRPr>
          </a:p>
        </p:txBody>
      </p:sp>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smtClean="0">
                <a:solidFill>
                  <a:schemeClr val="accent3"/>
                </a:solidFill>
                <a:latin typeface="Lato" panose="020F0502020204030203" pitchFamily="34" charset="0"/>
              </a:rPr>
              <a:t>BUSINESS </a:t>
            </a:r>
            <a:r>
              <a:rPr lang="en-US" sz="800" b="1" spc="30" baseline="0" dirty="0" smtClean="0">
                <a:solidFill>
                  <a:schemeClr val="accent2"/>
                </a:solidFill>
                <a:latin typeface="Lato" panose="020F0502020204030203" pitchFamily="34" charset="0"/>
              </a:rPr>
              <a:t>PROPOSAL</a:t>
            </a:r>
            <a:endParaRPr lang="en-US" sz="800" b="1" spc="30" baseline="0" dirty="0">
              <a:solidFill>
                <a:schemeClr val="accent2"/>
              </a:solidFill>
              <a:latin typeface="Lato" panose="020F0502020204030203" pitchFamily="34" charset="0"/>
            </a:endParaRP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0529334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700" userDrawn="1">
          <p15:clr>
            <a:srgbClr val="FBAE40"/>
          </p15:clr>
        </p15:guide>
        <p15:guide id="2" pos="5384" userDrawn="1">
          <p15:clr>
            <a:srgbClr val="FBAE40"/>
          </p15:clr>
        </p15:guide>
        <p15:guide id="3" pos="374" userDrawn="1">
          <p15:clr>
            <a:srgbClr val="FBAE40"/>
          </p15:clr>
        </p15:guide>
        <p15:guide id="4" orient="horz" pos="306" userDrawn="1">
          <p15:clr>
            <a:srgbClr val="FBAE40"/>
          </p15:clr>
        </p15:guide>
        <p15:guide id="5" orient="horz" pos="97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mall Picture at Left Side">
    <p:spTree>
      <p:nvGrpSpPr>
        <p:cNvPr id="1" name=""/>
        <p:cNvGrpSpPr/>
        <p:nvPr/>
      </p:nvGrpSpPr>
      <p:grpSpPr>
        <a:xfrm>
          <a:off x="0" y="0"/>
          <a:ext cx="0" cy="0"/>
          <a:chOff x="0" y="0"/>
          <a:chExt cx="0" cy="0"/>
        </a:xfrm>
      </p:grpSpPr>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smtClean="0">
                <a:solidFill>
                  <a:schemeClr val="accent3"/>
                </a:solidFill>
                <a:latin typeface="Lato" panose="020F0502020204030203" pitchFamily="34" charset="0"/>
              </a:rPr>
              <a:t>JAFAR DESIGNS </a:t>
            </a:r>
            <a:r>
              <a:rPr lang="en-US" sz="800" b="1" spc="30" baseline="0" dirty="0" smtClean="0">
                <a:solidFill>
                  <a:schemeClr val="accent2"/>
                </a:solidFill>
                <a:latin typeface="Lato" panose="020F0502020204030203" pitchFamily="34" charset="0"/>
              </a:rPr>
              <a:t>STUDIO</a:t>
            </a:r>
            <a:endParaRPr lang="en-US" sz="800" b="1" spc="30" baseline="0" dirty="0">
              <a:solidFill>
                <a:schemeClr val="accent2"/>
              </a:solidFill>
              <a:latin typeface="Lato" panose="020F0502020204030203" pitchFamily="34" charset="0"/>
            </a:endParaRPr>
          </a:p>
        </p:txBody>
      </p:sp>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smtClean="0">
                <a:solidFill>
                  <a:schemeClr val="accent3"/>
                </a:solidFill>
                <a:latin typeface="Lato" panose="020F0502020204030203" pitchFamily="34" charset="0"/>
              </a:rPr>
              <a:t>BUSINESS </a:t>
            </a:r>
            <a:r>
              <a:rPr lang="en-US" sz="800" b="1" spc="30" baseline="0" dirty="0" smtClean="0">
                <a:solidFill>
                  <a:schemeClr val="accent2"/>
                </a:solidFill>
                <a:latin typeface="Lato" panose="020F0502020204030203" pitchFamily="34" charset="0"/>
              </a:rPr>
              <a:t>PROPOSAL</a:t>
            </a:r>
            <a:endParaRPr lang="en-US" sz="800" b="1" spc="30" baseline="0" dirty="0">
              <a:solidFill>
                <a:schemeClr val="accent2"/>
              </a:solidFill>
              <a:latin typeface="Lato" panose="020F0502020204030203" pitchFamily="34" charset="0"/>
            </a:endParaRP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4"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smtClean="0"/>
              <a:t>Click to edit Master text styles</a:t>
            </a:r>
          </a:p>
        </p:txBody>
      </p:sp>
      <p:sp>
        <p:nvSpPr>
          <p:cNvPr id="15"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smtClean="0"/>
              <a:t>Click to edit Master text styles</a:t>
            </a:r>
          </a:p>
        </p:txBody>
      </p:sp>
      <p:cxnSp>
        <p:nvCxnSpPr>
          <p:cNvPr id="18" name="Straight Connector 17"/>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4" name="Picture Placeholder 3"/>
          <p:cNvSpPr>
            <a:spLocks noGrp="1"/>
          </p:cNvSpPr>
          <p:nvPr>
            <p:ph type="pic" sz="quarter" idx="12"/>
          </p:nvPr>
        </p:nvSpPr>
        <p:spPr>
          <a:xfrm>
            <a:off x="593726" y="1543049"/>
            <a:ext cx="2692400" cy="2743201"/>
          </a:xfrm>
          <a:prstGeom prst="rect">
            <a:avLst/>
          </a:prstGeom>
          <a:ln w="6350">
            <a:noFill/>
          </a:ln>
        </p:spPr>
        <p:txBody>
          <a:bodyPr/>
          <a:lstStyle>
            <a:lvl1pPr>
              <a:defRPr sz="1000">
                <a:solidFill>
                  <a:schemeClr val="accent4"/>
                </a:solidFill>
                <a:latin typeface="Lato" panose="020F0502020204030203" pitchFamily="34" charset="0"/>
              </a:defRPr>
            </a:lvl1pPr>
          </a:lstStyle>
          <a:p>
            <a:endParaRPr lang="en-US" dirty="0"/>
          </a:p>
        </p:txBody>
      </p:sp>
      <p:sp>
        <p:nvSpPr>
          <p:cNvPr id="12"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940377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Effect transition="in" filter="fade">
                                      <p:cBhvr>
                                        <p:cTn id="15"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extLst mod="1">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Featured Services Page">
    <p:spTree>
      <p:nvGrpSpPr>
        <p:cNvPr id="1" name=""/>
        <p:cNvGrpSpPr/>
        <p:nvPr/>
      </p:nvGrpSpPr>
      <p:grpSpPr>
        <a:xfrm>
          <a:off x="0" y="0"/>
          <a:ext cx="0" cy="0"/>
          <a:chOff x="0" y="0"/>
          <a:chExt cx="0" cy="0"/>
        </a:xfrm>
      </p:grpSpPr>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smtClean="0">
                <a:solidFill>
                  <a:schemeClr val="accent3"/>
                </a:solidFill>
                <a:latin typeface="Lato" panose="020F0502020204030203" pitchFamily="34" charset="0"/>
              </a:rPr>
              <a:t>JAFAR DESIGNS </a:t>
            </a:r>
            <a:r>
              <a:rPr lang="en-US" sz="800" b="1" spc="30" baseline="0" dirty="0" smtClean="0">
                <a:solidFill>
                  <a:schemeClr val="accent2"/>
                </a:solidFill>
                <a:latin typeface="Lato" panose="020F0502020204030203" pitchFamily="34" charset="0"/>
              </a:rPr>
              <a:t>STUDIO</a:t>
            </a:r>
            <a:endParaRPr lang="en-US" sz="800" b="1" spc="30" baseline="0" dirty="0">
              <a:solidFill>
                <a:schemeClr val="accent2"/>
              </a:solidFill>
              <a:latin typeface="Lato" panose="020F0502020204030203" pitchFamily="34" charset="0"/>
            </a:endParaRPr>
          </a:p>
        </p:txBody>
      </p:sp>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smtClean="0">
                <a:solidFill>
                  <a:schemeClr val="accent3"/>
                </a:solidFill>
                <a:latin typeface="Lato" panose="020F0502020204030203" pitchFamily="34" charset="0"/>
              </a:rPr>
              <a:t>BUSINESS </a:t>
            </a:r>
            <a:r>
              <a:rPr lang="en-US" sz="800" b="1" spc="30" baseline="0" dirty="0" smtClean="0">
                <a:solidFill>
                  <a:schemeClr val="accent2"/>
                </a:solidFill>
                <a:latin typeface="Lato" panose="020F0502020204030203" pitchFamily="34" charset="0"/>
              </a:rPr>
              <a:t>PROPOSAL</a:t>
            </a:r>
            <a:endParaRPr lang="en-US" sz="800" b="1" spc="30" baseline="0" dirty="0">
              <a:solidFill>
                <a:schemeClr val="accent2"/>
              </a:solidFill>
              <a:latin typeface="Lato" panose="020F0502020204030203" pitchFamily="34" charset="0"/>
            </a:endParaRP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4"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smtClean="0"/>
              <a:t>Click to edit Master text styles</a:t>
            </a:r>
          </a:p>
        </p:txBody>
      </p:sp>
      <p:sp>
        <p:nvSpPr>
          <p:cNvPr id="15"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smtClean="0"/>
              <a:t>Click to edit Master text styles</a:t>
            </a:r>
          </a:p>
        </p:txBody>
      </p:sp>
      <p:cxnSp>
        <p:nvCxnSpPr>
          <p:cNvPr id="18" name="Straight Connector 17"/>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2" name="Picture Placeholder 3"/>
          <p:cNvSpPr>
            <a:spLocks noGrp="1"/>
          </p:cNvSpPr>
          <p:nvPr>
            <p:ph type="pic" sz="quarter" idx="12"/>
          </p:nvPr>
        </p:nvSpPr>
        <p:spPr>
          <a:xfrm>
            <a:off x="593726" y="1543049"/>
            <a:ext cx="1882774" cy="2743201"/>
          </a:xfrm>
          <a:prstGeom prst="rect">
            <a:avLst/>
          </a:prstGeom>
          <a:ln w="6350">
            <a:noFill/>
          </a:ln>
        </p:spPr>
        <p:txBody>
          <a:bodyPr/>
          <a:lstStyle>
            <a:lvl1pPr>
              <a:defRPr sz="1000">
                <a:solidFill>
                  <a:schemeClr val="accent4"/>
                </a:solidFill>
                <a:latin typeface="Lato" panose="020F0502020204030203" pitchFamily="34" charset="0"/>
              </a:defRPr>
            </a:lvl1pPr>
          </a:lstStyle>
          <a:p>
            <a:endParaRPr lang="en-US" dirty="0"/>
          </a:p>
        </p:txBody>
      </p:sp>
      <p:sp>
        <p:nvSpPr>
          <p:cNvPr id="28" name="Picture Placeholder 3"/>
          <p:cNvSpPr>
            <a:spLocks noGrp="1"/>
          </p:cNvSpPr>
          <p:nvPr>
            <p:ph type="pic" sz="quarter" idx="13"/>
          </p:nvPr>
        </p:nvSpPr>
        <p:spPr>
          <a:xfrm>
            <a:off x="6664326" y="1543049"/>
            <a:ext cx="1882774" cy="2743201"/>
          </a:xfrm>
          <a:prstGeom prst="rect">
            <a:avLst/>
          </a:prstGeom>
          <a:ln w="6350">
            <a:noFill/>
          </a:ln>
        </p:spPr>
        <p:txBody>
          <a:bodyPr/>
          <a:lstStyle>
            <a:lvl1pPr>
              <a:defRPr sz="1000">
                <a:solidFill>
                  <a:schemeClr val="accent4"/>
                </a:solidFill>
                <a:latin typeface="Lato" panose="020F0502020204030203" pitchFamily="34" charset="0"/>
              </a:defRPr>
            </a:lvl1pPr>
          </a:lstStyle>
          <a:p>
            <a:endParaRPr lang="en-US" dirty="0"/>
          </a:p>
        </p:txBody>
      </p:sp>
      <p:sp>
        <p:nvSpPr>
          <p:cNvPr id="29" name="Picture Placeholder 3"/>
          <p:cNvSpPr>
            <a:spLocks noGrp="1"/>
          </p:cNvSpPr>
          <p:nvPr>
            <p:ph type="pic" sz="quarter" idx="14"/>
          </p:nvPr>
        </p:nvSpPr>
        <p:spPr>
          <a:xfrm>
            <a:off x="4640792" y="1543049"/>
            <a:ext cx="1882774" cy="2743201"/>
          </a:xfrm>
          <a:prstGeom prst="rect">
            <a:avLst/>
          </a:prstGeom>
          <a:ln w="6350">
            <a:noFill/>
          </a:ln>
        </p:spPr>
        <p:txBody>
          <a:bodyPr/>
          <a:lstStyle>
            <a:lvl1pPr>
              <a:defRPr sz="1000">
                <a:solidFill>
                  <a:schemeClr val="accent4"/>
                </a:solidFill>
                <a:latin typeface="Lato" panose="020F0502020204030203" pitchFamily="34" charset="0"/>
              </a:defRPr>
            </a:lvl1pPr>
          </a:lstStyle>
          <a:p>
            <a:endParaRPr lang="en-US" dirty="0"/>
          </a:p>
        </p:txBody>
      </p:sp>
      <p:sp>
        <p:nvSpPr>
          <p:cNvPr id="30" name="Picture Placeholder 3"/>
          <p:cNvSpPr>
            <a:spLocks noGrp="1"/>
          </p:cNvSpPr>
          <p:nvPr>
            <p:ph type="pic" sz="quarter" idx="15"/>
          </p:nvPr>
        </p:nvSpPr>
        <p:spPr>
          <a:xfrm>
            <a:off x="2617259" y="1543049"/>
            <a:ext cx="1882774" cy="2743201"/>
          </a:xfrm>
          <a:prstGeom prst="rect">
            <a:avLst/>
          </a:prstGeom>
          <a:ln w="6350">
            <a:noFill/>
          </a:ln>
        </p:spPr>
        <p:txBody>
          <a:bodyPr/>
          <a:lstStyle>
            <a:lvl1pPr>
              <a:defRPr sz="1000">
                <a:solidFill>
                  <a:schemeClr val="accent4"/>
                </a:solidFill>
                <a:latin typeface="Lato" panose="020F0502020204030203" pitchFamily="34" charset="0"/>
              </a:defRPr>
            </a:lvl1pPr>
          </a:lstStyle>
          <a:p>
            <a:endParaRPr lang="en-US" dirty="0"/>
          </a:p>
        </p:txBody>
      </p:sp>
      <p:sp>
        <p:nvSpPr>
          <p:cNvPr id="19"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3601920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Effect transition="in" filter="fade">
                                      <p:cBhvr>
                                        <p:cTn id="15"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extLst mod="1">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ortfolio Section Break">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icture Placeholder 3"/>
          <p:cNvSpPr>
            <a:spLocks noGrp="1"/>
          </p:cNvSpPr>
          <p:nvPr>
            <p:ph type="pic" sz="quarter" idx="11"/>
          </p:nvPr>
        </p:nvSpPr>
        <p:spPr>
          <a:xfrm>
            <a:off x="603250" y="2790824"/>
            <a:ext cx="3282950" cy="2352673"/>
          </a:xfrm>
          <a:prstGeom prst="rect">
            <a:avLst/>
          </a:prstGeom>
          <a:ln w="9525">
            <a:noFill/>
          </a:ln>
        </p:spPr>
        <p:txBody>
          <a:bodyPr/>
          <a:lstStyle>
            <a:lvl1pPr>
              <a:defRPr sz="1200">
                <a:solidFill>
                  <a:schemeClr val="accent4"/>
                </a:solidFill>
                <a:latin typeface="Lato" panose="020F0502020204030203" pitchFamily="34" charset="0"/>
              </a:defRPr>
            </a:lvl1pPr>
          </a:lstStyle>
          <a:p>
            <a:endParaRPr lang="en-US"/>
          </a:p>
        </p:txBody>
      </p:sp>
      <p:sp>
        <p:nvSpPr>
          <p:cNvPr id="19" name="Picture Placeholder 3"/>
          <p:cNvSpPr>
            <a:spLocks noGrp="1"/>
          </p:cNvSpPr>
          <p:nvPr>
            <p:ph type="pic" sz="quarter" idx="12"/>
          </p:nvPr>
        </p:nvSpPr>
        <p:spPr>
          <a:xfrm>
            <a:off x="5267324" y="2790824"/>
            <a:ext cx="3280631" cy="2352673"/>
          </a:xfrm>
          <a:prstGeom prst="rect">
            <a:avLst/>
          </a:prstGeom>
          <a:ln w="9525">
            <a:noFill/>
          </a:ln>
        </p:spPr>
        <p:txBody>
          <a:bodyPr/>
          <a:lstStyle>
            <a:lvl1pPr>
              <a:defRPr sz="1200">
                <a:solidFill>
                  <a:schemeClr val="accent4"/>
                </a:solidFill>
                <a:latin typeface="Lato" panose="020F0502020204030203" pitchFamily="34" charset="0"/>
              </a:defRPr>
            </a:lvl1pPr>
          </a:lstStyle>
          <a:p>
            <a:endParaRPr lang="en-US"/>
          </a:p>
        </p:txBody>
      </p:sp>
      <p:sp>
        <p:nvSpPr>
          <p:cNvPr id="17" name="Picture Placeholder 3"/>
          <p:cNvSpPr>
            <a:spLocks noGrp="1"/>
          </p:cNvSpPr>
          <p:nvPr>
            <p:ph type="pic" sz="quarter" idx="10"/>
          </p:nvPr>
        </p:nvSpPr>
        <p:spPr>
          <a:xfrm>
            <a:off x="2362200" y="1966913"/>
            <a:ext cx="4419600" cy="3176585"/>
          </a:xfrm>
          <a:prstGeom prst="rect">
            <a:avLst/>
          </a:prstGeom>
          <a:ln w="9525">
            <a:noFill/>
          </a:ln>
        </p:spPr>
        <p:txBody>
          <a:bodyPr/>
          <a:lstStyle>
            <a:lvl1pPr>
              <a:defRPr sz="1200">
                <a:solidFill>
                  <a:schemeClr val="accent4"/>
                </a:solidFill>
                <a:latin typeface="Lato" panose="020F0502020204030203" pitchFamily="34" charset="0"/>
              </a:defRPr>
            </a:lvl1pPr>
          </a:lstStyle>
          <a:p>
            <a:endParaRPr lang="en-US"/>
          </a:p>
        </p:txBody>
      </p:sp>
    </p:spTree>
    <p:extLst>
      <p:ext uri="{BB962C8B-B14F-4D97-AF65-F5344CB8AC3E}">
        <p14:creationId xmlns:p14="http://schemas.microsoft.com/office/powerpoint/2010/main" val="122896209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ortfolio Left Half Page Picture">
    <p:spTree>
      <p:nvGrpSpPr>
        <p:cNvPr id="1" name=""/>
        <p:cNvGrpSpPr/>
        <p:nvPr/>
      </p:nvGrpSpPr>
      <p:grpSpPr>
        <a:xfrm>
          <a:off x="0" y="0"/>
          <a:ext cx="0" cy="0"/>
          <a:chOff x="0" y="0"/>
          <a:chExt cx="0" cy="0"/>
        </a:xfrm>
      </p:grpSpPr>
      <p:sp>
        <p:nvSpPr>
          <p:cNvPr id="7" name="Picture Placeholder 3"/>
          <p:cNvSpPr>
            <a:spLocks noGrp="1"/>
          </p:cNvSpPr>
          <p:nvPr>
            <p:ph type="pic" sz="quarter" idx="10"/>
          </p:nvPr>
        </p:nvSpPr>
        <p:spPr>
          <a:xfrm>
            <a:off x="2" y="0"/>
            <a:ext cx="4572000" cy="5143499"/>
          </a:xfrm>
          <a:prstGeom prst="rect">
            <a:avLst/>
          </a:prstGeom>
          <a:ln w="9525">
            <a:noFill/>
          </a:ln>
        </p:spPr>
        <p:txBody>
          <a:bodyPr/>
          <a:lstStyle>
            <a:lvl1pPr>
              <a:defRPr sz="1200">
                <a:solidFill>
                  <a:schemeClr val="accent4"/>
                </a:solidFill>
                <a:latin typeface="Lato" panose="020F0502020204030203" pitchFamily="34" charset="0"/>
              </a:defRPr>
            </a:lvl1pPr>
          </a:lstStyle>
          <a:p>
            <a:endParaRPr lang="en-US"/>
          </a:p>
        </p:txBody>
      </p:sp>
      <p:sp>
        <p:nvSpPr>
          <p:cNvPr id="3" name="Text Placeholder 9"/>
          <p:cNvSpPr>
            <a:spLocks noGrp="1"/>
          </p:cNvSpPr>
          <p:nvPr>
            <p:ph type="body" sz="quarter" idx="11"/>
          </p:nvPr>
        </p:nvSpPr>
        <p:spPr>
          <a:xfrm>
            <a:off x="5156204" y="575840"/>
            <a:ext cx="3394071" cy="681459"/>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smtClean="0"/>
              <a:t>Click to edit Master text styles</a:t>
            </a:r>
          </a:p>
        </p:txBody>
      </p:sp>
      <p:sp>
        <p:nvSpPr>
          <p:cNvPr id="4" name="Text Placeholder 9"/>
          <p:cNvSpPr>
            <a:spLocks noGrp="1"/>
          </p:cNvSpPr>
          <p:nvPr>
            <p:ph type="body" sz="quarter" idx="12"/>
          </p:nvPr>
        </p:nvSpPr>
        <p:spPr>
          <a:xfrm>
            <a:off x="5165727" y="1306764"/>
            <a:ext cx="3394071"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smtClean="0"/>
              <a:t>Click to edit Master text styles</a:t>
            </a:r>
          </a:p>
        </p:txBody>
      </p:sp>
      <p:cxnSp>
        <p:nvCxnSpPr>
          <p:cNvPr id="5" name="Straight Connector 4"/>
          <p:cNvCxnSpPr/>
          <p:nvPr userDrawn="1"/>
        </p:nvCxnSpPr>
        <p:spPr>
          <a:xfrm>
            <a:off x="5165727"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smtClean="0">
                <a:solidFill>
                  <a:schemeClr val="accent3"/>
                </a:solidFill>
                <a:latin typeface="Lato" panose="020F0502020204030203" pitchFamily="34" charset="0"/>
              </a:rPr>
              <a:t>BUSINESS </a:t>
            </a:r>
            <a:r>
              <a:rPr lang="en-US" sz="800" b="1" spc="30" baseline="0" dirty="0" smtClean="0">
                <a:solidFill>
                  <a:schemeClr val="accent2"/>
                </a:solidFill>
                <a:latin typeface="Lato" panose="020F0502020204030203" pitchFamily="34" charset="0"/>
              </a:rPr>
              <a:t>PROPOSAL</a:t>
            </a:r>
            <a:endParaRPr lang="en-US" sz="800" b="1" spc="30" baseline="0" dirty="0">
              <a:solidFill>
                <a:schemeClr val="accent2"/>
              </a:solidFill>
              <a:latin typeface="Lato" panose="020F0502020204030203" pitchFamily="34" charset="0"/>
            </a:endParaRPr>
          </a:p>
        </p:txBody>
      </p:sp>
      <p:sp>
        <p:nvSpPr>
          <p:cNvPr id="11" name="TextBox 10"/>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5"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4598297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4" grpId="0" build="p">
        <p:tmplLst>
          <p:tmpl lvl="1">
            <p:tnLst>
              <p:par>
                <p:cTn presetID="10" presetClass="entr" presetSubtype="0"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Mini Right Pictgure in Page">
    <p:spTree>
      <p:nvGrpSpPr>
        <p:cNvPr id="1" name=""/>
        <p:cNvGrpSpPr/>
        <p:nvPr/>
      </p:nvGrpSpPr>
      <p:grpSpPr>
        <a:xfrm>
          <a:off x="0" y="0"/>
          <a:ext cx="0" cy="0"/>
          <a:chOff x="0" y="0"/>
          <a:chExt cx="0" cy="0"/>
        </a:xfrm>
      </p:grpSpPr>
      <p:sp>
        <p:nvSpPr>
          <p:cNvPr id="7" name="Picture Placeholder 3"/>
          <p:cNvSpPr>
            <a:spLocks noGrp="1"/>
          </p:cNvSpPr>
          <p:nvPr>
            <p:ph type="pic" sz="quarter" idx="10"/>
          </p:nvPr>
        </p:nvSpPr>
        <p:spPr>
          <a:xfrm>
            <a:off x="4572000" y="0"/>
            <a:ext cx="4572000" cy="3047999"/>
          </a:xfrm>
          <a:prstGeom prst="rect">
            <a:avLst/>
          </a:prstGeom>
          <a:ln w="9525">
            <a:noFill/>
          </a:ln>
        </p:spPr>
        <p:txBody>
          <a:bodyPr/>
          <a:lstStyle>
            <a:lvl1pPr>
              <a:defRPr sz="1200">
                <a:solidFill>
                  <a:schemeClr val="accent4"/>
                </a:solidFill>
                <a:latin typeface="Lato" panose="020F0502020204030203" pitchFamily="34" charset="0"/>
              </a:defRPr>
            </a:lvl1pPr>
          </a:lstStyle>
          <a:p>
            <a:endParaRPr lang="en-US"/>
          </a:p>
        </p:txBody>
      </p:sp>
      <p:sp>
        <p:nvSpPr>
          <p:cNvPr id="3" name="Text Placeholder 9"/>
          <p:cNvSpPr>
            <a:spLocks noGrp="1"/>
          </p:cNvSpPr>
          <p:nvPr>
            <p:ph type="body" sz="quarter" idx="11"/>
          </p:nvPr>
        </p:nvSpPr>
        <p:spPr>
          <a:xfrm>
            <a:off x="584202" y="575841"/>
            <a:ext cx="3331093"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smtClean="0"/>
              <a:t>Click to edit Master text styles</a:t>
            </a:r>
          </a:p>
        </p:txBody>
      </p:sp>
      <p:sp>
        <p:nvSpPr>
          <p:cNvPr id="4" name="Text Placeholder 9"/>
          <p:cNvSpPr>
            <a:spLocks noGrp="1"/>
          </p:cNvSpPr>
          <p:nvPr>
            <p:ph type="body" sz="quarter" idx="12"/>
          </p:nvPr>
        </p:nvSpPr>
        <p:spPr>
          <a:xfrm>
            <a:off x="593725" y="959101"/>
            <a:ext cx="3331093"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smtClean="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smtClean="0">
                <a:solidFill>
                  <a:schemeClr val="accent3"/>
                </a:solidFill>
                <a:latin typeface="Lato" panose="020F0502020204030203" pitchFamily="34" charset="0"/>
              </a:rPr>
              <a:t>JAFAR DESIGNS </a:t>
            </a:r>
            <a:r>
              <a:rPr lang="en-US" sz="800" b="1" spc="30" baseline="0" dirty="0" smtClean="0">
                <a:solidFill>
                  <a:schemeClr val="accent2"/>
                </a:solidFill>
                <a:latin typeface="Lato" panose="020F0502020204030203" pitchFamily="34" charset="0"/>
              </a:rPr>
              <a:t>STUDIO</a:t>
            </a:r>
            <a:endParaRPr lang="en-US" sz="800" b="1" spc="30" baseline="0" dirty="0">
              <a:solidFill>
                <a:schemeClr val="accent2"/>
              </a:solidFill>
              <a:latin typeface="Lato" panose="020F0502020204030203" pitchFamily="34" charset="0"/>
            </a:endParaRPr>
          </a:p>
        </p:txBody>
      </p:sp>
    </p:spTree>
    <p:extLst>
      <p:ext uri="{BB962C8B-B14F-4D97-AF65-F5344CB8AC3E}">
        <p14:creationId xmlns:p14="http://schemas.microsoft.com/office/powerpoint/2010/main" val="317226083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4" grpId="0" build="p">
        <p:tmplLst>
          <p:tmpl lvl="1">
            <p:tnLst>
              <p:par>
                <p:cTn presetID="10" presetClass="entr" presetSubtype="0"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imple Portfolio Single Show">
    <p:spTree>
      <p:nvGrpSpPr>
        <p:cNvPr id="1" name=""/>
        <p:cNvGrpSpPr/>
        <p:nvPr/>
      </p:nvGrpSpPr>
      <p:grpSpPr>
        <a:xfrm>
          <a:off x="0" y="0"/>
          <a:ext cx="0" cy="0"/>
          <a:chOff x="0" y="0"/>
          <a:chExt cx="0" cy="0"/>
        </a:xfrm>
      </p:grpSpPr>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smtClean="0">
                <a:solidFill>
                  <a:schemeClr val="accent3"/>
                </a:solidFill>
                <a:latin typeface="Lato" panose="020F0502020204030203" pitchFamily="34" charset="0"/>
              </a:rPr>
              <a:t>JAFAR DESIGNS </a:t>
            </a:r>
            <a:r>
              <a:rPr lang="en-US" sz="800" b="1" spc="30" baseline="0" dirty="0" smtClean="0">
                <a:solidFill>
                  <a:schemeClr val="accent2"/>
                </a:solidFill>
                <a:latin typeface="Lato" panose="020F0502020204030203" pitchFamily="34" charset="0"/>
              </a:rPr>
              <a:t>STUDIO</a:t>
            </a:r>
            <a:endParaRPr lang="en-US" sz="800" b="1" spc="30" baseline="0" dirty="0">
              <a:solidFill>
                <a:schemeClr val="accent2"/>
              </a:solidFill>
              <a:latin typeface="Lato" panose="020F0502020204030203" pitchFamily="34" charset="0"/>
            </a:endParaRPr>
          </a:p>
        </p:txBody>
      </p:sp>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smtClean="0">
                <a:solidFill>
                  <a:schemeClr val="accent3"/>
                </a:solidFill>
                <a:latin typeface="Lato" panose="020F0502020204030203" pitchFamily="34" charset="0"/>
              </a:rPr>
              <a:t>BUSINESS </a:t>
            </a:r>
            <a:r>
              <a:rPr lang="en-US" sz="800" b="1" spc="30" baseline="0" dirty="0" smtClean="0">
                <a:solidFill>
                  <a:schemeClr val="accent2"/>
                </a:solidFill>
                <a:latin typeface="Lato" panose="020F0502020204030203" pitchFamily="34" charset="0"/>
              </a:rPr>
              <a:t>PROPOSAL</a:t>
            </a:r>
            <a:endParaRPr lang="en-US" sz="800" b="1" spc="30" baseline="0" dirty="0">
              <a:solidFill>
                <a:schemeClr val="accent2"/>
              </a:solidFill>
              <a:latin typeface="Lato" panose="020F0502020204030203" pitchFamily="34" charset="0"/>
            </a:endParaRP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4"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smtClean="0"/>
              <a:t>Click to edit Master text styles</a:t>
            </a:r>
          </a:p>
        </p:txBody>
      </p:sp>
      <p:sp>
        <p:nvSpPr>
          <p:cNvPr id="15"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smtClean="0"/>
              <a:t>Click to edit Master text styles</a:t>
            </a:r>
          </a:p>
        </p:txBody>
      </p:sp>
      <p:cxnSp>
        <p:nvCxnSpPr>
          <p:cNvPr id="18" name="Straight Connector 17"/>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4" name="Picture Placeholder 3"/>
          <p:cNvSpPr>
            <a:spLocks noGrp="1"/>
          </p:cNvSpPr>
          <p:nvPr>
            <p:ph type="pic" sz="quarter" idx="12"/>
          </p:nvPr>
        </p:nvSpPr>
        <p:spPr>
          <a:xfrm>
            <a:off x="593725" y="1543049"/>
            <a:ext cx="3986742" cy="2756285"/>
          </a:xfrm>
          <a:prstGeom prst="rect">
            <a:avLst/>
          </a:prstGeom>
          <a:ln w="6350">
            <a:noFill/>
          </a:ln>
        </p:spPr>
        <p:txBody>
          <a:bodyPr/>
          <a:lstStyle>
            <a:lvl1pPr>
              <a:defRPr sz="1000">
                <a:solidFill>
                  <a:schemeClr val="accent4"/>
                </a:solidFill>
                <a:latin typeface="Lato" panose="020F0502020204030203" pitchFamily="34" charset="0"/>
              </a:defRPr>
            </a:lvl1pPr>
          </a:lstStyle>
          <a:p>
            <a:endParaRPr lang="en-US" dirty="0"/>
          </a:p>
        </p:txBody>
      </p:sp>
      <p:sp>
        <p:nvSpPr>
          <p:cNvPr id="12"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536211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Effect transition="in" filter="fade">
                                      <p:cBhvr>
                                        <p:cTn id="15"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extLst mod="1">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Mini Portfolio in Browser">
    <p:spTree>
      <p:nvGrpSpPr>
        <p:cNvPr id="1" name=""/>
        <p:cNvGrpSpPr/>
        <p:nvPr/>
      </p:nvGrpSpPr>
      <p:grpSpPr>
        <a:xfrm>
          <a:off x="0" y="0"/>
          <a:ext cx="0" cy="0"/>
          <a:chOff x="0" y="0"/>
          <a:chExt cx="0" cy="0"/>
        </a:xfrm>
      </p:grpSpPr>
      <p:sp>
        <p:nvSpPr>
          <p:cNvPr id="4" name="Picture Placeholder 3"/>
          <p:cNvSpPr>
            <a:spLocks noGrp="1"/>
          </p:cNvSpPr>
          <p:nvPr userDrawn="1">
            <p:ph type="pic" sz="quarter" idx="12"/>
          </p:nvPr>
        </p:nvSpPr>
        <p:spPr>
          <a:xfrm>
            <a:off x="3922871" y="1686719"/>
            <a:ext cx="4598829" cy="2670969"/>
          </a:xfrm>
          <a:prstGeom prst="rect">
            <a:avLst/>
          </a:prstGeom>
        </p:spPr>
        <p:txBody>
          <a:bodyPr/>
          <a:lstStyle>
            <a:lvl1pPr>
              <a:defRPr sz="1200">
                <a:solidFill>
                  <a:schemeClr val="accent4"/>
                </a:solidFill>
                <a:latin typeface="Lato" panose="020F0502020204030203" pitchFamily="34" charset="0"/>
              </a:defRPr>
            </a:lvl1pPr>
          </a:lstStyle>
          <a:p>
            <a:endParaRPr lang="en-US"/>
          </a:p>
        </p:txBody>
      </p:sp>
      <p:sp>
        <p:nvSpPr>
          <p:cNvPr id="10" name="Text Placeholder 9"/>
          <p:cNvSpPr>
            <a:spLocks noGrp="1"/>
          </p:cNvSpPr>
          <p:nvPr userDrawn="1">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smtClean="0"/>
              <a:t>Click to edit Master text styles</a:t>
            </a:r>
          </a:p>
        </p:txBody>
      </p:sp>
      <p:sp>
        <p:nvSpPr>
          <p:cNvPr id="3" name="Text Placeholder 9"/>
          <p:cNvSpPr>
            <a:spLocks noGrp="1"/>
          </p:cNvSpPr>
          <p:nvPr userDrawn="1">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smtClean="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smtClean="0">
                <a:solidFill>
                  <a:schemeClr val="accent3"/>
                </a:solidFill>
                <a:latin typeface="Lato" panose="020F0502020204030203" pitchFamily="34" charset="0"/>
              </a:rPr>
              <a:t>JAFAR DESIGNS </a:t>
            </a:r>
            <a:r>
              <a:rPr lang="en-US" sz="800" b="1" spc="30" baseline="0" dirty="0" smtClean="0">
                <a:solidFill>
                  <a:schemeClr val="accent2"/>
                </a:solidFill>
                <a:latin typeface="Lato" panose="020F0502020204030203" pitchFamily="34" charset="0"/>
              </a:rPr>
              <a:t>STUDIO</a:t>
            </a:r>
            <a:endParaRPr lang="en-US" sz="800" b="1" spc="30" baseline="0" dirty="0">
              <a:solidFill>
                <a:schemeClr val="accent2"/>
              </a:solidFill>
              <a:latin typeface="Lato" panose="020F0502020204030203" pitchFamily="34" charset="0"/>
            </a:endParaRPr>
          </a:p>
        </p:txBody>
      </p:sp>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smtClean="0">
                <a:solidFill>
                  <a:schemeClr val="accent3"/>
                </a:solidFill>
                <a:latin typeface="Lato" panose="020F0502020204030203" pitchFamily="34" charset="0"/>
              </a:rPr>
              <a:t>BUSINESS </a:t>
            </a:r>
            <a:r>
              <a:rPr lang="en-US" sz="800" b="1" spc="30" baseline="0" dirty="0" smtClean="0">
                <a:solidFill>
                  <a:schemeClr val="accent2"/>
                </a:solidFill>
                <a:latin typeface="Lato" panose="020F0502020204030203" pitchFamily="34" charset="0"/>
              </a:rPr>
              <a:t>PROPOSAL</a:t>
            </a:r>
            <a:endParaRPr lang="en-US" sz="800" b="1" spc="30" baseline="0" dirty="0">
              <a:solidFill>
                <a:schemeClr val="accent2"/>
              </a:solidFill>
              <a:latin typeface="Lato" panose="020F0502020204030203" pitchFamily="34" charset="0"/>
            </a:endParaRP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2"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3690239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extLst mod="1">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Laptop Portfolio Showcase">
    <p:spTree>
      <p:nvGrpSpPr>
        <p:cNvPr id="1" name=""/>
        <p:cNvGrpSpPr/>
        <p:nvPr/>
      </p:nvGrpSpPr>
      <p:grpSpPr>
        <a:xfrm>
          <a:off x="0" y="0"/>
          <a:ext cx="0" cy="0"/>
          <a:chOff x="0" y="0"/>
          <a:chExt cx="0" cy="0"/>
        </a:xfrm>
      </p:grpSpPr>
      <p:sp>
        <p:nvSpPr>
          <p:cNvPr id="4" name="Picture Placeholder 3"/>
          <p:cNvSpPr>
            <a:spLocks noGrp="1"/>
          </p:cNvSpPr>
          <p:nvPr userDrawn="1">
            <p:ph type="pic" sz="quarter" idx="12"/>
          </p:nvPr>
        </p:nvSpPr>
        <p:spPr>
          <a:xfrm>
            <a:off x="4667249" y="1943100"/>
            <a:ext cx="3107531" cy="1943271"/>
          </a:xfrm>
          <a:prstGeom prst="rect">
            <a:avLst/>
          </a:prstGeom>
        </p:spPr>
        <p:txBody>
          <a:bodyPr/>
          <a:lstStyle>
            <a:lvl1pPr>
              <a:defRPr sz="1200">
                <a:solidFill>
                  <a:schemeClr val="accent4"/>
                </a:solidFill>
                <a:latin typeface="Lato" panose="020F0502020204030203" pitchFamily="34" charset="0"/>
              </a:defRPr>
            </a:lvl1pPr>
          </a:lstStyle>
          <a:p>
            <a:endParaRPr lang="en-US"/>
          </a:p>
        </p:txBody>
      </p:sp>
      <p:sp>
        <p:nvSpPr>
          <p:cNvPr id="10" name="Text Placeholder 9"/>
          <p:cNvSpPr>
            <a:spLocks noGrp="1"/>
          </p:cNvSpPr>
          <p:nvPr userDrawn="1">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smtClean="0"/>
              <a:t>Click to edit Master text styles</a:t>
            </a:r>
          </a:p>
        </p:txBody>
      </p:sp>
      <p:sp>
        <p:nvSpPr>
          <p:cNvPr id="3" name="Text Placeholder 9"/>
          <p:cNvSpPr>
            <a:spLocks noGrp="1"/>
          </p:cNvSpPr>
          <p:nvPr userDrawn="1">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smtClean="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smtClean="0">
                <a:solidFill>
                  <a:schemeClr val="accent3"/>
                </a:solidFill>
                <a:latin typeface="Lato" panose="020F0502020204030203" pitchFamily="34" charset="0"/>
              </a:rPr>
              <a:t>JAFAR DESIGNS </a:t>
            </a:r>
            <a:r>
              <a:rPr lang="en-US" sz="800" b="1" spc="30" baseline="0" dirty="0" smtClean="0">
                <a:solidFill>
                  <a:schemeClr val="accent2"/>
                </a:solidFill>
                <a:latin typeface="Lato" panose="020F0502020204030203" pitchFamily="34" charset="0"/>
              </a:rPr>
              <a:t>STUDIO</a:t>
            </a:r>
            <a:endParaRPr lang="en-US" sz="800" b="1" spc="30" baseline="0" dirty="0">
              <a:solidFill>
                <a:schemeClr val="accent2"/>
              </a:solidFill>
              <a:latin typeface="Lato" panose="020F0502020204030203" pitchFamily="34" charset="0"/>
            </a:endParaRPr>
          </a:p>
        </p:txBody>
      </p:sp>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smtClean="0">
                <a:solidFill>
                  <a:schemeClr val="accent3"/>
                </a:solidFill>
                <a:latin typeface="Lato" panose="020F0502020204030203" pitchFamily="34" charset="0"/>
              </a:rPr>
              <a:t>BUSINESS </a:t>
            </a:r>
            <a:r>
              <a:rPr lang="en-US" sz="800" b="1" spc="30" baseline="0" dirty="0" smtClean="0">
                <a:solidFill>
                  <a:schemeClr val="accent2"/>
                </a:solidFill>
                <a:latin typeface="Lato" panose="020F0502020204030203" pitchFamily="34" charset="0"/>
              </a:rPr>
              <a:t>PROPOSAL</a:t>
            </a:r>
            <a:endParaRPr lang="en-US" sz="800" b="1" spc="30" baseline="0" dirty="0">
              <a:solidFill>
                <a:schemeClr val="accent2"/>
              </a:solidFill>
              <a:latin typeface="Lato" panose="020F0502020204030203" pitchFamily="34" charset="0"/>
            </a:endParaRP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2"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8788159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extLst mod="1">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LCD Portfolio Showcase">
    <p:spTree>
      <p:nvGrpSpPr>
        <p:cNvPr id="1" name=""/>
        <p:cNvGrpSpPr/>
        <p:nvPr/>
      </p:nvGrpSpPr>
      <p:grpSpPr>
        <a:xfrm>
          <a:off x="0" y="0"/>
          <a:ext cx="0" cy="0"/>
          <a:chOff x="0" y="0"/>
          <a:chExt cx="0" cy="0"/>
        </a:xfrm>
      </p:grpSpPr>
      <p:sp>
        <p:nvSpPr>
          <p:cNvPr id="10" name="Text Placeholder 9"/>
          <p:cNvSpPr>
            <a:spLocks noGrp="1"/>
          </p:cNvSpPr>
          <p:nvPr userDrawn="1">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smtClean="0"/>
              <a:t>Click to edit Master text styles</a:t>
            </a:r>
          </a:p>
        </p:txBody>
      </p:sp>
      <p:sp>
        <p:nvSpPr>
          <p:cNvPr id="3" name="Text Placeholder 9"/>
          <p:cNvSpPr>
            <a:spLocks noGrp="1"/>
          </p:cNvSpPr>
          <p:nvPr userDrawn="1">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smtClean="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smtClean="0">
                <a:solidFill>
                  <a:schemeClr val="accent3"/>
                </a:solidFill>
                <a:latin typeface="Lato" panose="020F0502020204030203" pitchFamily="34" charset="0"/>
              </a:rPr>
              <a:t>JAFAR DESIGNS </a:t>
            </a:r>
            <a:r>
              <a:rPr lang="en-US" sz="800" b="1" spc="30" baseline="0" dirty="0" smtClean="0">
                <a:solidFill>
                  <a:schemeClr val="accent2"/>
                </a:solidFill>
                <a:latin typeface="Lato" panose="020F0502020204030203" pitchFamily="34" charset="0"/>
              </a:rPr>
              <a:t>STUDIO</a:t>
            </a:r>
            <a:endParaRPr lang="en-US" sz="800" b="1" spc="30" baseline="0" dirty="0">
              <a:solidFill>
                <a:schemeClr val="accent2"/>
              </a:solidFill>
              <a:latin typeface="Lato" panose="020F0502020204030203" pitchFamily="34" charset="0"/>
            </a:endParaRPr>
          </a:p>
        </p:txBody>
      </p:sp>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smtClean="0">
                <a:solidFill>
                  <a:schemeClr val="accent3"/>
                </a:solidFill>
                <a:latin typeface="Lato" panose="020F0502020204030203" pitchFamily="34" charset="0"/>
              </a:rPr>
              <a:t>BUSINESS </a:t>
            </a:r>
            <a:r>
              <a:rPr lang="en-US" sz="800" b="1" spc="30" baseline="0" dirty="0" smtClean="0">
                <a:solidFill>
                  <a:schemeClr val="accent2"/>
                </a:solidFill>
                <a:latin typeface="Lato" panose="020F0502020204030203" pitchFamily="34" charset="0"/>
              </a:rPr>
              <a:t>PROPOSAL</a:t>
            </a:r>
            <a:endParaRPr lang="en-US" sz="800" b="1" spc="30" baseline="0" dirty="0">
              <a:solidFill>
                <a:schemeClr val="accent2"/>
              </a:solidFill>
              <a:latin typeface="Lato" panose="020F0502020204030203" pitchFamily="34" charset="0"/>
            </a:endParaRP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4" name="Picture Placeholder 3"/>
          <p:cNvSpPr>
            <a:spLocks noGrp="1"/>
          </p:cNvSpPr>
          <p:nvPr userDrawn="1">
            <p:ph type="pic" sz="quarter" idx="12"/>
          </p:nvPr>
        </p:nvSpPr>
        <p:spPr>
          <a:xfrm>
            <a:off x="979246" y="1911986"/>
            <a:ext cx="2706929" cy="1628933"/>
          </a:xfrm>
          <a:prstGeom prst="rect">
            <a:avLst/>
          </a:prstGeom>
        </p:spPr>
        <p:txBody>
          <a:bodyPr/>
          <a:lstStyle>
            <a:lvl1pPr>
              <a:defRPr sz="1200">
                <a:solidFill>
                  <a:schemeClr val="accent4"/>
                </a:solidFill>
                <a:latin typeface="Lato" panose="020F0502020204030203" pitchFamily="34" charset="0"/>
              </a:defRPr>
            </a:lvl1pPr>
          </a:lstStyle>
          <a:p>
            <a:endParaRPr lang="en-US"/>
          </a:p>
        </p:txBody>
      </p:sp>
      <p:sp>
        <p:nvSpPr>
          <p:cNvPr id="12"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3936035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extLst mod="1">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iPhone Portfolio Showcase at Center">
    <p:spTree>
      <p:nvGrpSpPr>
        <p:cNvPr id="1" name=""/>
        <p:cNvGrpSpPr/>
        <p:nvPr/>
      </p:nvGrpSpPr>
      <p:grpSpPr>
        <a:xfrm>
          <a:off x="0" y="0"/>
          <a:ext cx="0" cy="0"/>
          <a:chOff x="0" y="0"/>
          <a:chExt cx="0" cy="0"/>
        </a:xfrm>
      </p:grpSpPr>
      <p:sp>
        <p:nvSpPr>
          <p:cNvPr id="10" name="Text Placeholder 9"/>
          <p:cNvSpPr>
            <a:spLocks noGrp="1"/>
          </p:cNvSpPr>
          <p:nvPr userDrawn="1">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smtClean="0"/>
              <a:t>Click to edit Master text styles</a:t>
            </a:r>
          </a:p>
        </p:txBody>
      </p:sp>
      <p:sp>
        <p:nvSpPr>
          <p:cNvPr id="3" name="Text Placeholder 9"/>
          <p:cNvSpPr>
            <a:spLocks noGrp="1"/>
          </p:cNvSpPr>
          <p:nvPr userDrawn="1">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smtClean="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smtClean="0">
                <a:solidFill>
                  <a:schemeClr val="accent3"/>
                </a:solidFill>
                <a:latin typeface="Lato" panose="020F0502020204030203" pitchFamily="34" charset="0"/>
              </a:rPr>
              <a:t>JAFAR DESIGNS </a:t>
            </a:r>
            <a:r>
              <a:rPr lang="en-US" sz="800" b="1" spc="30" baseline="0" dirty="0" smtClean="0">
                <a:solidFill>
                  <a:schemeClr val="accent2"/>
                </a:solidFill>
                <a:latin typeface="Lato" panose="020F0502020204030203" pitchFamily="34" charset="0"/>
              </a:rPr>
              <a:t>STUDIO</a:t>
            </a:r>
            <a:endParaRPr lang="en-US" sz="800" b="1" spc="30" baseline="0" dirty="0">
              <a:solidFill>
                <a:schemeClr val="accent2"/>
              </a:solidFill>
              <a:latin typeface="Lato" panose="020F0502020204030203" pitchFamily="34" charset="0"/>
            </a:endParaRPr>
          </a:p>
        </p:txBody>
      </p:sp>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smtClean="0">
                <a:solidFill>
                  <a:schemeClr val="accent3"/>
                </a:solidFill>
                <a:latin typeface="Lato" panose="020F0502020204030203" pitchFamily="34" charset="0"/>
              </a:rPr>
              <a:t>BUSINESS </a:t>
            </a:r>
            <a:r>
              <a:rPr lang="en-US" sz="800" b="1" spc="30" baseline="0" dirty="0" smtClean="0">
                <a:solidFill>
                  <a:schemeClr val="accent2"/>
                </a:solidFill>
                <a:latin typeface="Lato" panose="020F0502020204030203" pitchFamily="34" charset="0"/>
              </a:rPr>
              <a:t>PROPOSAL</a:t>
            </a:r>
            <a:endParaRPr lang="en-US" sz="800" b="1" spc="30" baseline="0" dirty="0">
              <a:solidFill>
                <a:schemeClr val="accent2"/>
              </a:solidFill>
              <a:latin typeface="Lato" panose="020F0502020204030203" pitchFamily="34" charset="0"/>
            </a:endParaRP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4" name="Picture Placeholder 3"/>
          <p:cNvSpPr>
            <a:spLocks noGrp="1"/>
          </p:cNvSpPr>
          <p:nvPr userDrawn="1">
            <p:ph type="pic" sz="quarter" idx="12"/>
          </p:nvPr>
        </p:nvSpPr>
        <p:spPr>
          <a:xfrm>
            <a:off x="3986213" y="2021681"/>
            <a:ext cx="1216819" cy="2166938"/>
          </a:xfrm>
          <a:prstGeom prst="rect">
            <a:avLst/>
          </a:prstGeom>
        </p:spPr>
        <p:txBody>
          <a:bodyPr/>
          <a:lstStyle>
            <a:lvl1pPr>
              <a:defRPr sz="1200">
                <a:solidFill>
                  <a:schemeClr val="accent4"/>
                </a:solidFill>
                <a:latin typeface="Lato" panose="020F0502020204030203" pitchFamily="34" charset="0"/>
              </a:defRPr>
            </a:lvl1pPr>
          </a:lstStyle>
          <a:p>
            <a:endParaRPr lang="en-US" dirty="0"/>
          </a:p>
        </p:txBody>
      </p:sp>
      <p:sp>
        <p:nvSpPr>
          <p:cNvPr id="12"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0785175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extLst mod="1">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ntent">
    <p:spTree>
      <p:nvGrpSpPr>
        <p:cNvPr id="1" name=""/>
        <p:cNvGrpSpPr/>
        <p:nvPr/>
      </p:nvGrpSpPr>
      <p:grpSpPr>
        <a:xfrm>
          <a:off x="0" y="0"/>
          <a:ext cx="0" cy="0"/>
          <a:chOff x="0" y="0"/>
          <a:chExt cx="0" cy="0"/>
        </a:xfrm>
      </p:grpSpPr>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smtClean="0">
                <a:solidFill>
                  <a:schemeClr val="accent3"/>
                </a:solidFill>
                <a:latin typeface="Lato" panose="020F0502020204030203" pitchFamily="34" charset="0"/>
              </a:rPr>
              <a:t>JAFAR DESIGNS </a:t>
            </a:r>
            <a:r>
              <a:rPr lang="en-US" sz="800" b="1" spc="30" baseline="0" dirty="0" smtClean="0">
                <a:solidFill>
                  <a:schemeClr val="accent2"/>
                </a:solidFill>
                <a:latin typeface="Lato" panose="020F0502020204030203" pitchFamily="34" charset="0"/>
              </a:rPr>
              <a:t>STUDIO</a:t>
            </a:r>
            <a:endParaRPr lang="en-US" sz="800" b="1" spc="30" baseline="0" dirty="0">
              <a:solidFill>
                <a:schemeClr val="accent2"/>
              </a:solidFill>
              <a:latin typeface="Lato" panose="020F0502020204030203" pitchFamily="34" charset="0"/>
            </a:endParaRPr>
          </a:p>
        </p:txBody>
      </p:sp>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smtClean="0">
                <a:solidFill>
                  <a:schemeClr val="accent3"/>
                </a:solidFill>
                <a:latin typeface="Lato" panose="020F0502020204030203" pitchFamily="34" charset="0"/>
              </a:rPr>
              <a:t>BUSINESS </a:t>
            </a:r>
            <a:r>
              <a:rPr lang="en-US" sz="800" b="1" spc="30" baseline="0" dirty="0" smtClean="0">
                <a:solidFill>
                  <a:schemeClr val="accent2"/>
                </a:solidFill>
                <a:latin typeface="Lato" panose="020F0502020204030203" pitchFamily="34" charset="0"/>
              </a:rPr>
              <a:t>PROPOSAL</a:t>
            </a:r>
            <a:endParaRPr lang="en-US" sz="800" b="1" spc="30" baseline="0" dirty="0">
              <a:solidFill>
                <a:schemeClr val="accent2"/>
              </a:solidFill>
              <a:latin typeface="Lato" panose="020F0502020204030203" pitchFamily="34" charset="0"/>
            </a:endParaRP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0"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41157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iPad Portfolio Showcase at right">
    <p:spTree>
      <p:nvGrpSpPr>
        <p:cNvPr id="1" name=""/>
        <p:cNvGrpSpPr/>
        <p:nvPr/>
      </p:nvGrpSpPr>
      <p:grpSpPr>
        <a:xfrm>
          <a:off x="0" y="0"/>
          <a:ext cx="0" cy="0"/>
          <a:chOff x="0" y="0"/>
          <a:chExt cx="0" cy="0"/>
        </a:xfrm>
      </p:grpSpPr>
      <p:sp>
        <p:nvSpPr>
          <p:cNvPr id="15" name="Picture Placeholder 3"/>
          <p:cNvSpPr>
            <a:spLocks noGrp="1"/>
          </p:cNvSpPr>
          <p:nvPr>
            <p:ph type="pic" sz="quarter" idx="13"/>
          </p:nvPr>
        </p:nvSpPr>
        <p:spPr>
          <a:xfrm>
            <a:off x="6648047" y="1804652"/>
            <a:ext cx="1573825" cy="2100597"/>
          </a:xfrm>
          <a:prstGeom prst="rect">
            <a:avLst/>
          </a:prstGeom>
          <a:noFill/>
        </p:spPr>
        <p:txBody>
          <a:bodyPr/>
          <a:lstStyle>
            <a:lvl1pPr>
              <a:defRPr sz="1200">
                <a:solidFill>
                  <a:schemeClr val="accent4"/>
                </a:solidFill>
                <a:latin typeface="Lato" panose="020F0502020204030203" pitchFamily="34" charset="0"/>
              </a:defRPr>
            </a:lvl1pPr>
          </a:lstStyle>
          <a:p>
            <a:endParaRPr lang="en-US" dirty="0"/>
          </a:p>
        </p:txBody>
      </p:sp>
      <p:sp>
        <p:nvSpPr>
          <p:cNvPr id="10" name="Text Placeholder 9"/>
          <p:cNvSpPr>
            <a:spLocks noGrp="1"/>
          </p:cNvSpPr>
          <p:nvPr userDrawn="1">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smtClean="0"/>
              <a:t>Click to edit Master text styles</a:t>
            </a:r>
          </a:p>
        </p:txBody>
      </p:sp>
      <p:sp>
        <p:nvSpPr>
          <p:cNvPr id="3" name="Text Placeholder 9"/>
          <p:cNvSpPr>
            <a:spLocks noGrp="1"/>
          </p:cNvSpPr>
          <p:nvPr userDrawn="1">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smtClean="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smtClean="0">
                <a:solidFill>
                  <a:schemeClr val="accent3"/>
                </a:solidFill>
                <a:latin typeface="Lato" panose="020F0502020204030203" pitchFamily="34" charset="0"/>
              </a:rPr>
              <a:t>JAFAR DESIGNS </a:t>
            </a:r>
            <a:r>
              <a:rPr lang="en-US" sz="800" b="1" spc="30" baseline="0" dirty="0" smtClean="0">
                <a:solidFill>
                  <a:schemeClr val="accent2"/>
                </a:solidFill>
                <a:latin typeface="Lato" panose="020F0502020204030203" pitchFamily="34" charset="0"/>
              </a:rPr>
              <a:t>STUDIO</a:t>
            </a:r>
            <a:endParaRPr lang="en-US" sz="800" b="1" spc="30" baseline="0" dirty="0">
              <a:solidFill>
                <a:schemeClr val="accent2"/>
              </a:solidFill>
              <a:latin typeface="Lato" panose="020F0502020204030203" pitchFamily="34" charset="0"/>
            </a:endParaRPr>
          </a:p>
        </p:txBody>
      </p:sp>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smtClean="0">
                <a:solidFill>
                  <a:schemeClr val="accent3"/>
                </a:solidFill>
                <a:latin typeface="Lato" panose="020F0502020204030203" pitchFamily="34" charset="0"/>
              </a:rPr>
              <a:t>BUSINESS </a:t>
            </a:r>
            <a:r>
              <a:rPr lang="en-US" sz="800" b="1" spc="30" baseline="0" dirty="0" smtClean="0">
                <a:solidFill>
                  <a:schemeClr val="accent2"/>
                </a:solidFill>
                <a:latin typeface="Lato" panose="020F0502020204030203" pitchFamily="34" charset="0"/>
              </a:rPr>
              <a:t>PROPOSAL</a:t>
            </a:r>
            <a:endParaRPr lang="en-US" sz="800" b="1" spc="30" baseline="0" dirty="0">
              <a:solidFill>
                <a:schemeClr val="accent2"/>
              </a:solidFill>
              <a:latin typeface="Lato" panose="020F0502020204030203" pitchFamily="34" charset="0"/>
            </a:endParaRP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4" name="Picture Placeholder 3"/>
          <p:cNvSpPr>
            <a:spLocks noGrp="1"/>
          </p:cNvSpPr>
          <p:nvPr userDrawn="1">
            <p:ph type="pic" sz="quarter" idx="12"/>
          </p:nvPr>
        </p:nvSpPr>
        <p:spPr>
          <a:xfrm>
            <a:off x="4673016" y="2437606"/>
            <a:ext cx="2107406" cy="1581944"/>
          </a:xfrm>
          <a:prstGeom prst="rect">
            <a:avLst/>
          </a:prstGeom>
          <a:noFill/>
        </p:spPr>
        <p:txBody>
          <a:bodyPr/>
          <a:lstStyle>
            <a:lvl1pPr>
              <a:defRPr sz="1200">
                <a:solidFill>
                  <a:schemeClr val="accent4"/>
                </a:solidFill>
                <a:latin typeface="Lato" panose="020F0502020204030203" pitchFamily="34" charset="0"/>
              </a:defRPr>
            </a:lvl1pPr>
          </a:lstStyle>
          <a:p>
            <a:endParaRPr lang="en-US" dirty="0"/>
          </a:p>
        </p:txBody>
      </p:sp>
      <p:sp>
        <p:nvSpPr>
          <p:cNvPr id="13"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974465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extLst mod="1">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iPhone Portfolio Showcase at Left">
    <p:spTree>
      <p:nvGrpSpPr>
        <p:cNvPr id="1" name=""/>
        <p:cNvGrpSpPr/>
        <p:nvPr/>
      </p:nvGrpSpPr>
      <p:grpSpPr>
        <a:xfrm>
          <a:off x="0" y="0"/>
          <a:ext cx="0" cy="0"/>
          <a:chOff x="0" y="0"/>
          <a:chExt cx="0" cy="0"/>
        </a:xfrm>
      </p:grpSpPr>
      <p:sp>
        <p:nvSpPr>
          <p:cNvPr id="10" name="Text Placeholder 9"/>
          <p:cNvSpPr>
            <a:spLocks noGrp="1"/>
          </p:cNvSpPr>
          <p:nvPr userDrawn="1">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smtClean="0"/>
              <a:t>Click to edit Master text styles</a:t>
            </a:r>
          </a:p>
        </p:txBody>
      </p:sp>
      <p:sp>
        <p:nvSpPr>
          <p:cNvPr id="3" name="Text Placeholder 9"/>
          <p:cNvSpPr>
            <a:spLocks noGrp="1"/>
          </p:cNvSpPr>
          <p:nvPr userDrawn="1">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smtClean="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smtClean="0">
                <a:solidFill>
                  <a:schemeClr val="accent3"/>
                </a:solidFill>
                <a:latin typeface="Lato" panose="020F0502020204030203" pitchFamily="34" charset="0"/>
              </a:rPr>
              <a:t>JAFAR DESIGNS </a:t>
            </a:r>
            <a:r>
              <a:rPr lang="en-US" sz="800" b="1" spc="30" baseline="0" dirty="0" smtClean="0">
                <a:solidFill>
                  <a:schemeClr val="accent2"/>
                </a:solidFill>
                <a:latin typeface="Lato" panose="020F0502020204030203" pitchFamily="34" charset="0"/>
              </a:rPr>
              <a:t>STUDIO</a:t>
            </a:r>
            <a:endParaRPr lang="en-US" sz="800" b="1" spc="30" baseline="0" dirty="0">
              <a:solidFill>
                <a:schemeClr val="accent2"/>
              </a:solidFill>
              <a:latin typeface="Lato" panose="020F0502020204030203" pitchFamily="34" charset="0"/>
            </a:endParaRPr>
          </a:p>
        </p:txBody>
      </p:sp>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smtClean="0">
                <a:solidFill>
                  <a:schemeClr val="accent3"/>
                </a:solidFill>
                <a:latin typeface="Lato" panose="020F0502020204030203" pitchFamily="34" charset="0"/>
              </a:rPr>
              <a:t>BUSINESS </a:t>
            </a:r>
            <a:r>
              <a:rPr lang="en-US" sz="800" b="1" spc="30" baseline="0" dirty="0" smtClean="0">
                <a:solidFill>
                  <a:schemeClr val="accent2"/>
                </a:solidFill>
                <a:latin typeface="Lato" panose="020F0502020204030203" pitchFamily="34" charset="0"/>
              </a:rPr>
              <a:t>PROPOSAL</a:t>
            </a:r>
            <a:endParaRPr lang="en-US" sz="800" b="1" spc="30" baseline="0" dirty="0">
              <a:solidFill>
                <a:schemeClr val="accent2"/>
              </a:solidFill>
              <a:latin typeface="Lato" panose="020F0502020204030203" pitchFamily="34" charset="0"/>
            </a:endParaRP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4" name="Picture Placeholder 3"/>
          <p:cNvSpPr>
            <a:spLocks noGrp="1"/>
          </p:cNvSpPr>
          <p:nvPr userDrawn="1">
            <p:ph type="pic" sz="quarter" idx="12"/>
          </p:nvPr>
        </p:nvSpPr>
        <p:spPr>
          <a:xfrm>
            <a:off x="723197" y="1925601"/>
            <a:ext cx="1216819" cy="2166938"/>
          </a:xfrm>
          <a:prstGeom prst="rect">
            <a:avLst/>
          </a:prstGeom>
        </p:spPr>
        <p:txBody>
          <a:bodyPr/>
          <a:lstStyle>
            <a:lvl1pPr>
              <a:defRPr sz="1200">
                <a:solidFill>
                  <a:schemeClr val="accent4"/>
                </a:solidFill>
                <a:latin typeface="Lato" panose="020F0502020204030203" pitchFamily="34" charset="0"/>
              </a:defRPr>
            </a:lvl1pPr>
          </a:lstStyle>
          <a:p>
            <a:endParaRPr lang="en-US" dirty="0"/>
          </a:p>
        </p:txBody>
      </p:sp>
      <p:sp>
        <p:nvSpPr>
          <p:cNvPr id="12"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1793952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extLst mod="1">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Full Portfolio in Browser">
    <p:spTree>
      <p:nvGrpSpPr>
        <p:cNvPr id="1" name=""/>
        <p:cNvGrpSpPr/>
        <p:nvPr/>
      </p:nvGrpSpPr>
      <p:grpSpPr>
        <a:xfrm>
          <a:off x="0" y="0"/>
          <a:ext cx="0" cy="0"/>
          <a:chOff x="0" y="0"/>
          <a:chExt cx="0" cy="0"/>
        </a:xfrm>
      </p:grpSpPr>
      <p:sp>
        <p:nvSpPr>
          <p:cNvPr id="4" name="Picture Placeholder 3"/>
          <p:cNvSpPr>
            <a:spLocks noGrp="1"/>
          </p:cNvSpPr>
          <p:nvPr userDrawn="1">
            <p:ph type="pic" sz="quarter" idx="12"/>
          </p:nvPr>
        </p:nvSpPr>
        <p:spPr>
          <a:xfrm>
            <a:off x="1057275" y="1771649"/>
            <a:ext cx="7029451" cy="3371851"/>
          </a:xfrm>
          <a:prstGeom prst="rect">
            <a:avLst/>
          </a:prstGeom>
        </p:spPr>
        <p:txBody>
          <a:bodyPr/>
          <a:lstStyle>
            <a:lvl1pPr>
              <a:defRPr sz="1200">
                <a:solidFill>
                  <a:schemeClr val="accent4"/>
                </a:solidFill>
                <a:latin typeface="Lato" panose="020F0502020204030203" pitchFamily="34" charset="0"/>
              </a:defRPr>
            </a:lvl1pPr>
          </a:lstStyle>
          <a:p>
            <a:endParaRPr lang="en-US"/>
          </a:p>
        </p:txBody>
      </p:sp>
      <p:sp>
        <p:nvSpPr>
          <p:cNvPr id="10" name="Text Placeholder 9"/>
          <p:cNvSpPr>
            <a:spLocks noGrp="1"/>
          </p:cNvSpPr>
          <p:nvPr userDrawn="1">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smtClean="0"/>
              <a:t>Click to edit Master text styles</a:t>
            </a:r>
          </a:p>
        </p:txBody>
      </p:sp>
      <p:sp>
        <p:nvSpPr>
          <p:cNvPr id="3" name="Text Placeholder 9"/>
          <p:cNvSpPr>
            <a:spLocks noGrp="1"/>
          </p:cNvSpPr>
          <p:nvPr userDrawn="1">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smtClean="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160544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extLst mod="1">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Various Project Show Case">
    <p:spTree>
      <p:nvGrpSpPr>
        <p:cNvPr id="1" name=""/>
        <p:cNvGrpSpPr/>
        <p:nvPr/>
      </p:nvGrpSpPr>
      <p:grpSpPr>
        <a:xfrm>
          <a:off x="0" y="0"/>
          <a:ext cx="0" cy="0"/>
          <a:chOff x="0" y="0"/>
          <a:chExt cx="0" cy="0"/>
        </a:xfrm>
      </p:grpSpPr>
      <p:sp>
        <p:nvSpPr>
          <p:cNvPr id="44" name="Text Placeholder 9"/>
          <p:cNvSpPr>
            <a:spLocks noGrp="1"/>
          </p:cNvSpPr>
          <p:nvPr userDrawn="1">
            <p:ph type="body" sz="quarter" idx="18"/>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smtClean="0"/>
              <a:t>Click to edit Master text styles</a:t>
            </a:r>
          </a:p>
        </p:txBody>
      </p:sp>
      <p:sp>
        <p:nvSpPr>
          <p:cNvPr id="45" name="Text Placeholder 9"/>
          <p:cNvSpPr>
            <a:spLocks noGrp="1"/>
          </p:cNvSpPr>
          <p:nvPr userDrawn="1">
            <p:ph type="body" sz="quarter" idx="19"/>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smtClean="0"/>
              <a:t>Click to edit Master text styles</a:t>
            </a:r>
          </a:p>
        </p:txBody>
      </p:sp>
      <p:cxnSp>
        <p:nvCxnSpPr>
          <p:cNvPr id="46" name="Straight Connector 45"/>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1" name="Picture Placeholder 17"/>
          <p:cNvSpPr>
            <a:spLocks noGrp="1"/>
          </p:cNvSpPr>
          <p:nvPr>
            <p:ph type="pic" sz="quarter" idx="10"/>
          </p:nvPr>
        </p:nvSpPr>
        <p:spPr>
          <a:xfrm>
            <a:off x="594391" y="1543050"/>
            <a:ext cx="1984248" cy="1371600"/>
          </a:xfrm>
          <a:prstGeom prst="rect">
            <a:avLst/>
          </a:prstGeom>
          <a:noFill/>
          <a:ln>
            <a:noFill/>
          </a:ln>
        </p:spPr>
        <p:txBody>
          <a:bodyPr/>
          <a:lstStyle>
            <a:lvl1pPr>
              <a:defRPr sz="1200">
                <a:solidFill>
                  <a:schemeClr val="accent4"/>
                </a:solidFill>
                <a:latin typeface="Lato" panose="020F0502020204030203" pitchFamily="34" charset="0"/>
              </a:defRPr>
            </a:lvl1pPr>
          </a:lstStyle>
          <a:p>
            <a:endParaRPr lang="en-US"/>
          </a:p>
        </p:txBody>
      </p:sp>
      <p:sp>
        <p:nvSpPr>
          <p:cNvPr id="38" name="TextBox 37"/>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smtClean="0">
                <a:solidFill>
                  <a:schemeClr val="accent3"/>
                </a:solidFill>
                <a:latin typeface="Lato" panose="020F0502020204030203" pitchFamily="34" charset="0"/>
              </a:rPr>
              <a:t>JAFAR DESIGNS </a:t>
            </a:r>
            <a:r>
              <a:rPr lang="en-US" sz="800" b="1" spc="30" baseline="0" dirty="0" smtClean="0">
                <a:solidFill>
                  <a:schemeClr val="accent2"/>
                </a:solidFill>
                <a:latin typeface="Lato" panose="020F0502020204030203" pitchFamily="34" charset="0"/>
              </a:rPr>
              <a:t>STUDIO</a:t>
            </a:r>
            <a:endParaRPr lang="en-US" sz="800" b="1" spc="30" baseline="0" dirty="0">
              <a:solidFill>
                <a:schemeClr val="accent2"/>
              </a:solidFill>
              <a:latin typeface="Lato" panose="020F0502020204030203" pitchFamily="34" charset="0"/>
            </a:endParaRPr>
          </a:p>
        </p:txBody>
      </p:sp>
      <p:sp>
        <p:nvSpPr>
          <p:cNvPr id="39" name="TextBox 38"/>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smtClean="0">
                <a:solidFill>
                  <a:schemeClr val="accent3"/>
                </a:solidFill>
                <a:latin typeface="Lato" panose="020F0502020204030203" pitchFamily="34" charset="0"/>
              </a:rPr>
              <a:t>BUSINESS </a:t>
            </a:r>
            <a:r>
              <a:rPr lang="en-US" sz="800" b="1" spc="30" baseline="0" dirty="0" smtClean="0">
                <a:solidFill>
                  <a:schemeClr val="accent2"/>
                </a:solidFill>
                <a:latin typeface="Lato" panose="020F0502020204030203" pitchFamily="34" charset="0"/>
              </a:rPr>
              <a:t>PROPOSAL</a:t>
            </a:r>
            <a:endParaRPr lang="en-US" sz="800" b="1" spc="30" baseline="0" dirty="0">
              <a:solidFill>
                <a:schemeClr val="accent2"/>
              </a:solidFill>
              <a:latin typeface="Lato" panose="020F0502020204030203" pitchFamily="34" charset="0"/>
            </a:endParaRPr>
          </a:p>
        </p:txBody>
      </p:sp>
      <p:sp>
        <p:nvSpPr>
          <p:cNvPr id="40" name="TextBox 39"/>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42" name="Picture Placeholder 17"/>
          <p:cNvSpPr>
            <a:spLocks noGrp="1"/>
          </p:cNvSpPr>
          <p:nvPr>
            <p:ph type="pic" sz="quarter" idx="20"/>
          </p:nvPr>
        </p:nvSpPr>
        <p:spPr>
          <a:xfrm>
            <a:off x="4561555" y="1543050"/>
            <a:ext cx="1984248" cy="1371600"/>
          </a:xfrm>
          <a:prstGeom prst="rect">
            <a:avLst/>
          </a:prstGeom>
          <a:noFill/>
          <a:ln>
            <a:noFill/>
          </a:ln>
        </p:spPr>
        <p:txBody>
          <a:bodyPr/>
          <a:lstStyle>
            <a:lvl1pPr>
              <a:defRPr sz="1200">
                <a:solidFill>
                  <a:schemeClr val="accent4"/>
                </a:solidFill>
                <a:latin typeface="Lato" panose="020F0502020204030203" pitchFamily="34" charset="0"/>
              </a:defRPr>
            </a:lvl1pPr>
          </a:lstStyle>
          <a:p>
            <a:endParaRPr lang="en-US"/>
          </a:p>
        </p:txBody>
      </p:sp>
      <p:sp>
        <p:nvSpPr>
          <p:cNvPr id="47" name="Picture Placeholder 17"/>
          <p:cNvSpPr>
            <a:spLocks noGrp="1"/>
          </p:cNvSpPr>
          <p:nvPr>
            <p:ph type="pic" sz="quarter" idx="21"/>
          </p:nvPr>
        </p:nvSpPr>
        <p:spPr>
          <a:xfrm>
            <a:off x="2577973" y="2913398"/>
            <a:ext cx="1984248" cy="1371600"/>
          </a:xfrm>
          <a:prstGeom prst="rect">
            <a:avLst/>
          </a:prstGeom>
          <a:noFill/>
          <a:ln>
            <a:noFill/>
          </a:ln>
        </p:spPr>
        <p:txBody>
          <a:bodyPr/>
          <a:lstStyle>
            <a:lvl1pPr>
              <a:defRPr sz="1200">
                <a:solidFill>
                  <a:schemeClr val="accent4"/>
                </a:solidFill>
                <a:latin typeface="Lato" panose="020F0502020204030203" pitchFamily="34" charset="0"/>
              </a:defRPr>
            </a:lvl1pPr>
          </a:lstStyle>
          <a:p>
            <a:endParaRPr lang="en-US"/>
          </a:p>
        </p:txBody>
      </p:sp>
      <p:sp>
        <p:nvSpPr>
          <p:cNvPr id="60" name="Picture Placeholder 17"/>
          <p:cNvSpPr>
            <a:spLocks noGrp="1"/>
          </p:cNvSpPr>
          <p:nvPr>
            <p:ph type="pic" sz="quarter" idx="22"/>
          </p:nvPr>
        </p:nvSpPr>
        <p:spPr>
          <a:xfrm>
            <a:off x="6545137" y="2913398"/>
            <a:ext cx="1984248" cy="1371600"/>
          </a:xfrm>
          <a:prstGeom prst="rect">
            <a:avLst/>
          </a:prstGeom>
          <a:noFill/>
          <a:ln>
            <a:noFill/>
          </a:ln>
        </p:spPr>
        <p:txBody>
          <a:bodyPr/>
          <a:lstStyle>
            <a:lvl1pPr>
              <a:defRPr sz="1200">
                <a:solidFill>
                  <a:schemeClr val="accent4"/>
                </a:solidFill>
                <a:latin typeface="Lato" panose="020F0502020204030203" pitchFamily="34" charset="0"/>
              </a:defRPr>
            </a:lvl1pPr>
          </a:lstStyle>
          <a:p>
            <a:endParaRPr lang="en-US"/>
          </a:p>
        </p:txBody>
      </p:sp>
      <p:sp>
        <p:nvSpPr>
          <p:cNvPr id="15"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0977816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4">
                                            <p:txEl>
                                              <p:pRg st="0" end="0"/>
                                            </p:txEl>
                                          </p:spTgt>
                                        </p:tgtEl>
                                        <p:attrNameLst>
                                          <p:attrName>style.visibility</p:attrName>
                                        </p:attrNameLst>
                                      </p:cBhvr>
                                      <p:to>
                                        <p:strVal val="visible"/>
                                      </p:to>
                                    </p:set>
                                    <p:animEffect transition="in" filter="fade">
                                      <p:cBhvr>
                                        <p:cTn id="11" dur="500"/>
                                        <p:tgtEl>
                                          <p:spTgt spid="44">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5">
                                            <p:txEl>
                                              <p:pRg st="0" end="0"/>
                                            </p:txEl>
                                          </p:spTgt>
                                        </p:tgtEl>
                                        <p:attrNameLst>
                                          <p:attrName>style.visibility</p:attrName>
                                        </p:attrNameLst>
                                      </p:cBhvr>
                                      <p:to>
                                        <p:strVal val="visible"/>
                                      </p:to>
                                    </p:set>
                                    <p:animEffect transition="in" filter="fade">
                                      <p:cBhvr>
                                        <p:cTn id="15" dur="500"/>
                                        <p:tgtEl>
                                          <p:spTgt spid="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ustomer Testimonials">
    <p:spTree>
      <p:nvGrpSpPr>
        <p:cNvPr id="1" name=""/>
        <p:cNvGrpSpPr/>
        <p:nvPr/>
      </p:nvGrpSpPr>
      <p:grpSpPr>
        <a:xfrm>
          <a:off x="0" y="0"/>
          <a:ext cx="0" cy="0"/>
          <a:chOff x="0" y="0"/>
          <a:chExt cx="0" cy="0"/>
        </a:xfrm>
      </p:grpSpPr>
      <p:sp>
        <p:nvSpPr>
          <p:cNvPr id="44" name="Text Placeholder 9"/>
          <p:cNvSpPr>
            <a:spLocks noGrp="1"/>
          </p:cNvSpPr>
          <p:nvPr userDrawn="1">
            <p:ph type="body" sz="quarter" idx="18"/>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smtClean="0"/>
              <a:t>Click to edit Master text styles</a:t>
            </a:r>
          </a:p>
        </p:txBody>
      </p:sp>
      <p:sp>
        <p:nvSpPr>
          <p:cNvPr id="45" name="Text Placeholder 9"/>
          <p:cNvSpPr>
            <a:spLocks noGrp="1"/>
          </p:cNvSpPr>
          <p:nvPr userDrawn="1">
            <p:ph type="body" sz="quarter" idx="19"/>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smtClean="0"/>
              <a:t>Click to edit Master text styles</a:t>
            </a:r>
          </a:p>
        </p:txBody>
      </p:sp>
      <p:cxnSp>
        <p:nvCxnSpPr>
          <p:cNvPr id="46" name="Straight Connector 45"/>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smtClean="0">
                <a:solidFill>
                  <a:schemeClr val="accent3"/>
                </a:solidFill>
                <a:latin typeface="Lato" panose="020F0502020204030203" pitchFamily="34" charset="0"/>
              </a:rPr>
              <a:t>JAFAR DESIGNS </a:t>
            </a:r>
            <a:r>
              <a:rPr lang="en-US" sz="800" b="1" spc="30" baseline="0" dirty="0" smtClean="0">
                <a:solidFill>
                  <a:schemeClr val="accent2"/>
                </a:solidFill>
                <a:latin typeface="Lato" panose="020F0502020204030203" pitchFamily="34" charset="0"/>
              </a:rPr>
              <a:t>STUDIO</a:t>
            </a:r>
            <a:endParaRPr lang="en-US" sz="800" b="1" spc="30" baseline="0" dirty="0">
              <a:solidFill>
                <a:schemeClr val="accent2"/>
              </a:solidFill>
              <a:latin typeface="Lato" panose="020F0502020204030203" pitchFamily="34" charset="0"/>
            </a:endParaRPr>
          </a:p>
        </p:txBody>
      </p:sp>
      <p:sp>
        <p:nvSpPr>
          <p:cNvPr id="39" name="TextBox 38"/>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smtClean="0">
                <a:solidFill>
                  <a:schemeClr val="accent3"/>
                </a:solidFill>
                <a:latin typeface="Lato" panose="020F0502020204030203" pitchFamily="34" charset="0"/>
              </a:rPr>
              <a:t>BUSINESS </a:t>
            </a:r>
            <a:r>
              <a:rPr lang="en-US" sz="800" b="1" spc="30" baseline="0" dirty="0" smtClean="0">
                <a:solidFill>
                  <a:schemeClr val="accent2"/>
                </a:solidFill>
                <a:latin typeface="Lato" panose="020F0502020204030203" pitchFamily="34" charset="0"/>
              </a:rPr>
              <a:t>PROPOSAL</a:t>
            </a:r>
            <a:endParaRPr lang="en-US" sz="800" b="1" spc="30" baseline="0" dirty="0">
              <a:solidFill>
                <a:schemeClr val="accent2"/>
              </a:solidFill>
              <a:latin typeface="Lato" panose="020F0502020204030203" pitchFamily="34" charset="0"/>
            </a:endParaRPr>
          </a:p>
        </p:txBody>
      </p:sp>
      <p:sp>
        <p:nvSpPr>
          <p:cNvPr id="40" name="TextBox 39"/>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50"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Picture Placeholder 9"/>
          <p:cNvSpPr>
            <a:spLocks noGrp="1"/>
          </p:cNvSpPr>
          <p:nvPr userDrawn="1">
            <p:ph type="pic" sz="quarter" idx="11"/>
          </p:nvPr>
        </p:nvSpPr>
        <p:spPr>
          <a:xfrm>
            <a:off x="591940" y="3128769"/>
            <a:ext cx="570159" cy="570159"/>
          </a:xfrm>
          <a:prstGeom prst="ellipse">
            <a:avLst/>
          </a:prstGeom>
          <a:ln w="12700">
            <a:solidFill>
              <a:schemeClr val="bg1"/>
            </a:solidFill>
          </a:ln>
        </p:spPr>
        <p:txBody>
          <a:bodyPr/>
          <a:lstStyle>
            <a:lvl1pPr>
              <a:defRPr sz="800">
                <a:solidFill>
                  <a:schemeClr val="accent4"/>
                </a:solidFill>
                <a:latin typeface="Lato" panose="020F0502020204030203" pitchFamily="34" charset="0"/>
              </a:defRPr>
            </a:lvl1pPr>
          </a:lstStyle>
          <a:p>
            <a:endParaRPr lang="en-US"/>
          </a:p>
        </p:txBody>
      </p:sp>
      <p:sp>
        <p:nvSpPr>
          <p:cNvPr id="23" name="Picture Placeholder 9"/>
          <p:cNvSpPr>
            <a:spLocks noGrp="1"/>
          </p:cNvSpPr>
          <p:nvPr userDrawn="1">
            <p:ph type="pic" sz="quarter" idx="20"/>
          </p:nvPr>
        </p:nvSpPr>
        <p:spPr>
          <a:xfrm>
            <a:off x="3524298" y="3132337"/>
            <a:ext cx="570159" cy="570159"/>
          </a:xfrm>
          <a:prstGeom prst="ellipse">
            <a:avLst/>
          </a:prstGeom>
          <a:ln w="12700">
            <a:solidFill>
              <a:schemeClr val="bg1"/>
            </a:solidFill>
          </a:ln>
        </p:spPr>
        <p:txBody>
          <a:bodyPr/>
          <a:lstStyle>
            <a:lvl1pPr>
              <a:defRPr sz="800">
                <a:solidFill>
                  <a:schemeClr val="accent4"/>
                </a:solidFill>
                <a:latin typeface="Lato" panose="020F0502020204030203" pitchFamily="34" charset="0"/>
              </a:defRPr>
            </a:lvl1pPr>
          </a:lstStyle>
          <a:p>
            <a:endParaRPr lang="en-US"/>
          </a:p>
        </p:txBody>
      </p:sp>
      <p:sp>
        <p:nvSpPr>
          <p:cNvPr id="24" name="Picture Placeholder 9"/>
          <p:cNvSpPr>
            <a:spLocks noGrp="1"/>
          </p:cNvSpPr>
          <p:nvPr userDrawn="1">
            <p:ph type="pic" sz="quarter" idx="21"/>
          </p:nvPr>
        </p:nvSpPr>
        <p:spPr>
          <a:xfrm>
            <a:off x="6426859" y="3132337"/>
            <a:ext cx="570159" cy="570159"/>
          </a:xfrm>
          <a:prstGeom prst="ellipse">
            <a:avLst/>
          </a:prstGeom>
          <a:ln w="12700">
            <a:solidFill>
              <a:schemeClr val="bg1"/>
            </a:solidFill>
          </a:ln>
        </p:spPr>
        <p:txBody>
          <a:bodyPr/>
          <a:lstStyle>
            <a:lvl1pPr>
              <a:defRPr sz="800">
                <a:solidFill>
                  <a:schemeClr val="accent4"/>
                </a:solidFill>
                <a:latin typeface="Lato" panose="020F0502020204030203" pitchFamily="34" charset="0"/>
              </a:defRPr>
            </a:lvl1pPr>
          </a:lstStyle>
          <a:p>
            <a:endParaRPr lang="en-US"/>
          </a:p>
        </p:txBody>
      </p:sp>
    </p:spTree>
    <p:extLst>
      <p:ext uri="{BB962C8B-B14F-4D97-AF65-F5344CB8AC3E}">
        <p14:creationId xmlns:p14="http://schemas.microsoft.com/office/powerpoint/2010/main" val="129524220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4">
                                            <p:txEl>
                                              <p:pRg st="0" end="0"/>
                                            </p:txEl>
                                          </p:spTgt>
                                        </p:tgtEl>
                                        <p:attrNameLst>
                                          <p:attrName>style.visibility</p:attrName>
                                        </p:attrNameLst>
                                      </p:cBhvr>
                                      <p:to>
                                        <p:strVal val="visible"/>
                                      </p:to>
                                    </p:set>
                                    <p:animEffect transition="in" filter="fade">
                                      <p:cBhvr>
                                        <p:cTn id="11" dur="500"/>
                                        <p:tgtEl>
                                          <p:spTgt spid="44">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5">
                                            <p:txEl>
                                              <p:pRg st="0" end="0"/>
                                            </p:txEl>
                                          </p:spTgt>
                                        </p:tgtEl>
                                        <p:attrNameLst>
                                          <p:attrName>style.visibility</p:attrName>
                                        </p:attrNameLst>
                                      </p:cBhvr>
                                      <p:to>
                                        <p:strVal val="visible"/>
                                      </p:to>
                                    </p:set>
                                    <p:animEffect transition="in" filter="fade">
                                      <p:cBhvr>
                                        <p:cTn id="15" dur="500"/>
                                        <p:tgtEl>
                                          <p:spTgt spid="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Section Break Pag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4000" cy="5143500"/>
          </a:xfrm>
          <a:prstGeom prst="rect">
            <a:avLst/>
          </a:prstGeom>
        </p:spPr>
        <p:txBody>
          <a:bodyPr/>
          <a:lstStyle>
            <a:lvl1pPr>
              <a:defRPr>
                <a:solidFill>
                  <a:schemeClr val="accent4"/>
                </a:solidFill>
                <a:latin typeface="Lato" panose="020F0502020204030203" pitchFamily="34" charset="0"/>
              </a:defRPr>
            </a:lvl1pPr>
          </a:lstStyle>
          <a:p>
            <a:endParaRPr lang="en-US"/>
          </a:p>
        </p:txBody>
      </p:sp>
    </p:spTree>
    <p:extLst>
      <p:ext uri="{BB962C8B-B14F-4D97-AF65-F5344CB8AC3E}">
        <p14:creationId xmlns:p14="http://schemas.microsoft.com/office/powerpoint/2010/main" val="380765302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blank" preserve="1">
  <p:cSld name="Blank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666222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Full Background">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240697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M38">
    <p:spTree>
      <p:nvGrpSpPr>
        <p:cNvPr id="1" name=""/>
        <p:cNvGrpSpPr/>
        <p:nvPr/>
      </p:nvGrpSpPr>
      <p:grpSpPr>
        <a:xfrm>
          <a:off x="0" y="0"/>
          <a:ext cx="0" cy="0"/>
          <a:chOff x="0" y="0"/>
          <a:chExt cx="0" cy="0"/>
        </a:xfrm>
      </p:grpSpPr>
      <p:sp>
        <p:nvSpPr>
          <p:cNvPr id="5" name="Picture Placeholder 7"/>
          <p:cNvSpPr>
            <a:spLocks noGrp="1"/>
          </p:cNvSpPr>
          <p:nvPr>
            <p:ph type="pic" sz="quarter" idx="29" hasCustomPrompt="1"/>
          </p:nvPr>
        </p:nvSpPr>
        <p:spPr>
          <a:xfrm>
            <a:off x="603583" y="1600003"/>
            <a:ext cx="1552476" cy="1552476"/>
          </a:xfrm>
          <a:prstGeom prst="ellipse">
            <a:avLst/>
          </a:prstGeom>
          <a:solidFill>
            <a:schemeClr val="bg1">
              <a:lumMod val="85000"/>
            </a:schemeClr>
          </a:solidFill>
          <a:ln w="19050">
            <a:solidFill>
              <a:schemeClr val="bg1">
                <a:lumMod val="95000"/>
              </a:schemeClr>
            </a:solidFill>
          </a:ln>
          <a:effectLst/>
        </p:spPr>
        <p:txBody>
          <a:bodyPr tIns="0" bIns="182880" anchor="b"/>
          <a:lstStyle>
            <a:lvl1pPr algn="ctr">
              <a:buNone/>
              <a:defRPr sz="600" baseline="0">
                <a:solidFill>
                  <a:schemeClr val="tx1">
                    <a:lumMod val="50000"/>
                    <a:lumOff val="50000"/>
                  </a:schemeClr>
                </a:solidFill>
              </a:defRPr>
            </a:lvl1pPr>
          </a:lstStyle>
          <a:p>
            <a:r>
              <a:rPr lang="en-US" dirty="0" smtClean="0"/>
              <a:t>Click Icon To Add Image</a:t>
            </a:r>
            <a:endParaRPr lang="en-US" dirty="0"/>
          </a:p>
        </p:txBody>
      </p:sp>
      <p:sp>
        <p:nvSpPr>
          <p:cNvPr id="7" name="Picture Placeholder 7"/>
          <p:cNvSpPr>
            <a:spLocks noGrp="1"/>
          </p:cNvSpPr>
          <p:nvPr>
            <p:ph type="pic" sz="quarter" idx="35" hasCustomPrompt="1"/>
          </p:nvPr>
        </p:nvSpPr>
        <p:spPr>
          <a:xfrm>
            <a:off x="2730266" y="1600003"/>
            <a:ext cx="1552476" cy="1552476"/>
          </a:xfrm>
          <a:prstGeom prst="ellipse">
            <a:avLst/>
          </a:prstGeom>
          <a:solidFill>
            <a:schemeClr val="bg1">
              <a:lumMod val="85000"/>
            </a:schemeClr>
          </a:solidFill>
          <a:ln w="19050">
            <a:solidFill>
              <a:schemeClr val="bg1">
                <a:lumMod val="95000"/>
              </a:schemeClr>
            </a:solidFill>
          </a:ln>
          <a:effectLst/>
        </p:spPr>
        <p:txBody>
          <a:bodyPr tIns="0" bIns="182880" anchor="b"/>
          <a:lstStyle>
            <a:lvl1pPr algn="ctr">
              <a:buNone/>
              <a:defRPr sz="600" baseline="0">
                <a:solidFill>
                  <a:schemeClr val="tx1">
                    <a:lumMod val="50000"/>
                    <a:lumOff val="50000"/>
                  </a:schemeClr>
                </a:solidFill>
              </a:defRPr>
            </a:lvl1pPr>
          </a:lstStyle>
          <a:p>
            <a:r>
              <a:rPr lang="en-US" dirty="0" smtClean="0"/>
              <a:t>Click Icon To Add Image</a:t>
            </a:r>
            <a:endParaRPr lang="en-US" dirty="0"/>
          </a:p>
        </p:txBody>
      </p:sp>
      <p:sp>
        <p:nvSpPr>
          <p:cNvPr id="8" name="Picture Placeholder 7"/>
          <p:cNvSpPr>
            <a:spLocks noGrp="1"/>
          </p:cNvSpPr>
          <p:nvPr>
            <p:ph type="pic" sz="quarter" idx="39" hasCustomPrompt="1"/>
          </p:nvPr>
        </p:nvSpPr>
        <p:spPr>
          <a:xfrm>
            <a:off x="4856949" y="1600003"/>
            <a:ext cx="1552476" cy="1552476"/>
          </a:xfrm>
          <a:prstGeom prst="ellipse">
            <a:avLst/>
          </a:prstGeom>
          <a:solidFill>
            <a:schemeClr val="bg1">
              <a:lumMod val="85000"/>
            </a:schemeClr>
          </a:solidFill>
          <a:ln w="19050">
            <a:solidFill>
              <a:schemeClr val="bg1">
                <a:lumMod val="95000"/>
              </a:schemeClr>
            </a:solidFill>
          </a:ln>
          <a:effectLst/>
        </p:spPr>
        <p:txBody>
          <a:bodyPr tIns="0" bIns="182880" anchor="b"/>
          <a:lstStyle>
            <a:lvl1pPr algn="ctr">
              <a:buNone/>
              <a:defRPr sz="600" baseline="0">
                <a:solidFill>
                  <a:schemeClr val="tx1">
                    <a:lumMod val="50000"/>
                    <a:lumOff val="50000"/>
                  </a:schemeClr>
                </a:solidFill>
              </a:defRPr>
            </a:lvl1pPr>
          </a:lstStyle>
          <a:p>
            <a:r>
              <a:rPr lang="en-US" dirty="0" smtClean="0"/>
              <a:t>Click Icon To Add Image</a:t>
            </a:r>
            <a:endParaRPr lang="en-US" dirty="0"/>
          </a:p>
        </p:txBody>
      </p:sp>
      <p:sp>
        <p:nvSpPr>
          <p:cNvPr id="9" name="Picture Placeholder 7"/>
          <p:cNvSpPr>
            <a:spLocks noGrp="1"/>
          </p:cNvSpPr>
          <p:nvPr>
            <p:ph type="pic" sz="quarter" idx="43" hasCustomPrompt="1"/>
          </p:nvPr>
        </p:nvSpPr>
        <p:spPr>
          <a:xfrm>
            <a:off x="6983632" y="1600003"/>
            <a:ext cx="1552476" cy="1552476"/>
          </a:xfrm>
          <a:prstGeom prst="ellipse">
            <a:avLst/>
          </a:prstGeom>
          <a:solidFill>
            <a:schemeClr val="bg1">
              <a:lumMod val="85000"/>
            </a:schemeClr>
          </a:solidFill>
          <a:ln w="19050">
            <a:solidFill>
              <a:schemeClr val="bg1">
                <a:lumMod val="95000"/>
              </a:schemeClr>
            </a:solidFill>
          </a:ln>
          <a:effectLst/>
        </p:spPr>
        <p:txBody>
          <a:bodyPr tIns="0" bIns="182880" anchor="b"/>
          <a:lstStyle>
            <a:lvl1pPr algn="ctr">
              <a:buNone/>
              <a:defRPr sz="600" baseline="0">
                <a:solidFill>
                  <a:schemeClr val="tx1">
                    <a:lumMod val="50000"/>
                    <a:lumOff val="50000"/>
                  </a:schemeClr>
                </a:solidFill>
              </a:defRPr>
            </a:lvl1pPr>
          </a:lstStyle>
          <a:p>
            <a:r>
              <a:rPr lang="en-US" dirty="0" smtClean="0"/>
              <a:t>Click Icon To Add Image</a:t>
            </a:r>
            <a:endParaRPr lang="en-US" dirty="0"/>
          </a:p>
        </p:txBody>
      </p:sp>
      <p:sp>
        <p:nvSpPr>
          <p:cNvPr id="10" name="Text Placeholder 3"/>
          <p:cNvSpPr>
            <a:spLocks noGrp="1"/>
          </p:cNvSpPr>
          <p:nvPr>
            <p:ph type="body" sz="half" idx="2" hasCustomPrompt="1"/>
          </p:nvPr>
        </p:nvSpPr>
        <p:spPr>
          <a:xfrm>
            <a:off x="381000" y="883820"/>
            <a:ext cx="8368364" cy="173255"/>
          </a:xfrm>
          <a:prstGeom prst="rect">
            <a:avLst/>
          </a:prstGeom>
        </p:spPr>
        <p:txBody>
          <a:bodyPr wrap="none" lIns="0" tIns="0" rIns="0" bIns="0" anchor="ctr">
            <a:noAutofit/>
          </a:bodyPr>
          <a:lstStyle>
            <a:lvl1pPr marL="0" indent="0" algn="l">
              <a:buNone/>
              <a:defRPr sz="1600" b="0" baseline="0">
                <a:solidFill>
                  <a:schemeClr val="tx1">
                    <a:lumMod val="75000"/>
                    <a:lumOff val="25000"/>
                  </a:schemeClr>
                </a:solidFill>
                <a:latin typeface="+mn-lt"/>
                <a:ea typeface="Roboto" panose="02000000000000000000" pitchFamily="2" charset="0"/>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smtClean="0"/>
              <a:t>CLICK TO EDITE SUBTITLE</a:t>
            </a:r>
          </a:p>
        </p:txBody>
      </p:sp>
      <p:sp>
        <p:nvSpPr>
          <p:cNvPr id="11" name="Title 2"/>
          <p:cNvSpPr>
            <a:spLocks noGrp="1"/>
          </p:cNvSpPr>
          <p:nvPr>
            <p:ph type="title"/>
          </p:nvPr>
        </p:nvSpPr>
        <p:spPr>
          <a:xfrm>
            <a:off x="381000" y="341313"/>
            <a:ext cx="8368364" cy="495383"/>
          </a:xfrm>
          <a:prstGeom prst="rect">
            <a:avLst/>
          </a:prstGeom>
        </p:spPr>
        <p:txBody>
          <a:bodyPr lIns="0" tIns="0" rIns="0" bIns="0" anchor="ctr"/>
          <a:lstStyle>
            <a:lvl1pPr algn="l">
              <a:defRPr sz="3600">
                <a:solidFill>
                  <a:schemeClr val="tx1">
                    <a:lumMod val="75000"/>
                    <a:lumOff val="25000"/>
                  </a:schemeClr>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50115317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Welcome Message">
    <p:spTree>
      <p:nvGrpSpPr>
        <p:cNvPr id="1" name=""/>
        <p:cNvGrpSpPr/>
        <p:nvPr/>
      </p:nvGrpSpPr>
      <p:grpSpPr>
        <a:xfrm>
          <a:off x="0" y="0"/>
          <a:ext cx="0" cy="0"/>
          <a:chOff x="0" y="0"/>
          <a:chExt cx="0" cy="0"/>
        </a:xfrm>
      </p:grpSpPr>
      <p:sp>
        <p:nvSpPr>
          <p:cNvPr id="5" name="Picture Placeholder 9"/>
          <p:cNvSpPr>
            <a:spLocks noGrp="1"/>
          </p:cNvSpPr>
          <p:nvPr>
            <p:ph type="pic" sz="quarter" idx="11"/>
          </p:nvPr>
        </p:nvSpPr>
        <p:spPr>
          <a:xfrm>
            <a:off x="4090271" y="1588761"/>
            <a:ext cx="963458" cy="963458"/>
          </a:xfrm>
          <a:prstGeom prst="ellipse">
            <a:avLst/>
          </a:prstGeom>
          <a:ln w="12700">
            <a:solidFill>
              <a:schemeClr val="bg1"/>
            </a:solidFill>
          </a:ln>
        </p:spPr>
        <p:txBody>
          <a:bodyPr/>
          <a:lstStyle>
            <a:lvl1pPr>
              <a:defRPr sz="1000">
                <a:solidFill>
                  <a:schemeClr val="accent4"/>
                </a:solidFill>
                <a:latin typeface="Lato" panose="020F0502020204030203" pitchFamily="34" charset="0"/>
              </a:defRPr>
            </a:lvl1pPr>
          </a:lstStyle>
          <a:p>
            <a:endParaRPr lang="en-US" dirty="0"/>
          </a:p>
        </p:txBody>
      </p:sp>
    </p:spTree>
    <p:extLst>
      <p:ext uri="{BB962C8B-B14F-4D97-AF65-F5344CB8AC3E}">
        <p14:creationId xmlns:p14="http://schemas.microsoft.com/office/powerpoint/2010/main" val="357365370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mpany History Page 1">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smtClean="0"/>
              <a:t>Click to edit Master text styles</a:t>
            </a:r>
          </a:p>
        </p:txBody>
      </p:sp>
      <p:sp>
        <p:nvSpPr>
          <p:cNvPr id="3"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smtClean="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9" name="Picture Placeholder 9"/>
          <p:cNvSpPr>
            <a:spLocks noGrp="1"/>
          </p:cNvSpPr>
          <p:nvPr>
            <p:ph type="pic" sz="quarter" idx="12"/>
          </p:nvPr>
        </p:nvSpPr>
        <p:spPr>
          <a:xfrm>
            <a:off x="4189509" y="1590011"/>
            <a:ext cx="1035714" cy="1035714"/>
          </a:xfrm>
          <a:prstGeom prst="ellipse">
            <a:avLst/>
          </a:prstGeom>
          <a:noFill/>
          <a:ln w="12700">
            <a:solidFill>
              <a:schemeClr val="bg1"/>
            </a:solidFill>
          </a:ln>
        </p:spPr>
        <p:txBody>
          <a:bodyPr/>
          <a:lstStyle>
            <a:lvl1pPr>
              <a:defRPr sz="1000">
                <a:solidFill>
                  <a:schemeClr val="accent4"/>
                </a:solidFill>
                <a:latin typeface="Lato" panose="020F0502020204030203" pitchFamily="34" charset="0"/>
              </a:defRPr>
            </a:lvl1pPr>
          </a:lstStyle>
          <a:p>
            <a:endParaRPr lang="en-US" dirty="0"/>
          </a:p>
        </p:txBody>
      </p:sp>
      <p:sp>
        <p:nvSpPr>
          <p:cNvPr id="20" name="Picture Placeholder 9"/>
          <p:cNvSpPr>
            <a:spLocks noGrp="1"/>
          </p:cNvSpPr>
          <p:nvPr>
            <p:ph type="pic" sz="quarter" idx="13"/>
          </p:nvPr>
        </p:nvSpPr>
        <p:spPr>
          <a:xfrm>
            <a:off x="1520359" y="3233602"/>
            <a:ext cx="1035714" cy="1035714"/>
          </a:xfrm>
          <a:prstGeom prst="ellipse">
            <a:avLst/>
          </a:prstGeom>
          <a:noFill/>
          <a:ln w="12700">
            <a:solidFill>
              <a:schemeClr val="bg1"/>
            </a:solidFill>
          </a:ln>
        </p:spPr>
        <p:txBody>
          <a:bodyPr/>
          <a:lstStyle>
            <a:lvl1pPr>
              <a:defRPr sz="1000">
                <a:solidFill>
                  <a:schemeClr val="accent4"/>
                </a:solidFill>
                <a:latin typeface="Lato" panose="020F0502020204030203" pitchFamily="34" charset="0"/>
              </a:defRPr>
            </a:lvl1pPr>
          </a:lstStyle>
          <a:p>
            <a:endParaRPr lang="en-US" dirty="0"/>
          </a:p>
        </p:txBody>
      </p:sp>
      <p:sp>
        <p:nvSpPr>
          <p:cNvPr id="21" name="Picture Placeholder 9"/>
          <p:cNvSpPr>
            <a:spLocks noGrp="1"/>
          </p:cNvSpPr>
          <p:nvPr>
            <p:ph type="pic" sz="quarter" idx="14"/>
          </p:nvPr>
        </p:nvSpPr>
        <p:spPr>
          <a:xfrm>
            <a:off x="6907309" y="3233602"/>
            <a:ext cx="1035714" cy="1035714"/>
          </a:xfrm>
          <a:prstGeom prst="ellipse">
            <a:avLst/>
          </a:prstGeom>
          <a:noFill/>
          <a:ln w="12700">
            <a:solidFill>
              <a:schemeClr val="bg1"/>
            </a:solidFill>
          </a:ln>
        </p:spPr>
        <p:txBody>
          <a:bodyPr/>
          <a:lstStyle>
            <a:lvl1pPr>
              <a:defRPr sz="1000">
                <a:solidFill>
                  <a:schemeClr val="accent4"/>
                </a:solidFill>
                <a:latin typeface="Lato" panose="020F0502020204030203" pitchFamily="34" charset="0"/>
              </a:defRPr>
            </a:lvl1pPr>
          </a:lstStyle>
          <a:p>
            <a:endParaRPr lang="en-US" dirty="0"/>
          </a:p>
        </p:txBody>
      </p:sp>
      <p:sp>
        <p:nvSpPr>
          <p:cNvPr id="9" name="TextBox 8"/>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smtClean="0">
                <a:solidFill>
                  <a:schemeClr val="accent3"/>
                </a:solidFill>
                <a:latin typeface="Lato" panose="020F0502020204030203" pitchFamily="34" charset="0"/>
              </a:rPr>
              <a:t>JAFAR DESIGNS </a:t>
            </a:r>
            <a:r>
              <a:rPr lang="en-US" sz="800" b="1" spc="30" baseline="0" dirty="0" smtClean="0">
                <a:solidFill>
                  <a:schemeClr val="accent2"/>
                </a:solidFill>
                <a:latin typeface="Lato" panose="020F0502020204030203" pitchFamily="34" charset="0"/>
              </a:rPr>
              <a:t>STUDIO</a:t>
            </a:r>
            <a:endParaRPr lang="en-US" sz="800" b="1" spc="30" baseline="0" dirty="0">
              <a:solidFill>
                <a:schemeClr val="accent2"/>
              </a:solidFill>
              <a:latin typeface="Lato" panose="020F0502020204030203" pitchFamily="34" charset="0"/>
            </a:endParaRPr>
          </a:p>
        </p:txBody>
      </p:sp>
      <p:sp>
        <p:nvSpPr>
          <p:cNvPr id="11" name="TextBox 10"/>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smtClean="0">
                <a:solidFill>
                  <a:schemeClr val="accent3"/>
                </a:solidFill>
                <a:latin typeface="Lato" panose="020F0502020204030203" pitchFamily="34" charset="0"/>
              </a:rPr>
              <a:t>BUSINESS </a:t>
            </a:r>
            <a:r>
              <a:rPr lang="en-US" sz="800" b="1" spc="30" baseline="0" dirty="0" smtClean="0">
                <a:solidFill>
                  <a:schemeClr val="accent2"/>
                </a:solidFill>
                <a:latin typeface="Lato" panose="020F0502020204030203" pitchFamily="34" charset="0"/>
              </a:rPr>
              <a:t>PROPOSAL</a:t>
            </a:r>
            <a:endParaRPr lang="en-US" sz="800" b="1" spc="30" baseline="0" dirty="0">
              <a:solidFill>
                <a:schemeClr val="accent2"/>
              </a:solidFill>
              <a:latin typeface="Lato" panose="020F0502020204030203" pitchFamily="34" charset="0"/>
            </a:endParaRPr>
          </a:p>
        </p:txBody>
      </p:sp>
      <p:sp>
        <p:nvSpPr>
          <p:cNvPr id="12" name="TextBox 11"/>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7"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2052628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extLst mod="1">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mpany History Page 2">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smtClean="0"/>
              <a:t>Click to edit Master text styles</a:t>
            </a:r>
          </a:p>
        </p:txBody>
      </p:sp>
      <p:sp>
        <p:nvSpPr>
          <p:cNvPr id="3"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smtClean="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Picture Placeholder 9"/>
          <p:cNvSpPr>
            <a:spLocks noGrp="1"/>
          </p:cNvSpPr>
          <p:nvPr>
            <p:ph type="pic" sz="quarter" idx="13"/>
          </p:nvPr>
        </p:nvSpPr>
        <p:spPr>
          <a:xfrm>
            <a:off x="1520359" y="1590770"/>
            <a:ext cx="1035714" cy="1035714"/>
          </a:xfrm>
          <a:prstGeom prst="ellipse">
            <a:avLst/>
          </a:prstGeom>
          <a:noFill/>
          <a:ln w="12700">
            <a:solidFill>
              <a:schemeClr val="bg1"/>
            </a:solidFill>
          </a:ln>
        </p:spPr>
        <p:txBody>
          <a:bodyPr/>
          <a:lstStyle>
            <a:lvl1pPr>
              <a:defRPr sz="1000">
                <a:solidFill>
                  <a:schemeClr val="accent4"/>
                </a:solidFill>
                <a:latin typeface="Lato" panose="020F0502020204030203" pitchFamily="34" charset="0"/>
              </a:defRPr>
            </a:lvl1pPr>
          </a:lstStyle>
          <a:p>
            <a:endParaRPr lang="en-US" dirty="0"/>
          </a:p>
        </p:txBody>
      </p:sp>
      <p:sp>
        <p:nvSpPr>
          <p:cNvPr id="14" name="Picture Placeholder 9"/>
          <p:cNvSpPr>
            <a:spLocks noGrp="1"/>
          </p:cNvSpPr>
          <p:nvPr>
            <p:ph type="pic" sz="quarter" idx="14"/>
          </p:nvPr>
        </p:nvSpPr>
        <p:spPr>
          <a:xfrm>
            <a:off x="6907309" y="1590770"/>
            <a:ext cx="1035714" cy="1035714"/>
          </a:xfrm>
          <a:prstGeom prst="ellipse">
            <a:avLst/>
          </a:prstGeom>
          <a:noFill/>
          <a:ln w="12700">
            <a:solidFill>
              <a:schemeClr val="bg1"/>
            </a:solidFill>
          </a:ln>
        </p:spPr>
        <p:txBody>
          <a:bodyPr/>
          <a:lstStyle>
            <a:lvl1pPr>
              <a:defRPr sz="1000">
                <a:solidFill>
                  <a:schemeClr val="accent4"/>
                </a:solidFill>
                <a:latin typeface="Lato" panose="020F0502020204030203" pitchFamily="34" charset="0"/>
              </a:defRPr>
            </a:lvl1pPr>
          </a:lstStyle>
          <a:p>
            <a:endParaRPr lang="en-US" dirty="0"/>
          </a:p>
        </p:txBody>
      </p:sp>
      <p:sp>
        <p:nvSpPr>
          <p:cNvPr id="15" name="Picture Placeholder 9"/>
          <p:cNvSpPr>
            <a:spLocks noGrp="1"/>
          </p:cNvSpPr>
          <p:nvPr>
            <p:ph type="pic" sz="quarter" idx="12"/>
          </p:nvPr>
        </p:nvSpPr>
        <p:spPr>
          <a:xfrm>
            <a:off x="4211734" y="3233602"/>
            <a:ext cx="1035714" cy="1035714"/>
          </a:xfrm>
          <a:prstGeom prst="ellipse">
            <a:avLst/>
          </a:prstGeom>
          <a:noFill/>
          <a:ln w="12700">
            <a:solidFill>
              <a:schemeClr val="bg1"/>
            </a:solidFill>
          </a:ln>
        </p:spPr>
        <p:txBody>
          <a:bodyPr/>
          <a:lstStyle>
            <a:lvl1pPr>
              <a:defRPr sz="1000">
                <a:solidFill>
                  <a:schemeClr val="accent4"/>
                </a:solidFill>
                <a:latin typeface="Lato" panose="020F0502020204030203" pitchFamily="34" charset="0"/>
              </a:defRPr>
            </a:lvl1pPr>
          </a:lstStyle>
          <a:p>
            <a:endParaRPr lang="en-US" dirty="0"/>
          </a:p>
        </p:txBody>
      </p:sp>
      <p:sp>
        <p:nvSpPr>
          <p:cNvPr id="9" name="TextBox 8"/>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smtClean="0">
                <a:solidFill>
                  <a:schemeClr val="accent3"/>
                </a:solidFill>
                <a:latin typeface="Lato" panose="020F0502020204030203" pitchFamily="34" charset="0"/>
              </a:rPr>
              <a:t>JAFAR DESIGNS </a:t>
            </a:r>
            <a:r>
              <a:rPr lang="en-US" sz="800" b="1" spc="30" baseline="0" dirty="0" smtClean="0">
                <a:solidFill>
                  <a:schemeClr val="accent2"/>
                </a:solidFill>
                <a:latin typeface="Lato" panose="020F0502020204030203" pitchFamily="34" charset="0"/>
              </a:rPr>
              <a:t>STUDIO</a:t>
            </a:r>
            <a:endParaRPr lang="en-US" sz="800" b="1" spc="30" baseline="0" dirty="0">
              <a:solidFill>
                <a:schemeClr val="accent2"/>
              </a:solidFill>
              <a:latin typeface="Lato" panose="020F0502020204030203" pitchFamily="34" charset="0"/>
            </a:endParaRPr>
          </a:p>
        </p:txBody>
      </p:sp>
      <p:sp>
        <p:nvSpPr>
          <p:cNvPr id="11" name="TextBox 10"/>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smtClean="0">
                <a:solidFill>
                  <a:schemeClr val="accent3"/>
                </a:solidFill>
                <a:latin typeface="Lato" panose="020F0502020204030203" pitchFamily="34" charset="0"/>
              </a:rPr>
              <a:t>BUSINESS </a:t>
            </a:r>
            <a:r>
              <a:rPr lang="en-US" sz="800" b="1" spc="30" baseline="0" dirty="0" smtClean="0">
                <a:solidFill>
                  <a:schemeClr val="accent2"/>
                </a:solidFill>
                <a:latin typeface="Lato" panose="020F0502020204030203" pitchFamily="34" charset="0"/>
              </a:rPr>
              <a:t>PROPOSAL</a:t>
            </a:r>
            <a:endParaRPr lang="en-US" sz="800" b="1" spc="30" baseline="0" dirty="0">
              <a:solidFill>
                <a:schemeClr val="accent2"/>
              </a:solidFill>
              <a:latin typeface="Lato" panose="020F0502020204030203" pitchFamily="34" charset="0"/>
            </a:endParaRPr>
          </a:p>
        </p:txBody>
      </p:sp>
      <p:sp>
        <p:nvSpPr>
          <p:cNvPr id="12" name="TextBox 11"/>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20"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5205638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extLst mod="1">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Meet Our Team Page">
    <p:spTree>
      <p:nvGrpSpPr>
        <p:cNvPr id="1" name=""/>
        <p:cNvGrpSpPr/>
        <p:nvPr/>
      </p:nvGrpSpPr>
      <p:grpSpPr>
        <a:xfrm>
          <a:off x="0" y="0"/>
          <a:ext cx="0" cy="0"/>
          <a:chOff x="0" y="0"/>
          <a:chExt cx="0" cy="0"/>
        </a:xfrm>
      </p:grpSpPr>
      <p:sp>
        <p:nvSpPr>
          <p:cNvPr id="16" name="Picture Placeholder 9"/>
          <p:cNvSpPr>
            <a:spLocks noGrp="1"/>
          </p:cNvSpPr>
          <p:nvPr>
            <p:ph type="pic" sz="quarter" idx="11"/>
          </p:nvPr>
        </p:nvSpPr>
        <p:spPr>
          <a:xfrm>
            <a:off x="836170" y="1491268"/>
            <a:ext cx="895352" cy="895352"/>
          </a:xfrm>
          <a:prstGeom prst="ellipse">
            <a:avLst/>
          </a:prstGeom>
          <a:ln w="12700">
            <a:solidFill>
              <a:schemeClr val="bg1"/>
            </a:solidFill>
          </a:ln>
        </p:spPr>
        <p:txBody>
          <a:bodyPr/>
          <a:lstStyle>
            <a:lvl1pPr>
              <a:defRPr sz="1000">
                <a:solidFill>
                  <a:schemeClr val="accent4"/>
                </a:solidFill>
                <a:latin typeface="Lato" panose="020F0502020204030203" pitchFamily="34" charset="0"/>
              </a:defRPr>
            </a:lvl1pPr>
          </a:lstStyle>
          <a:p>
            <a:endParaRPr lang="en-US"/>
          </a:p>
        </p:txBody>
      </p:sp>
      <p:sp>
        <p:nvSpPr>
          <p:cNvPr id="17" name="Picture Placeholder 9"/>
          <p:cNvSpPr>
            <a:spLocks noGrp="1"/>
          </p:cNvSpPr>
          <p:nvPr>
            <p:ph type="pic" sz="quarter" idx="12"/>
          </p:nvPr>
        </p:nvSpPr>
        <p:spPr>
          <a:xfrm>
            <a:off x="2480030" y="1491268"/>
            <a:ext cx="895352" cy="895352"/>
          </a:xfrm>
          <a:prstGeom prst="ellipse">
            <a:avLst/>
          </a:prstGeom>
          <a:ln w="12700">
            <a:solidFill>
              <a:schemeClr val="bg1"/>
            </a:solidFill>
          </a:ln>
        </p:spPr>
        <p:txBody>
          <a:bodyPr/>
          <a:lstStyle>
            <a:lvl1pPr>
              <a:defRPr sz="1000">
                <a:solidFill>
                  <a:schemeClr val="accent4"/>
                </a:solidFill>
                <a:latin typeface="Lato" panose="020F0502020204030203" pitchFamily="34" charset="0"/>
              </a:defRPr>
            </a:lvl1pPr>
          </a:lstStyle>
          <a:p>
            <a:endParaRPr lang="en-US"/>
          </a:p>
        </p:txBody>
      </p:sp>
      <p:sp>
        <p:nvSpPr>
          <p:cNvPr id="18" name="Picture Placeholder 9"/>
          <p:cNvSpPr>
            <a:spLocks noGrp="1"/>
          </p:cNvSpPr>
          <p:nvPr>
            <p:ph type="pic" sz="quarter" idx="13"/>
          </p:nvPr>
        </p:nvSpPr>
        <p:spPr>
          <a:xfrm>
            <a:off x="4123890" y="1491268"/>
            <a:ext cx="895352" cy="895352"/>
          </a:xfrm>
          <a:prstGeom prst="ellipse">
            <a:avLst/>
          </a:prstGeom>
          <a:ln w="12700">
            <a:solidFill>
              <a:schemeClr val="bg1"/>
            </a:solidFill>
          </a:ln>
        </p:spPr>
        <p:txBody>
          <a:bodyPr/>
          <a:lstStyle>
            <a:lvl1pPr>
              <a:defRPr sz="1000">
                <a:solidFill>
                  <a:schemeClr val="accent4"/>
                </a:solidFill>
                <a:latin typeface="Lato" panose="020F0502020204030203" pitchFamily="34" charset="0"/>
              </a:defRPr>
            </a:lvl1pPr>
          </a:lstStyle>
          <a:p>
            <a:endParaRPr lang="en-US"/>
          </a:p>
        </p:txBody>
      </p:sp>
      <p:sp>
        <p:nvSpPr>
          <p:cNvPr id="19" name="Picture Placeholder 9"/>
          <p:cNvSpPr>
            <a:spLocks noGrp="1"/>
          </p:cNvSpPr>
          <p:nvPr>
            <p:ph type="pic" sz="quarter" idx="14"/>
          </p:nvPr>
        </p:nvSpPr>
        <p:spPr>
          <a:xfrm>
            <a:off x="5767750" y="1491268"/>
            <a:ext cx="895352" cy="895352"/>
          </a:xfrm>
          <a:prstGeom prst="ellipse">
            <a:avLst/>
          </a:prstGeom>
          <a:ln w="12700">
            <a:solidFill>
              <a:schemeClr val="bg1"/>
            </a:solidFill>
          </a:ln>
        </p:spPr>
        <p:txBody>
          <a:bodyPr/>
          <a:lstStyle>
            <a:lvl1pPr>
              <a:defRPr sz="1000">
                <a:solidFill>
                  <a:schemeClr val="accent4"/>
                </a:solidFill>
                <a:latin typeface="Lato" panose="020F0502020204030203" pitchFamily="34" charset="0"/>
              </a:defRPr>
            </a:lvl1pPr>
          </a:lstStyle>
          <a:p>
            <a:endParaRPr lang="en-US"/>
          </a:p>
        </p:txBody>
      </p:sp>
      <p:sp>
        <p:nvSpPr>
          <p:cNvPr id="20" name="Picture Placeholder 9"/>
          <p:cNvSpPr>
            <a:spLocks noGrp="1"/>
          </p:cNvSpPr>
          <p:nvPr>
            <p:ph type="pic" sz="quarter" idx="15"/>
          </p:nvPr>
        </p:nvSpPr>
        <p:spPr>
          <a:xfrm>
            <a:off x="7411611" y="1491268"/>
            <a:ext cx="895352" cy="895352"/>
          </a:xfrm>
          <a:prstGeom prst="ellipse">
            <a:avLst/>
          </a:prstGeom>
          <a:ln w="12700">
            <a:solidFill>
              <a:schemeClr val="bg1"/>
            </a:solidFill>
          </a:ln>
        </p:spPr>
        <p:txBody>
          <a:bodyPr/>
          <a:lstStyle>
            <a:lvl1pPr>
              <a:defRPr sz="1000">
                <a:solidFill>
                  <a:schemeClr val="accent4"/>
                </a:solidFill>
                <a:latin typeface="Lato" panose="020F0502020204030203" pitchFamily="34" charset="0"/>
              </a:defRPr>
            </a:lvl1pPr>
          </a:lstStyle>
          <a:p>
            <a:endParaRPr lang="en-US"/>
          </a:p>
        </p:txBody>
      </p:sp>
      <p:sp>
        <p:nvSpPr>
          <p:cNvPr id="21" name="Picture Placeholder 9"/>
          <p:cNvSpPr>
            <a:spLocks noGrp="1"/>
          </p:cNvSpPr>
          <p:nvPr>
            <p:ph type="pic" sz="quarter" idx="16"/>
          </p:nvPr>
        </p:nvSpPr>
        <p:spPr>
          <a:xfrm>
            <a:off x="836170" y="2990521"/>
            <a:ext cx="895352" cy="895352"/>
          </a:xfrm>
          <a:prstGeom prst="ellipse">
            <a:avLst/>
          </a:prstGeom>
          <a:ln w="12700">
            <a:solidFill>
              <a:schemeClr val="bg1"/>
            </a:solidFill>
          </a:ln>
        </p:spPr>
        <p:txBody>
          <a:bodyPr/>
          <a:lstStyle>
            <a:lvl1pPr>
              <a:defRPr sz="1000">
                <a:solidFill>
                  <a:schemeClr val="accent4"/>
                </a:solidFill>
                <a:latin typeface="Lato" panose="020F0502020204030203" pitchFamily="34" charset="0"/>
              </a:defRPr>
            </a:lvl1pPr>
          </a:lstStyle>
          <a:p>
            <a:endParaRPr lang="en-US" dirty="0"/>
          </a:p>
        </p:txBody>
      </p:sp>
      <p:sp>
        <p:nvSpPr>
          <p:cNvPr id="22" name="Picture Placeholder 9"/>
          <p:cNvSpPr>
            <a:spLocks noGrp="1"/>
          </p:cNvSpPr>
          <p:nvPr>
            <p:ph type="pic" sz="quarter" idx="17"/>
          </p:nvPr>
        </p:nvSpPr>
        <p:spPr>
          <a:xfrm>
            <a:off x="2480030" y="2990521"/>
            <a:ext cx="895352" cy="895352"/>
          </a:xfrm>
          <a:prstGeom prst="ellipse">
            <a:avLst/>
          </a:prstGeom>
          <a:ln w="12700">
            <a:solidFill>
              <a:schemeClr val="bg1"/>
            </a:solidFill>
          </a:ln>
        </p:spPr>
        <p:txBody>
          <a:bodyPr/>
          <a:lstStyle>
            <a:lvl1pPr>
              <a:defRPr sz="1000">
                <a:solidFill>
                  <a:schemeClr val="accent4"/>
                </a:solidFill>
                <a:latin typeface="Lato" panose="020F0502020204030203" pitchFamily="34" charset="0"/>
              </a:defRPr>
            </a:lvl1pPr>
          </a:lstStyle>
          <a:p>
            <a:endParaRPr lang="en-US"/>
          </a:p>
        </p:txBody>
      </p:sp>
      <p:sp>
        <p:nvSpPr>
          <p:cNvPr id="23" name="Picture Placeholder 9"/>
          <p:cNvSpPr>
            <a:spLocks noGrp="1"/>
          </p:cNvSpPr>
          <p:nvPr>
            <p:ph type="pic" sz="quarter" idx="18"/>
          </p:nvPr>
        </p:nvSpPr>
        <p:spPr>
          <a:xfrm>
            <a:off x="4123890" y="2990521"/>
            <a:ext cx="895352" cy="895352"/>
          </a:xfrm>
          <a:prstGeom prst="ellipse">
            <a:avLst/>
          </a:prstGeom>
          <a:ln w="12700">
            <a:solidFill>
              <a:schemeClr val="bg1"/>
            </a:solidFill>
          </a:ln>
        </p:spPr>
        <p:txBody>
          <a:bodyPr/>
          <a:lstStyle>
            <a:lvl1pPr>
              <a:defRPr sz="1000">
                <a:solidFill>
                  <a:schemeClr val="accent4"/>
                </a:solidFill>
                <a:latin typeface="Lato" panose="020F0502020204030203" pitchFamily="34" charset="0"/>
              </a:defRPr>
            </a:lvl1pPr>
          </a:lstStyle>
          <a:p>
            <a:endParaRPr lang="en-US"/>
          </a:p>
        </p:txBody>
      </p:sp>
      <p:sp>
        <p:nvSpPr>
          <p:cNvPr id="24" name="Picture Placeholder 9"/>
          <p:cNvSpPr>
            <a:spLocks noGrp="1"/>
          </p:cNvSpPr>
          <p:nvPr>
            <p:ph type="pic" sz="quarter" idx="19"/>
          </p:nvPr>
        </p:nvSpPr>
        <p:spPr>
          <a:xfrm>
            <a:off x="5767750" y="2990521"/>
            <a:ext cx="895352" cy="895352"/>
          </a:xfrm>
          <a:prstGeom prst="ellipse">
            <a:avLst/>
          </a:prstGeom>
          <a:ln w="12700">
            <a:solidFill>
              <a:schemeClr val="bg1"/>
            </a:solidFill>
          </a:ln>
        </p:spPr>
        <p:txBody>
          <a:bodyPr/>
          <a:lstStyle>
            <a:lvl1pPr>
              <a:defRPr sz="1000">
                <a:solidFill>
                  <a:schemeClr val="accent4"/>
                </a:solidFill>
                <a:latin typeface="Lato" panose="020F0502020204030203" pitchFamily="34" charset="0"/>
              </a:defRPr>
            </a:lvl1pPr>
          </a:lstStyle>
          <a:p>
            <a:endParaRPr lang="en-US"/>
          </a:p>
        </p:txBody>
      </p:sp>
      <p:sp>
        <p:nvSpPr>
          <p:cNvPr id="25" name="Picture Placeholder 9"/>
          <p:cNvSpPr>
            <a:spLocks noGrp="1"/>
          </p:cNvSpPr>
          <p:nvPr>
            <p:ph type="pic" sz="quarter" idx="20"/>
          </p:nvPr>
        </p:nvSpPr>
        <p:spPr>
          <a:xfrm>
            <a:off x="7411611" y="2990521"/>
            <a:ext cx="895352" cy="895352"/>
          </a:xfrm>
          <a:prstGeom prst="ellipse">
            <a:avLst/>
          </a:prstGeom>
          <a:ln w="12700">
            <a:solidFill>
              <a:schemeClr val="bg1"/>
            </a:solidFill>
          </a:ln>
        </p:spPr>
        <p:txBody>
          <a:bodyPr/>
          <a:lstStyle>
            <a:lvl1pPr>
              <a:defRPr sz="1000">
                <a:solidFill>
                  <a:schemeClr val="accent4"/>
                </a:solidFill>
                <a:latin typeface="Lato" panose="020F0502020204030203" pitchFamily="34" charset="0"/>
              </a:defRPr>
            </a:lvl1pPr>
          </a:lstStyle>
          <a:p>
            <a:endParaRPr lang="en-US"/>
          </a:p>
        </p:txBody>
      </p:sp>
      <p:sp>
        <p:nvSpPr>
          <p:cNvPr id="26" name="TextBox 2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smtClean="0">
                <a:solidFill>
                  <a:schemeClr val="accent3"/>
                </a:solidFill>
                <a:latin typeface="Lato" panose="020F0502020204030203" pitchFamily="34" charset="0"/>
              </a:rPr>
              <a:t>JAFAR DESIGNS </a:t>
            </a:r>
            <a:r>
              <a:rPr lang="en-US" sz="800" b="1" spc="30" baseline="0" dirty="0" smtClean="0">
                <a:solidFill>
                  <a:schemeClr val="accent2"/>
                </a:solidFill>
                <a:latin typeface="Lato" panose="020F0502020204030203" pitchFamily="34" charset="0"/>
              </a:rPr>
              <a:t>STUDIO</a:t>
            </a:r>
            <a:endParaRPr lang="en-US" sz="800" b="1" spc="30" baseline="0" dirty="0">
              <a:solidFill>
                <a:schemeClr val="accent2"/>
              </a:solidFill>
              <a:latin typeface="Lato" panose="020F0502020204030203" pitchFamily="34" charset="0"/>
            </a:endParaRPr>
          </a:p>
        </p:txBody>
      </p:sp>
      <p:sp>
        <p:nvSpPr>
          <p:cNvPr id="27" name="TextBox 2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smtClean="0">
                <a:solidFill>
                  <a:schemeClr val="accent3"/>
                </a:solidFill>
                <a:latin typeface="Lato" panose="020F0502020204030203" pitchFamily="34" charset="0"/>
              </a:rPr>
              <a:t>BUSINESS </a:t>
            </a:r>
            <a:r>
              <a:rPr lang="en-US" sz="800" b="1" spc="30" baseline="0" dirty="0" smtClean="0">
                <a:solidFill>
                  <a:schemeClr val="accent2"/>
                </a:solidFill>
                <a:latin typeface="Lato" panose="020F0502020204030203" pitchFamily="34" charset="0"/>
              </a:rPr>
              <a:t>PROPOSAL</a:t>
            </a:r>
            <a:endParaRPr lang="en-US" sz="800" b="1" spc="30" baseline="0" dirty="0">
              <a:solidFill>
                <a:schemeClr val="accent2"/>
              </a:solidFill>
              <a:latin typeface="Lato" panose="020F0502020204030203" pitchFamily="34" charset="0"/>
            </a:endParaRPr>
          </a:p>
        </p:txBody>
      </p:sp>
      <p:sp>
        <p:nvSpPr>
          <p:cNvPr id="28" name="TextBox 27"/>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32"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smtClean="0"/>
              <a:t>Click to edit Master text styles</a:t>
            </a:r>
          </a:p>
        </p:txBody>
      </p:sp>
      <p:sp>
        <p:nvSpPr>
          <p:cNvPr id="33" name="Text Placeholder 9"/>
          <p:cNvSpPr>
            <a:spLocks noGrp="1"/>
          </p:cNvSpPr>
          <p:nvPr>
            <p:ph type="body" sz="quarter" idx="2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smtClean="0"/>
              <a:t>Click to edit Master text styles</a:t>
            </a:r>
          </a:p>
        </p:txBody>
      </p:sp>
      <p:cxnSp>
        <p:nvCxnSpPr>
          <p:cNvPr id="34" name="Straight Connector 33"/>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1375382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2">
                                            <p:txEl>
                                              <p:pRg st="0" end="0"/>
                                            </p:txEl>
                                          </p:spTgt>
                                        </p:tgtEl>
                                        <p:attrNameLst>
                                          <p:attrName>style.visibility</p:attrName>
                                        </p:attrNameLst>
                                      </p:cBhvr>
                                      <p:to>
                                        <p:strVal val="visible"/>
                                      </p:to>
                                    </p:set>
                                    <p:animEffect transition="in" filter="fade">
                                      <p:cBhvr>
                                        <p:cTn id="11" dur="500"/>
                                        <p:tgtEl>
                                          <p:spTgt spid="32">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3">
                                            <p:txEl>
                                              <p:pRg st="0" end="0"/>
                                            </p:txEl>
                                          </p:spTgt>
                                        </p:tgtEl>
                                        <p:attrNameLst>
                                          <p:attrName>style.visibility</p:attrName>
                                        </p:attrNameLst>
                                      </p:cBhvr>
                                      <p:to>
                                        <p:strVal val="visible"/>
                                      </p:to>
                                    </p:set>
                                    <p:animEffect transition="in" filter="fade">
                                      <p:cBhvr>
                                        <p:cTn id="15" dur="500"/>
                                        <p:tgtEl>
                                          <p:spTgt spid="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p:tmplLst>
          <p:tmpl lvl="1">
            <p:tnLst>
              <p:par>
                <p:cTn presetID="10"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build="p">
        <p:tmplLst>
          <p:tmpl lvl="1">
            <p:tnLst>
              <p:par>
                <p:cTn presetID="10"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Our Creative Force 1">
    <p:spTree>
      <p:nvGrpSpPr>
        <p:cNvPr id="1" name=""/>
        <p:cNvGrpSpPr/>
        <p:nvPr/>
      </p:nvGrpSpPr>
      <p:grpSpPr>
        <a:xfrm>
          <a:off x="0" y="0"/>
          <a:ext cx="0" cy="0"/>
          <a:chOff x="0" y="0"/>
          <a:chExt cx="0" cy="0"/>
        </a:xfrm>
      </p:grpSpPr>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smtClean="0">
                <a:solidFill>
                  <a:schemeClr val="accent3"/>
                </a:solidFill>
                <a:latin typeface="Lato" panose="020F0502020204030203" pitchFamily="34" charset="0"/>
              </a:rPr>
              <a:t>JAFAR DESIGNS </a:t>
            </a:r>
            <a:r>
              <a:rPr lang="en-US" sz="800" b="1" spc="30" baseline="0" dirty="0" smtClean="0">
                <a:solidFill>
                  <a:schemeClr val="accent2"/>
                </a:solidFill>
                <a:latin typeface="Lato" panose="020F0502020204030203" pitchFamily="34" charset="0"/>
              </a:rPr>
              <a:t>STUDIO</a:t>
            </a:r>
            <a:endParaRPr lang="en-US" sz="800" b="1" spc="30" baseline="0" dirty="0">
              <a:solidFill>
                <a:schemeClr val="accent2"/>
              </a:solidFill>
              <a:latin typeface="Lato" panose="020F0502020204030203" pitchFamily="34" charset="0"/>
            </a:endParaRPr>
          </a:p>
        </p:txBody>
      </p:sp>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smtClean="0">
                <a:solidFill>
                  <a:schemeClr val="accent3"/>
                </a:solidFill>
                <a:latin typeface="Lato" panose="020F0502020204030203" pitchFamily="34" charset="0"/>
              </a:rPr>
              <a:t>BUSINESS </a:t>
            </a:r>
            <a:r>
              <a:rPr lang="en-US" sz="800" b="1" spc="30" baseline="0" dirty="0" smtClean="0">
                <a:solidFill>
                  <a:schemeClr val="accent2"/>
                </a:solidFill>
                <a:latin typeface="Lato" panose="020F0502020204030203" pitchFamily="34" charset="0"/>
              </a:rPr>
              <a:t>PROPOSAL</a:t>
            </a:r>
            <a:endParaRPr lang="en-US" sz="800" b="1" spc="30" baseline="0" dirty="0">
              <a:solidFill>
                <a:schemeClr val="accent2"/>
              </a:solidFill>
              <a:latin typeface="Lato" panose="020F0502020204030203" pitchFamily="34" charset="0"/>
            </a:endParaRP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20" name="Picture Placeholder 3"/>
          <p:cNvSpPr>
            <a:spLocks noGrp="1"/>
          </p:cNvSpPr>
          <p:nvPr>
            <p:ph type="pic" sz="quarter" idx="12"/>
          </p:nvPr>
        </p:nvSpPr>
        <p:spPr>
          <a:xfrm>
            <a:off x="890059" y="1636182"/>
            <a:ext cx="1452033" cy="1563369"/>
          </a:xfrm>
          <a:prstGeom prst="rect">
            <a:avLst/>
          </a:prstGeom>
          <a:ln w="6350">
            <a:noFill/>
          </a:ln>
        </p:spPr>
        <p:txBody>
          <a:bodyPr/>
          <a:lstStyle>
            <a:lvl1pPr>
              <a:defRPr sz="1000">
                <a:solidFill>
                  <a:schemeClr val="accent4"/>
                </a:solidFill>
                <a:latin typeface="Lato" panose="020F0502020204030203" pitchFamily="34" charset="0"/>
              </a:defRPr>
            </a:lvl1pPr>
          </a:lstStyle>
          <a:p>
            <a:endParaRPr lang="en-US" dirty="0"/>
          </a:p>
        </p:txBody>
      </p:sp>
      <p:sp>
        <p:nvSpPr>
          <p:cNvPr id="14"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smtClean="0"/>
              <a:t>Click to edit Master text styles</a:t>
            </a:r>
          </a:p>
        </p:txBody>
      </p:sp>
      <p:sp>
        <p:nvSpPr>
          <p:cNvPr id="15"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smtClean="0"/>
              <a:t>Click to edit Master text styles</a:t>
            </a:r>
          </a:p>
        </p:txBody>
      </p:sp>
      <p:cxnSp>
        <p:nvCxnSpPr>
          <p:cNvPr id="18" name="Straight Connector 17"/>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8" name="Picture Placeholder 3"/>
          <p:cNvSpPr>
            <a:spLocks noGrp="1"/>
          </p:cNvSpPr>
          <p:nvPr>
            <p:ph type="pic" sz="quarter" idx="13"/>
          </p:nvPr>
        </p:nvSpPr>
        <p:spPr>
          <a:xfrm>
            <a:off x="2853972" y="1636182"/>
            <a:ext cx="1452033" cy="1563369"/>
          </a:xfrm>
          <a:prstGeom prst="rect">
            <a:avLst/>
          </a:prstGeom>
          <a:ln w="6350">
            <a:noFill/>
          </a:ln>
        </p:spPr>
        <p:txBody>
          <a:bodyPr/>
          <a:lstStyle>
            <a:lvl1pPr>
              <a:defRPr sz="1000">
                <a:solidFill>
                  <a:schemeClr val="accent4"/>
                </a:solidFill>
                <a:latin typeface="Lato" panose="020F0502020204030203" pitchFamily="34" charset="0"/>
              </a:defRPr>
            </a:lvl1pPr>
          </a:lstStyle>
          <a:p>
            <a:endParaRPr lang="en-US" dirty="0"/>
          </a:p>
        </p:txBody>
      </p:sp>
      <p:sp>
        <p:nvSpPr>
          <p:cNvPr id="30" name="Picture Placeholder 3"/>
          <p:cNvSpPr>
            <a:spLocks noGrp="1"/>
          </p:cNvSpPr>
          <p:nvPr>
            <p:ph type="pic" sz="quarter" idx="14"/>
          </p:nvPr>
        </p:nvSpPr>
        <p:spPr>
          <a:xfrm>
            <a:off x="4817887" y="1636182"/>
            <a:ext cx="1452033" cy="1563369"/>
          </a:xfrm>
          <a:prstGeom prst="rect">
            <a:avLst/>
          </a:prstGeom>
          <a:ln w="6350">
            <a:noFill/>
          </a:ln>
        </p:spPr>
        <p:txBody>
          <a:bodyPr/>
          <a:lstStyle>
            <a:lvl1pPr>
              <a:defRPr sz="1000">
                <a:solidFill>
                  <a:schemeClr val="accent4"/>
                </a:solidFill>
                <a:latin typeface="Lato" panose="020F0502020204030203" pitchFamily="34" charset="0"/>
              </a:defRPr>
            </a:lvl1pPr>
          </a:lstStyle>
          <a:p>
            <a:endParaRPr lang="en-US" dirty="0"/>
          </a:p>
        </p:txBody>
      </p:sp>
      <p:sp>
        <p:nvSpPr>
          <p:cNvPr id="32" name="Picture Placeholder 3"/>
          <p:cNvSpPr>
            <a:spLocks noGrp="1"/>
          </p:cNvSpPr>
          <p:nvPr>
            <p:ph type="pic" sz="quarter" idx="15"/>
          </p:nvPr>
        </p:nvSpPr>
        <p:spPr>
          <a:xfrm>
            <a:off x="6792064" y="1636182"/>
            <a:ext cx="1452033" cy="1563369"/>
          </a:xfrm>
          <a:prstGeom prst="rect">
            <a:avLst/>
          </a:prstGeom>
          <a:ln w="6350">
            <a:noFill/>
          </a:ln>
        </p:spPr>
        <p:txBody>
          <a:bodyPr/>
          <a:lstStyle>
            <a:lvl1pPr>
              <a:defRPr sz="1000">
                <a:solidFill>
                  <a:schemeClr val="accent4"/>
                </a:solidFill>
                <a:latin typeface="Lato" panose="020F0502020204030203" pitchFamily="34" charset="0"/>
              </a:defRPr>
            </a:lvl1pPr>
          </a:lstStyle>
          <a:p>
            <a:endParaRPr lang="en-US" dirty="0"/>
          </a:p>
        </p:txBody>
      </p:sp>
      <p:sp>
        <p:nvSpPr>
          <p:cNvPr id="19"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5232055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Effect transition="in" filter="fade">
                                      <p:cBhvr>
                                        <p:cTn id="15"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extLst mod="1">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Our Creative Force 2">
    <p:spTree>
      <p:nvGrpSpPr>
        <p:cNvPr id="1" name=""/>
        <p:cNvGrpSpPr/>
        <p:nvPr/>
      </p:nvGrpSpPr>
      <p:grpSpPr>
        <a:xfrm>
          <a:off x="0" y="0"/>
          <a:ext cx="0" cy="0"/>
          <a:chOff x="0" y="0"/>
          <a:chExt cx="0" cy="0"/>
        </a:xfrm>
      </p:grpSpPr>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smtClean="0">
                <a:solidFill>
                  <a:schemeClr val="accent3"/>
                </a:solidFill>
                <a:latin typeface="Lato" panose="020F0502020204030203" pitchFamily="34" charset="0"/>
              </a:rPr>
              <a:t>JAFAR DESIGNS </a:t>
            </a:r>
            <a:r>
              <a:rPr lang="en-US" sz="800" b="1" spc="30" baseline="0" dirty="0" smtClean="0">
                <a:solidFill>
                  <a:schemeClr val="accent2"/>
                </a:solidFill>
                <a:latin typeface="Lato" panose="020F0502020204030203" pitchFamily="34" charset="0"/>
              </a:rPr>
              <a:t>STUDIO</a:t>
            </a:r>
            <a:endParaRPr lang="en-US" sz="800" b="1" spc="30" baseline="0" dirty="0">
              <a:solidFill>
                <a:schemeClr val="accent2"/>
              </a:solidFill>
              <a:latin typeface="Lato" panose="020F0502020204030203" pitchFamily="34" charset="0"/>
            </a:endParaRPr>
          </a:p>
        </p:txBody>
      </p:sp>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smtClean="0">
                <a:solidFill>
                  <a:schemeClr val="accent3"/>
                </a:solidFill>
                <a:latin typeface="Lato" panose="020F0502020204030203" pitchFamily="34" charset="0"/>
              </a:rPr>
              <a:t>BUSINESS </a:t>
            </a:r>
            <a:r>
              <a:rPr lang="en-US" sz="800" b="1" spc="30" baseline="0" dirty="0" smtClean="0">
                <a:solidFill>
                  <a:schemeClr val="accent2"/>
                </a:solidFill>
                <a:latin typeface="Lato" panose="020F0502020204030203" pitchFamily="34" charset="0"/>
              </a:rPr>
              <a:t>PROPOSAL</a:t>
            </a:r>
            <a:endParaRPr lang="en-US" sz="800" b="1" spc="30" baseline="0" dirty="0">
              <a:solidFill>
                <a:schemeClr val="accent2"/>
              </a:solidFill>
              <a:latin typeface="Lato" panose="020F0502020204030203" pitchFamily="34" charset="0"/>
            </a:endParaRP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20" name="Picture Placeholder 3"/>
          <p:cNvSpPr>
            <a:spLocks noGrp="1"/>
          </p:cNvSpPr>
          <p:nvPr>
            <p:ph type="pic" sz="quarter" idx="12"/>
          </p:nvPr>
        </p:nvSpPr>
        <p:spPr>
          <a:xfrm>
            <a:off x="593725" y="1543050"/>
            <a:ext cx="2483136" cy="1992630"/>
          </a:xfrm>
          <a:prstGeom prst="rect">
            <a:avLst/>
          </a:prstGeom>
          <a:ln w="6350">
            <a:noFill/>
          </a:ln>
        </p:spPr>
        <p:txBody>
          <a:bodyPr/>
          <a:lstStyle>
            <a:lvl1pPr>
              <a:defRPr sz="1000">
                <a:solidFill>
                  <a:schemeClr val="accent4"/>
                </a:solidFill>
                <a:latin typeface="Lato" panose="020F0502020204030203" pitchFamily="34" charset="0"/>
              </a:defRPr>
            </a:lvl1pPr>
          </a:lstStyle>
          <a:p>
            <a:endParaRPr lang="en-US" dirty="0"/>
          </a:p>
        </p:txBody>
      </p:sp>
      <p:sp>
        <p:nvSpPr>
          <p:cNvPr id="14"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smtClean="0"/>
              <a:t>Click to edit Master text styles</a:t>
            </a:r>
          </a:p>
        </p:txBody>
      </p:sp>
      <p:sp>
        <p:nvSpPr>
          <p:cNvPr id="15"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smtClean="0"/>
              <a:t>Click to edit Master text styles</a:t>
            </a:r>
          </a:p>
        </p:txBody>
      </p:sp>
      <p:cxnSp>
        <p:nvCxnSpPr>
          <p:cNvPr id="18" name="Straight Connector 17"/>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icture Placeholder 3"/>
          <p:cNvSpPr>
            <a:spLocks noGrp="1"/>
          </p:cNvSpPr>
          <p:nvPr>
            <p:ph type="pic" sz="quarter" idx="13"/>
          </p:nvPr>
        </p:nvSpPr>
        <p:spPr>
          <a:xfrm>
            <a:off x="3328844" y="1543050"/>
            <a:ext cx="2483136" cy="1992630"/>
          </a:xfrm>
          <a:prstGeom prst="rect">
            <a:avLst/>
          </a:prstGeom>
          <a:ln w="6350">
            <a:noFill/>
          </a:ln>
        </p:spPr>
        <p:txBody>
          <a:bodyPr/>
          <a:lstStyle>
            <a:lvl1pPr>
              <a:defRPr sz="1000">
                <a:solidFill>
                  <a:schemeClr val="accent4"/>
                </a:solidFill>
                <a:latin typeface="Lato" panose="020F0502020204030203" pitchFamily="34" charset="0"/>
              </a:defRPr>
            </a:lvl1pPr>
          </a:lstStyle>
          <a:p>
            <a:endParaRPr lang="en-US" dirty="0"/>
          </a:p>
        </p:txBody>
      </p:sp>
      <p:sp>
        <p:nvSpPr>
          <p:cNvPr id="26" name="Picture Placeholder 3"/>
          <p:cNvSpPr>
            <a:spLocks noGrp="1"/>
          </p:cNvSpPr>
          <p:nvPr>
            <p:ph type="pic" sz="quarter" idx="14"/>
          </p:nvPr>
        </p:nvSpPr>
        <p:spPr>
          <a:xfrm>
            <a:off x="6063964" y="1543050"/>
            <a:ext cx="2483136" cy="1992630"/>
          </a:xfrm>
          <a:prstGeom prst="rect">
            <a:avLst/>
          </a:prstGeom>
          <a:ln w="6350">
            <a:noFill/>
          </a:ln>
        </p:spPr>
        <p:txBody>
          <a:bodyPr/>
          <a:lstStyle>
            <a:lvl1pPr>
              <a:defRPr sz="1000">
                <a:solidFill>
                  <a:schemeClr val="accent4"/>
                </a:solidFill>
                <a:latin typeface="Lato" panose="020F0502020204030203" pitchFamily="34" charset="0"/>
              </a:defRPr>
            </a:lvl1pPr>
          </a:lstStyle>
          <a:p>
            <a:endParaRPr lang="en-US" dirty="0"/>
          </a:p>
        </p:txBody>
      </p:sp>
      <p:sp>
        <p:nvSpPr>
          <p:cNvPr id="19"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5819557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Effect transition="in" filter="fade">
                                      <p:cBhvr>
                                        <p:cTn id="15"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extLst mod="1">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Right Half Pictgure in Page">
    <p:spTree>
      <p:nvGrpSpPr>
        <p:cNvPr id="1" name=""/>
        <p:cNvGrpSpPr/>
        <p:nvPr/>
      </p:nvGrpSpPr>
      <p:grpSpPr>
        <a:xfrm>
          <a:off x="0" y="0"/>
          <a:ext cx="0" cy="0"/>
          <a:chOff x="0" y="0"/>
          <a:chExt cx="0" cy="0"/>
        </a:xfrm>
      </p:grpSpPr>
      <p:sp>
        <p:nvSpPr>
          <p:cNvPr id="7" name="Picture Placeholder 3"/>
          <p:cNvSpPr>
            <a:spLocks noGrp="1"/>
          </p:cNvSpPr>
          <p:nvPr>
            <p:ph type="pic" sz="quarter" idx="10"/>
          </p:nvPr>
        </p:nvSpPr>
        <p:spPr>
          <a:xfrm>
            <a:off x="4572000" y="0"/>
            <a:ext cx="4572000" cy="5143499"/>
          </a:xfrm>
          <a:prstGeom prst="rect">
            <a:avLst/>
          </a:prstGeom>
          <a:ln w="9525">
            <a:noFill/>
          </a:ln>
        </p:spPr>
        <p:txBody>
          <a:bodyPr/>
          <a:lstStyle>
            <a:lvl1pPr>
              <a:defRPr sz="1200">
                <a:solidFill>
                  <a:schemeClr val="accent4"/>
                </a:solidFill>
                <a:latin typeface="Lato" panose="020F0502020204030203" pitchFamily="34" charset="0"/>
              </a:defRPr>
            </a:lvl1pPr>
          </a:lstStyle>
          <a:p>
            <a:endParaRPr lang="en-US"/>
          </a:p>
        </p:txBody>
      </p:sp>
      <p:sp>
        <p:nvSpPr>
          <p:cNvPr id="3" name="Text Placeholder 9"/>
          <p:cNvSpPr>
            <a:spLocks noGrp="1"/>
          </p:cNvSpPr>
          <p:nvPr>
            <p:ph type="body" sz="quarter" idx="11"/>
          </p:nvPr>
        </p:nvSpPr>
        <p:spPr>
          <a:xfrm>
            <a:off x="584202" y="575841"/>
            <a:ext cx="3331093"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smtClean="0"/>
              <a:t>Click to edit Master text styles</a:t>
            </a:r>
          </a:p>
        </p:txBody>
      </p:sp>
      <p:sp>
        <p:nvSpPr>
          <p:cNvPr id="4" name="Text Placeholder 9"/>
          <p:cNvSpPr>
            <a:spLocks noGrp="1"/>
          </p:cNvSpPr>
          <p:nvPr>
            <p:ph type="body" sz="quarter" idx="12"/>
          </p:nvPr>
        </p:nvSpPr>
        <p:spPr>
          <a:xfrm>
            <a:off x="593725" y="959101"/>
            <a:ext cx="3331093"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smtClean="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smtClean="0">
                <a:solidFill>
                  <a:schemeClr val="accent3"/>
                </a:solidFill>
                <a:latin typeface="Lato" panose="020F0502020204030203" pitchFamily="34" charset="0"/>
              </a:rPr>
              <a:t>JAFAR DESIGNS </a:t>
            </a:r>
            <a:r>
              <a:rPr lang="en-US" sz="800" b="1" spc="30" baseline="0" dirty="0" smtClean="0">
                <a:solidFill>
                  <a:schemeClr val="accent2"/>
                </a:solidFill>
                <a:latin typeface="Lato" panose="020F0502020204030203" pitchFamily="34" charset="0"/>
              </a:rPr>
              <a:t>STUDIO</a:t>
            </a:r>
            <a:endParaRPr lang="en-US" sz="800" b="1" spc="30" baseline="0" dirty="0">
              <a:solidFill>
                <a:schemeClr val="accent2"/>
              </a:solidFill>
              <a:latin typeface="Lato" panose="020F0502020204030203" pitchFamily="34" charset="0"/>
            </a:endParaRPr>
          </a:p>
        </p:txBody>
      </p:sp>
    </p:spTree>
    <p:extLst>
      <p:ext uri="{BB962C8B-B14F-4D97-AF65-F5344CB8AC3E}">
        <p14:creationId xmlns:p14="http://schemas.microsoft.com/office/powerpoint/2010/main" val="147193719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4" grpId="0" build="p">
        <p:tmplLst>
          <p:tmpl lvl="1">
            <p:tnLst>
              <p:par>
                <p:cTn presetID="10" presetClass="entr" presetSubtype="0"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8F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6835067"/>
      </p:ext>
    </p:extLst>
  </p:cSld>
  <p:clrMap bg1="lt1" tx1="dk1" bg2="lt2" tx2="dk2" accent1="accent1" accent2="accent2" accent3="accent3" accent4="accent4" accent5="accent5" accent6="accent6" hlink="hlink" folHlink="folHlink"/>
  <p:sldLayoutIdLst>
    <p:sldLayoutId id="2147483667" r:id="rId1"/>
    <p:sldLayoutId id="2147483673" r:id="rId2"/>
    <p:sldLayoutId id="2147483674" r:id="rId3"/>
    <p:sldLayoutId id="2147483690" r:id="rId4"/>
    <p:sldLayoutId id="2147483691" r:id="rId5"/>
    <p:sldLayoutId id="2147483672" r:id="rId6"/>
    <p:sldLayoutId id="2147483693" r:id="rId7"/>
    <p:sldLayoutId id="2147483671" r:id="rId8"/>
    <p:sldLayoutId id="2147483675" r:id="rId9"/>
    <p:sldLayoutId id="2147483682" r:id="rId10"/>
    <p:sldLayoutId id="2147483687" r:id="rId11"/>
    <p:sldLayoutId id="2147483680" r:id="rId12"/>
    <p:sldLayoutId id="2147483676" r:id="rId13"/>
    <p:sldLayoutId id="2147483692" r:id="rId14"/>
    <p:sldLayoutId id="2147483679" r:id="rId15"/>
    <p:sldLayoutId id="2147483677" r:id="rId16"/>
    <p:sldLayoutId id="2147483683" r:id="rId17"/>
    <p:sldLayoutId id="2147483684" r:id="rId18"/>
    <p:sldLayoutId id="2147483685" r:id="rId19"/>
    <p:sldLayoutId id="2147483689" r:id="rId20"/>
    <p:sldLayoutId id="2147483686" r:id="rId21"/>
    <p:sldLayoutId id="2147483681" r:id="rId22"/>
    <p:sldLayoutId id="2147483678" r:id="rId23"/>
    <p:sldLayoutId id="2147483688" r:id="rId24"/>
    <p:sldLayoutId id="2147483669" r:id="rId25"/>
    <p:sldLayoutId id="2147483668" r:id="rId26"/>
    <p:sldLayoutId id="2147483670" r:id="rId27"/>
    <p:sldLayoutId id="2147483694" r:id="rId28"/>
  </p:sldLayoutIdLst>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28.xml"/><Relationship Id="rId5" Type="http://schemas.openxmlformats.org/officeDocument/2006/relationships/image" Target="../media/image20.jpe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0" y="4322618"/>
            <a:ext cx="9144000" cy="820882"/>
          </a:xfrm>
          <a:prstGeom prst="rect">
            <a:avLst/>
          </a:prstGeom>
          <a:solidFill>
            <a:srgbClr val="FF5E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820687" y="2673248"/>
            <a:ext cx="5378450" cy="246221"/>
          </a:xfrm>
          <a:prstGeom prst="rect">
            <a:avLst/>
          </a:prstGeom>
          <a:noFill/>
        </p:spPr>
        <p:txBody>
          <a:bodyPr wrap="square" lIns="0" tIns="0" rIns="0" bIns="0" rtlCol="0">
            <a:spAutoFit/>
          </a:bodyPr>
          <a:lstStyle/>
          <a:p>
            <a:pPr algn="ctr"/>
            <a:r>
              <a:rPr lang="en-US" sz="1600" spc="50" dirty="0" smtClean="0">
                <a:solidFill>
                  <a:schemeClr val="accent1"/>
                </a:solidFill>
                <a:latin typeface="Josefin Sans" panose="00000500000000000000" pitchFamily="2" charset="0"/>
              </a:rPr>
              <a:t>Energy Information Monitoring</a:t>
            </a:r>
            <a:endParaRPr lang="en-US" sz="1600" spc="50" dirty="0">
              <a:solidFill>
                <a:schemeClr val="accent2"/>
              </a:solidFill>
              <a:latin typeface="Josefin Sans" panose="00000500000000000000" pitchFamily="2" charset="0"/>
            </a:endParaRPr>
          </a:p>
        </p:txBody>
      </p:sp>
      <p:cxnSp>
        <p:nvCxnSpPr>
          <p:cNvPr id="4" name="Straight Connector 3"/>
          <p:cNvCxnSpPr/>
          <p:nvPr/>
        </p:nvCxnSpPr>
        <p:spPr>
          <a:xfrm>
            <a:off x="4052712" y="2487908"/>
            <a:ext cx="914400" cy="0"/>
          </a:xfrm>
          <a:prstGeom prst="line">
            <a:avLst/>
          </a:prstGeom>
          <a:ln w="28575">
            <a:solidFill>
              <a:srgbClr val="FF5E57"/>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820687" y="2077292"/>
            <a:ext cx="5378450" cy="246221"/>
          </a:xfrm>
          <a:prstGeom prst="rect">
            <a:avLst/>
          </a:prstGeom>
          <a:noFill/>
        </p:spPr>
        <p:txBody>
          <a:bodyPr wrap="square" lIns="0" tIns="0" rIns="0" bIns="0" rtlCol="0">
            <a:spAutoFit/>
          </a:bodyPr>
          <a:lstStyle/>
          <a:p>
            <a:pPr algn="ctr"/>
            <a:r>
              <a:rPr lang="en-US" sz="1600" b="1" spc="300" dirty="0" smtClean="0">
                <a:solidFill>
                  <a:schemeClr val="tx1">
                    <a:lumMod val="75000"/>
                    <a:lumOff val="25000"/>
                  </a:schemeClr>
                </a:solidFill>
                <a:latin typeface="Gravedigger" panose="02000500000000000000" pitchFamily="2" charset="0"/>
              </a:rPr>
              <a:t>ENIMO</a:t>
            </a:r>
            <a:endParaRPr lang="en-US" sz="1600" b="1" spc="300" dirty="0">
              <a:solidFill>
                <a:schemeClr val="tx1">
                  <a:lumMod val="75000"/>
                  <a:lumOff val="25000"/>
                </a:schemeClr>
              </a:solidFill>
              <a:latin typeface="Gravedigger" panose="02000500000000000000" pitchFamily="2" charset="0"/>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32700" y="1007431"/>
            <a:ext cx="917479" cy="911816"/>
          </a:xfrm>
          <a:prstGeom prst="rect">
            <a:avLst/>
          </a:prstGeom>
        </p:spPr>
      </p:pic>
      <p:sp>
        <p:nvSpPr>
          <p:cNvPr id="12" name="TextBox 11"/>
          <p:cNvSpPr txBox="1"/>
          <p:nvPr/>
        </p:nvSpPr>
        <p:spPr>
          <a:xfrm>
            <a:off x="1882775" y="4625337"/>
            <a:ext cx="5378450" cy="261610"/>
          </a:xfrm>
          <a:prstGeom prst="rect">
            <a:avLst/>
          </a:prstGeom>
          <a:noFill/>
        </p:spPr>
        <p:txBody>
          <a:bodyPr wrap="square" lIns="0" tIns="0" rIns="0" bIns="0" rtlCol="0">
            <a:spAutoFit/>
          </a:bodyPr>
          <a:lstStyle/>
          <a:p>
            <a:pPr algn="ctr" fontAlgn="base"/>
            <a:r>
              <a:rPr lang="en-US" sz="1700" b="1" dirty="0">
                <a:solidFill>
                  <a:schemeClr val="bg1"/>
                </a:solidFill>
                <a:latin typeface="Josefin Sans" panose="00000500000000000000" pitchFamily="2" charset="0"/>
                <a:ea typeface="Futura" panose="02020800000000000000" pitchFamily="18" charset="0"/>
                <a:cs typeface="Futura" panose="02020800000000000000" pitchFamily="18" charset="0"/>
              </a:rPr>
              <a:t>The IBM Hack Challenge</a:t>
            </a:r>
          </a:p>
        </p:txBody>
      </p:sp>
      <p:sp>
        <p:nvSpPr>
          <p:cNvPr id="9" name="TextBox 8"/>
          <p:cNvSpPr txBox="1"/>
          <p:nvPr/>
        </p:nvSpPr>
        <p:spPr>
          <a:xfrm>
            <a:off x="1820687" y="2989339"/>
            <a:ext cx="5378450" cy="246221"/>
          </a:xfrm>
          <a:prstGeom prst="rect">
            <a:avLst/>
          </a:prstGeom>
          <a:noFill/>
        </p:spPr>
        <p:txBody>
          <a:bodyPr wrap="square" lIns="0" tIns="0" rIns="0" bIns="0" rtlCol="0">
            <a:spAutoFit/>
          </a:bodyPr>
          <a:lstStyle/>
          <a:p>
            <a:pPr algn="ctr"/>
            <a:r>
              <a:rPr lang="en-US" sz="1600" spc="50" dirty="0" smtClean="0">
                <a:solidFill>
                  <a:schemeClr val="accent1"/>
                </a:solidFill>
                <a:latin typeface="Josefin Sans" panose="00000500000000000000" pitchFamily="2" charset="0"/>
              </a:rPr>
              <a:t>Team </a:t>
            </a:r>
            <a:r>
              <a:rPr lang="en-US" sz="1600" spc="50" dirty="0" err="1" smtClean="0">
                <a:solidFill>
                  <a:schemeClr val="accent1"/>
                </a:solidFill>
                <a:latin typeface="Josefin Sans" panose="00000500000000000000" pitchFamily="2" charset="0"/>
              </a:rPr>
              <a:t>Ezerka</a:t>
            </a:r>
            <a:endParaRPr lang="en-US" sz="1600" spc="50" dirty="0">
              <a:solidFill>
                <a:schemeClr val="accent2"/>
              </a:solidFill>
              <a:latin typeface="Josefin Sans" panose="00000500000000000000" pitchFamily="2" charset="0"/>
            </a:endParaRPr>
          </a:p>
        </p:txBody>
      </p:sp>
    </p:spTree>
    <p:extLst>
      <p:ext uri="{BB962C8B-B14F-4D97-AF65-F5344CB8AC3E}">
        <p14:creationId xmlns:p14="http://schemas.microsoft.com/office/powerpoint/2010/main" val="114043739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2"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a:latin typeface="Josefin Sans" panose="00000500000000000000" pitchFamily="2" charset="0"/>
              </a:rPr>
              <a:t>TECHNOLOGIES </a:t>
            </a:r>
            <a:r>
              <a:rPr lang="en-US" b="1" dirty="0">
                <a:solidFill>
                  <a:srgbClr val="F53B57"/>
                </a:solidFill>
                <a:latin typeface="Josefin Sans" panose="00000500000000000000" pitchFamily="2" charset="0"/>
              </a:rPr>
              <a:t>STACK</a:t>
            </a:r>
          </a:p>
        </p:txBody>
      </p:sp>
      <p:grpSp>
        <p:nvGrpSpPr>
          <p:cNvPr id="13" name="Group 12"/>
          <p:cNvGrpSpPr/>
          <p:nvPr/>
        </p:nvGrpSpPr>
        <p:grpSpPr>
          <a:xfrm>
            <a:off x="1290469" y="1706160"/>
            <a:ext cx="2878258" cy="1047958"/>
            <a:chOff x="1290469" y="1543051"/>
            <a:chExt cx="2878258" cy="1047958"/>
          </a:xfrm>
        </p:grpSpPr>
        <p:sp>
          <p:nvSpPr>
            <p:cNvPr id="5" name="TextBox 4"/>
            <p:cNvSpPr txBox="1"/>
            <p:nvPr/>
          </p:nvSpPr>
          <p:spPr>
            <a:xfrm>
              <a:off x="1293985" y="1757447"/>
              <a:ext cx="2872076" cy="833562"/>
            </a:xfrm>
            <a:prstGeom prst="rect">
              <a:avLst/>
            </a:prstGeom>
            <a:noFill/>
          </p:spPr>
          <p:txBody>
            <a:bodyPr wrap="square" lIns="0" tIns="0" rIns="0" bIns="0" rtlCol="0">
              <a:spAutoFit/>
            </a:bodyPr>
            <a:lstStyle/>
            <a:p>
              <a:pPr algn="just">
                <a:lnSpc>
                  <a:spcPts val="1300"/>
                </a:lnSpc>
                <a:spcAft>
                  <a:spcPts val="600"/>
                </a:spcAft>
              </a:pPr>
              <a:r>
                <a:rPr lang="en-IN" sz="1200" dirty="0">
                  <a:solidFill>
                    <a:schemeClr val="accent4"/>
                  </a:solidFill>
                  <a:latin typeface="Lato" panose="020F0502020204030203" pitchFamily="34" charset="0"/>
                </a:rPr>
                <a:t>Using this kind of requests you can get weather data in any location on the earth. The current weather data are updated online based on data from more than 40,000 weather stations.</a:t>
              </a:r>
              <a:endParaRPr lang="en-US" sz="1200" dirty="0">
                <a:solidFill>
                  <a:schemeClr val="accent4"/>
                </a:solidFill>
                <a:latin typeface="Lato" panose="020F0502020204030203" pitchFamily="34" charset="0"/>
              </a:endParaRPr>
            </a:p>
          </p:txBody>
        </p:sp>
        <p:sp>
          <p:nvSpPr>
            <p:cNvPr id="6" name="TextBox 5"/>
            <p:cNvSpPr txBox="1"/>
            <p:nvPr/>
          </p:nvSpPr>
          <p:spPr>
            <a:xfrm>
              <a:off x="1290469" y="1543051"/>
              <a:ext cx="2878258" cy="217367"/>
            </a:xfrm>
            <a:prstGeom prst="rect">
              <a:avLst/>
            </a:prstGeom>
            <a:noFill/>
          </p:spPr>
          <p:txBody>
            <a:bodyPr wrap="square" lIns="0" tIns="0" rIns="0" bIns="0" rtlCol="0">
              <a:spAutoFit/>
            </a:bodyPr>
            <a:lstStyle/>
            <a:p>
              <a:pPr>
                <a:lnSpc>
                  <a:spcPts val="1700"/>
                </a:lnSpc>
                <a:spcAft>
                  <a:spcPts val="600"/>
                </a:spcAft>
              </a:pPr>
              <a:r>
                <a:rPr lang="en-US" dirty="0">
                  <a:solidFill>
                    <a:srgbClr val="4B5050"/>
                  </a:solidFill>
                  <a:latin typeface="Josefin Sans" panose="00000500000000000000" pitchFamily="2" charset="0"/>
                </a:rPr>
                <a:t>OPEN WEATHER MAP</a:t>
              </a:r>
              <a:endParaRPr lang="en-US" dirty="0">
                <a:solidFill>
                  <a:srgbClr val="4B5050"/>
                </a:solidFill>
                <a:latin typeface="Josefin Sans" panose="00000500000000000000" pitchFamily="2" charset="0"/>
              </a:endParaRPr>
            </a:p>
          </p:txBody>
        </p:sp>
      </p:grpSp>
      <p:grpSp>
        <p:nvGrpSpPr>
          <p:cNvPr id="14" name="Group 13"/>
          <p:cNvGrpSpPr/>
          <p:nvPr/>
        </p:nvGrpSpPr>
        <p:grpSpPr>
          <a:xfrm>
            <a:off x="1290469" y="3160768"/>
            <a:ext cx="2878258" cy="714533"/>
            <a:chOff x="1290469" y="2544683"/>
            <a:chExt cx="2878258" cy="714533"/>
          </a:xfrm>
        </p:grpSpPr>
        <p:sp>
          <p:nvSpPr>
            <p:cNvPr id="41" name="TextBox 40"/>
            <p:cNvSpPr txBox="1"/>
            <p:nvPr/>
          </p:nvSpPr>
          <p:spPr>
            <a:xfrm>
              <a:off x="1293985" y="2759079"/>
              <a:ext cx="2872076" cy="500137"/>
            </a:xfrm>
            <a:prstGeom prst="rect">
              <a:avLst/>
            </a:prstGeom>
            <a:noFill/>
          </p:spPr>
          <p:txBody>
            <a:bodyPr wrap="square" lIns="0" tIns="0" rIns="0" bIns="0" rtlCol="0">
              <a:spAutoFit/>
            </a:bodyPr>
            <a:lstStyle/>
            <a:p>
              <a:pPr algn="just">
                <a:lnSpc>
                  <a:spcPts val="1300"/>
                </a:lnSpc>
                <a:spcAft>
                  <a:spcPts val="600"/>
                </a:spcAft>
              </a:pPr>
              <a:r>
                <a:rPr lang="en-IN" sz="1200" dirty="0">
                  <a:solidFill>
                    <a:schemeClr val="accent4"/>
                  </a:solidFill>
                  <a:latin typeface="Lato" panose="020F0502020204030203" pitchFamily="34" charset="0"/>
                </a:rPr>
                <a:t>Poor UI makes a even a great software ordinary one. Therefore react and </a:t>
              </a:r>
              <a:r>
                <a:rPr lang="en-IN" sz="1200" dirty="0" err="1">
                  <a:solidFill>
                    <a:schemeClr val="accent4"/>
                  </a:solidFill>
                  <a:latin typeface="Lato" panose="020F0502020204030203" pitchFamily="34" charset="0"/>
                </a:rPr>
                <a:t>redux</a:t>
              </a:r>
              <a:r>
                <a:rPr lang="en-IN" sz="1200" dirty="0">
                  <a:solidFill>
                    <a:schemeClr val="accent4"/>
                  </a:solidFill>
                  <a:latin typeface="Lato" panose="020F0502020204030203" pitchFamily="34" charset="0"/>
                </a:rPr>
                <a:t> is used for the front end development.</a:t>
              </a:r>
              <a:endParaRPr lang="en-US" sz="1200" dirty="0">
                <a:solidFill>
                  <a:schemeClr val="accent4"/>
                </a:solidFill>
                <a:latin typeface="Lato" panose="020F0502020204030203" pitchFamily="34" charset="0"/>
              </a:endParaRPr>
            </a:p>
          </p:txBody>
        </p:sp>
        <p:sp>
          <p:nvSpPr>
            <p:cNvPr id="42" name="TextBox 41"/>
            <p:cNvSpPr txBox="1"/>
            <p:nvPr/>
          </p:nvSpPr>
          <p:spPr>
            <a:xfrm>
              <a:off x="1290469" y="2544683"/>
              <a:ext cx="2878258" cy="217367"/>
            </a:xfrm>
            <a:prstGeom prst="rect">
              <a:avLst/>
            </a:prstGeom>
            <a:noFill/>
          </p:spPr>
          <p:txBody>
            <a:bodyPr wrap="square" lIns="0" tIns="0" rIns="0" bIns="0" rtlCol="0">
              <a:spAutoFit/>
            </a:bodyPr>
            <a:lstStyle/>
            <a:p>
              <a:pPr>
                <a:lnSpc>
                  <a:spcPts val="1700"/>
                </a:lnSpc>
                <a:spcAft>
                  <a:spcPts val="600"/>
                </a:spcAft>
              </a:pPr>
              <a:r>
                <a:rPr lang="en-US" sz="1400" dirty="0">
                  <a:solidFill>
                    <a:srgbClr val="4B5050"/>
                  </a:solidFill>
                  <a:latin typeface="Josefin Sans" panose="00000500000000000000" pitchFamily="2" charset="0"/>
                </a:rPr>
                <a:t>REACT &amp; REDUX  </a:t>
              </a:r>
              <a:endParaRPr lang="en-US" sz="1400" cap="all" spc="20" dirty="0">
                <a:solidFill>
                  <a:srgbClr val="4B5050"/>
                </a:solidFill>
                <a:latin typeface="Josefin Sans" panose="00000500000000000000" pitchFamily="2" charset="0"/>
              </a:endParaRPr>
            </a:p>
          </p:txBody>
        </p:sp>
      </p:grpSp>
      <p:grpSp>
        <p:nvGrpSpPr>
          <p:cNvPr id="18" name="Group 17"/>
          <p:cNvGrpSpPr/>
          <p:nvPr/>
        </p:nvGrpSpPr>
        <p:grpSpPr>
          <a:xfrm>
            <a:off x="5659318" y="1706160"/>
            <a:ext cx="2878258" cy="1047958"/>
            <a:chOff x="5659318" y="1543051"/>
            <a:chExt cx="2878258" cy="1047958"/>
          </a:xfrm>
        </p:grpSpPr>
        <p:sp>
          <p:nvSpPr>
            <p:cNvPr id="60" name="TextBox 59"/>
            <p:cNvSpPr txBox="1"/>
            <p:nvPr/>
          </p:nvSpPr>
          <p:spPr>
            <a:xfrm>
              <a:off x="5662834" y="1757447"/>
              <a:ext cx="2872076" cy="833562"/>
            </a:xfrm>
            <a:prstGeom prst="rect">
              <a:avLst/>
            </a:prstGeom>
            <a:noFill/>
          </p:spPr>
          <p:txBody>
            <a:bodyPr wrap="square" lIns="0" tIns="0" rIns="0" bIns="0" rtlCol="0">
              <a:spAutoFit/>
            </a:bodyPr>
            <a:lstStyle/>
            <a:p>
              <a:pPr algn="just">
                <a:lnSpc>
                  <a:spcPts val="1300"/>
                </a:lnSpc>
                <a:spcAft>
                  <a:spcPts val="600"/>
                </a:spcAft>
              </a:pPr>
              <a:r>
                <a:rPr lang="en-IN" sz="1200" dirty="0">
                  <a:solidFill>
                    <a:schemeClr val="accent4"/>
                  </a:solidFill>
                  <a:latin typeface="Lato" panose="020F0502020204030203" pitchFamily="34" charset="0"/>
                </a:rPr>
                <a:t>With the help of the sol cast framework, we will be </a:t>
              </a:r>
              <a:r>
                <a:rPr lang="en-IN" sz="1200" dirty="0" smtClean="0">
                  <a:solidFill>
                    <a:schemeClr val="accent4"/>
                  </a:solidFill>
                  <a:latin typeface="Lato" panose="020F0502020204030203" pitchFamily="34" charset="0"/>
                </a:rPr>
                <a:t>able to </a:t>
              </a:r>
              <a:r>
                <a:rPr lang="en-IN" sz="1200" dirty="0">
                  <a:solidFill>
                    <a:schemeClr val="accent4"/>
                  </a:solidFill>
                  <a:latin typeface="Lato" panose="020F0502020204030203" pitchFamily="34" charset="0"/>
                </a:rPr>
                <a:t>easily visualize the data provided by the solar panel </a:t>
              </a:r>
              <a:r>
                <a:rPr lang="en-IN" sz="1200" dirty="0" smtClean="0">
                  <a:solidFill>
                    <a:schemeClr val="accent4"/>
                  </a:solidFill>
                  <a:latin typeface="Lato" panose="020F0502020204030203" pitchFamily="34" charset="0"/>
                </a:rPr>
                <a:t>in the </a:t>
              </a:r>
              <a:r>
                <a:rPr lang="en-IN" sz="1200" dirty="0">
                  <a:solidFill>
                    <a:schemeClr val="accent4"/>
                  </a:solidFill>
                  <a:latin typeface="Lato" panose="020F0502020204030203" pitchFamily="34" charset="0"/>
                </a:rPr>
                <a:t>past week and provide the approximate </a:t>
              </a:r>
              <a:r>
                <a:rPr lang="en-IN" sz="1200" dirty="0" smtClean="0">
                  <a:solidFill>
                    <a:schemeClr val="accent4"/>
                  </a:solidFill>
                  <a:latin typeface="Lato" panose="020F0502020204030203" pitchFamily="34" charset="0"/>
                </a:rPr>
                <a:t>energy generation </a:t>
              </a:r>
              <a:r>
                <a:rPr lang="en-IN" sz="1200" dirty="0">
                  <a:solidFill>
                    <a:schemeClr val="accent4"/>
                  </a:solidFill>
                  <a:latin typeface="Lato" panose="020F0502020204030203" pitchFamily="34" charset="0"/>
                </a:rPr>
                <a:t>in the upcoming week.</a:t>
              </a:r>
            </a:p>
          </p:txBody>
        </p:sp>
        <p:sp>
          <p:nvSpPr>
            <p:cNvPr id="61" name="TextBox 60"/>
            <p:cNvSpPr txBox="1"/>
            <p:nvPr/>
          </p:nvSpPr>
          <p:spPr>
            <a:xfrm>
              <a:off x="5659318" y="1543051"/>
              <a:ext cx="2878258" cy="217367"/>
            </a:xfrm>
            <a:prstGeom prst="rect">
              <a:avLst/>
            </a:prstGeom>
            <a:noFill/>
          </p:spPr>
          <p:txBody>
            <a:bodyPr wrap="square" lIns="0" tIns="0" rIns="0" bIns="0" rtlCol="0">
              <a:spAutoFit/>
            </a:bodyPr>
            <a:lstStyle/>
            <a:p>
              <a:pPr>
                <a:lnSpc>
                  <a:spcPts val="1700"/>
                </a:lnSpc>
                <a:spcAft>
                  <a:spcPts val="600"/>
                </a:spcAft>
              </a:pPr>
              <a:r>
                <a:rPr lang="en-US" sz="1400" dirty="0" smtClean="0">
                  <a:solidFill>
                    <a:srgbClr val="4B5050"/>
                  </a:solidFill>
                  <a:latin typeface="Josefin Sans" panose="00000500000000000000" pitchFamily="2" charset="0"/>
                </a:rPr>
                <a:t>SOLECAST FRAMEWORK</a:t>
              </a:r>
              <a:endParaRPr lang="en-US" sz="1400" b="1" cap="all" spc="20" dirty="0">
                <a:solidFill>
                  <a:srgbClr val="4B5050"/>
                </a:solidFill>
                <a:latin typeface="Josefin Sans" panose="00000500000000000000" pitchFamily="2" charset="0"/>
              </a:endParaRPr>
            </a:p>
          </p:txBody>
        </p:sp>
      </p:grpSp>
      <p:grpSp>
        <p:nvGrpSpPr>
          <p:cNvPr id="17" name="Group 16"/>
          <p:cNvGrpSpPr/>
          <p:nvPr/>
        </p:nvGrpSpPr>
        <p:grpSpPr>
          <a:xfrm>
            <a:off x="5659318" y="3160768"/>
            <a:ext cx="2878258" cy="881245"/>
            <a:chOff x="5659318" y="2544683"/>
            <a:chExt cx="2878258" cy="881245"/>
          </a:xfrm>
        </p:grpSpPr>
        <p:sp>
          <p:nvSpPr>
            <p:cNvPr id="63" name="TextBox 62"/>
            <p:cNvSpPr txBox="1"/>
            <p:nvPr/>
          </p:nvSpPr>
          <p:spPr>
            <a:xfrm>
              <a:off x="5662834" y="2759079"/>
              <a:ext cx="2872076" cy="666849"/>
            </a:xfrm>
            <a:prstGeom prst="rect">
              <a:avLst/>
            </a:prstGeom>
            <a:noFill/>
          </p:spPr>
          <p:txBody>
            <a:bodyPr wrap="square" lIns="0" tIns="0" rIns="0" bIns="0" rtlCol="0">
              <a:spAutoFit/>
            </a:bodyPr>
            <a:lstStyle/>
            <a:p>
              <a:pPr algn="just">
                <a:lnSpc>
                  <a:spcPts val="1300"/>
                </a:lnSpc>
                <a:spcAft>
                  <a:spcPts val="600"/>
                </a:spcAft>
              </a:pPr>
              <a:r>
                <a:rPr lang="en-IN" sz="1200" dirty="0">
                  <a:solidFill>
                    <a:schemeClr val="accent4"/>
                  </a:solidFill>
                  <a:latin typeface="Lato" panose="020F0502020204030203" pitchFamily="34" charset="0"/>
                </a:rPr>
                <a:t>We will be using the </a:t>
              </a:r>
              <a:r>
                <a:rPr lang="en-IN" sz="1200" dirty="0" err="1">
                  <a:solidFill>
                    <a:schemeClr val="accent4"/>
                  </a:solidFill>
                  <a:latin typeface="Lato" panose="020F0502020204030203" pitchFamily="34" charset="0"/>
                </a:rPr>
                <a:t>Scikit</a:t>
              </a:r>
              <a:r>
                <a:rPr lang="en-IN" sz="1200" dirty="0">
                  <a:solidFill>
                    <a:schemeClr val="accent4"/>
                  </a:solidFill>
                  <a:latin typeface="Lato" panose="020F0502020204030203" pitchFamily="34" charset="0"/>
                </a:rPr>
                <a:t>-Learn library to </a:t>
              </a:r>
              <a:r>
                <a:rPr lang="en-IN" sz="1200" dirty="0" smtClean="0">
                  <a:solidFill>
                    <a:schemeClr val="accent4"/>
                  </a:solidFill>
                  <a:latin typeface="Lato" panose="020F0502020204030203" pitchFamily="34" charset="0"/>
                </a:rPr>
                <a:t>understand the </a:t>
              </a:r>
              <a:r>
                <a:rPr lang="en-IN" sz="1200" dirty="0">
                  <a:solidFill>
                    <a:schemeClr val="accent4"/>
                  </a:solidFill>
                  <a:latin typeface="Lato" panose="020F0502020204030203" pitchFamily="34" charset="0"/>
                </a:rPr>
                <a:t>daily routines of the user and change the patterns </a:t>
              </a:r>
              <a:r>
                <a:rPr lang="en-IN" sz="1200" dirty="0" smtClean="0">
                  <a:solidFill>
                    <a:schemeClr val="accent4"/>
                  </a:solidFill>
                  <a:latin typeface="Lato" panose="020F0502020204030203" pitchFamily="34" charset="0"/>
                </a:rPr>
                <a:t>of the </a:t>
              </a:r>
              <a:r>
                <a:rPr lang="en-IN" sz="1200" dirty="0">
                  <a:solidFill>
                    <a:schemeClr val="accent4"/>
                  </a:solidFill>
                  <a:latin typeface="Lato" panose="020F0502020204030203" pitchFamily="34" charset="0"/>
                </a:rPr>
                <a:t>software according to </a:t>
              </a:r>
              <a:r>
                <a:rPr lang="en-IN" sz="1200" dirty="0" smtClean="0">
                  <a:solidFill>
                    <a:schemeClr val="accent4"/>
                  </a:solidFill>
                  <a:latin typeface="Lato" panose="020F0502020204030203" pitchFamily="34" charset="0"/>
                </a:rPr>
                <a:t>it.</a:t>
              </a:r>
              <a:endParaRPr lang="en-US" sz="1200" dirty="0">
                <a:solidFill>
                  <a:schemeClr val="accent4"/>
                </a:solidFill>
                <a:latin typeface="Lato" panose="020F0502020204030203" pitchFamily="34" charset="0"/>
              </a:endParaRPr>
            </a:p>
          </p:txBody>
        </p:sp>
        <p:sp>
          <p:nvSpPr>
            <p:cNvPr id="64" name="TextBox 63"/>
            <p:cNvSpPr txBox="1"/>
            <p:nvPr/>
          </p:nvSpPr>
          <p:spPr>
            <a:xfrm>
              <a:off x="5659318" y="2544683"/>
              <a:ext cx="2878258" cy="217367"/>
            </a:xfrm>
            <a:prstGeom prst="rect">
              <a:avLst/>
            </a:prstGeom>
            <a:noFill/>
          </p:spPr>
          <p:txBody>
            <a:bodyPr wrap="square" lIns="0" tIns="0" rIns="0" bIns="0" rtlCol="0">
              <a:spAutoFit/>
            </a:bodyPr>
            <a:lstStyle/>
            <a:p>
              <a:pPr>
                <a:lnSpc>
                  <a:spcPts val="1700"/>
                </a:lnSpc>
                <a:spcAft>
                  <a:spcPts val="600"/>
                </a:spcAft>
              </a:pPr>
              <a:r>
                <a:rPr lang="en-US" sz="1400" dirty="0">
                  <a:solidFill>
                    <a:srgbClr val="4B5050"/>
                  </a:solidFill>
                  <a:latin typeface="Josefin Sans" panose="00000500000000000000" pitchFamily="2" charset="0"/>
                </a:rPr>
                <a:t>MACHINE LEARNING</a:t>
              </a:r>
              <a:endParaRPr lang="en-US" sz="1400" b="1" cap="all" spc="20" dirty="0">
                <a:solidFill>
                  <a:srgbClr val="4B5050"/>
                </a:solidFill>
                <a:latin typeface="Josefin Sans" panose="00000500000000000000" pitchFamily="2" charset="0"/>
              </a:endParaRPr>
            </a:p>
          </p:txBody>
        </p:sp>
      </p:grpSp>
      <p:sp>
        <p:nvSpPr>
          <p:cNvPr id="62" name="Oval 61"/>
          <p:cNvSpPr/>
          <p:nvPr/>
        </p:nvSpPr>
        <p:spPr>
          <a:xfrm>
            <a:off x="4955025" y="3160768"/>
            <a:ext cx="503554" cy="503554"/>
          </a:xfrm>
          <a:prstGeom prst="ellipse">
            <a:avLst/>
          </a:prstGeom>
          <a:solidFill>
            <a:srgbClr val="FF5E5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593726" y="1706160"/>
            <a:ext cx="503554" cy="503554"/>
          </a:xfrm>
          <a:prstGeom prst="ellipse">
            <a:avLst/>
          </a:prstGeom>
          <a:solidFill>
            <a:srgbClr val="FF5E5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4962575" y="1706160"/>
            <a:ext cx="503554" cy="503554"/>
          </a:xfrm>
          <a:prstGeom prst="ellipse">
            <a:avLst/>
          </a:prstGeom>
          <a:solidFill>
            <a:srgbClr val="FF5E5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 Placeholder 19"/>
          <p:cNvSpPr>
            <a:spLocks noGrp="1"/>
          </p:cNvSpPr>
          <p:nvPr>
            <p:ph type="body" sz="half" idx="4294967295"/>
          </p:nvPr>
        </p:nvSpPr>
        <p:spPr>
          <a:xfrm>
            <a:off x="522390" y="909563"/>
            <a:ext cx="8368364" cy="173255"/>
          </a:xfrm>
          <a:prstGeom prst="rect">
            <a:avLst/>
          </a:prstGeom>
        </p:spPr>
        <p:txBody>
          <a:bodyPr/>
          <a:lstStyle/>
          <a:p>
            <a:pPr marL="0" indent="0">
              <a:buNone/>
            </a:pPr>
            <a:r>
              <a:rPr lang="en-IN" sz="1000" dirty="0">
                <a:solidFill>
                  <a:srgbClr val="4B5050"/>
                </a:solidFill>
                <a:latin typeface="Josefin Sans" panose="00000500000000000000" pitchFamily="2" charset="0"/>
              </a:rPr>
              <a:t>The below are some of the technologies that we will be using to build </a:t>
            </a:r>
            <a:r>
              <a:rPr lang="en-IN" sz="1000" dirty="0" smtClean="0">
                <a:solidFill>
                  <a:srgbClr val="F53B57"/>
                </a:solidFill>
                <a:latin typeface="Josefin Sans" panose="00000500000000000000" pitchFamily="2" charset="0"/>
              </a:rPr>
              <a:t>ENIMO</a:t>
            </a:r>
            <a:endParaRPr lang="en-US" sz="1000" dirty="0">
              <a:solidFill>
                <a:srgbClr val="F53B57"/>
              </a:solidFill>
              <a:latin typeface="Josefin Sans" panose="00000500000000000000" pitchFamily="2" charset="0"/>
            </a:endParaRPr>
          </a:p>
        </p:txBody>
      </p:sp>
      <p:cxnSp>
        <p:nvCxnSpPr>
          <p:cNvPr id="26" name="Straight Connector 25"/>
          <p:cNvCxnSpPr/>
          <p:nvPr/>
        </p:nvCxnSpPr>
        <p:spPr>
          <a:xfrm>
            <a:off x="593725" y="492067"/>
            <a:ext cx="914400" cy="0"/>
          </a:xfrm>
          <a:prstGeom prst="line">
            <a:avLst/>
          </a:prstGeom>
          <a:ln w="28575">
            <a:solidFill>
              <a:srgbClr val="FF5E57"/>
            </a:solidFill>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2828" y="1738745"/>
            <a:ext cx="361893" cy="361893"/>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62050" y="3258831"/>
            <a:ext cx="294554" cy="294554"/>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2805" y="1785239"/>
            <a:ext cx="345396" cy="345396"/>
          </a:xfrm>
          <a:prstGeom prst="rect">
            <a:avLst/>
          </a:prstGeom>
        </p:spPr>
      </p:pic>
      <p:sp>
        <p:nvSpPr>
          <p:cNvPr id="29" name="Oval 28"/>
          <p:cNvSpPr/>
          <p:nvPr/>
        </p:nvSpPr>
        <p:spPr>
          <a:xfrm>
            <a:off x="597049" y="3007054"/>
            <a:ext cx="503554" cy="503554"/>
          </a:xfrm>
          <a:prstGeom prst="ellipse">
            <a:avLst/>
          </a:prstGeom>
          <a:solidFill>
            <a:srgbClr val="FF5E5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9388" y="3110942"/>
            <a:ext cx="296121" cy="296121"/>
          </a:xfrm>
          <a:prstGeom prst="rect">
            <a:avLst/>
          </a:prstGeom>
        </p:spPr>
      </p:pic>
    </p:spTree>
    <p:extLst>
      <p:ext uri="{BB962C8B-B14F-4D97-AF65-F5344CB8AC3E}">
        <p14:creationId xmlns:p14="http://schemas.microsoft.com/office/powerpoint/2010/main" val="2058177741"/>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smtClean="0">
                <a:latin typeface="Josefin Sans" panose="00000500000000000000" pitchFamily="2" charset="0"/>
              </a:rPr>
              <a:t>Front </a:t>
            </a:r>
            <a:r>
              <a:rPr lang="en-US" b="1" dirty="0" smtClean="0">
                <a:solidFill>
                  <a:srgbClr val="4B5050"/>
                </a:solidFill>
                <a:latin typeface="Josefin Sans" panose="00000500000000000000" pitchFamily="2" charset="0"/>
              </a:rPr>
              <a:t>END</a:t>
            </a:r>
            <a:r>
              <a:rPr lang="en-US" b="1" dirty="0" smtClean="0">
                <a:solidFill>
                  <a:schemeClr val="accent2"/>
                </a:solidFill>
                <a:latin typeface="Josefin Sans" panose="00000500000000000000" pitchFamily="2" charset="0"/>
              </a:rPr>
              <a:t> </a:t>
            </a:r>
            <a:r>
              <a:rPr lang="en-US" b="1" dirty="0" smtClean="0">
                <a:solidFill>
                  <a:srgbClr val="F53B57"/>
                </a:solidFill>
                <a:latin typeface="Josefin Sans" panose="00000500000000000000" pitchFamily="2" charset="0"/>
              </a:rPr>
              <a:t>Technologies</a:t>
            </a:r>
            <a:endParaRPr lang="en-US" b="1" dirty="0">
              <a:solidFill>
                <a:srgbClr val="F53B57"/>
              </a:solidFill>
              <a:latin typeface="Josefin Sans" panose="00000500000000000000" pitchFamily="2" charset="0"/>
            </a:endParaRPr>
          </a:p>
        </p:txBody>
      </p:sp>
      <p:cxnSp>
        <p:nvCxnSpPr>
          <p:cNvPr id="27" name="Straight Connector 26"/>
          <p:cNvCxnSpPr/>
          <p:nvPr/>
        </p:nvCxnSpPr>
        <p:spPr>
          <a:xfrm>
            <a:off x="4572000" y="1543050"/>
            <a:ext cx="0" cy="274320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692500" y="1485443"/>
            <a:ext cx="2847742" cy="197362"/>
          </a:xfrm>
          <a:prstGeom prst="rect">
            <a:avLst/>
          </a:prstGeom>
          <a:noFill/>
        </p:spPr>
        <p:txBody>
          <a:bodyPr wrap="square" lIns="0" tIns="0" rIns="0" bIns="0" rtlCol="0">
            <a:spAutoFit/>
          </a:bodyPr>
          <a:lstStyle/>
          <a:p>
            <a:pPr>
              <a:lnSpc>
                <a:spcPts val="1700"/>
              </a:lnSpc>
              <a:spcAft>
                <a:spcPts val="600"/>
              </a:spcAft>
            </a:pPr>
            <a:r>
              <a:rPr lang="en-US" sz="1000" b="1" cap="all" spc="20" dirty="0" smtClean="0">
                <a:solidFill>
                  <a:schemeClr val="accent1"/>
                </a:solidFill>
                <a:latin typeface="Lato" panose="020F0502020204030203" pitchFamily="34" charset="0"/>
              </a:rPr>
              <a:t>CHART JS AND RECHARTS</a:t>
            </a:r>
            <a:endParaRPr lang="en-US" sz="1000" b="1" cap="all" spc="20" dirty="0">
              <a:solidFill>
                <a:schemeClr val="accent1"/>
              </a:solidFill>
              <a:latin typeface="Lato" panose="020F0502020204030203" pitchFamily="34" charset="0"/>
            </a:endParaRPr>
          </a:p>
        </p:txBody>
      </p:sp>
      <p:grpSp>
        <p:nvGrpSpPr>
          <p:cNvPr id="6" name="Group 5"/>
          <p:cNvGrpSpPr/>
          <p:nvPr/>
        </p:nvGrpSpPr>
        <p:grpSpPr>
          <a:xfrm>
            <a:off x="5069313" y="1485443"/>
            <a:ext cx="357790" cy="357790"/>
            <a:chOff x="5061629" y="1546310"/>
            <a:chExt cx="357790" cy="357790"/>
          </a:xfrm>
          <a:solidFill>
            <a:srgbClr val="FF5E57"/>
          </a:solidFill>
        </p:grpSpPr>
        <p:sp>
          <p:nvSpPr>
            <p:cNvPr id="28" name="Oval 27"/>
            <p:cNvSpPr/>
            <p:nvPr/>
          </p:nvSpPr>
          <p:spPr>
            <a:xfrm>
              <a:off x="5061629" y="1546310"/>
              <a:ext cx="357790" cy="357790"/>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5096929" y="1627065"/>
              <a:ext cx="280805" cy="183663"/>
            </a:xfrm>
            <a:prstGeom prst="rect">
              <a:avLst/>
            </a:prstGeom>
            <a:grpFill/>
          </p:spPr>
          <p:txBody>
            <a:bodyPr wrap="square" lIns="0" tIns="0" rIns="0" bIns="0" rtlCol="0">
              <a:spAutoFit/>
            </a:bodyPr>
            <a:lstStyle/>
            <a:p>
              <a:pPr algn="ctr"/>
              <a:r>
                <a:rPr lang="en-US" sz="1200" b="1" cap="all" spc="20" dirty="0" smtClean="0">
                  <a:solidFill>
                    <a:schemeClr val="bg1"/>
                  </a:solidFill>
                  <a:latin typeface="Lato" panose="020F0502020204030203" pitchFamily="34" charset="0"/>
                </a:rPr>
                <a:t>06</a:t>
              </a:r>
              <a:endParaRPr lang="en-US" sz="1200" b="1" cap="all" spc="20" dirty="0">
                <a:solidFill>
                  <a:schemeClr val="bg1"/>
                </a:solidFill>
                <a:latin typeface="Lato" panose="020F0502020204030203" pitchFamily="34" charset="0"/>
              </a:endParaRPr>
            </a:p>
          </p:txBody>
        </p:sp>
      </p:grpSp>
      <p:sp>
        <p:nvSpPr>
          <p:cNvPr id="66" name="TextBox 65"/>
          <p:cNvSpPr txBox="1"/>
          <p:nvPr/>
        </p:nvSpPr>
        <p:spPr>
          <a:xfrm>
            <a:off x="5692500" y="2147005"/>
            <a:ext cx="2847742" cy="197362"/>
          </a:xfrm>
          <a:prstGeom prst="rect">
            <a:avLst/>
          </a:prstGeom>
          <a:noFill/>
        </p:spPr>
        <p:txBody>
          <a:bodyPr wrap="square" lIns="0" tIns="0" rIns="0" bIns="0" rtlCol="0">
            <a:spAutoFit/>
          </a:bodyPr>
          <a:lstStyle/>
          <a:p>
            <a:pPr>
              <a:lnSpc>
                <a:spcPts val="1700"/>
              </a:lnSpc>
              <a:spcAft>
                <a:spcPts val="600"/>
              </a:spcAft>
            </a:pPr>
            <a:r>
              <a:rPr lang="en-US" sz="1000" b="1" cap="all" spc="20" dirty="0" smtClean="0">
                <a:solidFill>
                  <a:schemeClr val="accent1"/>
                </a:solidFill>
                <a:latin typeface="Lato" panose="020F0502020204030203" pitchFamily="34" charset="0"/>
              </a:rPr>
              <a:t>WEATHER ICONS AND LINEAR ICONS</a:t>
            </a:r>
            <a:endParaRPr lang="en-US" sz="1000" b="1" cap="all" spc="20" dirty="0">
              <a:solidFill>
                <a:schemeClr val="accent1"/>
              </a:solidFill>
              <a:latin typeface="Lato" panose="020F0502020204030203" pitchFamily="34" charset="0"/>
            </a:endParaRPr>
          </a:p>
        </p:txBody>
      </p:sp>
      <p:grpSp>
        <p:nvGrpSpPr>
          <p:cNvPr id="7" name="Group 6"/>
          <p:cNvGrpSpPr/>
          <p:nvPr/>
        </p:nvGrpSpPr>
        <p:grpSpPr>
          <a:xfrm>
            <a:off x="5069313" y="2147005"/>
            <a:ext cx="357790" cy="357790"/>
            <a:chOff x="5061629" y="2310027"/>
            <a:chExt cx="357790" cy="357790"/>
          </a:xfrm>
          <a:solidFill>
            <a:srgbClr val="FF5E57"/>
          </a:solidFill>
        </p:grpSpPr>
        <p:sp>
          <p:nvSpPr>
            <p:cNvPr id="67" name="Oval 66"/>
            <p:cNvSpPr/>
            <p:nvPr/>
          </p:nvSpPr>
          <p:spPr>
            <a:xfrm>
              <a:off x="5061629" y="2310027"/>
              <a:ext cx="357790" cy="357790"/>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5096929" y="2390782"/>
              <a:ext cx="280805" cy="183663"/>
            </a:xfrm>
            <a:prstGeom prst="rect">
              <a:avLst/>
            </a:prstGeom>
            <a:grpFill/>
          </p:spPr>
          <p:txBody>
            <a:bodyPr wrap="square" lIns="0" tIns="0" rIns="0" bIns="0" rtlCol="0">
              <a:spAutoFit/>
            </a:bodyPr>
            <a:lstStyle/>
            <a:p>
              <a:pPr algn="ctr"/>
              <a:r>
                <a:rPr lang="en-US" sz="1200" b="1" cap="all" spc="20" dirty="0" smtClean="0">
                  <a:solidFill>
                    <a:schemeClr val="bg1"/>
                  </a:solidFill>
                  <a:latin typeface="Lato" panose="020F0502020204030203" pitchFamily="34" charset="0"/>
                </a:rPr>
                <a:t>07</a:t>
              </a:r>
              <a:endParaRPr lang="en-US" sz="1200" b="1" cap="all" spc="20" dirty="0">
                <a:solidFill>
                  <a:schemeClr val="bg1"/>
                </a:solidFill>
                <a:latin typeface="Lato" panose="020F0502020204030203" pitchFamily="34" charset="0"/>
              </a:endParaRPr>
            </a:p>
          </p:txBody>
        </p:sp>
      </p:grpSp>
      <p:sp>
        <p:nvSpPr>
          <p:cNvPr id="71" name="TextBox 70"/>
          <p:cNvSpPr txBox="1"/>
          <p:nvPr/>
        </p:nvSpPr>
        <p:spPr>
          <a:xfrm>
            <a:off x="5718626" y="3373606"/>
            <a:ext cx="2847742" cy="197362"/>
          </a:xfrm>
          <a:prstGeom prst="rect">
            <a:avLst/>
          </a:prstGeom>
          <a:noFill/>
        </p:spPr>
        <p:txBody>
          <a:bodyPr wrap="square" lIns="0" tIns="0" rIns="0" bIns="0" rtlCol="0">
            <a:spAutoFit/>
          </a:bodyPr>
          <a:lstStyle/>
          <a:p>
            <a:pPr>
              <a:lnSpc>
                <a:spcPts val="1700"/>
              </a:lnSpc>
              <a:spcAft>
                <a:spcPts val="600"/>
              </a:spcAft>
            </a:pPr>
            <a:r>
              <a:rPr lang="en-US" sz="1000" b="1" cap="all" spc="20" dirty="0" smtClean="0">
                <a:solidFill>
                  <a:schemeClr val="accent1"/>
                </a:solidFill>
                <a:latin typeface="Lato" panose="020F0502020204030203" pitchFamily="34" charset="0"/>
              </a:rPr>
              <a:t>SOLECAST AND OPEN WEATHER API</a:t>
            </a:r>
            <a:endParaRPr lang="en-US" sz="1000" b="1" cap="all" spc="20" dirty="0">
              <a:solidFill>
                <a:schemeClr val="accent1"/>
              </a:solidFill>
              <a:latin typeface="Lato" panose="020F0502020204030203" pitchFamily="34" charset="0"/>
            </a:endParaRPr>
          </a:p>
        </p:txBody>
      </p:sp>
      <p:grpSp>
        <p:nvGrpSpPr>
          <p:cNvPr id="18" name="Group 17"/>
          <p:cNvGrpSpPr/>
          <p:nvPr/>
        </p:nvGrpSpPr>
        <p:grpSpPr>
          <a:xfrm>
            <a:off x="5095439" y="3373606"/>
            <a:ext cx="357790" cy="357790"/>
            <a:chOff x="5061629" y="3837460"/>
            <a:chExt cx="357790" cy="357790"/>
          </a:xfrm>
          <a:solidFill>
            <a:srgbClr val="FF5E57"/>
          </a:solidFill>
        </p:grpSpPr>
        <p:sp>
          <p:nvSpPr>
            <p:cNvPr id="72" name="Oval 71"/>
            <p:cNvSpPr/>
            <p:nvPr/>
          </p:nvSpPr>
          <p:spPr>
            <a:xfrm>
              <a:off x="5061629" y="3837460"/>
              <a:ext cx="357790" cy="357790"/>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5096929" y="3918215"/>
              <a:ext cx="280805" cy="183663"/>
            </a:xfrm>
            <a:prstGeom prst="rect">
              <a:avLst/>
            </a:prstGeom>
            <a:grpFill/>
          </p:spPr>
          <p:txBody>
            <a:bodyPr wrap="square" lIns="0" tIns="0" rIns="0" bIns="0" rtlCol="0">
              <a:spAutoFit/>
            </a:bodyPr>
            <a:lstStyle/>
            <a:p>
              <a:pPr algn="ctr"/>
              <a:r>
                <a:rPr lang="en-US" sz="1200" b="1" cap="all" spc="20" dirty="0" smtClean="0">
                  <a:solidFill>
                    <a:schemeClr val="bg1"/>
                  </a:solidFill>
                  <a:latin typeface="Lato" panose="020F0502020204030203" pitchFamily="34" charset="0"/>
                </a:rPr>
                <a:t>09</a:t>
              </a:r>
              <a:endParaRPr lang="en-US" sz="1200" b="1" cap="all" spc="20" dirty="0">
                <a:solidFill>
                  <a:schemeClr val="bg1"/>
                </a:solidFill>
                <a:latin typeface="Lato" panose="020F0502020204030203" pitchFamily="34" charset="0"/>
              </a:endParaRPr>
            </a:p>
          </p:txBody>
        </p:sp>
      </p:grpSp>
      <p:sp>
        <p:nvSpPr>
          <p:cNvPr id="76" name="TextBox 75"/>
          <p:cNvSpPr txBox="1"/>
          <p:nvPr/>
        </p:nvSpPr>
        <p:spPr>
          <a:xfrm>
            <a:off x="5692500" y="2760828"/>
            <a:ext cx="2847742" cy="197362"/>
          </a:xfrm>
          <a:prstGeom prst="rect">
            <a:avLst/>
          </a:prstGeom>
          <a:noFill/>
        </p:spPr>
        <p:txBody>
          <a:bodyPr wrap="square" lIns="0" tIns="0" rIns="0" bIns="0" rtlCol="0">
            <a:spAutoFit/>
          </a:bodyPr>
          <a:lstStyle/>
          <a:p>
            <a:pPr>
              <a:lnSpc>
                <a:spcPts val="1700"/>
              </a:lnSpc>
              <a:spcAft>
                <a:spcPts val="600"/>
              </a:spcAft>
            </a:pPr>
            <a:r>
              <a:rPr lang="en-US" sz="1000" b="1" cap="all" spc="20" dirty="0" smtClean="0">
                <a:solidFill>
                  <a:schemeClr val="accent1"/>
                </a:solidFill>
                <a:latin typeface="Lato" panose="020F0502020204030203" pitchFamily="34" charset="0"/>
              </a:rPr>
              <a:t>AWESOME FONT ICONS</a:t>
            </a:r>
            <a:endParaRPr lang="en-US" sz="1000" b="1" cap="all" spc="20" dirty="0">
              <a:solidFill>
                <a:schemeClr val="accent1"/>
              </a:solidFill>
              <a:latin typeface="Lato" panose="020F0502020204030203" pitchFamily="34" charset="0"/>
            </a:endParaRPr>
          </a:p>
        </p:txBody>
      </p:sp>
      <p:grpSp>
        <p:nvGrpSpPr>
          <p:cNvPr id="17" name="Group 16"/>
          <p:cNvGrpSpPr/>
          <p:nvPr/>
        </p:nvGrpSpPr>
        <p:grpSpPr>
          <a:xfrm>
            <a:off x="5069313" y="2760828"/>
            <a:ext cx="357790" cy="357790"/>
            <a:chOff x="5061629" y="3073744"/>
            <a:chExt cx="357790" cy="357790"/>
          </a:xfrm>
          <a:solidFill>
            <a:srgbClr val="FF5E57"/>
          </a:solidFill>
        </p:grpSpPr>
        <p:sp>
          <p:nvSpPr>
            <p:cNvPr id="77" name="Oval 76"/>
            <p:cNvSpPr/>
            <p:nvPr/>
          </p:nvSpPr>
          <p:spPr>
            <a:xfrm>
              <a:off x="5061629" y="3073744"/>
              <a:ext cx="357790" cy="357790"/>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5096929" y="3154499"/>
              <a:ext cx="280805" cy="183663"/>
            </a:xfrm>
            <a:prstGeom prst="rect">
              <a:avLst/>
            </a:prstGeom>
            <a:grpFill/>
          </p:spPr>
          <p:txBody>
            <a:bodyPr wrap="square" lIns="0" tIns="0" rIns="0" bIns="0" rtlCol="0">
              <a:spAutoFit/>
            </a:bodyPr>
            <a:lstStyle/>
            <a:p>
              <a:pPr algn="ctr"/>
              <a:r>
                <a:rPr lang="en-US" sz="1200" b="1" cap="all" spc="20" dirty="0" smtClean="0">
                  <a:solidFill>
                    <a:schemeClr val="bg1"/>
                  </a:solidFill>
                  <a:latin typeface="Lato" panose="020F0502020204030203" pitchFamily="34" charset="0"/>
                </a:rPr>
                <a:t>08</a:t>
              </a:r>
              <a:endParaRPr lang="en-US" sz="1200" b="1" cap="all" spc="20" dirty="0">
                <a:solidFill>
                  <a:schemeClr val="bg1"/>
                </a:solidFill>
                <a:latin typeface="Lato" panose="020F0502020204030203" pitchFamily="34" charset="0"/>
              </a:endParaRPr>
            </a:p>
          </p:txBody>
        </p:sp>
      </p:grpSp>
      <p:sp>
        <p:nvSpPr>
          <p:cNvPr id="52" name="TextBox 51"/>
          <p:cNvSpPr txBox="1"/>
          <p:nvPr/>
        </p:nvSpPr>
        <p:spPr>
          <a:xfrm>
            <a:off x="1336477" y="1485443"/>
            <a:ext cx="2847742" cy="197362"/>
          </a:xfrm>
          <a:prstGeom prst="rect">
            <a:avLst/>
          </a:prstGeom>
          <a:noFill/>
        </p:spPr>
        <p:txBody>
          <a:bodyPr wrap="square" lIns="0" tIns="0" rIns="0" bIns="0" rtlCol="0">
            <a:spAutoFit/>
          </a:bodyPr>
          <a:lstStyle/>
          <a:p>
            <a:pPr>
              <a:lnSpc>
                <a:spcPts val="1700"/>
              </a:lnSpc>
              <a:spcAft>
                <a:spcPts val="600"/>
              </a:spcAft>
            </a:pPr>
            <a:r>
              <a:rPr lang="en-US" sz="1000" b="1" cap="all" spc="20" dirty="0" smtClean="0">
                <a:solidFill>
                  <a:schemeClr val="accent1"/>
                </a:solidFill>
                <a:latin typeface="Lato" panose="020F0502020204030203" pitchFamily="34" charset="0"/>
              </a:rPr>
              <a:t>REACT JS AND REDUX</a:t>
            </a:r>
            <a:endParaRPr lang="en-US" sz="1000" b="1" cap="all" spc="20" dirty="0">
              <a:solidFill>
                <a:schemeClr val="accent1"/>
              </a:solidFill>
              <a:latin typeface="Lato" panose="020F0502020204030203" pitchFamily="34" charset="0"/>
            </a:endParaRPr>
          </a:p>
        </p:txBody>
      </p:sp>
      <p:grpSp>
        <p:nvGrpSpPr>
          <p:cNvPr id="53" name="Group 52"/>
          <p:cNvGrpSpPr/>
          <p:nvPr/>
        </p:nvGrpSpPr>
        <p:grpSpPr>
          <a:xfrm>
            <a:off x="705606" y="1485443"/>
            <a:ext cx="357790" cy="357790"/>
            <a:chOff x="5061629" y="1546310"/>
            <a:chExt cx="357790" cy="357790"/>
          </a:xfrm>
          <a:solidFill>
            <a:srgbClr val="FF5E57"/>
          </a:solidFill>
        </p:grpSpPr>
        <p:sp>
          <p:nvSpPr>
            <p:cNvPr id="54" name="Oval 53"/>
            <p:cNvSpPr/>
            <p:nvPr/>
          </p:nvSpPr>
          <p:spPr>
            <a:xfrm>
              <a:off x="5061629" y="1546310"/>
              <a:ext cx="357790" cy="357790"/>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5096929" y="1627065"/>
              <a:ext cx="280805" cy="183663"/>
            </a:xfrm>
            <a:prstGeom prst="rect">
              <a:avLst/>
            </a:prstGeom>
            <a:grpFill/>
          </p:spPr>
          <p:txBody>
            <a:bodyPr wrap="square" lIns="0" tIns="0" rIns="0" bIns="0" rtlCol="0">
              <a:spAutoFit/>
            </a:bodyPr>
            <a:lstStyle/>
            <a:p>
              <a:pPr algn="ctr"/>
              <a:r>
                <a:rPr lang="en-US" sz="1200" b="1" cap="all" spc="20" dirty="0" smtClean="0">
                  <a:solidFill>
                    <a:schemeClr val="bg1"/>
                  </a:solidFill>
                  <a:latin typeface="Lato" panose="020F0502020204030203" pitchFamily="34" charset="0"/>
                </a:rPr>
                <a:t>01</a:t>
              </a:r>
              <a:endParaRPr lang="en-US" sz="1200" b="1" cap="all" spc="20" dirty="0">
                <a:solidFill>
                  <a:schemeClr val="bg1"/>
                </a:solidFill>
                <a:latin typeface="Lato" panose="020F0502020204030203" pitchFamily="34" charset="0"/>
              </a:endParaRPr>
            </a:p>
          </p:txBody>
        </p:sp>
      </p:grpSp>
      <p:sp>
        <p:nvSpPr>
          <p:cNvPr id="58" name="TextBox 57"/>
          <p:cNvSpPr txBox="1"/>
          <p:nvPr/>
        </p:nvSpPr>
        <p:spPr>
          <a:xfrm>
            <a:off x="1336477" y="2147005"/>
            <a:ext cx="2847742" cy="197362"/>
          </a:xfrm>
          <a:prstGeom prst="rect">
            <a:avLst/>
          </a:prstGeom>
          <a:noFill/>
        </p:spPr>
        <p:txBody>
          <a:bodyPr wrap="square" lIns="0" tIns="0" rIns="0" bIns="0" rtlCol="0">
            <a:spAutoFit/>
          </a:bodyPr>
          <a:lstStyle/>
          <a:p>
            <a:pPr>
              <a:lnSpc>
                <a:spcPts val="1700"/>
              </a:lnSpc>
              <a:spcAft>
                <a:spcPts val="600"/>
              </a:spcAft>
            </a:pPr>
            <a:r>
              <a:rPr lang="en-US" sz="1000" b="1" cap="all" spc="20" dirty="0" smtClean="0">
                <a:solidFill>
                  <a:schemeClr val="accent1"/>
                </a:solidFill>
                <a:latin typeface="Lato" panose="020F0502020204030203" pitchFamily="34" charset="0"/>
              </a:rPr>
              <a:t>BOOTSTRAPE AND REACT STRAPE</a:t>
            </a:r>
            <a:endParaRPr lang="en-US" sz="1000" b="1" cap="all" spc="20" dirty="0">
              <a:solidFill>
                <a:schemeClr val="accent1"/>
              </a:solidFill>
              <a:latin typeface="Lato" panose="020F0502020204030203" pitchFamily="34" charset="0"/>
            </a:endParaRPr>
          </a:p>
        </p:txBody>
      </p:sp>
      <p:grpSp>
        <p:nvGrpSpPr>
          <p:cNvPr id="59" name="Group 58"/>
          <p:cNvGrpSpPr/>
          <p:nvPr/>
        </p:nvGrpSpPr>
        <p:grpSpPr>
          <a:xfrm>
            <a:off x="705606" y="2147005"/>
            <a:ext cx="357790" cy="357790"/>
            <a:chOff x="5061629" y="2310027"/>
            <a:chExt cx="357790" cy="357790"/>
          </a:xfrm>
          <a:solidFill>
            <a:srgbClr val="FF5E57"/>
          </a:solidFill>
        </p:grpSpPr>
        <p:sp>
          <p:nvSpPr>
            <p:cNvPr id="60" name="Oval 59"/>
            <p:cNvSpPr/>
            <p:nvPr/>
          </p:nvSpPr>
          <p:spPr>
            <a:xfrm>
              <a:off x="5061629" y="2310027"/>
              <a:ext cx="357790" cy="357790"/>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5096929" y="2390782"/>
              <a:ext cx="280805" cy="183663"/>
            </a:xfrm>
            <a:prstGeom prst="rect">
              <a:avLst/>
            </a:prstGeom>
            <a:grpFill/>
          </p:spPr>
          <p:txBody>
            <a:bodyPr wrap="square" lIns="0" tIns="0" rIns="0" bIns="0" rtlCol="0">
              <a:spAutoFit/>
            </a:bodyPr>
            <a:lstStyle/>
            <a:p>
              <a:pPr algn="ctr"/>
              <a:r>
                <a:rPr lang="en-US" sz="1200" b="1" cap="all" spc="20" dirty="0" smtClean="0">
                  <a:solidFill>
                    <a:schemeClr val="bg1"/>
                  </a:solidFill>
                  <a:latin typeface="Lato" panose="020F0502020204030203" pitchFamily="34" charset="0"/>
                </a:rPr>
                <a:t>02</a:t>
              </a:r>
              <a:endParaRPr lang="en-US" sz="1200" b="1" cap="all" spc="20" dirty="0">
                <a:solidFill>
                  <a:schemeClr val="bg1"/>
                </a:solidFill>
                <a:latin typeface="Lato" panose="020F0502020204030203" pitchFamily="34" charset="0"/>
              </a:endParaRPr>
            </a:p>
          </p:txBody>
        </p:sp>
      </p:grpSp>
      <p:sp>
        <p:nvSpPr>
          <p:cNvPr id="64" name="TextBox 63"/>
          <p:cNvSpPr txBox="1"/>
          <p:nvPr/>
        </p:nvSpPr>
        <p:spPr>
          <a:xfrm>
            <a:off x="1362603" y="3373606"/>
            <a:ext cx="2847742" cy="197362"/>
          </a:xfrm>
          <a:prstGeom prst="rect">
            <a:avLst/>
          </a:prstGeom>
          <a:noFill/>
        </p:spPr>
        <p:txBody>
          <a:bodyPr wrap="square" lIns="0" tIns="0" rIns="0" bIns="0" rtlCol="0">
            <a:spAutoFit/>
          </a:bodyPr>
          <a:lstStyle/>
          <a:p>
            <a:pPr>
              <a:lnSpc>
                <a:spcPts val="1700"/>
              </a:lnSpc>
              <a:spcAft>
                <a:spcPts val="600"/>
              </a:spcAft>
            </a:pPr>
            <a:r>
              <a:rPr lang="en-US" sz="1000" b="1" cap="all" spc="20" dirty="0" smtClean="0">
                <a:solidFill>
                  <a:schemeClr val="accent1"/>
                </a:solidFill>
                <a:latin typeface="Lato" panose="020F0502020204030203" pitchFamily="34" charset="0"/>
              </a:rPr>
              <a:t>PARTICLE JS</a:t>
            </a:r>
            <a:endParaRPr lang="en-US" sz="1000" b="1" cap="all" spc="20" dirty="0">
              <a:solidFill>
                <a:schemeClr val="accent1"/>
              </a:solidFill>
              <a:latin typeface="Lato" panose="020F0502020204030203" pitchFamily="34" charset="0"/>
            </a:endParaRPr>
          </a:p>
        </p:txBody>
      </p:sp>
      <p:grpSp>
        <p:nvGrpSpPr>
          <p:cNvPr id="69" name="Group 68"/>
          <p:cNvGrpSpPr/>
          <p:nvPr/>
        </p:nvGrpSpPr>
        <p:grpSpPr>
          <a:xfrm>
            <a:off x="705606" y="3373606"/>
            <a:ext cx="357790" cy="357790"/>
            <a:chOff x="5061629" y="3837460"/>
            <a:chExt cx="357790" cy="357790"/>
          </a:xfrm>
          <a:solidFill>
            <a:srgbClr val="FF5E57"/>
          </a:solidFill>
        </p:grpSpPr>
        <p:sp>
          <p:nvSpPr>
            <p:cNvPr id="74" name="Oval 73"/>
            <p:cNvSpPr/>
            <p:nvPr/>
          </p:nvSpPr>
          <p:spPr>
            <a:xfrm>
              <a:off x="5061629" y="3837460"/>
              <a:ext cx="357790" cy="357790"/>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p:cNvSpPr txBox="1"/>
            <p:nvPr/>
          </p:nvSpPr>
          <p:spPr>
            <a:xfrm>
              <a:off x="5096929" y="3918215"/>
              <a:ext cx="280805" cy="183663"/>
            </a:xfrm>
            <a:prstGeom prst="rect">
              <a:avLst/>
            </a:prstGeom>
            <a:grpFill/>
          </p:spPr>
          <p:txBody>
            <a:bodyPr wrap="square" lIns="0" tIns="0" rIns="0" bIns="0" rtlCol="0">
              <a:spAutoFit/>
            </a:bodyPr>
            <a:lstStyle/>
            <a:p>
              <a:pPr algn="ctr"/>
              <a:r>
                <a:rPr lang="en-US" sz="1200" b="1" cap="all" spc="20" dirty="0" smtClean="0">
                  <a:solidFill>
                    <a:schemeClr val="bg1"/>
                  </a:solidFill>
                  <a:latin typeface="Lato" panose="020F0502020204030203" pitchFamily="34" charset="0"/>
                </a:rPr>
                <a:t>04</a:t>
              </a:r>
              <a:endParaRPr lang="en-US" sz="1200" b="1" cap="all" spc="20" dirty="0">
                <a:solidFill>
                  <a:schemeClr val="bg1"/>
                </a:solidFill>
                <a:latin typeface="Lato" panose="020F0502020204030203" pitchFamily="34" charset="0"/>
              </a:endParaRPr>
            </a:p>
          </p:txBody>
        </p:sp>
      </p:grpSp>
      <p:sp>
        <p:nvSpPr>
          <p:cNvPr id="83" name="TextBox 82"/>
          <p:cNvSpPr txBox="1"/>
          <p:nvPr/>
        </p:nvSpPr>
        <p:spPr>
          <a:xfrm>
            <a:off x="1336477" y="2760828"/>
            <a:ext cx="2847742" cy="197362"/>
          </a:xfrm>
          <a:prstGeom prst="rect">
            <a:avLst/>
          </a:prstGeom>
          <a:noFill/>
        </p:spPr>
        <p:txBody>
          <a:bodyPr wrap="square" lIns="0" tIns="0" rIns="0" bIns="0" rtlCol="0">
            <a:spAutoFit/>
          </a:bodyPr>
          <a:lstStyle/>
          <a:p>
            <a:pPr>
              <a:lnSpc>
                <a:spcPts val="1700"/>
              </a:lnSpc>
              <a:spcAft>
                <a:spcPts val="600"/>
              </a:spcAft>
            </a:pPr>
            <a:r>
              <a:rPr lang="en-US" sz="1000" b="1" cap="all" spc="20" dirty="0" smtClean="0">
                <a:solidFill>
                  <a:schemeClr val="accent1"/>
                </a:solidFill>
                <a:latin typeface="Lato" panose="020F0502020204030203" pitchFamily="34" charset="0"/>
              </a:rPr>
              <a:t>SASS And SCSS</a:t>
            </a:r>
            <a:endParaRPr lang="en-US" sz="1000" b="1" cap="all" spc="20" dirty="0">
              <a:solidFill>
                <a:schemeClr val="accent1"/>
              </a:solidFill>
              <a:latin typeface="Lato" panose="020F0502020204030203" pitchFamily="34" charset="0"/>
            </a:endParaRPr>
          </a:p>
        </p:txBody>
      </p:sp>
      <p:grpSp>
        <p:nvGrpSpPr>
          <p:cNvPr id="84" name="Group 83"/>
          <p:cNvGrpSpPr/>
          <p:nvPr/>
        </p:nvGrpSpPr>
        <p:grpSpPr>
          <a:xfrm>
            <a:off x="705606" y="2760828"/>
            <a:ext cx="357790" cy="357790"/>
            <a:chOff x="5061629" y="3073744"/>
            <a:chExt cx="357790" cy="357790"/>
          </a:xfrm>
          <a:solidFill>
            <a:srgbClr val="FF5E57"/>
          </a:solidFill>
        </p:grpSpPr>
        <p:sp>
          <p:nvSpPr>
            <p:cNvPr id="85" name="Oval 84"/>
            <p:cNvSpPr/>
            <p:nvPr/>
          </p:nvSpPr>
          <p:spPr>
            <a:xfrm>
              <a:off x="5061629" y="3073744"/>
              <a:ext cx="357790" cy="357790"/>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p:cNvSpPr txBox="1"/>
            <p:nvPr/>
          </p:nvSpPr>
          <p:spPr>
            <a:xfrm>
              <a:off x="5096929" y="3154499"/>
              <a:ext cx="280805" cy="183663"/>
            </a:xfrm>
            <a:prstGeom prst="rect">
              <a:avLst/>
            </a:prstGeom>
            <a:grpFill/>
          </p:spPr>
          <p:txBody>
            <a:bodyPr wrap="square" lIns="0" tIns="0" rIns="0" bIns="0" rtlCol="0">
              <a:spAutoFit/>
            </a:bodyPr>
            <a:lstStyle/>
            <a:p>
              <a:pPr algn="ctr"/>
              <a:r>
                <a:rPr lang="en-US" sz="1200" b="1" cap="all" spc="20" dirty="0" smtClean="0">
                  <a:solidFill>
                    <a:schemeClr val="bg1"/>
                  </a:solidFill>
                  <a:latin typeface="Lato" panose="020F0502020204030203" pitchFamily="34" charset="0"/>
                </a:rPr>
                <a:t>03</a:t>
              </a:r>
              <a:endParaRPr lang="en-US" sz="1200" b="1" cap="all" spc="20" dirty="0">
                <a:solidFill>
                  <a:schemeClr val="bg1"/>
                </a:solidFill>
                <a:latin typeface="Lato" panose="020F0502020204030203" pitchFamily="34" charset="0"/>
              </a:endParaRPr>
            </a:p>
          </p:txBody>
        </p:sp>
      </p:grpSp>
      <p:sp>
        <p:nvSpPr>
          <p:cNvPr id="116" name="TextBox 115"/>
          <p:cNvSpPr txBox="1"/>
          <p:nvPr/>
        </p:nvSpPr>
        <p:spPr>
          <a:xfrm>
            <a:off x="1336477" y="4081989"/>
            <a:ext cx="2812379" cy="197362"/>
          </a:xfrm>
          <a:prstGeom prst="rect">
            <a:avLst/>
          </a:prstGeom>
          <a:noFill/>
        </p:spPr>
        <p:txBody>
          <a:bodyPr wrap="square" lIns="0" tIns="0" rIns="0" bIns="0" rtlCol="0">
            <a:spAutoFit/>
          </a:bodyPr>
          <a:lstStyle/>
          <a:p>
            <a:pPr>
              <a:lnSpc>
                <a:spcPts val="1700"/>
              </a:lnSpc>
              <a:spcAft>
                <a:spcPts val="600"/>
              </a:spcAft>
            </a:pPr>
            <a:r>
              <a:rPr lang="en-US" sz="1000" b="1" cap="all" spc="20" dirty="0" smtClean="0">
                <a:solidFill>
                  <a:schemeClr val="accent1"/>
                </a:solidFill>
                <a:latin typeface="Lato" panose="020F0502020204030203" pitchFamily="34" charset="0"/>
              </a:rPr>
              <a:t>FIREBASE</a:t>
            </a:r>
            <a:endParaRPr lang="en-US" sz="1000" b="1" cap="all" spc="20" dirty="0">
              <a:solidFill>
                <a:schemeClr val="accent1"/>
              </a:solidFill>
              <a:latin typeface="Lato" panose="020F0502020204030203" pitchFamily="34" charset="0"/>
            </a:endParaRPr>
          </a:p>
        </p:txBody>
      </p:sp>
      <p:grpSp>
        <p:nvGrpSpPr>
          <p:cNvPr id="117" name="Group 116"/>
          <p:cNvGrpSpPr/>
          <p:nvPr/>
        </p:nvGrpSpPr>
        <p:grpSpPr>
          <a:xfrm>
            <a:off x="705606" y="4081989"/>
            <a:ext cx="353347" cy="357790"/>
            <a:chOff x="5061629" y="3837460"/>
            <a:chExt cx="357790" cy="357790"/>
          </a:xfrm>
          <a:solidFill>
            <a:srgbClr val="FF5E57"/>
          </a:solidFill>
        </p:grpSpPr>
        <p:sp>
          <p:nvSpPr>
            <p:cNvPr id="118" name="Oval 117"/>
            <p:cNvSpPr/>
            <p:nvPr/>
          </p:nvSpPr>
          <p:spPr>
            <a:xfrm>
              <a:off x="5061629" y="3837460"/>
              <a:ext cx="357790" cy="357790"/>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extBox 118"/>
            <p:cNvSpPr txBox="1"/>
            <p:nvPr/>
          </p:nvSpPr>
          <p:spPr>
            <a:xfrm>
              <a:off x="5096929" y="3918215"/>
              <a:ext cx="280805" cy="183663"/>
            </a:xfrm>
            <a:prstGeom prst="rect">
              <a:avLst/>
            </a:prstGeom>
            <a:grpFill/>
          </p:spPr>
          <p:txBody>
            <a:bodyPr wrap="square" lIns="0" tIns="0" rIns="0" bIns="0" rtlCol="0">
              <a:spAutoFit/>
            </a:bodyPr>
            <a:lstStyle/>
            <a:p>
              <a:pPr algn="ctr"/>
              <a:r>
                <a:rPr lang="en-US" sz="1200" b="1" cap="all" spc="20" dirty="0" smtClean="0">
                  <a:solidFill>
                    <a:schemeClr val="bg1"/>
                  </a:solidFill>
                  <a:latin typeface="Lato" panose="020F0502020204030203" pitchFamily="34" charset="0"/>
                </a:rPr>
                <a:t>05</a:t>
              </a:r>
              <a:endParaRPr lang="en-US" sz="1200" b="1" cap="all" spc="20" dirty="0">
                <a:solidFill>
                  <a:schemeClr val="bg1"/>
                </a:solidFill>
                <a:latin typeface="Lato" panose="020F0502020204030203" pitchFamily="34" charset="0"/>
              </a:endParaRPr>
            </a:p>
          </p:txBody>
        </p:sp>
      </p:grpSp>
      <p:sp>
        <p:nvSpPr>
          <p:cNvPr id="120" name="TextBox 119"/>
          <p:cNvSpPr txBox="1"/>
          <p:nvPr/>
        </p:nvSpPr>
        <p:spPr>
          <a:xfrm>
            <a:off x="5704627" y="4081989"/>
            <a:ext cx="2812379" cy="197362"/>
          </a:xfrm>
          <a:prstGeom prst="rect">
            <a:avLst/>
          </a:prstGeom>
          <a:noFill/>
        </p:spPr>
        <p:txBody>
          <a:bodyPr wrap="square" lIns="0" tIns="0" rIns="0" bIns="0" rtlCol="0">
            <a:spAutoFit/>
          </a:bodyPr>
          <a:lstStyle/>
          <a:p>
            <a:pPr>
              <a:lnSpc>
                <a:spcPts val="1700"/>
              </a:lnSpc>
              <a:spcAft>
                <a:spcPts val="600"/>
              </a:spcAft>
            </a:pPr>
            <a:r>
              <a:rPr lang="en-US" sz="1000" b="1" cap="all" spc="20" dirty="0" smtClean="0">
                <a:solidFill>
                  <a:schemeClr val="accent1"/>
                </a:solidFill>
                <a:latin typeface="Lato" panose="020F0502020204030203" pitchFamily="34" charset="0"/>
              </a:rPr>
              <a:t>AXIOS LIBRARY</a:t>
            </a:r>
            <a:endParaRPr lang="en-US" sz="1000" b="1" cap="all" spc="20" dirty="0">
              <a:solidFill>
                <a:schemeClr val="accent1"/>
              </a:solidFill>
              <a:latin typeface="Lato" panose="020F0502020204030203" pitchFamily="34" charset="0"/>
            </a:endParaRPr>
          </a:p>
        </p:txBody>
      </p:sp>
      <p:grpSp>
        <p:nvGrpSpPr>
          <p:cNvPr id="121" name="Group 120"/>
          <p:cNvGrpSpPr/>
          <p:nvPr/>
        </p:nvGrpSpPr>
        <p:grpSpPr>
          <a:xfrm>
            <a:off x="5073756" y="4081989"/>
            <a:ext cx="353347" cy="357790"/>
            <a:chOff x="5061629" y="3837460"/>
            <a:chExt cx="357790" cy="357790"/>
          </a:xfrm>
          <a:solidFill>
            <a:srgbClr val="FF5E57"/>
          </a:solidFill>
        </p:grpSpPr>
        <p:sp>
          <p:nvSpPr>
            <p:cNvPr id="122" name="Oval 121"/>
            <p:cNvSpPr/>
            <p:nvPr/>
          </p:nvSpPr>
          <p:spPr>
            <a:xfrm>
              <a:off x="5061629" y="3837460"/>
              <a:ext cx="357790" cy="357790"/>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TextBox 122"/>
            <p:cNvSpPr txBox="1"/>
            <p:nvPr/>
          </p:nvSpPr>
          <p:spPr>
            <a:xfrm>
              <a:off x="5096929" y="3918215"/>
              <a:ext cx="280805" cy="183663"/>
            </a:xfrm>
            <a:prstGeom prst="rect">
              <a:avLst/>
            </a:prstGeom>
            <a:grpFill/>
          </p:spPr>
          <p:txBody>
            <a:bodyPr wrap="square" lIns="0" tIns="0" rIns="0" bIns="0" rtlCol="0">
              <a:spAutoFit/>
            </a:bodyPr>
            <a:lstStyle/>
            <a:p>
              <a:pPr algn="ctr"/>
              <a:r>
                <a:rPr lang="en-US" sz="1200" b="1" cap="all" spc="20" dirty="0" smtClean="0">
                  <a:solidFill>
                    <a:schemeClr val="bg1"/>
                  </a:solidFill>
                  <a:latin typeface="Lato" panose="020F0502020204030203" pitchFamily="34" charset="0"/>
                </a:rPr>
                <a:t>10</a:t>
              </a:r>
              <a:endParaRPr lang="en-US" sz="1200" b="1" cap="all" spc="20" dirty="0">
                <a:solidFill>
                  <a:schemeClr val="bg1"/>
                </a:solidFill>
                <a:latin typeface="Lato" panose="020F0502020204030203" pitchFamily="34" charset="0"/>
              </a:endParaRPr>
            </a:p>
          </p:txBody>
        </p:sp>
      </p:grpSp>
      <p:cxnSp>
        <p:nvCxnSpPr>
          <p:cNvPr id="124" name="Straight Connector 123"/>
          <p:cNvCxnSpPr/>
          <p:nvPr/>
        </p:nvCxnSpPr>
        <p:spPr>
          <a:xfrm>
            <a:off x="593725" y="492067"/>
            <a:ext cx="914400" cy="0"/>
          </a:xfrm>
          <a:prstGeom prst="line">
            <a:avLst/>
          </a:prstGeom>
          <a:ln w="28575">
            <a:solidFill>
              <a:srgbClr val="FF5E5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7935847"/>
      </p:ext>
    </p:extLst>
  </p:cSld>
  <p:clrMapOvr>
    <a:masterClrMapping/>
  </p:clrMapOvr>
  <mc:AlternateContent xmlns:mc="http://schemas.openxmlformats.org/markup-compatibility/2006" xmlns:p14="http://schemas.microsoft.com/office/powerpoint/2010/main">
    <mc:Choice Requires="p14">
      <p:transition p14:dur="10" advClick="0" advTm="30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fade">
                                      <p:cBhvr>
                                        <p:cTn id="31" dur="500"/>
                                        <p:tgtEl>
                                          <p:spTgt spid="59"/>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84"/>
                                        </p:tgtEl>
                                        <p:attrNameLst>
                                          <p:attrName>style.visibility</p:attrName>
                                        </p:attrNameLst>
                                      </p:cBhvr>
                                      <p:to>
                                        <p:strVal val="visible"/>
                                      </p:to>
                                    </p:set>
                                    <p:animEffect transition="in" filter="fade">
                                      <p:cBhvr>
                                        <p:cTn id="35" dur="500"/>
                                        <p:tgtEl>
                                          <p:spTgt spid="84"/>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fade">
                                      <p:cBhvr>
                                        <p:cTn id="39" dur="500"/>
                                        <p:tgtEl>
                                          <p:spTgt spid="69"/>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17"/>
                                        </p:tgtEl>
                                        <p:attrNameLst>
                                          <p:attrName>style.visibility</p:attrName>
                                        </p:attrNameLst>
                                      </p:cBhvr>
                                      <p:to>
                                        <p:strVal val="visible"/>
                                      </p:to>
                                    </p:set>
                                    <p:animEffect transition="in" filter="fade">
                                      <p:cBhvr>
                                        <p:cTn id="43" dur="500"/>
                                        <p:tgtEl>
                                          <p:spTgt spid="117"/>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121"/>
                                        </p:tgtEl>
                                        <p:attrNameLst>
                                          <p:attrName>style.visibility</p:attrName>
                                        </p:attrNameLst>
                                      </p:cBhvr>
                                      <p:to>
                                        <p:strVal val="visible"/>
                                      </p:to>
                                    </p:set>
                                    <p:animEffect transition="in" filter="fade">
                                      <p:cBhvr>
                                        <p:cTn id="47" dur="500"/>
                                        <p:tgtEl>
                                          <p:spTgt spid="121"/>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124"/>
                                        </p:tgtEl>
                                        <p:attrNameLst>
                                          <p:attrName>style.visibility</p:attrName>
                                        </p:attrNameLst>
                                      </p:cBhvr>
                                      <p:to>
                                        <p:strVal val="visible"/>
                                      </p:to>
                                    </p:set>
                                    <p:animEffect transition="in" filter="fade">
                                      <p:cBhvr>
                                        <p:cTn id="51"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Text Placeholder 19"/>
          <p:cNvSpPr>
            <a:spLocks noGrp="1"/>
          </p:cNvSpPr>
          <p:nvPr>
            <p:ph type="body" sz="half" idx="2"/>
          </p:nvPr>
        </p:nvSpPr>
        <p:spPr/>
        <p:txBody>
          <a:bodyPr/>
          <a:lstStyle/>
          <a:p>
            <a:r>
              <a:rPr lang="en-US" dirty="0" smtClean="0"/>
              <a:t>Keeping together is progress.</a:t>
            </a:r>
            <a:endParaRPr lang="en-US" dirty="0"/>
          </a:p>
        </p:txBody>
      </p:sp>
      <p:sp>
        <p:nvSpPr>
          <p:cNvPr id="3" name="Title 2"/>
          <p:cNvSpPr>
            <a:spLocks noGrp="1"/>
          </p:cNvSpPr>
          <p:nvPr>
            <p:ph type="title"/>
          </p:nvPr>
        </p:nvSpPr>
        <p:spPr/>
        <p:txBody>
          <a:bodyPr/>
          <a:lstStyle/>
          <a:p>
            <a:r>
              <a:rPr lang="en-US" sz="2200" b="1" dirty="0" smtClean="0">
                <a:solidFill>
                  <a:srgbClr val="404040"/>
                </a:solidFill>
                <a:latin typeface="Josefin Sans" panose="00000500000000000000" pitchFamily="2" charset="0"/>
              </a:rPr>
              <a:t>MEET OUR</a:t>
            </a:r>
            <a:r>
              <a:rPr lang="en-US" sz="2200" b="1" dirty="0">
                <a:solidFill>
                  <a:srgbClr val="404040"/>
                </a:solidFill>
                <a:latin typeface="Josefin Sans" panose="00000500000000000000" pitchFamily="2" charset="0"/>
              </a:rPr>
              <a:t> </a:t>
            </a:r>
            <a:r>
              <a:rPr lang="en-US" sz="2200" b="1" dirty="0" smtClean="0">
                <a:solidFill>
                  <a:srgbClr val="F53B57"/>
                </a:solidFill>
                <a:latin typeface="Josefin Sans" panose="00000500000000000000" pitchFamily="2" charset="0"/>
              </a:rPr>
              <a:t>TEAM</a:t>
            </a:r>
            <a:endParaRPr lang="en-US" sz="2200" b="1" dirty="0">
              <a:solidFill>
                <a:srgbClr val="F53B57"/>
              </a:solidFill>
              <a:latin typeface="Josefin Sans" panose="00000500000000000000" pitchFamily="2" charset="0"/>
            </a:endParaRPr>
          </a:p>
        </p:txBody>
      </p:sp>
      <p:sp>
        <p:nvSpPr>
          <p:cNvPr id="49" name="Rounded Rectangle 48"/>
          <p:cNvSpPr/>
          <p:nvPr/>
        </p:nvSpPr>
        <p:spPr bwMode="auto">
          <a:xfrm>
            <a:off x="397443" y="1428749"/>
            <a:ext cx="1964757" cy="3357259"/>
          </a:xfrm>
          <a:prstGeom prst="roundRect">
            <a:avLst>
              <a:gd name="adj" fmla="val 5032"/>
            </a:avLst>
          </a:prstGeom>
          <a:noFill/>
          <a:ln w="19050">
            <a:solidFill>
              <a:srgbClr val="FF5E57"/>
            </a:solid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50" name="Rounded Rectangle 49"/>
          <p:cNvSpPr/>
          <p:nvPr/>
        </p:nvSpPr>
        <p:spPr bwMode="auto">
          <a:xfrm>
            <a:off x="2526498" y="1428749"/>
            <a:ext cx="1964757" cy="3357259"/>
          </a:xfrm>
          <a:prstGeom prst="roundRect">
            <a:avLst>
              <a:gd name="adj" fmla="val 5032"/>
            </a:avLst>
          </a:prstGeom>
          <a:noFill/>
          <a:ln w="19050">
            <a:solidFill>
              <a:srgbClr val="FF5E57"/>
            </a:solid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51" name="Rounded Rectangle 50"/>
          <p:cNvSpPr/>
          <p:nvPr/>
        </p:nvSpPr>
        <p:spPr bwMode="auto">
          <a:xfrm>
            <a:off x="4655553" y="1428749"/>
            <a:ext cx="1964757" cy="3357259"/>
          </a:xfrm>
          <a:prstGeom prst="roundRect">
            <a:avLst>
              <a:gd name="adj" fmla="val 5032"/>
            </a:avLst>
          </a:prstGeom>
          <a:noFill/>
          <a:ln w="19050">
            <a:solidFill>
              <a:srgbClr val="FF5E57"/>
            </a:solid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52" name="Rounded Rectangle 51"/>
          <p:cNvSpPr/>
          <p:nvPr/>
        </p:nvSpPr>
        <p:spPr bwMode="auto">
          <a:xfrm>
            <a:off x="6784607" y="1428749"/>
            <a:ext cx="1964757" cy="3357259"/>
          </a:xfrm>
          <a:prstGeom prst="roundRect">
            <a:avLst>
              <a:gd name="adj" fmla="val 5032"/>
            </a:avLst>
          </a:prstGeom>
          <a:noFill/>
          <a:ln w="19050">
            <a:solidFill>
              <a:srgbClr val="FF5E57"/>
            </a:solid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47" name="Rectangle 46"/>
          <p:cNvSpPr/>
          <p:nvPr/>
        </p:nvSpPr>
        <p:spPr>
          <a:xfrm>
            <a:off x="634775" y="3275093"/>
            <a:ext cx="1511332" cy="430887"/>
          </a:xfrm>
          <a:prstGeom prst="rect">
            <a:avLst/>
          </a:prstGeom>
        </p:spPr>
        <p:txBody>
          <a:bodyPr wrap="square" lIns="0" tIns="0" rIns="0" bIns="0">
            <a:spAutoFit/>
          </a:bodyPr>
          <a:lstStyle/>
          <a:p>
            <a:pPr algn="ctr"/>
            <a:r>
              <a:rPr lang="en-US" sz="1600" b="1" dirty="0" err="1" smtClean="0">
                <a:solidFill>
                  <a:schemeClr val="accent1"/>
                </a:solidFill>
                <a:latin typeface="+mj-lt"/>
              </a:rPr>
              <a:t>Ashfaq</a:t>
            </a:r>
            <a:r>
              <a:rPr lang="en-US" sz="1600" b="1" dirty="0" smtClean="0">
                <a:solidFill>
                  <a:schemeClr val="accent1"/>
                </a:solidFill>
                <a:latin typeface="+mj-lt"/>
              </a:rPr>
              <a:t> </a:t>
            </a:r>
            <a:r>
              <a:rPr lang="en-US" sz="1600" b="1" dirty="0" err="1" smtClean="0">
                <a:solidFill>
                  <a:schemeClr val="accent1"/>
                </a:solidFill>
                <a:latin typeface="+mj-lt"/>
              </a:rPr>
              <a:t>Nisar</a:t>
            </a:r>
            <a:r>
              <a:rPr lang="en-US" sz="1600" b="1" dirty="0" smtClean="0">
                <a:solidFill>
                  <a:schemeClr val="accent1"/>
                </a:solidFill>
                <a:latin typeface="+mj-lt"/>
              </a:rPr>
              <a:t> </a:t>
            </a:r>
            <a:r>
              <a:rPr lang="en-US" sz="1400" b="1" dirty="0" smtClean="0">
                <a:solidFill>
                  <a:schemeClr val="accent1"/>
                </a:solidFill>
                <a:latin typeface="+mj-lt"/>
              </a:rPr>
              <a:t/>
            </a:r>
            <a:br>
              <a:rPr lang="en-US" sz="1400" b="1" dirty="0" smtClean="0">
                <a:solidFill>
                  <a:schemeClr val="accent1"/>
                </a:solidFill>
                <a:latin typeface="+mj-lt"/>
              </a:rPr>
            </a:br>
            <a:r>
              <a:rPr lang="en-US" sz="1200" dirty="0" smtClean="0">
                <a:solidFill>
                  <a:schemeClr val="accent1"/>
                </a:solidFill>
              </a:rPr>
              <a:t> </a:t>
            </a:r>
            <a:r>
              <a:rPr lang="en-US" sz="1200" dirty="0" smtClean="0">
                <a:solidFill>
                  <a:schemeClr val="accent1"/>
                </a:solidFill>
              </a:rPr>
              <a:t>Developer</a:t>
            </a:r>
            <a:endParaRPr lang="en-US" sz="1100" dirty="0" smtClean="0">
              <a:solidFill>
                <a:schemeClr val="accent1"/>
              </a:solidFill>
            </a:endParaRPr>
          </a:p>
        </p:txBody>
      </p:sp>
      <p:sp>
        <p:nvSpPr>
          <p:cNvPr id="48" name="Rectangle 47"/>
          <p:cNvSpPr/>
          <p:nvPr/>
        </p:nvSpPr>
        <p:spPr>
          <a:xfrm>
            <a:off x="4881061" y="3275093"/>
            <a:ext cx="1511332" cy="430887"/>
          </a:xfrm>
          <a:prstGeom prst="rect">
            <a:avLst/>
          </a:prstGeom>
        </p:spPr>
        <p:txBody>
          <a:bodyPr wrap="square" lIns="0" tIns="0" rIns="0" bIns="0">
            <a:spAutoFit/>
          </a:bodyPr>
          <a:lstStyle/>
          <a:p>
            <a:pPr algn="ctr"/>
            <a:r>
              <a:rPr lang="en-US" sz="1600" b="1" dirty="0" smtClean="0">
                <a:solidFill>
                  <a:srgbClr val="404040"/>
                </a:solidFill>
                <a:latin typeface="+mj-lt"/>
              </a:rPr>
              <a:t>Vinay Reddy </a:t>
            </a:r>
            <a:r>
              <a:rPr lang="en-US" sz="1400" b="1" dirty="0" smtClean="0">
                <a:solidFill>
                  <a:srgbClr val="404040"/>
                </a:solidFill>
              </a:rPr>
              <a:t/>
            </a:r>
            <a:br>
              <a:rPr lang="en-US" sz="1400" b="1" dirty="0" smtClean="0">
                <a:solidFill>
                  <a:srgbClr val="404040"/>
                </a:solidFill>
              </a:rPr>
            </a:br>
            <a:r>
              <a:rPr lang="en-US" sz="1200" dirty="0" smtClean="0">
                <a:solidFill>
                  <a:srgbClr val="404040"/>
                </a:solidFill>
              </a:rPr>
              <a:t> </a:t>
            </a:r>
            <a:r>
              <a:rPr lang="en-US" sz="1200" dirty="0" smtClean="0">
                <a:solidFill>
                  <a:srgbClr val="404040"/>
                </a:solidFill>
              </a:rPr>
              <a:t>R&amp;D, Designer</a:t>
            </a:r>
            <a:endParaRPr lang="en-US" sz="1100" dirty="0" smtClean="0">
              <a:solidFill>
                <a:srgbClr val="404040"/>
              </a:solidFill>
            </a:endParaRPr>
          </a:p>
        </p:txBody>
      </p:sp>
      <p:sp>
        <p:nvSpPr>
          <p:cNvPr id="57" name="Rectangle 56"/>
          <p:cNvSpPr/>
          <p:nvPr/>
        </p:nvSpPr>
        <p:spPr>
          <a:xfrm>
            <a:off x="7004204" y="3275093"/>
            <a:ext cx="1511332" cy="430887"/>
          </a:xfrm>
          <a:prstGeom prst="rect">
            <a:avLst/>
          </a:prstGeom>
        </p:spPr>
        <p:txBody>
          <a:bodyPr wrap="square" lIns="0" tIns="0" rIns="0" bIns="0">
            <a:spAutoFit/>
          </a:bodyPr>
          <a:lstStyle/>
          <a:p>
            <a:pPr algn="ctr"/>
            <a:r>
              <a:rPr lang="en-US" sz="1600" b="1" dirty="0" smtClean="0">
                <a:solidFill>
                  <a:srgbClr val="404040"/>
                </a:solidFill>
                <a:latin typeface="+mj-lt"/>
              </a:rPr>
              <a:t>Sai </a:t>
            </a:r>
            <a:r>
              <a:rPr lang="en-US" sz="1600" b="1" dirty="0" err="1" smtClean="0">
                <a:solidFill>
                  <a:srgbClr val="404040"/>
                </a:solidFill>
                <a:latin typeface="+mj-lt"/>
              </a:rPr>
              <a:t>Yuva</a:t>
            </a:r>
            <a:r>
              <a:rPr lang="en-US" sz="1600" b="1" dirty="0" smtClean="0">
                <a:solidFill>
                  <a:srgbClr val="404040"/>
                </a:solidFill>
                <a:latin typeface="+mj-lt"/>
              </a:rPr>
              <a:t> </a:t>
            </a:r>
            <a:r>
              <a:rPr lang="en-US" sz="1600" b="1" dirty="0" err="1" smtClean="0">
                <a:solidFill>
                  <a:srgbClr val="404040"/>
                </a:solidFill>
                <a:latin typeface="+mj-lt"/>
              </a:rPr>
              <a:t>Teja</a:t>
            </a:r>
            <a:r>
              <a:rPr lang="en-US" sz="1600" b="1" dirty="0" smtClean="0">
                <a:solidFill>
                  <a:srgbClr val="404040"/>
                </a:solidFill>
                <a:latin typeface="+mj-lt"/>
              </a:rPr>
              <a:t> </a:t>
            </a:r>
            <a:r>
              <a:rPr lang="en-US" sz="1400" b="1" dirty="0" smtClean="0">
                <a:solidFill>
                  <a:srgbClr val="404040"/>
                </a:solidFill>
              </a:rPr>
              <a:t/>
            </a:r>
            <a:br>
              <a:rPr lang="en-US" sz="1400" b="1" dirty="0" smtClean="0">
                <a:solidFill>
                  <a:srgbClr val="404040"/>
                </a:solidFill>
              </a:rPr>
            </a:br>
            <a:r>
              <a:rPr lang="en-US" sz="1200" dirty="0" smtClean="0">
                <a:solidFill>
                  <a:srgbClr val="404040"/>
                </a:solidFill>
              </a:rPr>
              <a:t> </a:t>
            </a:r>
            <a:r>
              <a:rPr lang="en-US" sz="1200" dirty="0" smtClean="0">
                <a:solidFill>
                  <a:srgbClr val="404040"/>
                </a:solidFill>
              </a:rPr>
              <a:t>Android Developer</a:t>
            </a:r>
            <a:endParaRPr lang="en-US" sz="1100" dirty="0" smtClean="0">
              <a:solidFill>
                <a:srgbClr val="404040"/>
              </a:solidFill>
            </a:endParaRPr>
          </a:p>
        </p:txBody>
      </p:sp>
      <p:sp>
        <p:nvSpPr>
          <p:cNvPr id="58" name="Rectangle 57"/>
          <p:cNvSpPr/>
          <p:nvPr/>
        </p:nvSpPr>
        <p:spPr>
          <a:xfrm>
            <a:off x="2757918" y="3275093"/>
            <a:ext cx="1511332" cy="430887"/>
          </a:xfrm>
          <a:prstGeom prst="rect">
            <a:avLst/>
          </a:prstGeom>
        </p:spPr>
        <p:txBody>
          <a:bodyPr wrap="square" lIns="0" tIns="0" rIns="0" bIns="0">
            <a:spAutoFit/>
          </a:bodyPr>
          <a:lstStyle/>
          <a:p>
            <a:pPr algn="ctr"/>
            <a:r>
              <a:rPr lang="en-US" sz="1600" b="1" dirty="0" smtClean="0">
                <a:solidFill>
                  <a:srgbClr val="404040"/>
                </a:solidFill>
                <a:latin typeface="+mj-lt"/>
              </a:rPr>
              <a:t>Vamshi Krishna </a:t>
            </a:r>
            <a:r>
              <a:rPr lang="en-US" sz="1400" b="1" dirty="0" smtClean="0">
                <a:solidFill>
                  <a:srgbClr val="404040"/>
                </a:solidFill>
              </a:rPr>
              <a:t/>
            </a:r>
            <a:br>
              <a:rPr lang="en-US" sz="1400" b="1" dirty="0" smtClean="0">
                <a:solidFill>
                  <a:srgbClr val="404040"/>
                </a:solidFill>
              </a:rPr>
            </a:br>
            <a:r>
              <a:rPr lang="en-US" sz="1200" dirty="0" smtClean="0">
                <a:solidFill>
                  <a:srgbClr val="404040"/>
                </a:solidFill>
              </a:rPr>
              <a:t> Designer </a:t>
            </a:r>
            <a:endParaRPr lang="en-US" sz="1100" dirty="0" smtClean="0">
              <a:solidFill>
                <a:srgbClr val="404040"/>
              </a:solidFill>
            </a:endParaRPr>
          </a:p>
        </p:txBody>
      </p:sp>
      <p:sp>
        <p:nvSpPr>
          <p:cNvPr id="79" name="Inhaltsplatzhalter 4"/>
          <p:cNvSpPr txBox="1">
            <a:spLocks/>
          </p:cNvSpPr>
          <p:nvPr/>
        </p:nvSpPr>
        <p:spPr>
          <a:xfrm>
            <a:off x="603583" y="3800195"/>
            <a:ext cx="1552476" cy="830997"/>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600"/>
              </a:spcBef>
              <a:spcAft>
                <a:spcPts val="1200"/>
              </a:spcAft>
              <a:buNone/>
            </a:pPr>
            <a:r>
              <a:rPr lang="en-US" sz="1200" dirty="0" smtClean="0">
                <a:solidFill>
                  <a:schemeClr val="tx1">
                    <a:lumMod val="75000"/>
                    <a:lumOff val="25000"/>
                  </a:schemeClr>
                </a:solidFill>
                <a:latin typeface="+mn-lt"/>
              </a:rPr>
              <a:t>The React Development of the website and the integration of all the APIs and database was developed by </a:t>
            </a:r>
            <a:r>
              <a:rPr lang="en-US" sz="1200" dirty="0" err="1" smtClean="0">
                <a:solidFill>
                  <a:schemeClr val="tx1">
                    <a:lumMod val="75000"/>
                    <a:lumOff val="25000"/>
                  </a:schemeClr>
                </a:solidFill>
                <a:latin typeface="+mn-lt"/>
              </a:rPr>
              <a:t>Ashfaq</a:t>
            </a:r>
            <a:r>
              <a:rPr lang="en-US" sz="1200" dirty="0" smtClean="0">
                <a:solidFill>
                  <a:schemeClr val="tx1">
                    <a:lumMod val="75000"/>
                    <a:lumOff val="25000"/>
                  </a:schemeClr>
                </a:solidFill>
                <a:latin typeface="+mn-lt"/>
              </a:rPr>
              <a:t>. </a:t>
            </a:r>
            <a:endParaRPr lang="en-US" sz="1400" b="1" dirty="0">
              <a:solidFill>
                <a:schemeClr val="tx1">
                  <a:lumMod val="75000"/>
                  <a:lumOff val="25000"/>
                </a:schemeClr>
              </a:solidFill>
              <a:latin typeface="+mj-lt"/>
            </a:endParaRPr>
          </a:p>
        </p:txBody>
      </p:sp>
      <p:sp>
        <p:nvSpPr>
          <p:cNvPr id="80" name="Inhaltsplatzhalter 4"/>
          <p:cNvSpPr txBox="1">
            <a:spLocks/>
          </p:cNvSpPr>
          <p:nvPr/>
        </p:nvSpPr>
        <p:spPr>
          <a:xfrm>
            <a:off x="2686183" y="3800195"/>
            <a:ext cx="1640641" cy="498598"/>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spcBef>
                <a:spcPts val="600"/>
              </a:spcBef>
              <a:spcAft>
                <a:spcPts val="1200"/>
              </a:spcAft>
              <a:buNone/>
            </a:pPr>
            <a:r>
              <a:rPr lang="en-US" sz="1200" dirty="0" smtClean="0">
                <a:solidFill>
                  <a:schemeClr val="tx1">
                    <a:lumMod val="75000"/>
                    <a:lumOff val="25000"/>
                  </a:schemeClr>
                </a:solidFill>
                <a:latin typeface="+mn-lt"/>
              </a:rPr>
              <a:t>The UI for all the platforms was designed by Vamshi </a:t>
            </a:r>
            <a:endParaRPr lang="en-US" sz="1400" b="1" dirty="0">
              <a:solidFill>
                <a:schemeClr val="tx1">
                  <a:lumMod val="75000"/>
                  <a:lumOff val="25000"/>
                </a:schemeClr>
              </a:solidFill>
              <a:latin typeface="+mj-lt"/>
            </a:endParaRPr>
          </a:p>
        </p:txBody>
      </p:sp>
      <p:sp>
        <p:nvSpPr>
          <p:cNvPr id="82" name="Inhaltsplatzhalter 4"/>
          <p:cNvSpPr txBox="1">
            <a:spLocks/>
          </p:cNvSpPr>
          <p:nvPr/>
        </p:nvSpPr>
        <p:spPr>
          <a:xfrm>
            <a:off x="6946664" y="3800195"/>
            <a:ext cx="1640641" cy="664797"/>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spcBef>
                <a:spcPts val="600"/>
              </a:spcBef>
              <a:spcAft>
                <a:spcPts val="1200"/>
              </a:spcAft>
              <a:buNone/>
            </a:pPr>
            <a:r>
              <a:rPr lang="en-US" sz="1200" dirty="0" smtClean="0">
                <a:solidFill>
                  <a:srgbClr val="404040"/>
                </a:solidFill>
                <a:latin typeface="+mn-lt"/>
              </a:rPr>
              <a:t>The android application was developed by </a:t>
            </a:r>
            <a:r>
              <a:rPr lang="en-US" sz="1200" dirty="0" err="1" smtClean="0">
                <a:solidFill>
                  <a:srgbClr val="404040"/>
                </a:solidFill>
                <a:latin typeface="+mn-lt"/>
              </a:rPr>
              <a:t>Teja</a:t>
            </a:r>
            <a:r>
              <a:rPr lang="en-US" sz="1200" dirty="0" smtClean="0">
                <a:solidFill>
                  <a:srgbClr val="404040"/>
                </a:solidFill>
                <a:latin typeface="+mn-lt"/>
              </a:rPr>
              <a:t>. He also contribute in all the phases of the project.</a:t>
            </a:r>
            <a:endParaRPr lang="en-US" sz="1400" b="1" dirty="0">
              <a:solidFill>
                <a:srgbClr val="404040"/>
              </a:solidFill>
              <a:latin typeface="+mj-lt"/>
            </a:endParaRPr>
          </a:p>
        </p:txBody>
      </p:sp>
      <p:pic>
        <p:nvPicPr>
          <p:cNvPr id="8" name="Picture Placeholder 7"/>
          <p:cNvPicPr>
            <a:picLocks noGrp="1" noChangeAspect="1"/>
          </p:cNvPicPr>
          <p:nvPr>
            <p:ph type="pic" sz="quarter" idx="29"/>
          </p:nvPr>
        </p:nvPicPr>
        <p:blipFill>
          <a:blip r:embed="rId2" cstate="print">
            <a:extLst>
              <a:ext uri="{28A0092B-C50C-407E-A947-70E740481C1C}">
                <a14:useLocalDpi xmlns:a14="http://schemas.microsoft.com/office/drawing/2010/main" val="0"/>
              </a:ext>
            </a:extLst>
          </a:blip>
          <a:srcRect/>
          <a:stretch>
            <a:fillRect/>
          </a:stretch>
        </p:blipFill>
        <p:spPr/>
      </p:pic>
      <p:pic>
        <p:nvPicPr>
          <p:cNvPr id="9" name="Picture Placeholder 8"/>
          <p:cNvPicPr>
            <a:picLocks noGrp="1" noChangeAspect="1"/>
          </p:cNvPicPr>
          <p:nvPr>
            <p:ph type="pic" sz="quarter" idx="35"/>
          </p:nvPr>
        </p:nvPicPr>
        <p:blipFill>
          <a:blip r:embed="rId3" cstate="print">
            <a:extLst>
              <a:ext uri="{28A0092B-C50C-407E-A947-70E740481C1C}">
                <a14:useLocalDpi xmlns:a14="http://schemas.microsoft.com/office/drawing/2010/main" val="0"/>
              </a:ext>
            </a:extLst>
          </a:blip>
          <a:srcRect t="7983" b="7983"/>
          <a:stretch>
            <a:fillRect/>
          </a:stretch>
        </p:blipFill>
        <p:spPr/>
      </p:pic>
      <p:pic>
        <p:nvPicPr>
          <p:cNvPr id="10" name="Picture Placeholder 9"/>
          <p:cNvPicPr>
            <a:picLocks noGrp="1" noChangeAspect="1"/>
          </p:cNvPicPr>
          <p:nvPr>
            <p:ph type="pic" sz="quarter" idx="39"/>
          </p:nvPr>
        </p:nvPicPr>
        <p:blipFill rotWithShape="1">
          <a:blip r:embed="rId4" cstate="print">
            <a:extLst>
              <a:ext uri="{28A0092B-C50C-407E-A947-70E740481C1C}">
                <a14:useLocalDpi xmlns:a14="http://schemas.microsoft.com/office/drawing/2010/main" val="0"/>
              </a:ext>
            </a:extLst>
          </a:blip>
          <a:srcRect l="418" t="480" r="-418" b="11510"/>
          <a:stretch/>
        </p:blipFill>
        <p:spPr/>
      </p:pic>
      <p:pic>
        <p:nvPicPr>
          <p:cNvPr id="12" name="Picture Placeholder 11"/>
          <p:cNvPicPr>
            <a:picLocks noGrp="1" noChangeAspect="1"/>
          </p:cNvPicPr>
          <p:nvPr>
            <p:ph type="pic" sz="quarter" idx="43"/>
          </p:nvPr>
        </p:nvPicPr>
        <p:blipFill rotWithShape="1">
          <a:blip r:embed="rId5" cstate="print">
            <a:extLst>
              <a:ext uri="{28A0092B-C50C-407E-A947-70E740481C1C}">
                <a14:useLocalDpi xmlns:a14="http://schemas.microsoft.com/office/drawing/2010/main" val="0"/>
              </a:ext>
            </a:extLst>
          </a:blip>
          <a:srcRect l="13570" t="5764" r="26547" b="49322"/>
          <a:stretch/>
        </p:blipFill>
        <p:spPr/>
      </p:pic>
      <p:cxnSp>
        <p:nvCxnSpPr>
          <p:cNvPr id="21" name="Straight Connector 20"/>
          <p:cNvCxnSpPr/>
          <p:nvPr/>
        </p:nvCxnSpPr>
        <p:spPr>
          <a:xfrm>
            <a:off x="381000" y="271574"/>
            <a:ext cx="914400" cy="0"/>
          </a:xfrm>
          <a:prstGeom prst="line">
            <a:avLst/>
          </a:prstGeom>
          <a:ln w="28575">
            <a:solidFill>
              <a:srgbClr val="FF5E57"/>
            </a:solidFill>
          </a:ln>
        </p:spPr>
        <p:style>
          <a:lnRef idx="1">
            <a:schemeClr val="accent1"/>
          </a:lnRef>
          <a:fillRef idx="0">
            <a:schemeClr val="accent1"/>
          </a:fillRef>
          <a:effectRef idx="0">
            <a:schemeClr val="accent1"/>
          </a:effectRef>
          <a:fontRef idx="minor">
            <a:schemeClr val="tx1"/>
          </a:fontRef>
        </p:style>
      </p:cxnSp>
      <p:sp>
        <p:nvSpPr>
          <p:cNvPr id="22" name="Inhaltsplatzhalter 4"/>
          <p:cNvSpPr txBox="1">
            <a:spLocks/>
          </p:cNvSpPr>
          <p:nvPr/>
        </p:nvSpPr>
        <p:spPr>
          <a:xfrm>
            <a:off x="4751752" y="3828355"/>
            <a:ext cx="1640641" cy="498598"/>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spcBef>
                <a:spcPts val="600"/>
              </a:spcBef>
              <a:spcAft>
                <a:spcPts val="1200"/>
              </a:spcAft>
              <a:buNone/>
            </a:pPr>
            <a:r>
              <a:rPr lang="en-US" sz="1200" dirty="0" smtClean="0">
                <a:solidFill>
                  <a:schemeClr val="tx1">
                    <a:lumMod val="75000"/>
                    <a:lumOff val="25000"/>
                  </a:schemeClr>
                </a:solidFill>
                <a:latin typeface="+mn-lt"/>
              </a:rPr>
              <a:t>The R&amp;D of the project and UI for the website was handled by Vinay</a:t>
            </a:r>
            <a:endParaRPr lang="en-US" sz="1400" b="1" dirty="0">
              <a:solidFill>
                <a:schemeClr val="tx1">
                  <a:lumMod val="75000"/>
                  <a:lumOff val="25000"/>
                </a:schemeClr>
              </a:solidFill>
              <a:latin typeface="+mj-lt"/>
            </a:endParaRPr>
          </a:p>
        </p:txBody>
      </p:sp>
    </p:spTree>
    <p:extLst>
      <p:ext uri="{BB962C8B-B14F-4D97-AF65-F5344CB8AC3E}">
        <p14:creationId xmlns:p14="http://schemas.microsoft.com/office/powerpoint/2010/main" val="21592273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80000"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par>
                                <p:cTn id="9" presetID="16" presetClass="entr" presetSubtype="37" fill="hold" grpId="0" nodeType="withEffect">
                                  <p:stCondLst>
                                    <p:cond delay="0"/>
                                  </p:stCondLst>
                                  <p:childTnLst>
                                    <p:set>
                                      <p:cBhvr>
                                        <p:cTn id="10" dur="1" fill="hold">
                                          <p:stCondLst>
                                            <p:cond delay="0"/>
                                          </p:stCondLst>
                                        </p:cTn>
                                        <p:tgtEl>
                                          <p:spTgt spid="79"/>
                                        </p:tgtEl>
                                        <p:attrNameLst>
                                          <p:attrName>style.visibility</p:attrName>
                                        </p:attrNameLst>
                                      </p:cBhvr>
                                      <p:to>
                                        <p:strVal val="visible"/>
                                      </p:to>
                                    </p:set>
                                    <p:animEffect transition="in" filter="barn(outVertical)">
                                      <p:cBhvr>
                                        <p:cTn id="11" dur="500"/>
                                        <p:tgtEl>
                                          <p:spTgt spid="79"/>
                                        </p:tgtEl>
                                      </p:cBhvr>
                                    </p:animEffect>
                                  </p:childTnLst>
                                </p:cTn>
                              </p:par>
                            </p:childTnLst>
                          </p:cTn>
                        </p:par>
                        <p:par>
                          <p:cTn id="12" fill="hold">
                            <p:stCondLst>
                              <p:cond delay="500"/>
                            </p:stCondLst>
                            <p:childTnLst>
                              <p:par>
                                <p:cTn id="13" presetID="2" presetClass="entr" presetSubtype="4" accel="20000" decel="80000" fill="hold" grpId="0" nodeType="after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ppt_x"/>
                                          </p:val>
                                        </p:tav>
                                        <p:tav tm="100000">
                                          <p:val>
                                            <p:strVal val="#ppt_x"/>
                                          </p:val>
                                        </p:tav>
                                      </p:tavLst>
                                    </p:anim>
                                    <p:anim calcmode="lin" valueType="num">
                                      <p:cBhvr additive="base">
                                        <p:cTn id="16" dur="500" fill="hold"/>
                                        <p:tgtEl>
                                          <p:spTgt spid="58"/>
                                        </p:tgtEl>
                                        <p:attrNameLst>
                                          <p:attrName>ppt_y</p:attrName>
                                        </p:attrNameLst>
                                      </p:cBhvr>
                                      <p:tavLst>
                                        <p:tav tm="0">
                                          <p:val>
                                            <p:strVal val="1+#ppt_h/2"/>
                                          </p:val>
                                        </p:tav>
                                        <p:tav tm="100000">
                                          <p:val>
                                            <p:strVal val="#ppt_y"/>
                                          </p:val>
                                        </p:tav>
                                      </p:tavLst>
                                    </p:anim>
                                  </p:childTnLst>
                                </p:cTn>
                              </p:par>
                              <p:par>
                                <p:cTn id="17" presetID="16" presetClass="entr" presetSubtype="37"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animEffect transition="in" filter="barn(outVertical)">
                                      <p:cBhvr>
                                        <p:cTn id="19" dur="500"/>
                                        <p:tgtEl>
                                          <p:spTgt spid="80"/>
                                        </p:tgtEl>
                                      </p:cBhvr>
                                    </p:animEffect>
                                  </p:childTnLst>
                                </p:cTn>
                              </p:par>
                            </p:childTnLst>
                          </p:cTn>
                        </p:par>
                        <p:par>
                          <p:cTn id="20" fill="hold">
                            <p:stCondLst>
                              <p:cond delay="1000"/>
                            </p:stCondLst>
                            <p:childTnLst>
                              <p:par>
                                <p:cTn id="21" presetID="2" presetClass="entr" presetSubtype="4" accel="20000" decel="80000" fill="hold" grpId="0" nodeType="afterEffect">
                                  <p:stCondLst>
                                    <p:cond delay="0"/>
                                  </p:stCondLst>
                                  <p:childTnLst>
                                    <p:set>
                                      <p:cBhvr>
                                        <p:cTn id="22" dur="1" fill="hold">
                                          <p:stCondLst>
                                            <p:cond delay="0"/>
                                          </p:stCondLst>
                                        </p:cTn>
                                        <p:tgtEl>
                                          <p:spTgt spid="48"/>
                                        </p:tgtEl>
                                        <p:attrNameLst>
                                          <p:attrName>style.visibility</p:attrName>
                                        </p:attrNameLst>
                                      </p:cBhvr>
                                      <p:to>
                                        <p:strVal val="visible"/>
                                      </p:to>
                                    </p:set>
                                    <p:anim calcmode="lin" valueType="num">
                                      <p:cBhvr additive="base">
                                        <p:cTn id="23" dur="500" fill="hold"/>
                                        <p:tgtEl>
                                          <p:spTgt spid="48"/>
                                        </p:tgtEl>
                                        <p:attrNameLst>
                                          <p:attrName>ppt_x</p:attrName>
                                        </p:attrNameLst>
                                      </p:cBhvr>
                                      <p:tavLst>
                                        <p:tav tm="0">
                                          <p:val>
                                            <p:strVal val="#ppt_x"/>
                                          </p:val>
                                        </p:tav>
                                        <p:tav tm="100000">
                                          <p:val>
                                            <p:strVal val="#ppt_x"/>
                                          </p:val>
                                        </p:tav>
                                      </p:tavLst>
                                    </p:anim>
                                    <p:anim calcmode="lin" valueType="num">
                                      <p:cBhvr additive="base">
                                        <p:cTn id="24" dur="500" fill="hold"/>
                                        <p:tgtEl>
                                          <p:spTgt spid="48"/>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ID="2" presetClass="entr" presetSubtype="4" accel="20000" decel="80000" fill="hold" grpId="0" nodeType="afterEffect">
                                  <p:stCondLst>
                                    <p:cond delay="0"/>
                                  </p:stCondLst>
                                  <p:childTnLst>
                                    <p:set>
                                      <p:cBhvr>
                                        <p:cTn id="27" dur="1" fill="hold">
                                          <p:stCondLst>
                                            <p:cond delay="0"/>
                                          </p:stCondLst>
                                        </p:cTn>
                                        <p:tgtEl>
                                          <p:spTgt spid="57"/>
                                        </p:tgtEl>
                                        <p:attrNameLst>
                                          <p:attrName>style.visibility</p:attrName>
                                        </p:attrNameLst>
                                      </p:cBhvr>
                                      <p:to>
                                        <p:strVal val="visible"/>
                                      </p:to>
                                    </p:set>
                                    <p:anim calcmode="lin" valueType="num">
                                      <p:cBhvr additive="base">
                                        <p:cTn id="28" dur="500" fill="hold"/>
                                        <p:tgtEl>
                                          <p:spTgt spid="57"/>
                                        </p:tgtEl>
                                        <p:attrNameLst>
                                          <p:attrName>ppt_x</p:attrName>
                                        </p:attrNameLst>
                                      </p:cBhvr>
                                      <p:tavLst>
                                        <p:tav tm="0">
                                          <p:val>
                                            <p:strVal val="#ppt_x"/>
                                          </p:val>
                                        </p:tav>
                                        <p:tav tm="100000">
                                          <p:val>
                                            <p:strVal val="#ppt_x"/>
                                          </p:val>
                                        </p:tav>
                                      </p:tavLst>
                                    </p:anim>
                                    <p:anim calcmode="lin" valueType="num">
                                      <p:cBhvr additive="base">
                                        <p:cTn id="29" dur="500" fill="hold"/>
                                        <p:tgtEl>
                                          <p:spTgt spid="57"/>
                                        </p:tgtEl>
                                        <p:attrNameLst>
                                          <p:attrName>ppt_y</p:attrName>
                                        </p:attrNameLst>
                                      </p:cBhvr>
                                      <p:tavLst>
                                        <p:tav tm="0">
                                          <p:val>
                                            <p:strVal val="1+#ppt_h/2"/>
                                          </p:val>
                                        </p:tav>
                                        <p:tav tm="100000">
                                          <p:val>
                                            <p:strVal val="#ppt_y"/>
                                          </p:val>
                                        </p:tav>
                                      </p:tavLst>
                                    </p:anim>
                                  </p:childTnLst>
                                </p:cTn>
                              </p:par>
                              <p:par>
                                <p:cTn id="30" presetID="16" presetClass="entr" presetSubtype="37" fill="hold" grpId="0" nodeType="withEffect">
                                  <p:stCondLst>
                                    <p:cond delay="0"/>
                                  </p:stCondLst>
                                  <p:childTnLst>
                                    <p:set>
                                      <p:cBhvr>
                                        <p:cTn id="31" dur="1" fill="hold">
                                          <p:stCondLst>
                                            <p:cond delay="0"/>
                                          </p:stCondLst>
                                        </p:cTn>
                                        <p:tgtEl>
                                          <p:spTgt spid="82"/>
                                        </p:tgtEl>
                                        <p:attrNameLst>
                                          <p:attrName>style.visibility</p:attrName>
                                        </p:attrNameLst>
                                      </p:cBhvr>
                                      <p:to>
                                        <p:strVal val="visible"/>
                                      </p:to>
                                    </p:set>
                                    <p:animEffect transition="in" filter="barn(outVertical)">
                                      <p:cBhvr>
                                        <p:cTn id="32" dur="500"/>
                                        <p:tgtEl>
                                          <p:spTgt spid="82"/>
                                        </p:tgtEl>
                                      </p:cBhvr>
                                    </p:animEffect>
                                  </p:childTnLst>
                                </p:cTn>
                              </p:par>
                            </p:childTnLst>
                          </p:cTn>
                        </p:par>
                        <p:par>
                          <p:cTn id="33" fill="hold">
                            <p:stCondLst>
                              <p:cond delay="2000"/>
                            </p:stCondLst>
                            <p:childTnLst>
                              <p:par>
                                <p:cTn id="34" presetID="10" presetClass="entr" presetSubtype="0" fill="hold" nodeType="after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6" presetClass="entr" presetSubtype="37"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barn(outVertical)">
                                      <p:cBhvr>
                                        <p:cTn id="3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57" grpId="0"/>
      <p:bldP spid="58" grpId="0"/>
      <p:bldP spid="79" grpId="0"/>
      <p:bldP spid="80" grpId="0"/>
      <p:bldP spid="82"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0" y="863600"/>
            <a:ext cx="6051550" cy="3098800"/>
          </a:xfrm>
          <a:prstGeom prst="rect">
            <a:avLst/>
          </a:prstGeom>
          <a:solidFill>
            <a:srgbClr val="FF5E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594360" y="2017752"/>
            <a:ext cx="7955280" cy="523220"/>
          </a:xfrm>
          <a:prstGeom prst="rect">
            <a:avLst/>
          </a:prstGeom>
          <a:noFill/>
        </p:spPr>
        <p:txBody>
          <a:bodyPr wrap="square" lIns="0" tIns="0" rIns="0" bIns="0" rtlCol="0">
            <a:spAutoFit/>
          </a:bodyPr>
          <a:lstStyle/>
          <a:p>
            <a:r>
              <a:rPr lang="en-US" sz="3400" cap="all" dirty="0" smtClean="0">
                <a:solidFill>
                  <a:schemeClr val="bg1"/>
                </a:solidFill>
                <a:latin typeface="Lato Black" panose="020F0A02020204030203" pitchFamily="34" charset="0"/>
              </a:rPr>
              <a:t>THANKS for </a:t>
            </a:r>
            <a:r>
              <a:rPr lang="en-US" sz="3400" cap="all" dirty="0" smtClean="0">
                <a:solidFill>
                  <a:schemeClr val="bg1"/>
                </a:solidFill>
                <a:latin typeface="Lato Black" panose="020F0A02020204030203" pitchFamily="34" charset="0"/>
              </a:rPr>
              <a:t>WATCHING</a:t>
            </a:r>
            <a:endParaRPr lang="en-US" sz="3400" cap="all" dirty="0">
              <a:solidFill>
                <a:schemeClr val="bg1"/>
              </a:solidFill>
              <a:latin typeface="Lato Black" panose="020F0A02020204030203" pitchFamily="34" charset="0"/>
            </a:endParaRPr>
          </a:p>
        </p:txBody>
      </p:sp>
      <p:cxnSp>
        <p:nvCxnSpPr>
          <p:cNvPr id="3" name="Straight Connector 2"/>
          <p:cNvCxnSpPr/>
          <p:nvPr/>
        </p:nvCxnSpPr>
        <p:spPr>
          <a:xfrm>
            <a:off x="594360" y="1909868"/>
            <a:ext cx="9144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799712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p:cNvSpPr txBox="1"/>
          <p:nvPr/>
        </p:nvSpPr>
        <p:spPr>
          <a:xfrm>
            <a:off x="1322271" y="1385821"/>
            <a:ext cx="6499455" cy="188513"/>
          </a:xfrm>
          <a:prstGeom prst="rect">
            <a:avLst/>
          </a:prstGeom>
          <a:noFill/>
        </p:spPr>
        <p:txBody>
          <a:bodyPr wrap="square" lIns="0" tIns="0" rIns="0" bIns="0" rtlCol="0">
            <a:spAutoFit/>
          </a:bodyPr>
          <a:lstStyle/>
          <a:p>
            <a:pPr algn="ctr">
              <a:lnSpc>
                <a:spcPts val="1400"/>
              </a:lnSpc>
              <a:spcAft>
                <a:spcPts val="1200"/>
              </a:spcAft>
            </a:pPr>
            <a:r>
              <a:rPr lang="en-IN" sz="1400" dirty="0" smtClean="0">
                <a:solidFill>
                  <a:schemeClr val="accent4"/>
                </a:solidFill>
                <a:latin typeface="Josefin Sans" panose="00000500000000000000" pitchFamily="2" charset="0"/>
              </a:rPr>
              <a:t>Real time energy consumption monitoring of appliances in home</a:t>
            </a:r>
            <a:endParaRPr lang="en-US" sz="1400" dirty="0" smtClean="0">
              <a:solidFill>
                <a:schemeClr val="accent4"/>
              </a:solidFill>
              <a:latin typeface="Josefin Sans" panose="00000500000000000000" pitchFamily="2" charset="0"/>
            </a:endParaRPr>
          </a:p>
        </p:txBody>
      </p:sp>
      <p:sp>
        <p:nvSpPr>
          <p:cNvPr id="18" name="TextBox 17"/>
          <p:cNvSpPr txBox="1"/>
          <p:nvPr/>
        </p:nvSpPr>
        <p:spPr>
          <a:xfrm>
            <a:off x="808369" y="813517"/>
            <a:ext cx="7955280" cy="392415"/>
          </a:xfrm>
          <a:prstGeom prst="rect">
            <a:avLst/>
          </a:prstGeom>
          <a:noFill/>
        </p:spPr>
        <p:txBody>
          <a:bodyPr wrap="square" lIns="0" tIns="0" rIns="0" bIns="0" rtlCol="0">
            <a:spAutoFit/>
          </a:bodyPr>
          <a:lstStyle/>
          <a:p>
            <a:pPr algn="ctr">
              <a:lnSpc>
                <a:spcPts val="3200"/>
              </a:lnSpc>
            </a:pPr>
            <a:r>
              <a:rPr lang="en-US" sz="2200" b="1" cap="all" spc="50" dirty="0" smtClean="0">
                <a:solidFill>
                  <a:srgbClr val="404040"/>
                </a:solidFill>
                <a:latin typeface="Josefin Sans" panose="00000500000000000000" pitchFamily="2" charset="0"/>
              </a:rPr>
              <a:t>Problem</a:t>
            </a:r>
            <a:r>
              <a:rPr lang="en-US" sz="2200" b="1" cap="all" spc="50" dirty="0" smtClean="0">
                <a:solidFill>
                  <a:schemeClr val="accent2"/>
                </a:solidFill>
                <a:latin typeface="Josefin Sans" panose="00000500000000000000" pitchFamily="2" charset="0"/>
              </a:rPr>
              <a:t> </a:t>
            </a:r>
            <a:r>
              <a:rPr lang="en-US" sz="2200" b="1" cap="all" spc="50" dirty="0" smtClean="0">
                <a:solidFill>
                  <a:srgbClr val="FF5E57"/>
                </a:solidFill>
                <a:latin typeface="Josefin Sans" panose="00000500000000000000" pitchFamily="2" charset="0"/>
              </a:rPr>
              <a:t>statement:</a:t>
            </a:r>
            <a:endParaRPr lang="en-US" sz="2200" b="1" cap="all" spc="50" dirty="0">
              <a:solidFill>
                <a:srgbClr val="FF5E57"/>
              </a:solidFill>
              <a:latin typeface="Josefin Sans" panose="00000500000000000000" pitchFamily="2" charset="0"/>
            </a:endParaRPr>
          </a:p>
        </p:txBody>
      </p:sp>
      <p:cxnSp>
        <p:nvCxnSpPr>
          <p:cNvPr id="19" name="Straight Connector 18"/>
          <p:cNvCxnSpPr/>
          <p:nvPr/>
        </p:nvCxnSpPr>
        <p:spPr>
          <a:xfrm>
            <a:off x="4114800" y="672100"/>
            <a:ext cx="914400" cy="0"/>
          </a:xfrm>
          <a:prstGeom prst="line">
            <a:avLst/>
          </a:prstGeom>
          <a:ln w="28575">
            <a:solidFill>
              <a:srgbClr val="FF5E57"/>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175383" y="1708387"/>
            <a:ext cx="7374257" cy="1384995"/>
          </a:xfrm>
          <a:prstGeom prst="rect">
            <a:avLst/>
          </a:prstGeom>
          <a:noFill/>
        </p:spPr>
        <p:txBody>
          <a:bodyPr wrap="square" lIns="0" tIns="0" rIns="0" bIns="0" rtlCol="0">
            <a:spAutoFit/>
          </a:bodyPr>
          <a:lstStyle/>
          <a:p>
            <a:pPr marL="171450" indent="-171450">
              <a:lnSpc>
                <a:spcPts val="1400"/>
              </a:lnSpc>
              <a:spcAft>
                <a:spcPts val="1200"/>
              </a:spcAft>
              <a:buFont typeface="Arial" panose="020B0604020202020204" pitchFamily="34" charset="0"/>
              <a:buChar char="•"/>
            </a:pPr>
            <a:r>
              <a:rPr lang="en-IN" sz="1200" dirty="0">
                <a:solidFill>
                  <a:schemeClr val="accent4"/>
                </a:solidFill>
                <a:latin typeface="Josefin Sans" panose="00000500000000000000" pitchFamily="2" charset="0"/>
              </a:rPr>
              <a:t>Most conventional prepaid power meters currently installed in households only display the total real time usage of its power </a:t>
            </a:r>
            <a:r>
              <a:rPr lang="en-IN" sz="1200" dirty="0" smtClean="0">
                <a:solidFill>
                  <a:schemeClr val="accent4"/>
                </a:solidFill>
                <a:latin typeface="Josefin Sans" panose="00000500000000000000" pitchFamily="2" charset="0"/>
              </a:rPr>
              <a:t>. </a:t>
            </a:r>
            <a:endParaRPr lang="en-IN" sz="1200" dirty="0" smtClean="0">
              <a:solidFill>
                <a:schemeClr val="accent4"/>
              </a:solidFill>
              <a:latin typeface="Josefin Sans" panose="00000500000000000000" pitchFamily="2" charset="0"/>
            </a:endParaRPr>
          </a:p>
          <a:p>
            <a:pPr marL="171450" indent="-171450">
              <a:lnSpc>
                <a:spcPts val="1400"/>
              </a:lnSpc>
              <a:spcAft>
                <a:spcPts val="1200"/>
              </a:spcAft>
              <a:buFont typeface="Arial" panose="020B0604020202020204" pitchFamily="34" charset="0"/>
              <a:buChar char="•"/>
            </a:pPr>
            <a:r>
              <a:rPr lang="en-IN" sz="1200" dirty="0" smtClean="0">
                <a:solidFill>
                  <a:schemeClr val="accent4"/>
                </a:solidFill>
                <a:latin typeface="Josefin Sans" panose="00000500000000000000" pitchFamily="2" charset="0"/>
              </a:rPr>
              <a:t>There </a:t>
            </a:r>
            <a:r>
              <a:rPr lang="en-IN" sz="1200" dirty="0">
                <a:solidFill>
                  <a:schemeClr val="accent4"/>
                </a:solidFill>
                <a:latin typeface="Josefin Sans" panose="00000500000000000000" pitchFamily="2" charset="0"/>
              </a:rPr>
              <a:t>is no </a:t>
            </a:r>
            <a:r>
              <a:rPr lang="en-IN" sz="1200" dirty="0" smtClean="0">
                <a:solidFill>
                  <a:schemeClr val="accent4"/>
                </a:solidFill>
                <a:latin typeface="Josefin Sans" panose="00000500000000000000" pitchFamily="2" charset="0"/>
              </a:rPr>
              <a:t>option </a:t>
            </a:r>
            <a:r>
              <a:rPr lang="en-IN" sz="1200" dirty="0">
                <a:solidFill>
                  <a:schemeClr val="accent4"/>
                </a:solidFill>
                <a:latin typeface="Josefin Sans" panose="00000500000000000000" pitchFamily="2" charset="0"/>
              </a:rPr>
              <a:t>to see what the day’s, week’s or month’s consumption was </a:t>
            </a:r>
            <a:r>
              <a:rPr lang="en-IN" sz="1200" dirty="0" smtClean="0">
                <a:solidFill>
                  <a:schemeClr val="accent4"/>
                </a:solidFill>
                <a:latin typeface="Josefin Sans" panose="00000500000000000000" pitchFamily="2" charset="0"/>
              </a:rPr>
              <a:t> </a:t>
            </a:r>
            <a:r>
              <a:rPr lang="en-IN" sz="1200" dirty="0">
                <a:solidFill>
                  <a:schemeClr val="accent4"/>
                </a:solidFill>
                <a:latin typeface="Josefin Sans" panose="00000500000000000000" pitchFamily="2" charset="0"/>
              </a:rPr>
              <a:t>and often these power meters are placed in an inconvenient location which makes regular viewing somewhat difficult. </a:t>
            </a:r>
            <a:endParaRPr lang="en-IN" sz="1200" dirty="0" smtClean="0">
              <a:solidFill>
                <a:schemeClr val="accent4"/>
              </a:solidFill>
              <a:latin typeface="Josefin Sans" panose="00000500000000000000" pitchFamily="2" charset="0"/>
            </a:endParaRPr>
          </a:p>
          <a:p>
            <a:pPr marL="171450" indent="-171450">
              <a:lnSpc>
                <a:spcPts val="1400"/>
              </a:lnSpc>
              <a:spcAft>
                <a:spcPts val="1200"/>
              </a:spcAft>
              <a:buFont typeface="Arial" panose="020B0604020202020204" pitchFamily="34" charset="0"/>
              <a:buChar char="•"/>
            </a:pPr>
            <a:r>
              <a:rPr lang="en-IN" sz="1200" dirty="0" smtClean="0">
                <a:solidFill>
                  <a:schemeClr val="accent4"/>
                </a:solidFill>
                <a:latin typeface="Josefin Sans" panose="00000500000000000000" pitchFamily="2" charset="0"/>
              </a:rPr>
              <a:t>These </a:t>
            </a:r>
            <a:r>
              <a:rPr lang="en-IN" sz="1200" dirty="0">
                <a:solidFill>
                  <a:schemeClr val="accent4"/>
                </a:solidFill>
                <a:latin typeface="Josefin Sans" panose="00000500000000000000" pitchFamily="2" charset="0"/>
              </a:rPr>
              <a:t>power meters also lack the ability to monitor appliances individually; thus hiding vital information about individual appliances.</a:t>
            </a:r>
            <a:endParaRPr lang="en-IN" sz="1200" dirty="0" smtClean="0">
              <a:solidFill>
                <a:schemeClr val="accent4"/>
              </a:solidFill>
              <a:latin typeface="Josefin Sans" panose="00000500000000000000" pitchFamily="2"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65584" y="3093382"/>
            <a:ext cx="1916065" cy="1916065"/>
          </a:xfrm>
          <a:prstGeom prst="rect">
            <a:avLst/>
          </a:prstGeom>
        </p:spPr>
      </p:pic>
      <p:sp>
        <p:nvSpPr>
          <p:cNvPr id="6" name="TextBox 5"/>
          <p:cNvSpPr txBox="1"/>
          <p:nvPr/>
        </p:nvSpPr>
        <p:spPr>
          <a:xfrm>
            <a:off x="4038600" y="4679950"/>
            <a:ext cx="1790700" cy="276999"/>
          </a:xfrm>
          <a:prstGeom prst="rect">
            <a:avLst/>
          </a:prstGeom>
          <a:noFill/>
        </p:spPr>
        <p:txBody>
          <a:bodyPr wrap="square" rtlCol="0">
            <a:spAutoFit/>
          </a:bodyPr>
          <a:lstStyle/>
          <a:p>
            <a:r>
              <a:rPr lang="en-US" sz="1200" dirty="0" smtClean="0">
                <a:solidFill>
                  <a:srgbClr val="616469"/>
                </a:solidFill>
                <a:latin typeface="Josefin Sans" panose="00000500000000000000" pitchFamily="2" charset="0"/>
              </a:rPr>
              <a:t>Traditional meter</a:t>
            </a:r>
            <a:endParaRPr lang="en-US" sz="1200" dirty="0">
              <a:solidFill>
                <a:srgbClr val="616469"/>
              </a:solidFill>
              <a:latin typeface="Josefin Sans" panose="00000500000000000000" pitchFamily="2" charset="0"/>
            </a:endParaRPr>
          </a:p>
        </p:txBody>
      </p:sp>
    </p:spTree>
    <p:extLst>
      <p:ext uri="{BB962C8B-B14F-4D97-AF65-F5344CB8AC3E}">
        <p14:creationId xmlns:p14="http://schemas.microsoft.com/office/powerpoint/2010/main" val="365105036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Effect transition="in" filter="fade">
                                      <p:cBhvr>
                                        <p:cTn id="19" dur="500"/>
                                        <p:tgtEl>
                                          <p:spTgt spid="12">
                                            <p:txEl>
                                              <p:pRg st="0" end="0"/>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animEffect transition="in" filter="fade">
                                      <p:cBhvr>
                                        <p:cTn id="23" dur="500"/>
                                        <p:tgtEl>
                                          <p:spTgt spid="12">
                                            <p:txEl>
                                              <p:pRg st="1" end="1"/>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animEffect transition="in" filter="fade">
                                      <p:cBhvr>
                                        <p:cTn id="27"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p:cNvSpPr txBox="1"/>
          <p:nvPr/>
        </p:nvSpPr>
        <p:spPr>
          <a:xfrm>
            <a:off x="1322272" y="1385821"/>
            <a:ext cx="6499455" cy="539891"/>
          </a:xfrm>
          <a:prstGeom prst="rect">
            <a:avLst/>
          </a:prstGeom>
          <a:noFill/>
        </p:spPr>
        <p:txBody>
          <a:bodyPr wrap="square" lIns="0" tIns="0" rIns="0" bIns="0" rtlCol="0">
            <a:spAutoFit/>
          </a:bodyPr>
          <a:lstStyle/>
          <a:p>
            <a:pPr>
              <a:lnSpc>
                <a:spcPts val="1400"/>
              </a:lnSpc>
              <a:spcAft>
                <a:spcPts val="1200"/>
              </a:spcAft>
            </a:pPr>
            <a:r>
              <a:rPr lang="en-IN" sz="1200" dirty="0" smtClean="0">
                <a:solidFill>
                  <a:schemeClr val="accent4"/>
                </a:solidFill>
                <a:latin typeface="Josefin Sans" panose="00000500000000000000" pitchFamily="2" charset="0"/>
              </a:rPr>
              <a:t>ENIMO is a energy monitor system which uses IOT to send real time readings of a appliances to the </a:t>
            </a:r>
            <a:r>
              <a:rPr lang="en-IN" sz="1200" dirty="0" smtClean="0">
                <a:solidFill>
                  <a:schemeClr val="accent4"/>
                </a:solidFill>
                <a:latin typeface="Josefin Sans" panose="00000500000000000000" pitchFamily="2" charset="0"/>
              </a:rPr>
              <a:t>cloud</a:t>
            </a:r>
            <a:r>
              <a:rPr lang="en-IN" sz="1200" dirty="0" smtClean="0">
                <a:solidFill>
                  <a:schemeClr val="accent4"/>
                </a:solidFill>
                <a:latin typeface="Josefin Sans" panose="00000500000000000000" pitchFamily="2" charset="0"/>
              </a:rPr>
              <a:t>, </a:t>
            </a:r>
            <a:r>
              <a:rPr lang="en-IN" sz="1200" dirty="0">
                <a:solidFill>
                  <a:schemeClr val="accent4"/>
                </a:solidFill>
                <a:latin typeface="Josefin Sans" panose="00000500000000000000" pitchFamily="2" charset="0"/>
              </a:rPr>
              <a:t>generate predictions and </a:t>
            </a:r>
            <a:r>
              <a:rPr lang="en-IN" sz="1200" dirty="0" smtClean="0">
                <a:solidFill>
                  <a:schemeClr val="accent4"/>
                </a:solidFill>
                <a:latin typeface="Josefin Sans" panose="00000500000000000000" pitchFamily="2" charset="0"/>
              </a:rPr>
              <a:t>the insights </a:t>
            </a:r>
            <a:r>
              <a:rPr lang="en-IN" sz="1200" dirty="0">
                <a:solidFill>
                  <a:schemeClr val="accent4"/>
                </a:solidFill>
                <a:latin typeface="Josefin Sans" panose="00000500000000000000" pitchFamily="2" charset="0"/>
              </a:rPr>
              <a:t>are displayed on dashboard </a:t>
            </a:r>
            <a:r>
              <a:rPr lang="en-IN" sz="1200" dirty="0" smtClean="0">
                <a:solidFill>
                  <a:schemeClr val="accent4"/>
                </a:solidFill>
                <a:latin typeface="Josefin Sans" panose="00000500000000000000" pitchFamily="2" charset="0"/>
              </a:rPr>
              <a:t>to help in decision making of a household.</a:t>
            </a:r>
          </a:p>
        </p:txBody>
      </p:sp>
      <p:sp>
        <p:nvSpPr>
          <p:cNvPr id="18" name="TextBox 17"/>
          <p:cNvSpPr txBox="1"/>
          <p:nvPr/>
        </p:nvSpPr>
        <p:spPr>
          <a:xfrm>
            <a:off x="594360" y="820891"/>
            <a:ext cx="7955280" cy="407804"/>
          </a:xfrm>
          <a:prstGeom prst="rect">
            <a:avLst/>
          </a:prstGeom>
          <a:noFill/>
        </p:spPr>
        <p:txBody>
          <a:bodyPr wrap="square" lIns="0" tIns="0" rIns="0" bIns="0" rtlCol="0">
            <a:spAutoFit/>
          </a:bodyPr>
          <a:lstStyle/>
          <a:p>
            <a:pPr algn="ctr">
              <a:lnSpc>
                <a:spcPts val="3200"/>
              </a:lnSpc>
            </a:pPr>
            <a:r>
              <a:rPr lang="en-US" sz="2200" b="1" cap="all" spc="50" dirty="0" smtClean="0">
                <a:solidFill>
                  <a:srgbClr val="404040"/>
                </a:solidFill>
                <a:latin typeface="Josefin Sans" panose="00000500000000000000" pitchFamily="2" charset="0"/>
              </a:rPr>
              <a:t>Our</a:t>
            </a:r>
            <a:r>
              <a:rPr lang="en-US" sz="2200" b="1" cap="all" spc="50" dirty="0" smtClean="0">
                <a:solidFill>
                  <a:schemeClr val="accent2"/>
                </a:solidFill>
                <a:latin typeface="Josefin Sans" panose="00000500000000000000" pitchFamily="2" charset="0"/>
              </a:rPr>
              <a:t> </a:t>
            </a:r>
            <a:r>
              <a:rPr lang="en-US" sz="2200" b="1" cap="all" spc="50" dirty="0" smtClean="0">
                <a:solidFill>
                  <a:srgbClr val="F53B57"/>
                </a:solidFill>
                <a:latin typeface="Josefin Sans" panose="00000500000000000000" pitchFamily="2" charset="0"/>
              </a:rPr>
              <a:t>Solution</a:t>
            </a:r>
            <a:endParaRPr lang="en-US" sz="2200" b="1" cap="all" spc="50" dirty="0">
              <a:solidFill>
                <a:srgbClr val="F53B57"/>
              </a:solidFill>
              <a:latin typeface="Josefin Sans" panose="00000500000000000000" pitchFamily="2" charset="0"/>
            </a:endParaRPr>
          </a:p>
        </p:txBody>
      </p:sp>
      <p:cxnSp>
        <p:nvCxnSpPr>
          <p:cNvPr id="19" name="Straight Connector 18"/>
          <p:cNvCxnSpPr/>
          <p:nvPr/>
        </p:nvCxnSpPr>
        <p:spPr>
          <a:xfrm>
            <a:off x="4114800" y="672100"/>
            <a:ext cx="914400" cy="0"/>
          </a:xfrm>
          <a:prstGeom prst="line">
            <a:avLst/>
          </a:prstGeom>
          <a:ln w="28575">
            <a:solidFill>
              <a:srgbClr val="FF5E57"/>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00528" y="2061802"/>
            <a:ext cx="4273321" cy="3021047"/>
          </a:xfrm>
          <a:prstGeom prst="rect">
            <a:avLst/>
          </a:prstGeom>
        </p:spPr>
      </p:pic>
    </p:spTree>
    <p:extLst>
      <p:ext uri="{BB962C8B-B14F-4D97-AF65-F5344CB8AC3E}">
        <p14:creationId xmlns:p14="http://schemas.microsoft.com/office/powerpoint/2010/main" val="288674411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fade">
                                      <p:cBhvr>
                                        <p:cTn id="15"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p:cNvSpPr txBox="1"/>
          <p:nvPr/>
        </p:nvSpPr>
        <p:spPr>
          <a:xfrm>
            <a:off x="793737" y="1768443"/>
            <a:ext cx="3518859" cy="1923604"/>
          </a:xfrm>
          <a:prstGeom prst="rect">
            <a:avLst/>
          </a:prstGeom>
          <a:noFill/>
        </p:spPr>
        <p:txBody>
          <a:bodyPr wrap="square" lIns="0" tIns="0" rIns="0" bIns="0" rtlCol="0">
            <a:spAutoFit/>
          </a:bodyPr>
          <a:lstStyle/>
          <a:p>
            <a:pPr marL="171450" indent="-171450">
              <a:lnSpc>
                <a:spcPts val="1400"/>
              </a:lnSpc>
              <a:spcAft>
                <a:spcPts val="1200"/>
              </a:spcAft>
              <a:buFont typeface="Arial" panose="020B0604020202020204" pitchFamily="34" charset="0"/>
              <a:buChar char="•"/>
            </a:pPr>
            <a:r>
              <a:rPr lang="en-IN" sz="1200" dirty="0" smtClean="0">
                <a:solidFill>
                  <a:schemeClr val="accent4"/>
                </a:solidFill>
                <a:latin typeface="Josefin Sans" panose="00000500000000000000" pitchFamily="2" charset="0"/>
              </a:rPr>
              <a:t>The major goal of ENIMO is to develop a system which is capable of tracking each and every individual appliance in the home.</a:t>
            </a:r>
            <a:endParaRPr lang="en-IN" sz="1200" dirty="0">
              <a:solidFill>
                <a:schemeClr val="accent4"/>
              </a:solidFill>
              <a:latin typeface="Josefin Sans" panose="00000500000000000000" pitchFamily="2" charset="0"/>
            </a:endParaRPr>
          </a:p>
          <a:p>
            <a:pPr marL="171450" indent="-171450">
              <a:lnSpc>
                <a:spcPts val="1400"/>
              </a:lnSpc>
              <a:spcAft>
                <a:spcPts val="1200"/>
              </a:spcAft>
              <a:buFont typeface="Arial" panose="020B0604020202020204" pitchFamily="34" charset="0"/>
              <a:buChar char="•"/>
            </a:pPr>
            <a:r>
              <a:rPr lang="en-IN" sz="1200" dirty="0" smtClean="0">
                <a:solidFill>
                  <a:schemeClr val="accent4"/>
                </a:solidFill>
                <a:latin typeface="Josefin Sans" panose="00000500000000000000" pitchFamily="2" charset="0"/>
              </a:rPr>
              <a:t>The information of these appliances is send to the server by the ENIMO hardware component installed at the main power supply of the home.</a:t>
            </a:r>
          </a:p>
          <a:p>
            <a:pPr marL="171450" indent="-171450">
              <a:lnSpc>
                <a:spcPts val="1400"/>
              </a:lnSpc>
              <a:spcAft>
                <a:spcPts val="1200"/>
              </a:spcAft>
              <a:buFont typeface="Arial" panose="020B0604020202020204" pitchFamily="34" charset="0"/>
              <a:buChar char="•"/>
            </a:pPr>
            <a:r>
              <a:rPr lang="en-IN" sz="1200" dirty="0" smtClean="0">
                <a:solidFill>
                  <a:schemeClr val="accent4"/>
                </a:solidFill>
                <a:latin typeface="Josefin Sans" panose="00000500000000000000" pitchFamily="2" charset="0"/>
              </a:rPr>
              <a:t>Now the user will be able to view all the real time insights on phone or computer just by logging in into the ENIMO dashboard</a:t>
            </a:r>
          </a:p>
        </p:txBody>
      </p:sp>
      <p:sp>
        <p:nvSpPr>
          <p:cNvPr id="18" name="TextBox 17"/>
          <p:cNvSpPr txBox="1"/>
          <p:nvPr/>
        </p:nvSpPr>
        <p:spPr>
          <a:xfrm>
            <a:off x="594360" y="812468"/>
            <a:ext cx="7955280" cy="407804"/>
          </a:xfrm>
          <a:prstGeom prst="rect">
            <a:avLst/>
          </a:prstGeom>
          <a:noFill/>
        </p:spPr>
        <p:txBody>
          <a:bodyPr wrap="square" lIns="0" tIns="0" rIns="0" bIns="0" rtlCol="0">
            <a:spAutoFit/>
          </a:bodyPr>
          <a:lstStyle/>
          <a:p>
            <a:pPr algn="ctr">
              <a:lnSpc>
                <a:spcPts val="3200"/>
              </a:lnSpc>
            </a:pPr>
            <a:r>
              <a:rPr lang="en-US" sz="2200" b="1" cap="all" spc="50" dirty="0" smtClean="0">
                <a:solidFill>
                  <a:srgbClr val="404040"/>
                </a:solidFill>
                <a:latin typeface="Josefin Sans" panose="00000500000000000000" pitchFamily="2" charset="0"/>
              </a:rPr>
              <a:t>Our</a:t>
            </a:r>
            <a:r>
              <a:rPr lang="en-US" sz="2200" b="1" cap="all" spc="50" dirty="0" smtClean="0">
                <a:solidFill>
                  <a:schemeClr val="accent2"/>
                </a:solidFill>
                <a:latin typeface="Josefin Sans" panose="00000500000000000000" pitchFamily="2" charset="0"/>
              </a:rPr>
              <a:t> </a:t>
            </a:r>
            <a:r>
              <a:rPr lang="en-US" sz="2200" b="1" cap="all" spc="50" dirty="0" smtClean="0">
                <a:solidFill>
                  <a:srgbClr val="F53B57"/>
                </a:solidFill>
                <a:latin typeface="Josefin Sans" panose="00000500000000000000" pitchFamily="2" charset="0"/>
              </a:rPr>
              <a:t>Solution</a:t>
            </a:r>
            <a:endParaRPr lang="en-US" sz="2200" b="1" cap="all" spc="50" dirty="0">
              <a:solidFill>
                <a:srgbClr val="F53B57"/>
              </a:solidFill>
              <a:latin typeface="Josefin Sans" panose="00000500000000000000" pitchFamily="2" charset="0"/>
            </a:endParaRPr>
          </a:p>
        </p:txBody>
      </p:sp>
      <p:cxnSp>
        <p:nvCxnSpPr>
          <p:cNvPr id="19" name="Straight Connector 18"/>
          <p:cNvCxnSpPr/>
          <p:nvPr/>
        </p:nvCxnSpPr>
        <p:spPr>
          <a:xfrm>
            <a:off x="4114800" y="672100"/>
            <a:ext cx="914400" cy="0"/>
          </a:xfrm>
          <a:prstGeom prst="line">
            <a:avLst/>
          </a:prstGeom>
          <a:ln w="28575">
            <a:solidFill>
              <a:srgbClr val="FF5E57"/>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73238" y="1084014"/>
            <a:ext cx="3438592" cy="3438592"/>
          </a:xfrm>
          <a:prstGeom prst="rect">
            <a:avLst/>
          </a:prstGeom>
        </p:spPr>
      </p:pic>
    </p:spTree>
    <p:extLst>
      <p:ext uri="{BB962C8B-B14F-4D97-AF65-F5344CB8AC3E}">
        <p14:creationId xmlns:p14="http://schemas.microsoft.com/office/powerpoint/2010/main" val="124812716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fade">
                                      <p:cBhvr>
                                        <p:cTn id="15" dur="500"/>
                                        <p:tgtEl>
                                          <p:spTgt spid="8">
                                            <p:txEl>
                                              <p:pRg st="0" end="0"/>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Effect transition="in" filter="fade">
                                      <p:cBhvr>
                                        <p:cTn id="19" dur="500"/>
                                        <p:tgtEl>
                                          <p:spTgt spid="8">
                                            <p:txEl>
                                              <p:pRg st="1" end="1"/>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animEffect transition="in" filter="fade">
                                      <p:cBhvr>
                                        <p:cTn id="2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594360" y="640858"/>
            <a:ext cx="7955280" cy="407804"/>
          </a:xfrm>
          <a:prstGeom prst="rect">
            <a:avLst/>
          </a:prstGeom>
          <a:noFill/>
          <a:ln>
            <a:noFill/>
          </a:ln>
        </p:spPr>
        <p:txBody>
          <a:bodyPr wrap="square" lIns="0" tIns="0" rIns="0" bIns="0" rtlCol="0">
            <a:spAutoFit/>
          </a:bodyPr>
          <a:lstStyle/>
          <a:p>
            <a:pPr>
              <a:lnSpc>
                <a:spcPts val="3200"/>
              </a:lnSpc>
            </a:pPr>
            <a:r>
              <a:rPr lang="en-US" sz="2200" b="1" cap="all" spc="50" dirty="0" smtClean="0">
                <a:solidFill>
                  <a:schemeClr val="accent1"/>
                </a:solidFill>
                <a:latin typeface="Josefin Sans" panose="00000500000000000000" pitchFamily="2" charset="0"/>
              </a:rPr>
              <a:t>Software </a:t>
            </a:r>
            <a:r>
              <a:rPr lang="en-US" sz="2200" b="1" cap="all" spc="50" dirty="0" smtClean="0">
                <a:solidFill>
                  <a:srgbClr val="F53B57"/>
                </a:solidFill>
                <a:latin typeface="Josefin Sans" panose="00000500000000000000" pitchFamily="2" charset="0"/>
              </a:rPr>
              <a:t>Contains</a:t>
            </a:r>
            <a:endParaRPr lang="en-US" sz="2200" b="1" cap="all" spc="50" dirty="0">
              <a:solidFill>
                <a:srgbClr val="F53B57"/>
              </a:solidFill>
              <a:latin typeface="Josefin Sans" panose="00000500000000000000" pitchFamily="2" charset="0"/>
            </a:endParaRPr>
          </a:p>
        </p:txBody>
      </p:sp>
      <p:grpSp>
        <p:nvGrpSpPr>
          <p:cNvPr id="3" name="Group 2"/>
          <p:cNvGrpSpPr/>
          <p:nvPr/>
        </p:nvGrpSpPr>
        <p:grpSpPr>
          <a:xfrm>
            <a:off x="998574" y="2130182"/>
            <a:ext cx="3389914" cy="1336019"/>
            <a:chOff x="5157186" y="2254417"/>
            <a:chExt cx="3389914" cy="1336019"/>
          </a:xfrm>
        </p:grpSpPr>
        <p:sp>
          <p:nvSpPr>
            <p:cNvPr id="4" name="TextBox 3"/>
            <p:cNvSpPr txBox="1"/>
            <p:nvPr/>
          </p:nvSpPr>
          <p:spPr>
            <a:xfrm>
              <a:off x="5419728" y="2254417"/>
              <a:ext cx="3127372" cy="138499"/>
            </a:xfrm>
            <a:prstGeom prst="rect">
              <a:avLst/>
            </a:prstGeom>
            <a:noFill/>
          </p:spPr>
          <p:txBody>
            <a:bodyPr wrap="square" lIns="0" tIns="0" rIns="0" bIns="0" rtlCol="0">
              <a:spAutoFit/>
            </a:bodyPr>
            <a:lstStyle/>
            <a:p>
              <a:r>
                <a:rPr lang="en-US" sz="900" b="1" spc="20" dirty="0" smtClean="0">
                  <a:solidFill>
                    <a:srgbClr val="F53B57"/>
                  </a:solidFill>
                  <a:latin typeface="Lato" panose="020F0502020204030203" pitchFamily="34" charset="0"/>
                </a:rPr>
                <a:t>Home Page </a:t>
              </a:r>
              <a:endParaRPr lang="en-US" sz="900" b="1" spc="20" dirty="0">
                <a:solidFill>
                  <a:srgbClr val="F53B57"/>
                </a:solidFill>
                <a:latin typeface="Lato" panose="020F0502020204030203" pitchFamily="34" charset="0"/>
              </a:endParaRPr>
            </a:p>
          </p:txBody>
        </p:sp>
        <p:sp>
          <p:nvSpPr>
            <p:cNvPr id="5" name="TextBox 4"/>
            <p:cNvSpPr txBox="1"/>
            <p:nvPr/>
          </p:nvSpPr>
          <p:spPr>
            <a:xfrm>
              <a:off x="5419728" y="2671715"/>
              <a:ext cx="3127372" cy="138499"/>
            </a:xfrm>
            <a:prstGeom prst="rect">
              <a:avLst/>
            </a:prstGeom>
            <a:noFill/>
          </p:spPr>
          <p:txBody>
            <a:bodyPr wrap="square" lIns="0" tIns="0" rIns="0" bIns="0" rtlCol="0">
              <a:spAutoFit/>
            </a:bodyPr>
            <a:lstStyle/>
            <a:p>
              <a:r>
                <a:rPr lang="en-US" sz="900" b="1" spc="20" dirty="0" smtClean="0">
                  <a:solidFill>
                    <a:schemeClr val="accent3"/>
                  </a:solidFill>
                  <a:latin typeface="Lato" panose="020F0502020204030203" pitchFamily="34" charset="0"/>
                </a:rPr>
                <a:t>Usage Page</a:t>
              </a:r>
              <a:endParaRPr lang="en-US" sz="900" b="1" spc="20" dirty="0">
                <a:solidFill>
                  <a:schemeClr val="accent3"/>
                </a:solidFill>
                <a:latin typeface="Lato" panose="020F0502020204030203" pitchFamily="34" charset="0"/>
              </a:endParaRPr>
            </a:p>
          </p:txBody>
        </p:sp>
        <p:sp>
          <p:nvSpPr>
            <p:cNvPr id="6" name="TextBox 5"/>
            <p:cNvSpPr txBox="1"/>
            <p:nvPr/>
          </p:nvSpPr>
          <p:spPr>
            <a:xfrm>
              <a:off x="5419728" y="3451937"/>
              <a:ext cx="3127372" cy="138499"/>
            </a:xfrm>
            <a:prstGeom prst="rect">
              <a:avLst/>
            </a:prstGeom>
            <a:noFill/>
          </p:spPr>
          <p:txBody>
            <a:bodyPr wrap="square" lIns="0" tIns="0" rIns="0" bIns="0" rtlCol="0">
              <a:spAutoFit/>
            </a:bodyPr>
            <a:lstStyle/>
            <a:p>
              <a:r>
                <a:rPr lang="en-US" sz="900" b="1" spc="20" dirty="0" smtClean="0">
                  <a:solidFill>
                    <a:schemeClr val="accent3"/>
                  </a:solidFill>
                  <a:latin typeface="Lato" panose="020F0502020204030203" pitchFamily="34" charset="0"/>
                </a:rPr>
                <a:t>History Page</a:t>
              </a:r>
              <a:endParaRPr lang="en-US" sz="900" b="1" spc="20" dirty="0">
                <a:solidFill>
                  <a:schemeClr val="accent3"/>
                </a:solidFill>
                <a:latin typeface="Lato" panose="020F0502020204030203" pitchFamily="34" charset="0"/>
              </a:endParaRPr>
            </a:p>
          </p:txBody>
        </p:sp>
        <p:sp>
          <p:nvSpPr>
            <p:cNvPr id="11" name="TextBox 10"/>
            <p:cNvSpPr txBox="1"/>
            <p:nvPr/>
          </p:nvSpPr>
          <p:spPr>
            <a:xfrm>
              <a:off x="5419728" y="3061826"/>
              <a:ext cx="3127372" cy="138499"/>
            </a:xfrm>
            <a:prstGeom prst="rect">
              <a:avLst/>
            </a:prstGeom>
            <a:noFill/>
          </p:spPr>
          <p:txBody>
            <a:bodyPr wrap="square" lIns="0" tIns="0" rIns="0" bIns="0" rtlCol="0">
              <a:spAutoFit/>
            </a:bodyPr>
            <a:lstStyle/>
            <a:p>
              <a:r>
                <a:rPr lang="en-US" sz="900" b="1" spc="20" dirty="0" smtClean="0">
                  <a:solidFill>
                    <a:schemeClr val="accent3"/>
                  </a:solidFill>
                  <a:latin typeface="Lato" panose="020F0502020204030203" pitchFamily="34" charset="0"/>
                </a:rPr>
                <a:t>Appliances Page</a:t>
              </a:r>
              <a:endParaRPr lang="en-US" sz="900" b="1" spc="20" dirty="0">
                <a:solidFill>
                  <a:schemeClr val="accent3"/>
                </a:solidFill>
                <a:latin typeface="Lato" panose="020F0502020204030203" pitchFamily="34" charset="0"/>
              </a:endParaRPr>
            </a:p>
          </p:txBody>
        </p:sp>
        <p:sp>
          <p:nvSpPr>
            <p:cNvPr id="12" name="Oval 11"/>
            <p:cNvSpPr/>
            <p:nvPr/>
          </p:nvSpPr>
          <p:spPr>
            <a:xfrm>
              <a:off x="5157186" y="3483867"/>
              <a:ext cx="85378" cy="85378"/>
            </a:xfrm>
            <a:prstGeom prst="ellipse">
              <a:avLst/>
            </a:prstGeom>
            <a:solidFill>
              <a:srgbClr val="FF5E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grpSp>
          <p:nvGrpSpPr>
            <p:cNvPr id="13" name="Group 12"/>
            <p:cNvGrpSpPr/>
            <p:nvPr/>
          </p:nvGrpSpPr>
          <p:grpSpPr>
            <a:xfrm>
              <a:off x="5157186" y="2286347"/>
              <a:ext cx="85378" cy="502676"/>
              <a:chOff x="5157186" y="2286347"/>
              <a:chExt cx="85378" cy="502676"/>
            </a:xfrm>
            <a:solidFill>
              <a:schemeClr val="accent2"/>
            </a:solidFill>
          </p:grpSpPr>
          <p:sp>
            <p:nvSpPr>
              <p:cNvPr id="14" name="Oval 13"/>
              <p:cNvSpPr/>
              <p:nvPr/>
            </p:nvSpPr>
            <p:spPr>
              <a:xfrm>
                <a:off x="5157186" y="2286347"/>
                <a:ext cx="85378" cy="85378"/>
              </a:xfrm>
              <a:prstGeom prst="ellipse">
                <a:avLst/>
              </a:prstGeom>
              <a:solidFill>
                <a:srgbClr val="FF5E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p:nvSpPr>
              <p:cNvPr id="15" name="Oval 14"/>
              <p:cNvSpPr/>
              <p:nvPr/>
            </p:nvSpPr>
            <p:spPr>
              <a:xfrm>
                <a:off x="5157186" y="2703645"/>
                <a:ext cx="85378" cy="85378"/>
              </a:xfrm>
              <a:prstGeom prst="ellipse">
                <a:avLst/>
              </a:prstGeom>
              <a:solidFill>
                <a:srgbClr val="FF5E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grpSp>
        <p:sp>
          <p:nvSpPr>
            <p:cNvPr id="16" name="Oval 15"/>
            <p:cNvSpPr/>
            <p:nvPr/>
          </p:nvSpPr>
          <p:spPr>
            <a:xfrm>
              <a:off x="5157186" y="3093756"/>
              <a:ext cx="85378" cy="85378"/>
            </a:xfrm>
            <a:prstGeom prst="ellipse">
              <a:avLst/>
            </a:prstGeom>
            <a:solidFill>
              <a:srgbClr val="FF5E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cxnSp>
          <p:nvCxnSpPr>
            <p:cNvPr id="17" name="Straight Connector 16"/>
            <p:cNvCxnSpPr/>
            <p:nvPr/>
          </p:nvCxnSpPr>
          <p:spPr>
            <a:xfrm>
              <a:off x="5199875" y="2423385"/>
              <a:ext cx="0" cy="228600"/>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199875" y="2827089"/>
              <a:ext cx="0" cy="228600"/>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199875" y="3217200"/>
              <a:ext cx="0" cy="228600"/>
            </a:xfrm>
            <a:prstGeom prst="line">
              <a:avLst/>
            </a:prstGeom>
            <a:ln w="9525"/>
          </p:spPr>
          <p:style>
            <a:lnRef idx="1">
              <a:schemeClr val="accent1"/>
            </a:lnRef>
            <a:fillRef idx="0">
              <a:schemeClr val="accent1"/>
            </a:fillRef>
            <a:effectRef idx="0">
              <a:schemeClr val="accent1"/>
            </a:effectRef>
            <a:fontRef idx="minor">
              <a:schemeClr val="tx1"/>
            </a:fontRef>
          </p:style>
        </p:cxnSp>
      </p:grpSp>
      <p:cxnSp>
        <p:nvCxnSpPr>
          <p:cNvPr id="25" name="Straight Connector 24"/>
          <p:cNvCxnSpPr/>
          <p:nvPr/>
        </p:nvCxnSpPr>
        <p:spPr>
          <a:xfrm>
            <a:off x="593725" y="492067"/>
            <a:ext cx="914400" cy="0"/>
          </a:xfrm>
          <a:prstGeom prst="line">
            <a:avLst/>
          </a:prstGeom>
          <a:ln w="28575">
            <a:solidFill>
              <a:srgbClr val="FF5E57"/>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89412" y="1346035"/>
            <a:ext cx="6098181" cy="3463124"/>
          </a:xfrm>
          <a:prstGeom prst="rect">
            <a:avLst/>
          </a:prstGeom>
        </p:spPr>
      </p:pic>
    </p:spTree>
    <p:extLst>
      <p:ext uri="{BB962C8B-B14F-4D97-AF65-F5344CB8AC3E}">
        <p14:creationId xmlns:p14="http://schemas.microsoft.com/office/powerpoint/2010/main" val="323347294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4360" y="640858"/>
            <a:ext cx="7955280" cy="407804"/>
          </a:xfrm>
          <a:prstGeom prst="rect">
            <a:avLst/>
          </a:prstGeom>
          <a:noFill/>
          <a:ln>
            <a:noFill/>
          </a:ln>
        </p:spPr>
        <p:txBody>
          <a:bodyPr wrap="square" lIns="0" tIns="0" rIns="0" bIns="0" rtlCol="0">
            <a:spAutoFit/>
          </a:bodyPr>
          <a:lstStyle/>
          <a:p>
            <a:pPr>
              <a:lnSpc>
                <a:spcPts val="3200"/>
              </a:lnSpc>
            </a:pPr>
            <a:r>
              <a:rPr lang="en-US" sz="2200" b="1" cap="all" spc="50" dirty="0" smtClean="0">
                <a:solidFill>
                  <a:schemeClr val="accent1"/>
                </a:solidFill>
                <a:latin typeface="Josefin Sans" panose="00000500000000000000" pitchFamily="2" charset="0"/>
              </a:rPr>
              <a:t>Software </a:t>
            </a:r>
            <a:r>
              <a:rPr lang="en-US" sz="2200" b="1" cap="all" spc="50" dirty="0" smtClean="0">
                <a:solidFill>
                  <a:srgbClr val="F53B57"/>
                </a:solidFill>
                <a:latin typeface="Josefin Sans" panose="00000500000000000000" pitchFamily="2" charset="0"/>
              </a:rPr>
              <a:t>Contains</a:t>
            </a:r>
            <a:endParaRPr lang="en-US" sz="2200" b="1" cap="all" spc="50" dirty="0">
              <a:solidFill>
                <a:srgbClr val="F53B57"/>
              </a:solidFill>
              <a:latin typeface="Josefin Sans" panose="00000500000000000000" pitchFamily="2" charset="0"/>
            </a:endParaRPr>
          </a:p>
        </p:txBody>
      </p:sp>
      <p:grpSp>
        <p:nvGrpSpPr>
          <p:cNvPr id="3" name="Group 2"/>
          <p:cNvGrpSpPr/>
          <p:nvPr/>
        </p:nvGrpSpPr>
        <p:grpSpPr>
          <a:xfrm>
            <a:off x="998574" y="2114814"/>
            <a:ext cx="3389914" cy="1336019"/>
            <a:chOff x="5157186" y="2254417"/>
            <a:chExt cx="3389914" cy="1336019"/>
          </a:xfrm>
        </p:grpSpPr>
        <p:sp>
          <p:nvSpPr>
            <p:cNvPr id="4" name="TextBox 3"/>
            <p:cNvSpPr txBox="1"/>
            <p:nvPr/>
          </p:nvSpPr>
          <p:spPr>
            <a:xfrm>
              <a:off x="5419728" y="2254417"/>
              <a:ext cx="3127372" cy="138499"/>
            </a:xfrm>
            <a:prstGeom prst="rect">
              <a:avLst/>
            </a:prstGeom>
            <a:noFill/>
          </p:spPr>
          <p:txBody>
            <a:bodyPr wrap="square" lIns="0" tIns="0" rIns="0" bIns="0" rtlCol="0">
              <a:spAutoFit/>
            </a:bodyPr>
            <a:lstStyle/>
            <a:p>
              <a:r>
                <a:rPr lang="en-US" sz="900" b="1" spc="20" dirty="0" smtClean="0">
                  <a:solidFill>
                    <a:srgbClr val="4B5050"/>
                  </a:solidFill>
                  <a:latin typeface="Lato" panose="020F0502020204030203" pitchFamily="34" charset="0"/>
                </a:rPr>
                <a:t>Home Page </a:t>
              </a:r>
              <a:endParaRPr lang="en-US" sz="900" b="1" spc="20" dirty="0">
                <a:solidFill>
                  <a:srgbClr val="4B5050"/>
                </a:solidFill>
                <a:latin typeface="Lato" panose="020F0502020204030203" pitchFamily="34" charset="0"/>
              </a:endParaRPr>
            </a:p>
          </p:txBody>
        </p:sp>
        <p:sp>
          <p:nvSpPr>
            <p:cNvPr id="5" name="TextBox 4"/>
            <p:cNvSpPr txBox="1"/>
            <p:nvPr/>
          </p:nvSpPr>
          <p:spPr>
            <a:xfrm>
              <a:off x="5419728" y="2671715"/>
              <a:ext cx="3127372" cy="138499"/>
            </a:xfrm>
            <a:prstGeom prst="rect">
              <a:avLst/>
            </a:prstGeom>
            <a:noFill/>
          </p:spPr>
          <p:txBody>
            <a:bodyPr wrap="square" lIns="0" tIns="0" rIns="0" bIns="0" rtlCol="0">
              <a:spAutoFit/>
            </a:bodyPr>
            <a:lstStyle/>
            <a:p>
              <a:r>
                <a:rPr lang="en-US" sz="900" b="1" spc="20" dirty="0" smtClean="0">
                  <a:solidFill>
                    <a:srgbClr val="F53B57"/>
                  </a:solidFill>
                  <a:latin typeface="Lato" panose="020F0502020204030203" pitchFamily="34" charset="0"/>
                </a:rPr>
                <a:t>Usage Page</a:t>
              </a:r>
              <a:endParaRPr lang="en-US" sz="900" b="1" spc="20" dirty="0">
                <a:solidFill>
                  <a:srgbClr val="F53B57"/>
                </a:solidFill>
                <a:latin typeface="Lato" panose="020F0502020204030203" pitchFamily="34" charset="0"/>
              </a:endParaRPr>
            </a:p>
          </p:txBody>
        </p:sp>
        <p:sp>
          <p:nvSpPr>
            <p:cNvPr id="6" name="TextBox 5"/>
            <p:cNvSpPr txBox="1"/>
            <p:nvPr/>
          </p:nvSpPr>
          <p:spPr>
            <a:xfrm>
              <a:off x="5419728" y="3451937"/>
              <a:ext cx="3127372" cy="138499"/>
            </a:xfrm>
            <a:prstGeom prst="rect">
              <a:avLst/>
            </a:prstGeom>
            <a:noFill/>
          </p:spPr>
          <p:txBody>
            <a:bodyPr wrap="square" lIns="0" tIns="0" rIns="0" bIns="0" rtlCol="0">
              <a:spAutoFit/>
            </a:bodyPr>
            <a:lstStyle/>
            <a:p>
              <a:r>
                <a:rPr lang="en-US" sz="900" b="1" spc="20" dirty="0" smtClean="0">
                  <a:solidFill>
                    <a:schemeClr val="accent3"/>
                  </a:solidFill>
                  <a:latin typeface="Lato" panose="020F0502020204030203" pitchFamily="34" charset="0"/>
                </a:rPr>
                <a:t>History Page</a:t>
              </a:r>
              <a:endParaRPr lang="en-US" sz="900" b="1" spc="20" dirty="0">
                <a:solidFill>
                  <a:schemeClr val="accent3"/>
                </a:solidFill>
                <a:latin typeface="Lato" panose="020F0502020204030203" pitchFamily="34" charset="0"/>
              </a:endParaRPr>
            </a:p>
          </p:txBody>
        </p:sp>
        <p:sp>
          <p:nvSpPr>
            <p:cNvPr id="11" name="TextBox 10"/>
            <p:cNvSpPr txBox="1"/>
            <p:nvPr/>
          </p:nvSpPr>
          <p:spPr>
            <a:xfrm>
              <a:off x="5419728" y="3061826"/>
              <a:ext cx="3127372" cy="138499"/>
            </a:xfrm>
            <a:prstGeom prst="rect">
              <a:avLst/>
            </a:prstGeom>
            <a:noFill/>
          </p:spPr>
          <p:txBody>
            <a:bodyPr wrap="square" lIns="0" tIns="0" rIns="0" bIns="0" rtlCol="0">
              <a:spAutoFit/>
            </a:bodyPr>
            <a:lstStyle/>
            <a:p>
              <a:r>
                <a:rPr lang="en-US" sz="900" b="1" spc="20" dirty="0" smtClean="0">
                  <a:solidFill>
                    <a:schemeClr val="accent3"/>
                  </a:solidFill>
                  <a:latin typeface="Lato" panose="020F0502020204030203" pitchFamily="34" charset="0"/>
                </a:rPr>
                <a:t>Appliances Page</a:t>
              </a:r>
              <a:endParaRPr lang="en-US" sz="900" b="1" spc="20" dirty="0">
                <a:solidFill>
                  <a:schemeClr val="accent3"/>
                </a:solidFill>
                <a:latin typeface="Lato" panose="020F0502020204030203" pitchFamily="34" charset="0"/>
              </a:endParaRPr>
            </a:p>
          </p:txBody>
        </p:sp>
        <p:sp>
          <p:nvSpPr>
            <p:cNvPr id="12" name="Oval 11"/>
            <p:cNvSpPr/>
            <p:nvPr/>
          </p:nvSpPr>
          <p:spPr>
            <a:xfrm>
              <a:off x="5157186" y="3483867"/>
              <a:ext cx="85378" cy="85378"/>
            </a:xfrm>
            <a:prstGeom prst="ellipse">
              <a:avLst/>
            </a:prstGeom>
            <a:solidFill>
              <a:srgbClr val="FF5E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grpSp>
          <p:nvGrpSpPr>
            <p:cNvPr id="13" name="Group 12"/>
            <p:cNvGrpSpPr/>
            <p:nvPr/>
          </p:nvGrpSpPr>
          <p:grpSpPr>
            <a:xfrm>
              <a:off x="5157186" y="2286347"/>
              <a:ext cx="85378" cy="502676"/>
              <a:chOff x="5157186" y="2286347"/>
              <a:chExt cx="85378" cy="502676"/>
            </a:xfrm>
            <a:solidFill>
              <a:schemeClr val="accent2"/>
            </a:solidFill>
          </p:grpSpPr>
          <p:sp>
            <p:nvSpPr>
              <p:cNvPr id="14" name="Oval 13"/>
              <p:cNvSpPr/>
              <p:nvPr/>
            </p:nvSpPr>
            <p:spPr>
              <a:xfrm>
                <a:off x="5157186" y="2286347"/>
                <a:ext cx="85378" cy="85378"/>
              </a:xfrm>
              <a:prstGeom prst="ellipse">
                <a:avLst/>
              </a:prstGeom>
              <a:solidFill>
                <a:srgbClr val="FF5E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p:nvSpPr>
              <p:cNvPr id="15" name="Oval 14"/>
              <p:cNvSpPr/>
              <p:nvPr/>
            </p:nvSpPr>
            <p:spPr>
              <a:xfrm>
                <a:off x="5157186" y="2703645"/>
                <a:ext cx="85378" cy="85378"/>
              </a:xfrm>
              <a:prstGeom prst="ellipse">
                <a:avLst/>
              </a:prstGeom>
              <a:solidFill>
                <a:srgbClr val="FF5E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grpSp>
        <p:sp>
          <p:nvSpPr>
            <p:cNvPr id="16" name="Oval 15"/>
            <p:cNvSpPr/>
            <p:nvPr/>
          </p:nvSpPr>
          <p:spPr>
            <a:xfrm>
              <a:off x="5157186" y="3093756"/>
              <a:ext cx="85378" cy="85378"/>
            </a:xfrm>
            <a:prstGeom prst="ellipse">
              <a:avLst/>
            </a:prstGeom>
            <a:solidFill>
              <a:srgbClr val="FF5E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cxnSp>
          <p:nvCxnSpPr>
            <p:cNvPr id="17" name="Straight Connector 16"/>
            <p:cNvCxnSpPr/>
            <p:nvPr/>
          </p:nvCxnSpPr>
          <p:spPr>
            <a:xfrm>
              <a:off x="5199875" y="2423385"/>
              <a:ext cx="0" cy="228600"/>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199875" y="2827089"/>
              <a:ext cx="0" cy="228600"/>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199875" y="3217200"/>
              <a:ext cx="0" cy="228600"/>
            </a:xfrm>
            <a:prstGeom prst="line">
              <a:avLst/>
            </a:prstGeom>
            <a:ln w="9525"/>
          </p:spPr>
          <p:style>
            <a:lnRef idx="1">
              <a:schemeClr val="accent1"/>
            </a:lnRef>
            <a:fillRef idx="0">
              <a:schemeClr val="accent1"/>
            </a:fillRef>
            <a:effectRef idx="0">
              <a:schemeClr val="accent1"/>
            </a:effectRef>
            <a:fontRef idx="minor">
              <a:schemeClr val="tx1"/>
            </a:fontRef>
          </p:style>
        </p:cxnSp>
      </p:grpSp>
      <p:cxnSp>
        <p:nvCxnSpPr>
          <p:cNvPr id="25" name="Straight Connector 24"/>
          <p:cNvCxnSpPr/>
          <p:nvPr/>
        </p:nvCxnSpPr>
        <p:spPr>
          <a:xfrm>
            <a:off x="593725" y="492067"/>
            <a:ext cx="914400" cy="0"/>
          </a:xfrm>
          <a:prstGeom prst="line">
            <a:avLst/>
          </a:prstGeom>
          <a:ln w="28575">
            <a:solidFill>
              <a:srgbClr val="FF5E57"/>
            </a:solidFill>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044" y="1335272"/>
            <a:ext cx="6131857" cy="3469517"/>
          </a:xfrm>
          <a:prstGeom prst="rect">
            <a:avLst/>
          </a:prstGeom>
        </p:spPr>
      </p:pic>
    </p:spTree>
    <p:extLst>
      <p:ext uri="{BB962C8B-B14F-4D97-AF65-F5344CB8AC3E}">
        <p14:creationId xmlns:p14="http://schemas.microsoft.com/office/powerpoint/2010/main" val="305302005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4360" y="640858"/>
            <a:ext cx="7955280" cy="407804"/>
          </a:xfrm>
          <a:prstGeom prst="rect">
            <a:avLst/>
          </a:prstGeom>
          <a:noFill/>
          <a:ln>
            <a:noFill/>
          </a:ln>
        </p:spPr>
        <p:txBody>
          <a:bodyPr wrap="square" lIns="0" tIns="0" rIns="0" bIns="0" rtlCol="0">
            <a:spAutoFit/>
          </a:bodyPr>
          <a:lstStyle/>
          <a:p>
            <a:pPr>
              <a:lnSpc>
                <a:spcPts val="3200"/>
              </a:lnSpc>
            </a:pPr>
            <a:r>
              <a:rPr lang="en-US" sz="2200" b="1" cap="all" spc="50" dirty="0" smtClean="0">
                <a:solidFill>
                  <a:schemeClr val="accent1"/>
                </a:solidFill>
                <a:latin typeface="Josefin Sans" panose="00000500000000000000" pitchFamily="2" charset="0"/>
              </a:rPr>
              <a:t>Software </a:t>
            </a:r>
            <a:r>
              <a:rPr lang="en-US" sz="2200" b="1" cap="all" spc="50" dirty="0" smtClean="0">
                <a:solidFill>
                  <a:srgbClr val="F53B57"/>
                </a:solidFill>
                <a:latin typeface="Josefin Sans" panose="00000500000000000000" pitchFamily="2" charset="0"/>
              </a:rPr>
              <a:t>Contains</a:t>
            </a:r>
            <a:endParaRPr lang="en-US" sz="2200" b="1" cap="all" spc="50" dirty="0">
              <a:solidFill>
                <a:srgbClr val="F53B57"/>
              </a:solidFill>
              <a:latin typeface="Josefin Sans" panose="00000500000000000000" pitchFamily="2" charset="0"/>
            </a:endParaRPr>
          </a:p>
        </p:txBody>
      </p:sp>
      <p:grpSp>
        <p:nvGrpSpPr>
          <p:cNvPr id="3" name="Group 2"/>
          <p:cNvGrpSpPr/>
          <p:nvPr/>
        </p:nvGrpSpPr>
        <p:grpSpPr>
          <a:xfrm>
            <a:off x="998574" y="2114814"/>
            <a:ext cx="3389914" cy="1336019"/>
            <a:chOff x="5157186" y="2254417"/>
            <a:chExt cx="3389914" cy="1336019"/>
          </a:xfrm>
        </p:grpSpPr>
        <p:sp>
          <p:nvSpPr>
            <p:cNvPr id="4" name="TextBox 3"/>
            <p:cNvSpPr txBox="1"/>
            <p:nvPr/>
          </p:nvSpPr>
          <p:spPr>
            <a:xfrm>
              <a:off x="5419728" y="2254417"/>
              <a:ext cx="3127372" cy="138499"/>
            </a:xfrm>
            <a:prstGeom prst="rect">
              <a:avLst/>
            </a:prstGeom>
            <a:noFill/>
          </p:spPr>
          <p:txBody>
            <a:bodyPr wrap="square" lIns="0" tIns="0" rIns="0" bIns="0" rtlCol="0">
              <a:spAutoFit/>
            </a:bodyPr>
            <a:lstStyle/>
            <a:p>
              <a:r>
                <a:rPr lang="en-US" sz="900" b="1" spc="20" dirty="0" smtClean="0">
                  <a:solidFill>
                    <a:srgbClr val="4B5050"/>
                  </a:solidFill>
                  <a:latin typeface="Lato" panose="020F0502020204030203" pitchFamily="34" charset="0"/>
                </a:rPr>
                <a:t>Home Page </a:t>
              </a:r>
              <a:endParaRPr lang="en-US" sz="900" b="1" spc="20" dirty="0">
                <a:solidFill>
                  <a:srgbClr val="4B5050"/>
                </a:solidFill>
                <a:latin typeface="Lato" panose="020F0502020204030203" pitchFamily="34" charset="0"/>
              </a:endParaRPr>
            </a:p>
          </p:txBody>
        </p:sp>
        <p:sp>
          <p:nvSpPr>
            <p:cNvPr id="5" name="TextBox 4"/>
            <p:cNvSpPr txBox="1"/>
            <p:nvPr/>
          </p:nvSpPr>
          <p:spPr>
            <a:xfrm>
              <a:off x="5419728" y="2671715"/>
              <a:ext cx="3127372" cy="138499"/>
            </a:xfrm>
            <a:prstGeom prst="rect">
              <a:avLst/>
            </a:prstGeom>
            <a:noFill/>
          </p:spPr>
          <p:txBody>
            <a:bodyPr wrap="square" lIns="0" tIns="0" rIns="0" bIns="0" rtlCol="0">
              <a:spAutoFit/>
            </a:bodyPr>
            <a:lstStyle/>
            <a:p>
              <a:r>
                <a:rPr lang="en-US" sz="900" b="1" spc="20" dirty="0" smtClean="0">
                  <a:solidFill>
                    <a:schemeClr val="accent3"/>
                  </a:solidFill>
                  <a:latin typeface="Lato" panose="020F0502020204030203" pitchFamily="34" charset="0"/>
                </a:rPr>
                <a:t>Usage Page</a:t>
              </a:r>
              <a:endParaRPr lang="en-US" sz="900" b="1" spc="20" dirty="0">
                <a:solidFill>
                  <a:schemeClr val="accent3"/>
                </a:solidFill>
                <a:latin typeface="Lato" panose="020F0502020204030203" pitchFamily="34" charset="0"/>
              </a:endParaRPr>
            </a:p>
          </p:txBody>
        </p:sp>
        <p:sp>
          <p:nvSpPr>
            <p:cNvPr id="6" name="TextBox 5"/>
            <p:cNvSpPr txBox="1"/>
            <p:nvPr/>
          </p:nvSpPr>
          <p:spPr>
            <a:xfrm>
              <a:off x="5419728" y="3451937"/>
              <a:ext cx="3127372" cy="138499"/>
            </a:xfrm>
            <a:prstGeom prst="rect">
              <a:avLst/>
            </a:prstGeom>
            <a:noFill/>
          </p:spPr>
          <p:txBody>
            <a:bodyPr wrap="square" lIns="0" tIns="0" rIns="0" bIns="0" rtlCol="0">
              <a:spAutoFit/>
            </a:bodyPr>
            <a:lstStyle/>
            <a:p>
              <a:r>
                <a:rPr lang="en-US" sz="900" b="1" spc="20" dirty="0" smtClean="0">
                  <a:solidFill>
                    <a:schemeClr val="accent3"/>
                  </a:solidFill>
                  <a:latin typeface="Lato" panose="020F0502020204030203" pitchFamily="34" charset="0"/>
                </a:rPr>
                <a:t>History Page</a:t>
              </a:r>
              <a:endParaRPr lang="en-US" sz="900" b="1" spc="20" dirty="0">
                <a:solidFill>
                  <a:schemeClr val="accent3"/>
                </a:solidFill>
                <a:latin typeface="Lato" panose="020F0502020204030203" pitchFamily="34" charset="0"/>
              </a:endParaRPr>
            </a:p>
          </p:txBody>
        </p:sp>
        <p:sp>
          <p:nvSpPr>
            <p:cNvPr id="11" name="TextBox 10"/>
            <p:cNvSpPr txBox="1"/>
            <p:nvPr/>
          </p:nvSpPr>
          <p:spPr>
            <a:xfrm>
              <a:off x="5419728" y="3061826"/>
              <a:ext cx="3127372" cy="138499"/>
            </a:xfrm>
            <a:prstGeom prst="rect">
              <a:avLst/>
            </a:prstGeom>
            <a:noFill/>
          </p:spPr>
          <p:txBody>
            <a:bodyPr wrap="square" lIns="0" tIns="0" rIns="0" bIns="0" rtlCol="0">
              <a:spAutoFit/>
            </a:bodyPr>
            <a:lstStyle/>
            <a:p>
              <a:r>
                <a:rPr lang="en-US" sz="900" b="1" spc="20" dirty="0" smtClean="0">
                  <a:solidFill>
                    <a:srgbClr val="F53B57"/>
                  </a:solidFill>
                  <a:latin typeface="Lato" panose="020F0502020204030203" pitchFamily="34" charset="0"/>
                </a:rPr>
                <a:t>Appliances Page</a:t>
              </a:r>
              <a:endParaRPr lang="en-US" sz="900" b="1" spc="20" dirty="0">
                <a:solidFill>
                  <a:srgbClr val="F53B57"/>
                </a:solidFill>
                <a:latin typeface="Lato" panose="020F0502020204030203" pitchFamily="34" charset="0"/>
              </a:endParaRPr>
            </a:p>
          </p:txBody>
        </p:sp>
        <p:sp>
          <p:nvSpPr>
            <p:cNvPr id="12" name="Oval 11"/>
            <p:cNvSpPr/>
            <p:nvPr/>
          </p:nvSpPr>
          <p:spPr>
            <a:xfrm>
              <a:off x="5157186" y="3483867"/>
              <a:ext cx="85378" cy="85378"/>
            </a:xfrm>
            <a:prstGeom prst="ellipse">
              <a:avLst/>
            </a:prstGeom>
            <a:solidFill>
              <a:srgbClr val="FF5E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grpSp>
          <p:nvGrpSpPr>
            <p:cNvPr id="13" name="Group 12"/>
            <p:cNvGrpSpPr/>
            <p:nvPr/>
          </p:nvGrpSpPr>
          <p:grpSpPr>
            <a:xfrm>
              <a:off x="5157186" y="2286347"/>
              <a:ext cx="85378" cy="502676"/>
              <a:chOff x="5157186" y="2286347"/>
              <a:chExt cx="85378" cy="502676"/>
            </a:xfrm>
            <a:solidFill>
              <a:schemeClr val="accent2"/>
            </a:solidFill>
          </p:grpSpPr>
          <p:sp>
            <p:nvSpPr>
              <p:cNvPr id="14" name="Oval 13"/>
              <p:cNvSpPr/>
              <p:nvPr/>
            </p:nvSpPr>
            <p:spPr>
              <a:xfrm>
                <a:off x="5157186" y="2286347"/>
                <a:ext cx="85378" cy="85378"/>
              </a:xfrm>
              <a:prstGeom prst="ellipse">
                <a:avLst/>
              </a:prstGeom>
              <a:solidFill>
                <a:srgbClr val="FF5E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p:nvSpPr>
              <p:cNvPr id="15" name="Oval 14"/>
              <p:cNvSpPr/>
              <p:nvPr/>
            </p:nvSpPr>
            <p:spPr>
              <a:xfrm>
                <a:off x="5157186" y="2703645"/>
                <a:ext cx="85378" cy="85378"/>
              </a:xfrm>
              <a:prstGeom prst="ellipse">
                <a:avLst/>
              </a:prstGeom>
              <a:solidFill>
                <a:srgbClr val="FF5E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grpSp>
        <p:sp>
          <p:nvSpPr>
            <p:cNvPr id="16" name="Oval 15"/>
            <p:cNvSpPr/>
            <p:nvPr/>
          </p:nvSpPr>
          <p:spPr>
            <a:xfrm>
              <a:off x="5157186" y="3093756"/>
              <a:ext cx="85378" cy="85378"/>
            </a:xfrm>
            <a:prstGeom prst="ellipse">
              <a:avLst/>
            </a:prstGeom>
            <a:solidFill>
              <a:srgbClr val="FF5E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cxnSp>
          <p:nvCxnSpPr>
            <p:cNvPr id="17" name="Straight Connector 16"/>
            <p:cNvCxnSpPr/>
            <p:nvPr/>
          </p:nvCxnSpPr>
          <p:spPr>
            <a:xfrm>
              <a:off x="5199875" y="2423385"/>
              <a:ext cx="0" cy="228600"/>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199875" y="2827089"/>
              <a:ext cx="0" cy="228600"/>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199875" y="3217200"/>
              <a:ext cx="0" cy="228600"/>
            </a:xfrm>
            <a:prstGeom prst="line">
              <a:avLst/>
            </a:prstGeom>
            <a:ln w="9525"/>
          </p:spPr>
          <p:style>
            <a:lnRef idx="1">
              <a:schemeClr val="accent1"/>
            </a:lnRef>
            <a:fillRef idx="0">
              <a:schemeClr val="accent1"/>
            </a:fillRef>
            <a:effectRef idx="0">
              <a:schemeClr val="accent1"/>
            </a:effectRef>
            <a:fontRef idx="minor">
              <a:schemeClr val="tx1"/>
            </a:fontRef>
          </p:style>
        </p:cxnSp>
      </p:grpSp>
      <p:cxnSp>
        <p:nvCxnSpPr>
          <p:cNvPr id="25" name="Straight Connector 24"/>
          <p:cNvCxnSpPr/>
          <p:nvPr/>
        </p:nvCxnSpPr>
        <p:spPr>
          <a:xfrm>
            <a:off x="593725" y="492067"/>
            <a:ext cx="914400" cy="0"/>
          </a:xfrm>
          <a:prstGeom prst="line">
            <a:avLst/>
          </a:prstGeom>
          <a:ln w="28575">
            <a:solidFill>
              <a:srgbClr val="FF5E57"/>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9980" y="1327052"/>
            <a:ext cx="6166657" cy="3467339"/>
          </a:xfrm>
          <a:prstGeom prst="rect">
            <a:avLst/>
          </a:prstGeom>
        </p:spPr>
      </p:pic>
    </p:spTree>
    <p:extLst>
      <p:ext uri="{BB962C8B-B14F-4D97-AF65-F5344CB8AC3E}">
        <p14:creationId xmlns:p14="http://schemas.microsoft.com/office/powerpoint/2010/main" val="393168491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4360" y="640858"/>
            <a:ext cx="7955280" cy="407804"/>
          </a:xfrm>
          <a:prstGeom prst="rect">
            <a:avLst/>
          </a:prstGeom>
          <a:noFill/>
          <a:ln>
            <a:noFill/>
          </a:ln>
        </p:spPr>
        <p:txBody>
          <a:bodyPr wrap="square" lIns="0" tIns="0" rIns="0" bIns="0" rtlCol="0">
            <a:spAutoFit/>
          </a:bodyPr>
          <a:lstStyle/>
          <a:p>
            <a:pPr>
              <a:lnSpc>
                <a:spcPts val="3200"/>
              </a:lnSpc>
            </a:pPr>
            <a:r>
              <a:rPr lang="en-US" sz="2200" b="1" cap="all" spc="50" dirty="0" smtClean="0">
                <a:solidFill>
                  <a:schemeClr val="accent1"/>
                </a:solidFill>
                <a:latin typeface="Josefin Sans" panose="00000500000000000000" pitchFamily="2" charset="0"/>
              </a:rPr>
              <a:t>Software </a:t>
            </a:r>
            <a:r>
              <a:rPr lang="en-US" sz="2200" b="1" cap="all" spc="50" dirty="0" smtClean="0">
                <a:solidFill>
                  <a:srgbClr val="F53B57"/>
                </a:solidFill>
                <a:latin typeface="Josefin Sans" panose="00000500000000000000" pitchFamily="2" charset="0"/>
              </a:rPr>
              <a:t>Contains</a:t>
            </a:r>
            <a:endParaRPr lang="en-US" sz="2200" b="1" cap="all" spc="50" dirty="0">
              <a:solidFill>
                <a:srgbClr val="F53B57"/>
              </a:solidFill>
              <a:latin typeface="Josefin Sans" panose="00000500000000000000" pitchFamily="2" charset="0"/>
            </a:endParaRPr>
          </a:p>
        </p:txBody>
      </p:sp>
      <p:grpSp>
        <p:nvGrpSpPr>
          <p:cNvPr id="3" name="Group 2"/>
          <p:cNvGrpSpPr/>
          <p:nvPr/>
        </p:nvGrpSpPr>
        <p:grpSpPr>
          <a:xfrm>
            <a:off x="998574" y="2114814"/>
            <a:ext cx="3389914" cy="1336019"/>
            <a:chOff x="5157186" y="2254417"/>
            <a:chExt cx="3389914" cy="1336019"/>
          </a:xfrm>
        </p:grpSpPr>
        <p:sp>
          <p:nvSpPr>
            <p:cNvPr id="4" name="TextBox 3"/>
            <p:cNvSpPr txBox="1"/>
            <p:nvPr/>
          </p:nvSpPr>
          <p:spPr>
            <a:xfrm>
              <a:off x="5419728" y="2254417"/>
              <a:ext cx="3127372" cy="138499"/>
            </a:xfrm>
            <a:prstGeom prst="rect">
              <a:avLst/>
            </a:prstGeom>
            <a:noFill/>
          </p:spPr>
          <p:txBody>
            <a:bodyPr wrap="square" lIns="0" tIns="0" rIns="0" bIns="0" rtlCol="0">
              <a:spAutoFit/>
            </a:bodyPr>
            <a:lstStyle/>
            <a:p>
              <a:r>
                <a:rPr lang="en-US" sz="900" b="1" spc="20" dirty="0" smtClean="0">
                  <a:solidFill>
                    <a:srgbClr val="4B5050"/>
                  </a:solidFill>
                  <a:latin typeface="Lato" panose="020F0502020204030203" pitchFamily="34" charset="0"/>
                </a:rPr>
                <a:t>Home Page </a:t>
              </a:r>
              <a:endParaRPr lang="en-US" sz="900" b="1" spc="20" dirty="0">
                <a:solidFill>
                  <a:srgbClr val="4B5050"/>
                </a:solidFill>
                <a:latin typeface="Lato" panose="020F0502020204030203" pitchFamily="34" charset="0"/>
              </a:endParaRPr>
            </a:p>
          </p:txBody>
        </p:sp>
        <p:sp>
          <p:nvSpPr>
            <p:cNvPr id="5" name="TextBox 4"/>
            <p:cNvSpPr txBox="1"/>
            <p:nvPr/>
          </p:nvSpPr>
          <p:spPr>
            <a:xfrm>
              <a:off x="5419728" y="2671715"/>
              <a:ext cx="3127372" cy="138499"/>
            </a:xfrm>
            <a:prstGeom prst="rect">
              <a:avLst/>
            </a:prstGeom>
            <a:noFill/>
          </p:spPr>
          <p:txBody>
            <a:bodyPr wrap="square" lIns="0" tIns="0" rIns="0" bIns="0" rtlCol="0">
              <a:spAutoFit/>
            </a:bodyPr>
            <a:lstStyle/>
            <a:p>
              <a:r>
                <a:rPr lang="en-US" sz="900" b="1" spc="20" dirty="0" smtClean="0">
                  <a:solidFill>
                    <a:schemeClr val="accent3"/>
                  </a:solidFill>
                  <a:latin typeface="Lato" panose="020F0502020204030203" pitchFamily="34" charset="0"/>
                </a:rPr>
                <a:t>Usage Page</a:t>
              </a:r>
              <a:endParaRPr lang="en-US" sz="900" b="1" spc="20" dirty="0">
                <a:solidFill>
                  <a:schemeClr val="accent3"/>
                </a:solidFill>
                <a:latin typeface="Lato" panose="020F0502020204030203" pitchFamily="34" charset="0"/>
              </a:endParaRPr>
            </a:p>
          </p:txBody>
        </p:sp>
        <p:sp>
          <p:nvSpPr>
            <p:cNvPr id="6" name="TextBox 5"/>
            <p:cNvSpPr txBox="1"/>
            <p:nvPr/>
          </p:nvSpPr>
          <p:spPr>
            <a:xfrm>
              <a:off x="5419728" y="3451937"/>
              <a:ext cx="3127372" cy="138499"/>
            </a:xfrm>
            <a:prstGeom prst="rect">
              <a:avLst/>
            </a:prstGeom>
            <a:noFill/>
          </p:spPr>
          <p:txBody>
            <a:bodyPr wrap="square" lIns="0" tIns="0" rIns="0" bIns="0" rtlCol="0">
              <a:spAutoFit/>
            </a:bodyPr>
            <a:lstStyle/>
            <a:p>
              <a:r>
                <a:rPr lang="en-US" sz="900" b="1" spc="20" dirty="0" smtClean="0">
                  <a:solidFill>
                    <a:srgbClr val="F53B57"/>
                  </a:solidFill>
                  <a:latin typeface="Lato" panose="020F0502020204030203" pitchFamily="34" charset="0"/>
                </a:rPr>
                <a:t>History Page</a:t>
              </a:r>
              <a:endParaRPr lang="en-US" sz="900" b="1" spc="20" dirty="0">
                <a:solidFill>
                  <a:srgbClr val="F53B57"/>
                </a:solidFill>
                <a:latin typeface="Lato" panose="020F0502020204030203" pitchFamily="34" charset="0"/>
              </a:endParaRPr>
            </a:p>
          </p:txBody>
        </p:sp>
        <p:sp>
          <p:nvSpPr>
            <p:cNvPr id="11" name="TextBox 10"/>
            <p:cNvSpPr txBox="1"/>
            <p:nvPr/>
          </p:nvSpPr>
          <p:spPr>
            <a:xfrm>
              <a:off x="5419728" y="3061826"/>
              <a:ext cx="3127372" cy="138499"/>
            </a:xfrm>
            <a:prstGeom prst="rect">
              <a:avLst/>
            </a:prstGeom>
            <a:noFill/>
          </p:spPr>
          <p:txBody>
            <a:bodyPr wrap="square" lIns="0" tIns="0" rIns="0" bIns="0" rtlCol="0">
              <a:spAutoFit/>
            </a:bodyPr>
            <a:lstStyle/>
            <a:p>
              <a:r>
                <a:rPr lang="en-US" sz="900" b="1" spc="20" dirty="0" smtClean="0">
                  <a:solidFill>
                    <a:schemeClr val="accent3"/>
                  </a:solidFill>
                  <a:latin typeface="Lato" panose="020F0502020204030203" pitchFamily="34" charset="0"/>
                </a:rPr>
                <a:t>Appliances Page</a:t>
              </a:r>
              <a:endParaRPr lang="en-US" sz="900" b="1" spc="20" dirty="0">
                <a:solidFill>
                  <a:schemeClr val="accent3"/>
                </a:solidFill>
                <a:latin typeface="Lato" panose="020F0502020204030203" pitchFamily="34" charset="0"/>
              </a:endParaRPr>
            </a:p>
          </p:txBody>
        </p:sp>
        <p:sp>
          <p:nvSpPr>
            <p:cNvPr id="12" name="Oval 11"/>
            <p:cNvSpPr/>
            <p:nvPr/>
          </p:nvSpPr>
          <p:spPr>
            <a:xfrm>
              <a:off x="5157186" y="3483867"/>
              <a:ext cx="85378" cy="85378"/>
            </a:xfrm>
            <a:prstGeom prst="ellipse">
              <a:avLst/>
            </a:prstGeom>
            <a:solidFill>
              <a:srgbClr val="FF5E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grpSp>
          <p:nvGrpSpPr>
            <p:cNvPr id="13" name="Group 12"/>
            <p:cNvGrpSpPr/>
            <p:nvPr/>
          </p:nvGrpSpPr>
          <p:grpSpPr>
            <a:xfrm>
              <a:off x="5157186" y="2286347"/>
              <a:ext cx="85378" cy="502676"/>
              <a:chOff x="5157186" y="2286347"/>
              <a:chExt cx="85378" cy="502676"/>
            </a:xfrm>
            <a:solidFill>
              <a:schemeClr val="accent2"/>
            </a:solidFill>
          </p:grpSpPr>
          <p:sp>
            <p:nvSpPr>
              <p:cNvPr id="14" name="Oval 13"/>
              <p:cNvSpPr/>
              <p:nvPr/>
            </p:nvSpPr>
            <p:spPr>
              <a:xfrm>
                <a:off x="5157186" y="2286347"/>
                <a:ext cx="85378" cy="85378"/>
              </a:xfrm>
              <a:prstGeom prst="ellipse">
                <a:avLst/>
              </a:prstGeom>
              <a:solidFill>
                <a:srgbClr val="FF5E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p:nvSpPr>
              <p:cNvPr id="15" name="Oval 14"/>
              <p:cNvSpPr/>
              <p:nvPr/>
            </p:nvSpPr>
            <p:spPr>
              <a:xfrm>
                <a:off x="5157186" y="2703645"/>
                <a:ext cx="85378" cy="85378"/>
              </a:xfrm>
              <a:prstGeom prst="ellipse">
                <a:avLst/>
              </a:prstGeom>
              <a:solidFill>
                <a:srgbClr val="FF5E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grpSp>
        <p:sp>
          <p:nvSpPr>
            <p:cNvPr id="16" name="Oval 15"/>
            <p:cNvSpPr/>
            <p:nvPr/>
          </p:nvSpPr>
          <p:spPr>
            <a:xfrm>
              <a:off x="5157186" y="3093756"/>
              <a:ext cx="85378" cy="85378"/>
            </a:xfrm>
            <a:prstGeom prst="ellipse">
              <a:avLst/>
            </a:prstGeom>
            <a:solidFill>
              <a:srgbClr val="FF5E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cxnSp>
          <p:nvCxnSpPr>
            <p:cNvPr id="17" name="Straight Connector 16"/>
            <p:cNvCxnSpPr/>
            <p:nvPr/>
          </p:nvCxnSpPr>
          <p:spPr>
            <a:xfrm>
              <a:off x="5199875" y="2423385"/>
              <a:ext cx="0" cy="228600"/>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199875" y="2827089"/>
              <a:ext cx="0" cy="228600"/>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199875" y="3217200"/>
              <a:ext cx="0" cy="228600"/>
            </a:xfrm>
            <a:prstGeom prst="line">
              <a:avLst/>
            </a:prstGeom>
            <a:ln w="9525"/>
          </p:spPr>
          <p:style>
            <a:lnRef idx="1">
              <a:schemeClr val="accent1"/>
            </a:lnRef>
            <a:fillRef idx="0">
              <a:schemeClr val="accent1"/>
            </a:fillRef>
            <a:effectRef idx="0">
              <a:schemeClr val="accent1"/>
            </a:effectRef>
            <a:fontRef idx="minor">
              <a:schemeClr val="tx1"/>
            </a:fontRef>
          </p:style>
        </p:cxnSp>
      </p:grpSp>
      <p:cxnSp>
        <p:nvCxnSpPr>
          <p:cNvPr id="25" name="Straight Connector 24"/>
          <p:cNvCxnSpPr/>
          <p:nvPr/>
        </p:nvCxnSpPr>
        <p:spPr>
          <a:xfrm>
            <a:off x="593725" y="492067"/>
            <a:ext cx="914400" cy="0"/>
          </a:xfrm>
          <a:prstGeom prst="line">
            <a:avLst/>
          </a:prstGeom>
          <a:ln w="28575">
            <a:solidFill>
              <a:srgbClr val="FF5E57"/>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8047" y="1293788"/>
            <a:ext cx="6301812" cy="3543333"/>
          </a:xfrm>
          <a:prstGeom prst="rect">
            <a:avLst/>
          </a:prstGeom>
        </p:spPr>
      </p:pic>
    </p:spTree>
    <p:extLst>
      <p:ext uri="{BB962C8B-B14F-4D97-AF65-F5344CB8AC3E}">
        <p14:creationId xmlns:p14="http://schemas.microsoft.com/office/powerpoint/2010/main" val="294528728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a:latin typeface="Josefin Sans" panose="00000500000000000000" pitchFamily="2" charset="0"/>
              </a:rPr>
              <a:t>TECHNOLOGIES </a:t>
            </a:r>
            <a:r>
              <a:rPr lang="en-US" b="1" dirty="0">
                <a:solidFill>
                  <a:srgbClr val="F53B57"/>
                </a:solidFill>
                <a:latin typeface="Josefin Sans" panose="00000500000000000000" pitchFamily="2" charset="0"/>
              </a:rPr>
              <a:t>STACK</a:t>
            </a:r>
          </a:p>
        </p:txBody>
      </p:sp>
      <p:grpSp>
        <p:nvGrpSpPr>
          <p:cNvPr id="13" name="Group 12"/>
          <p:cNvGrpSpPr/>
          <p:nvPr/>
        </p:nvGrpSpPr>
        <p:grpSpPr>
          <a:xfrm>
            <a:off x="1290469" y="1706160"/>
            <a:ext cx="2878258" cy="1047958"/>
            <a:chOff x="1290469" y="1543051"/>
            <a:chExt cx="2878258" cy="1047958"/>
          </a:xfrm>
        </p:grpSpPr>
        <p:sp>
          <p:nvSpPr>
            <p:cNvPr id="5" name="TextBox 4"/>
            <p:cNvSpPr txBox="1"/>
            <p:nvPr/>
          </p:nvSpPr>
          <p:spPr>
            <a:xfrm>
              <a:off x="1293985" y="1757447"/>
              <a:ext cx="2872076" cy="833562"/>
            </a:xfrm>
            <a:prstGeom prst="rect">
              <a:avLst/>
            </a:prstGeom>
            <a:noFill/>
          </p:spPr>
          <p:txBody>
            <a:bodyPr wrap="square" lIns="0" tIns="0" rIns="0" bIns="0" rtlCol="0">
              <a:spAutoFit/>
            </a:bodyPr>
            <a:lstStyle/>
            <a:p>
              <a:pPr algn="just">
                <a:lnSpc>
                  <a:spcPts val="1300"/>
                </a:lnSpc>
                <a:spcAft>
                  <a:spcPts val="600"/>
                </a:spcAft>
              </a:pPr>
              <a:r>
                <a:rPr lang="en-IN" sz="1200" dirty="0">
                  <a:solidFill>
                    <a:schemeClr val="accent4"/>
                  </a:solidFill>
                  <a:latin typeface="Lato" panose="020F0502020204030203" pitchFamily="34" charset="0"/>
                </a:rPr>
                <a:t>We will be making an android application and </a:t>
              </a:r>
              <a:r>
                <a:rPr lang="en-IN" sz="1200" dirty="0" smtClean="0">
                  <a:solidFill>
                    <a:schemeClr val="accent4"/>
                  </a:solidFill>
                  <a:latin typeface="Lato" panose="020F0502020204030203" pitchFamily="34" charset="0"/>
                </a:rPr>
                <a:t>website for </a:t>
              </a:r>
              <a:r>
                <a:rPr lang="en-IN" sz="1200" dirty="0">
                  <a:solidFill>
                    <a:schemeClr val="accent4"/>
                  </a:solidFill>
                  <a:latin typeface="Lato" panose="020F0502020204030203" pitchFamily="34" charset="0"/>
                </a:rPr>
                <a:t>the user to work with the ZENCO. So, we are </a:t>
              </a:r>
              <a:r>
                <a:rPr lang="en-IN" sz="1200" dirty="0" smtClean="0">
                  <a:solidFill>
                    <a:schemeClr val="accent4"/>
                  </a:solidFill>
                  <a:latin typeface="Lato" panose="020F0502020204030203" pitchFamily="34" charset="0"/>
                </a:rPr>
                <a:t>going to </a:t>
              </a:r>
              <a:r>
                <a:rPr lang="en-IN" sz="1200" dirty="0">
                  <a:solidFill>
                    <a:schemeClr val="accent4"/>
                  </a:solidFill>
                  <a:latin typeface="Lato" panose="020F0502020204030203" pitchFamily="34" charset="0"/>
                </a:rPr>
                <a:t>use different technologies such as JS,PHP, SASS </a:t>
              </a:r>
              <a:r>
                <a:rPr lang="en-IN" sz="1200" dirty="0" smtClean="0">
                  <a:solidFill>
                    <a:schemeClr val="accent4"/>
                  </a:solidFill>
                  <a:latin typeface="Lato" panose="020F0502020204030203" pitchFamily="34" charset="0"/>
                </a:rPr>
                <a:t>for the </a:t>
              </a:r>
              <a:r>
                <a:rPr lang="en-IN" sz="1200" dirty="0">
                  <a:solidFill>
                    <a:schemeClr val="accent4"/>
                  </a:solidFill>
                  <a:latin typeface="Lato" panose="020F0502020204030203" pitchFamily="34" charset="0"/>
                </a:rPr>
                <a:t>website and </a:t>
              </a:r>
              <a:r>
                <a:rPr lang="en-IN" sz="1200" dirty="0" err="1">
                  <a:solidFill>
                    <a:schemeClr val="accent4"/>
                  </a:solidFill>
                  <a:latin typeface="Lato" panose="020F0502020204030203" pitchFamily="34" charset="0"/>
                </a:rPr>
                <a:t>Kotlin</a:t>
              </a:r>
              <a:r>
                <a:rPr lang="en-IN" sz="1200" dirty="0">
                  <a:solidFill>
                    <a:schemeClr val="accent4"/>
                  </a:solidFill>
                  <a:latin typeface="Lato" panose="020F0502020204030203" pitchFamily="34" charset="0"/>
                </a:rPr>
                <a:t> for the application.</a:t>
              </a:r>
              <a:endParaRPr lang="en-US" sz="1200" dirty="0">
                <a:solidFill>
                  <a:schemeClr val="accent4"/>
                </a:solidFill>
                <a:latin typeface="Lato" panose="020F0502020204030203" pitchFamily="34" charset="0"/>
              </a:endParaRPr>
            </a:p>
          </p:txBody>
        </p:sp>
        <p:sp>
          <p:nvSpPr>
            <p:cNvPr id="6" name="TextBox 5"/>
            <p:cNvSpPr txBox="1"/>
            <p:nvPr/>
          </p:nvSpPr>
          <p:spPr>
            <a:xfrm>
              <a:off x="1290469" y="1543051"/>
              <a:ext cx="2878258" cy="217367"/>
            </a:xfrm>
            <a:prstGeom prst="rect">
              <a:avLst/>
            </a:prstGeom>
            <a:noFill/>
          </p:spPr>
          <p:txBody>
            <a:bodyPr wrap="square" lIns="0" tIns="0" rIns="0" bIns="0" rtlCol="0">
              <a:spAutoFit/>
            </a:bodyPr>
            <a:lstStyle/>
            <a:p>
              <a:pPr>
                <a:lnSpc>
                  <a:spcPts val="1700"/>
                </a:lnSpc>
                <a:spcAft>
                  <a:spcPts val="600"/>
                </a:spcAft>
              </a:pPr>
              <a:r>
                <a:rPr lang="en-US" dirty="0">
                  <a:solidFill>
                    <a:srgbClr val="4B5050"/>
                  </a:solidFill>
                  <a:latin typeface="Josefin Sans" panose="00000500000000000000" pitchFamily="2" charset="0"/>
                </a:rPr>
                <a:t>ANDROID &amp; WEB APPLICATION</a:t>
              </a:r>
            </a:p>
          </p:txBody>
        </p:sp>
      </p:grpSp>
      <p:grpSp>
        <p:nvGrpSpPr>
          <p:cNvPr id="14" name="Group 13"/>
          <p:cNvGrpSpPr/>
          <p:nvPr/>
        </p:nvGrpSpPr>
        <p:grpSpPr>
          <a:xfrm>
            <a:off x="1290469" y="3160768"/>
            <a:ext cx="2878258" cy="1214670"/>
            <a:chOff x="1290469" y="2544683"/>
            <a:chExt cx="2878258" cy="1214670"/>
          </a:xfrm>
        </p:grpSpPr>
        <p:sp>
          <p:nvSpPr>
            <p:cNvPr id="41" name="TextBox 40"/>
            <p:cNvSpPr txBox="1"/>
            <p:nvPr/>
          </p:nvSpPr>
          <p:spPr>
            <a:xfrm>
              <a:off x="1293985" y="2759079"/>
              <a:ext cx="2872076" cy="1000274"/>
            </a:xfrm>
            <a:prstGeom prst="rect">
              <a:avLst/>
            </a:prstGeom>
            <a:noFill/>
          </p:spPr>
          <p:txBody>
            <a:bodyPr wrap="square" lIns="0" tIns="0" rIns="0" bIns="0" rtlCol="0">
              <a:spAutoFit/>
            </a:bodyPr>
            <a:lstStyle/>
            <a:p>
              <a:pPr algn="just">
                <a:lnSpc>
                  <a:spcPts val="1300"/>
                </a:lnSpc>
                <a:spcAft>
                  <a:spcPts val="600"/>
                </a:spcAft>
              </a:pPr>
              <a:r>
                <a:rPr lang="en-US" sz="1200" dirty="0" smtClean="0">
                  <a:solidFill>
                    <a:schemeClr val="accent4"/>
                  </a:solidFill>
                  <a:latin typeface="Lato" panose="020F0502020204030203" pitchFamily="34" charset="0"/>
                </a:rPr>
                <a:t>NoSQL database is used to store information on device when offline and pushes the information to database on connecting to internet. </a:t>
              </a:r>
              <a:r>
                <a:rPr lang="en-IN" sz="1200" dirty="0">
                  <a:solidFill>
                    <a:schemeClr val="accent4"/>
                  </a:solidFill>
                  <a:latin typeface="Lato" panose="020F0502020204030203" pitchFamily="34" charset="0"/>
                </a:rPr>
                <a:t>. The </a:t>
              </a:r>
              <a:r>
                <a:rPr lang="en-IN" sz="1200" dirty="0" smtClean="0">
                  <a:solidFill>
                    <a:schemeClr val="accent4"/>
                  </a:solidFill>
                  <a:latin typeface="Lato" panose="020F0502020204030203" pitchFamily="34" charset="0"/>
                </a:rPr>
                <a:t>read and </a:t>
              </a:r>
              <a:r>
                <a:rPr lang="en-IN" sz="1200" dirty="0">
                  <a:solidFill>
                    <a:schemeClr val="accent4"/>
                  </a:solidFill>
                  <a:latin typeface="Lato" panose="020F0502020204030203" pitchFamily="34" charset="0"/>
                </a:rPr>
                <a:t>writes of the database is also very fast compared </a:t>
              </a:r>
              <a:r>
                <a:rPr lang="en-IN" sz="1200" dirty="0" smtClean="0">
                  <a:solidFill>
                    <a:schemeClr val="accent4"/>
                  </a:solidFill>
                  <a:latin typeface="Lato" panose="020F0502020204030203" pitchFamily="34" charset="0"/>
                </a:rPr>
                <a:t>to any </a:t>
              </a:r>
              <a:r>
                <a:rPr lang="en-IN" sz="1200" dirty="0">
                  <a:solidFill>
                    <a:schemeClr val="accent4"/>
                  </a:solidFill>
                  <a:latin typeface="Lato" panose="020F0502020204030203" pitchFamily="34" charset="0"/>
                </a:rPr>
                <a:t>other database</a:t>
              </a:r>
              <a:endParaRPr lang="en-US" sz="1200" dirty="0">
                <a:solidFill>
                  <a:schemeClr val="accent4"/>
                </a:solidFill>
                <a:latin typeface="Lato" panose="020F0502020204030203" pitchFamily="34" charset="0"/>
              </a:endParaRPr>
            </a:p>
          </p:txBody>
        </p:sp>
        <p:sp>
          <p:nvSpPr>
            <p:cNvPr id="42" name="TextBox 41"/>
            <p:cNvSpPr txBox="1"/>
            <p:nvPr/>
          </p:nvSpPr>
          <p:spPr>
            <a:xfrm>
              <a:off x="1290469" y="2544683"/>
              <a:ext cx="2878258" cy="217367"/>
            </a:xfrm>
            <a:prstGeom prst="rect">
              <a:avLst/>
            </a:prstGeom>
            <a:noFill/>
          </p:spPr>
          <p:txBody>
            <a:bodyPr wrap="square" lIns="0" tIns="0" rIns="0" bIns="0" rtlCol="0">
              <a:spAutoFit/>
            </a:bodyPr>
            <a:lstStyle/>
            <a:p>
              <a:pPr>
                <a:lnSpc>
                  <a:spcPts val="1700"/>
                </a:lnSpc>
                <a:spcAft>
                  <a:spcPts val="600"/>
                </a:spcAft>
              </a:pPr>
              <a:r>
                <a:rPr lang="en-US" sz="1400" dirty="0">
                  <a:solidFill>
                    <a:srgbClr val="4B5050"/>
                  </a:solidFill>
                  <a:latin typeface="Josefin Sans" panose="00000500000000000000" pitchFamily="2" charset="0"/>
                </a:rPr>
                <a:t>NOSQL DATABASE</a:t>
              </a:r>
              <a:endParaRPr lang="en-US" sz="1400" b="1" cap="all" spc="20" dirty="0">
                <a:solidFill>
                  <a:srgbClr val="4B5050"/>
                </a:solidFill>
                <a:latin typeface="Josefin Sans" panose="00000500000000000000" pitchFamily="2" charset="0"/>
              </a:endParaRPr>
            </a:p>
          </p:txBody>
        </p:sp>
      </p:grpSp>
      <p:grpSp>
        <p:nvGrpSpPr>
          <p:cNvPr id="18" name="Group 17"/>
          <p:cNvGrpSpPr/>
          <p:nvPr/>
        </p:nvGrpSpPr>
        <p:grpSpPr>
          <a:xfrm>
            <a:off x="5659318" y="1706160"/>
            <a:ext cx="2878258" cy="1047958"/>
            <a:chOff x="5659318" y="1543051"/>
            <a:chExt cx="2878258" cy="1047958"/>
          </a:xfrm>
        </p:grpSpPr>
        <p:sp>
          <p:nvSpPr>
            <p:cNvPr id="60" name="TextBox 59"/>
            <p:cNvSpPr txBox="1"/>
            <p:nvPr/>
          </p:nvSpPr>
          <p:spPr>
            <a:xfrm>
              <a:off x="5662834" y="1757447"/>
              <a:ext cx="2872076" cy="833562"/>
            </a:xfrm>
            <a:prstGeom prst="rect">
              <a:avLst/>
            </a:prstGeom>
            <a:noFill/>
          </p:spPr>
          <p:txBody>
            <a:bodyPr wrap="square" lIns="0" tIns="0" rIns="0" bIns="0" rtlCol="0">
              <a:spAutoFit/>
            </a:bodyPr>
            <a:lstStyle/>
            <a:p>
              <a:pPr algn="just">
                <a:lnSpc>
                  <a:spcPts val="1300"/>
                </a:lnSpc>
                <a:spcAft>
                  <a:spcPts val="600"/>
                </a:spcAft>
              </a:pPr>
              <a:r>
                <a:rPr lang="en-IN" sz="1200" dirty="0">
                  <a:solidFill>
                    <a:schemeClr val="accent4"/>
                  </a:solidFill>
                  <a:latin typeface="Lato" panose="020F0502020204030203" pitchFamily="34" charset="0"/>
                </a:rPr>
                <a:t>We will be using the CHART JS open source library </a:t>
              </a:r>
              <a:r>
                <a:rPr lang="en-IN" sz="1200" dirty="0" smtClean="0">
                  <a:solidFill>
                    <a:schemeClr val="accent4"/>
                  </a:solidFill>
                  <a:latin typeface="Lato" panose="020F0502020204030203" pitchFamily="34" charset="0"/>
                </a:rPr>
                <a:t>to display </a:t>
              </a:r>
              <a:r>
                <a:rPr lang="en-IN" sz="1200" dirty="0">
                  <a:solidFill>
                    <a:schemeClr val="accent4"/>
                  </a:solidFill>
                  <a:latin typeface="Lato" panose="020F0502020204030203" pitchFamily="34" charset="0"/>
                </a:rPr>
                <a:t>the amount of energy being generated by </a:t>
              </a:r>
              <a:r>
                <a:rPr lang="en-IN" sz="1200" dirty="0" smtClean="0">
                  <a:solidFill>
                    <a:schemeClr val="accent4"/>
                  </a:solidFill>
                  <a:latin typeface="Lato" panose="020F0502020204030203" pitchFamily="34" charset="0"/>
                </a:rPr>
                <a:t>the solar </a:t>
              </a:r>
              <a:r>
                <a:rPr lang="en-IN" sz="1200" dirty="0">
                  <a:solidFill>
                    <a:schemeClr val="accent4"/>
                  </a:solidFill>
                  <a:latin typeface="Lato" panose="020F0502020204030203" pitchFamily="34" charset="0"/>
                </a:rPr>
                <a:t>panel. This will help the user to understand </a:t>
              </a:r>
              <a:r>
                <a:rPr lang="en-IN" sz="1200" dirty="0" smtClean="0">
                  <a:solidFill>
                    <a:schemeClr val="accent4"/>
                  </a:solidFill>
                  <a:latin typeface="Lato" panose="020F0502020204030203" pitchFamily="34" charset="0"/>
                </a:rPr>
                <a:t>more about </a:t>
              </a:r>
              <a:r>
                <a:rPr lang="en-IN" sz="1200" dirty="0">
                  <a:solidFill>
                    <a:schemeClr val="accent4"/>
                  </a:solidFill>
                  <a:latin typeface="Lato" panose="020F0502020204030203" pitchFamily="34" charset="0"/>
                </a:rPr>
                <a:t>the energy that is generated from the solar panel.</a:t>
              </a:r>
              <a:endParaRPr lang="en-US" sz="1200" dirty="0">
                <a:solidFill>
                  <a:schemeClr val="accent4"/>
                </a:solidFill>
                <a:latin typeface="Lato" panose="020F0502020204030203" pitchFamily="34" charset="0"/>
              </a:endParaRPr>
            </a:p>
          </p:txBody>
        </p:sp>
        <p:sp>
          <p:nvSpPr>
            <p:cNvPr id="61" name="TextBox 60"/>
            <p:cNvSpPr txBox="1"/>
            <p:nvPr/>
          </p:nvSpPr>
          <p:spPr>
            <a:xfrm>
              <a:off x="5659318" y="1543051"/>
              <a:ext cx="2878258" cy="217367"/>
            </a:xfrm>
            <a:prstGeom prst="rect">
              <a:avLst/>
            </a:prstGeom>
            <a:noFill/>
          </p:spPr>
          <p:txBody>
            <a:bodyPr wrap="square" lIns="0" tIns="0" rIns="0" bIns="0" rtlCol="0">
              <a:spAutoFit/>
            </a:bodyPr>
            <a:lstStyle/>
            <a:p>
              <a:pPr>
                <a:lnSpc>
                  <a:spcPts val="1700"/>
                </a:lnSpc>
                <a:spcAft>
                  <a:spcPts val="600"/>
                </a:spcAft>
              </a:pPr>
              <a:r>
                <a:rPr lang="en-US" sz="1400" dirty="0">
                  <a:solidFill>
                    <a:srgbClr val="4B5050"/>
                  </a:solidFill>
                  <a:latin typeface="Josefin Sans" panose="00000500000000000000" pitchFamily="2" charset="0"/>
                </a:rPr>
                <a:t>CHART JS FRAMEWORK</a:t>
              </a:r>
              <a:endParaRPr lang="en-US" sz="1400" b="1" cap="all" spc="20" dirty="0">
                <a:solidFill>
                  <a:srgbClr val="4B5050"/>
                </a:solidFill>
                <a:latin typeface="Josefin Sans" panose="00000500000000000000" pitchFamily="2" charset="0"/>
              </a:endParaRPr>
            </a:p>
          </p:txBody>
        </p:sp>
      </p:grpSp>
      <p:grpSp>
        <p:nvGrpSpPr>
          <p:cNvPr id="17" name="Group 16"/>
          <p:cNvGrpSpPr/>
          <p:nvPr/>
        </p:nvGrpSpPr>
        <p:grpSpPr>
          <a:xfrm>
            <a:off x="5659318" y="3160768"/>
            <a:ext cx="2878258" cy="881245"/>
            <a:chOff x="5659318" y="2544683"/>
            <a:chExt cx="2878258" cy="881245"/>
          </a:xfrm>
        </p:grpSpPr>
        <p:sp>
          <p:nvSpPr>
            <p:cNvPr id="63" name="TextBox 62"/>
            <p:cNvSpPr txBox="1"/>
            <p:nvPr/>
          </p:nvSpPr>
          <p:spPr>
            <a:xfrm>
              <a:off x="5662834" y="2759079"/>
              <a:ext cx="2872076" cy="666849"/>
            </a:xfrm>
            <a:prstGeom prst="rect">
              <a:avLst/>
            </a:prstGeom>
            <a:noFill/>
          </p:spPr>
          <p:txBody>
            <a:bodyPr wrap="square" lIns="0" tIns="0" rIns="0" bIns="0" rtlCol="0">
              <a:spAutoFit/>
            </a:bodyPr>
            <a:lstStyle/>
            <a:p>
              <a:pPr algn="just">
                <a:lnSpc>
                  <a:spcPts val="1300"/>
                </a:lnSpc>
                <a:spcAft>
                  <a:spcPts val="600"/>
                </a:spcAft>
              </a:pPr>
              <a:r>
                <a:rPr lang="en-IN" sz="1200" dirty="0">
                  <a:solidFill>
                    <a:schemeClr val="accent4"/>
                  </a:solidFill>
                  <a:latin typeface="Lato" panose="020F0502020204030203" pitchFamily="34" charset="0"/>
                </a:rPr>
                <a:t>We will be using the </a:t>
              </a:r>
              <a:r>
                <a:rPr lang="en-IN" sz="1200" dirty="0" err="1">
                  <a:solidFill>
                    <a:schemeClr val="accent4"/>
                  </a:solidFill>
                  <a:latin typeface="Lato" panose="020F0502020204030203" pitchFamily="34" charset="0"/>
                </a:rPr>
                <a:t>seaborn</a:t>
              </a:r>
              <a:r>
                <a:rPr lang="en-IN" sz="1200" dirty="0">
                  <a:solidFill>
                    <a:schemeClr val="accent4"/>
                  </a:solidFill>
                  <a:latin typeface="Lato" panose="020F0502020204030203" pitchFamily="34" charset="0"/>
                </a:rPr>
                <a:t> data visualization </a:t>
              </a:r>
              <a:r>
                <a:rPr lang="en-IN" sz="1200" dirty="0" smtClean="0">
                  <a:solidFill>
                    <a:schemeClr val="accent4"/>
                  </a:solidFill>
                  <a:latin typeface="Lato" panose="020F0502020204030203" pitchFamily="34" charset="0"/>
                </a:rPr>
                <a:t>library instead </a:t>
              </a:r>
              <a:r>
                <a:rPr lang="en-IN" sz="1200" dirty="0">
                  <a:solidFill>
                    <a:schemeClr val="accent4"/>
                  </a:solidFill>
                  <a:latin typeface="Lato" panose="020F0502020204030203" pitchFamily="34" charset="0"/>
                </a:rPr>
                <a:t>of the </a:t>
              </a:r>
              <a:r>
                <a:rPr lang="en-IN" sz="1200" dirty="0" err="1">
                  <a:solidFill>
                    <a:schemeClr val="accent4"/>
                  </a:solidFill>
                  <a:latin typeface="Lato" panose="020F0502020204030203" pitchFamily="34" charset="0"/>
                </a:rPr>
                <a:t>matplotlib</a:t>
              </a:r>
              <a:r>
                <a:rPr lang="en-IN" sz="1200" dirty="0">
                  <a:solidFill>
                    <a:schemeClr val="accent4"/>
                  </a:solidFill>
                  <a:latin typeface="Lato" panose="020F0502020204030203" pitchFamily="34" charset="0"/>
                </a:rPr>
                <a:t> library because it is built </a:t>
              </a:r>
              <a:r>
                <a:rPr lang="en-IN" sz="1200" dirty="0" smtClean="0">
                  <a:solidFill>
                    <a:schemeClr val="accent4"/>
                  </a:solidFill>
                  <a:latin typeface="Lato" panose="020F0502020204030203" pitchFamily="34" charset="0"/>
                </a:rPr>
                <a:t>upon the </a:t>
              </a:r>
              <a:r>
                <a:rPr lang="en-IN" sz="1200" dirty="0" err="1">
                  <a:solidFill>
                    <a:schemeClr val="accent4"/>
                  </a:solidFill>
                  <a:latin typeface="Lato" panose="020F0502020204030203" pitchFamily="34" charset="0"/>
                </a:rPr>
                <a:t>matplotlib</a:t>
              </a:r>
              <a:r>
                <a:rPr lang="en-IN" sz="1200" dirty="0">
                  <a:solidFill>
                    <a:schemeClr val="accent4"/>
                  </a:solidFill>
                  <a:latin typeface="Lato" panose="020F0502020204030203" pitchFamily="34" charset="0"/>
                </a:rPr>
                <a:t> but very much attractive than it</a:t>
              </a:r>
              <a:endParaRPr lang="en-US" sz="1200" dirty="0" smtClean="0">
                <a:solidFill>
                  <a:schemeClr val="accent4"/>
                </a:solidFill>
                <a:latin typeface="Lato" panose="020F0502020204030203" pitchFamily="34" charset="0"/>
              </a:endParaRPr>
            </a:p>
          </p:txBody>
        </p:sp>
        <p:sp>
          <p:nvSpPr>
            <p:cNvPr id="64" name="TextBox 63"/>
            <p:cNvSpPr txBox="1"/>
            <p:nvPr/>
          </p:nvSpPr>
          <p:spPr>
            <a:xfrm>
              <a:off x="5659318" y="2544683"/>
              <a:ext cx="2878258" cy="217367"/>
            </a:xfrm>
            <a:prstGeom prst="rect">
              <a:avLst/>
            </a:prstGeom>
            <a:noFill/>
          </p:spPr>
          <p:txBody>
            <a:bodyPr wrap="square" lIns="0" tIns="0" rIns="0" bIns="0" rtlCol="0">
              <a:spAutoFit/>
            </a:bodyPr>
            <a:lstStyle/>
            <a:p>
              <a:pPr>
                <a:lnSpc>
                  <a:spcPts val="1700"/>
                </a:lnSpc>
                <a:spcAft>
                  <a:spcPts val="600"/>
                </a:spcAft>
              </a:pPr>
              <a:r>
                <a:rPr lang="en-US" sz="1400" dirty="0">
                  <a:solidFill>
                    <a:srgbClr val="4B5050"/>
                  </a:solidFill>
                  <a:latin typeface="Josefin Sans" panose="00000500000000000000" pitchFamily="2" charset="0"/>
                </a:rPr>
                <a:t>DATA VISUALIZATION</a:t>
              </a:r>
              <a:endParaRPr lang="en-US" sz="1400" b="1" cap="all" spc="20" dirty="0">
                <a:solidFill>
                  <a:srgbClr val="4B5050"/>
                </a:solidFill>
                <a:latin typeface="Josefin Sans" panose="00000500000000000000" pitchFamily="2" charset="0"/>
              </a:endParaRPr>
            </a:p>
          </p:txBody>
        </p:sp>
      </p:grpSp>
      <p:sp>
        <p:nvSpPr>
          <p:cNvPr id="62" name="Oval 61"/>
          <p:cNvSpPr/>
          <p:nvPr/>
        </p:nvSpPr>
        <p:spPr>
          <a:xfrm>
            <a:off x="4962575" y="3160768"/>
            <a:ext cx="503554" cy="503554"/>
          </a:xfrm>
          <a:prstGeom prst="ellipse">
            <a:avLst/>
          </a:prstGeom>
          <a:solidFill>
            <a:srgbClr val="FF5E5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597242" y="1706160"/>
            <a:ext cx="503554" cy="503554"/>
          </a:xfrm>
          <a:prstGeom prst="ellipse">
            <a:avLst/>
          </a:prstGeom>
          <a:solidFill>
            <a:srgbClr val="FF5E5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4962575" y="1706160"/>
            <a:ext cx="503554" cy="503554"/>
          </a:xfrm>
          <a:prstGeom prst="ellipse">
            <a:avLst/>
          </a:prstGeom>
          <a:solidFill>
            <a:srgbClr val="FF5E5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593726" y="3160768"/>
            <a:ext cx="503554" cy="503554"/>
          </a:xfrm>
          <a:prstGeom prst="ellipse">
            <a:avLst/>
          </a:prstGeom>
          <a:solidFill>
            <a:srgbClr val="FF5E5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957" y="3288712"/>
            <a:ext cx="259926" cy="259926"/>
          </a:xfrm>
          <a:prstGeom prst="rect">
            <a:avLst/>
          </a:prstGeom>
        </p:spPr>
      </p:pic>
      <p:sp>
        <p:nvSpPr>
          <p:cNvPr id="35" name="Text Placeholder 19"/>
          <p:cNvSpPr>
            <a:spLocks noGrp="1"/>
          </p:cNvSpPr>
          <p:nvPr>
            <p:ph type="body" sz="half" idx="4294967295"/>
          </p:nvPr>
        </p:nvSpPr>
        <p:spPr>
          <a:xfrm>
            <a:off x="522390" y="909563"/>
            <a:ext cx="8368364" cy="173255"/>
          </a:xfrm>
          <a:prstGeom prst="rect">
            <a:avLst/>
          </a:prstGeom>
        </p:spPr>
        <p:txBody>
          <a:bodyPr/>
          <a:lstStyle/>
          <a:p>
            <a:pPr marL="0" indent="0">
              <a:buNone/>
            </a:pPr>
            <a:r>
              <a:rPr lang="en-IN" sz="1000" dirty="0">
                <a:solidFill>
                  <a:srgbClr val="4B5050"/>
                </a:solidFill>
                <a:latin typeface="Josefin Sans" panose="00000500000000000000" pitchFamily="2" charset="0"/>
              </a:rPr>
              <a:t>The below are some of the technologies that we will be using to build </a:t>
            </a:r>
            <a:r>
              <a:rPr lang="en-IN" sz="1000" dirty="0" smtClean="0">
                <a:solidFill>
                  <a:srgbClr val="F53B57"/>
                </a:solidFill>
                <a:latin typeface="Josefin Sans" panose="00000500000000000000" pitchFamily="2" charset="0"/>
              </a:rPr>
              <a:t>ENIMO</a:t>
            </a:r>
            <a:endParaRPr lang="en-US" sz="1000" dirty="0">
              <a:solidFill>
                <a:srgbClr val="F53B57"/>
              </a:solidFill>
              <a:latin typeface="Josefin Sans" panose="00000500000000000000" pitchFamily="2" charset="0"/>
            </a:endParaRPr>
          </a:p>
        </p:txBody>
      </p:sp>
      <p:cxnSp>
        <p:nvCxnSpPr>
          <p:cNvPr id="36" name="Straight Connector 35"/>
          <p:cNvCxnSpPr/>
          <p:nvPr/>
        </p:nvCxnSpPr>
        <p:spPr>
          <a:xfrm>
            <a:off x="593725" y="485717"/>
            <a:ext cx="914400" cy="0"/>
          </a:xfrm>
          <a:prstGeom prst="line">
            <a:avLst/>
          </a:prstGeom>
          <a:ln w="28575">
            <a:solidFill>
              <a:srgbClr val="FF5E57"/>
            </a:solidFill>
          </a:ln>
        </p:spPr>
        <p:style>
          <a:lnRef idx="1">
            <a:schemeClr val="accent1"/>
          </a:lnRef>
          <a:fillRef idx="0">
            <a:schemeClr val="accent1"/>
          </a:fillRef>
          <a:effectRef idx="0">
            <a:schemeClr val="accent1"/>
          </a:effectRef>
          <a:fontRef idx="minor">
            <a:schemeClr val="tx1"/>
          </a:fontRef>
        </p:style>
      </p:cxnSp>
      <p:sp>
        <p:nvSpPr>
          <p:cNvPr id="9" name="AutoShape 6" descr="data:image/png;base64,iVBORw0KGgoAAAANSUhEUgAAAKwAAACsCAYAAADmMUfYAAAKgklEQVR4Xu2d4dXVNhJANRVsOghUEKgguxUkVJBQQZIKgApCKiBUEKhglwqACkI6IBXMnsna7Hvv83saWSNZItfnfL8Yj+Xr+wZZtixJbBCYiIBM1FaaCoGEsEgwFQGEnepy0ViExYGpCCDsVJeLxiIsDkxFAGGnulw0FmFxYCoCCDvV5aKx0wurqvdSSt+klL5IKf2TS7pJ4D8ppY8ppdci8mFmRtMKq6om588ppQczX4AD2v4upfSTiJjE023TCauqVklN1O+noz1Wg38VkcdjNSnfmqmEXWT9N1U1f2GdEe9E5KEzdoiw2YR9QWUN92aqSjuNsEuf1aorWzyBf83Sp51J2N9TSjYiwBZP4IOI3I9PG59xCmFV1UYC3safPhlPCDwUERtBGHqbRdinKaUnQ5Ocv3E21PV89NOYRVgD+cPoMCdv3y8i8uPo5zCLsDbI/fXoMCdv3xsRGf5JIcJObllg8xE2CqaqUmGjYF7Pg7BRjBE2iuTNPAgbhRlho0gibBeSCNsFMxU2CjPCRpGkwnYhibBdMFNhozAjbBRJKmwXkgjbBTMVNgozwkaRpMJ2IYmwXTBTYaMwI2wUSSpsF5II2wUzFTYKc0bYlymlqefaR3Fy5LEZG99diUNYB0BXSEbYaeYjuU62YVBmXhzCRrFH2BiSCBvDMZsFYbOIXAEI68JUH4Sw9QwtA8LGcMxmQdgsIlcAwrow1QchbD1DKmwMQ1cWhHVhygZRYbOIYgIQNoyjzYq99rknhrViMP91s3BrEiLjsE7QVFgnqNowhK0l+L/9ETaGYzYLwmYRuQIQ1oWpPghh6xlSYWMYurIgrAtTNogKm0UUE4CwYRwZJYhBeTsLwsZQpsLGcMxmQdgsIlcAwrow1QchbD1DbrpiGLqyIKwLUzaICptFFBOAsGEcuemKQclNVyeOCNsJ9DDvEqiqvTxiF/6ZiNhiIcWbqq6LjLwSkUfFCXbuQJdgJ7jS3UbpEmxc8Pulq2Mvq4/bmmPr1u3lHYQtNW9n/EDC2jTpU9leikjRIs2q+uvFVOti6Xdi5OWXveBK9xtF2GVoaFO4ZeHmr5bVGtcVG+17Cfb3XkQ+blTXYuFL2Z3GU2Fr6BXsO5iwl1XW+tcfU0rfZk7pVUrpi6X/u4Z2q67Lj42brgLvdoeOJOyVKrvn3LpWV4Tdc4l27jOgsC9SSkV9141T777sO12CnQKW7jaSsKoaIeuKoKu0CFtq3s74UYRV1RZr3nZb4xVhdwpYutsIwqqq3VT9Vtp2Z3yXsViEdV6N2rCjhV2GrGz81e7yW2w29PXQhr5aJF9zImxLuie5BxDWlmX/ufHp/iQi1uVotiFsM7TniQcQ1qrr+jCg1Vl/EJH7rZIzrNWS7EXulsIuT5++TCn9sfVegKo+SCm97XS61i14d3msk6dof279u7dtVFgvqcq4FsIuEthNlD39WbenIvLstLknb1ZVnoVr9ztvgKnqk5TS6Vth9sTs8Z7+LsK6rkF9UCNhL98JWBtqMti//bUdKeyNkYldQ2EIW++iK0MjYfXKwc8+ipY5tqv9BUGvReTTOwm3ji0iUpB3/fHxLkEptD3xBwtrfdhWw1mXOD6e9lER9q4txb/SPcLV7nOksLVtr9kfYRH2EwFVdXUJaoSr3RdhEbZY2GVY6x+18jn3Pxu2QliE3SPsrQmQTg/dYe4bPm663Ez7Bx7Zh+08SoCwGb246boLyC1Ng5+u+9hU2Ab0o1JSYTf6cozDRukVnwdhEXYlQJeALsFKgGWPomotFZYKS4V1PjhglCCq7MTkoUtAl4AuQcxv6f9Z6BLQJaBLQJfg8lfATVdUpaXCUmGpsFRYKmxURb3MQ4WlwlJhVe3jFTZb9nI7+6rgwcNa1+ad2Qzf4mnnzOlqVVIv8jaqsPb1Qfuw2+n2Z0rpwel074OFtek59nrj5fu4ZxMlvZcBYb2kKuNaCGtNWmal2lddVjFsmvfZdwGOFHZpo7XNpnnbBEJr23MRsanexRvCFiPbt0MrYT2tOVpYTxu9MQjrJVUZd7Cw6xJFlWfh2n33Ukqe7AjroRQQc7Cwt+byB5zdWYqmn91E2OjLdSXfkcIu/UjrO9oKMS235k+aELbl5TvJPYCwNoRk0raaPWujE/f2fC+r5BIgbAmtitijhV2qrElr46JfV5zK1q5vbIGP0hUV97QBYfdQ27HPCMIu0t7qz/6xLCK3dYYm+9ZDCott2m89bQzC7pBvzy6TCHv1Dj/zBUSELZDib/sCdwGjT6GZCoWwe6AW7oOwBcAQtgBWo1CELQCLsAWwGoUibAFYhC2A1SgUYQvAImwBrEahCFsAFmELYDUKRdgCsJklkK4uDKeqtxam21zqqKBZ7lDGYd2o6gJHGYddHh5svVdw89HqssSSzXC4fLTb/P0BHhzUubdr78GEtQU67BHtN8vJvF8erd5ZEO5CFnsR2/ZbX6J5vezXdH1ZhN2lXN1OIwlbdybH7k2XoBN/hI0BjbAxHLNZEDaLyBWAsC5M9UEIW89wuWFkJcQYlLezIGwMZSpsDMdsFoTNInIFIKwLU30QwtYzpEsQw9CVBWFdmLJBVNgsopgAhA3jyE1XDEpuujpxRNhOoG+t99ptTlSPc215DLoELeme5KZLEAMaYWM4ZrMgbBaRKwBhXZjqgxC2niHDWjEMXVkQ1oUpG0SFzSKKCUDYMI6MEsSgZFirE0eE7QSaYa0A0HQJAiB6UtAl8FDKxyBsnlFIBMKGYLRFSOgSxKCkD9uJI8J2Ak0fNgA0FTYAoicFXQIPpXwMwuYZhUQgbAhG+rAxGPNZMsLaByy6fYwi39qhI+wjIPZBj62t61do9lL6HL6ttffc2e+cAMJGGdF5+cyoZs+WB2GjrhjCRpG8mQdhozAjbBRJhO1CEmG7YKbCRmFG2CiSVNguJBG2C2YqbBRmhI0iSYXtQhJhu2CmwkZhHkRY+zT8q6hzusjz7cmn5BsdIpsWYbOInAEDCPtYRGx9gmabqn6fUnrR7AD5xAibZ+SLOFjYlyJiMjXfVNV+FN81P9D2ARA2CvzBwj4SkVZdgTNEqmpdg9+iuBXmQdhCYFfDDxa2eXdgPfGDuwUI+5kI+0pEHkWdy608qmrV1arsERvCRlE/uMLaaTwVkWdR57OVR1Wf2HFaHiOTG2Gj4A8grJ2KLb1pfy22eykl+ztyQ9go+qr6PKX0Q1Q+8mwS+EVEbBHnobdZZhzYf5X2XyZbOwJXVyNvd8jyzLMIa/OQ3pafHnsUEHgoIjcXeC7I1Sx0CmHt7FXV+o9fNiPx9078XkSuTU4cisxMwt76aslQUCdszDTrREwj7FJlj3x0OaGHriZ3e/Tsak0maDZhbV69fbboq4iTJ0eapiuwXquphF0bffBLIp+L51NV1qmFXboH1qe18VmqbdlP6M3y5M7+p5pum7LCnlJWVXtCZM/frbtgErPdJWBy2uec7L2IVk/runCfXtgulDjIMAQQdphLQUM8BBDWQ4mYYQgg7DCXgoZ4CCCshxIxwxBA2GEuBQ3xEEBYDyVihiGAsMNcChriIYCwHkrEDEMAYYe5FDTEQ+C/VWZgFi38J7o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descr="data:image/png;base64,iVBORw0KGgoAAAANSUhEUgAAAKwAAACsCAYAAADmMUfYAAAKgklEQVR4Xu2d4dXVNhJANRVsOghUEKgguxUkVJBQQZIKgApCKiBUEKhglwqACkI6IBXMnsna7Hvv83saWSNZItfnfL8Yj+Xr+wZZtixJbBCYiIBM1FaaCoGEsEgwFQGEnepy0ViExYGpCCDsVJeLxiIsDkxFAGGnulw0FmFxYCoCCDvV5aKx0wurqvdSSt+klL5IKf2TS7pJ4D8ppY8ppdci8mFmRtMKq6om588ppQczX4AD2v4upfSTiJjE023TCauqVklN1O+noz1Wg38VkcdjNSnfmqmEXWT9N1U1f2GdEe9E5KEzdoiw2YR9QWUN92aqSjuNsEuf1aorWzyBf83Sp51J2N9TSjYiwBZP4IOI3I9PG59xCmFV1UYC3safPhlPCDwUERtBGHqbRdinKaUnQ5Ocv3E21PV89NOYRVgD+cPoMCdv3y8i8uPo5zCLsDbI/fXoMCdv3xsRGf5JIcJObllg8xE2CqaqUmGjYF7Pg7BRjBE2iuTNPAgbhRlho0gibBeSCNsFMxU2CjPCRpGkwnYhibBdMFNhozAjbBRJKmwXkgjbBTMVNgozwkaRpMJ2IYmwXTBTYaMwI2wUSSpsF5II2wUzFTYKc0bYlymlqefaR3Fy5LEZG99diUNYB0BXSEbYaeYjuU62YVBmXhzCRrFH2BiSCBvDMZsFYbOIXAEI68JUH4Sw9QwtA8LGcMxmQdgsIlcAwrow1QchbD1DKmwMQ1cWhHVhygZRYbOIYgIQNoyjzYq99rknhrViMP91s3BrEiLjsE7QVFgnqNowhK0l+L/9ETaGYzYLwmYRuQIQ1oWpPghh6xlSYWMYurIgrAtTNogKm0UUE4CwYRwZJYhBeTsLwsZQpsLGcMxmQdgsIlcAwrow1QchbD1DbrpiGLqyIKwLUzaICptFFBOAsGEcuemKQclNVyeOCNsJ9DDvEqiqvTxiF/6ZiNhiIcWbqq6LjLwSkUfFCXbuQJdgJ7jS3UbpEmxc8Pulq2Mvq4/bmmPr1u3lHYQtNW9n/EDC2jTpU9leikjRIs2q+uvFVOti6Xdi5OWXveBK9xtF2GVoaFO4ZeHmr5bVGtcVG+17Cfb3XkQ+blTXYuFL2Z3GU2Fr6BXsO5iwl1XW+tcfU0rfZk7pVUrpi6X/u4Z2q67Lj42brgLvdoeOJOyVKrvn3LpWV4Tdc4l27jOgsC9SSkV9141T777sO12CnQKW7jaSsKoaIeuKoKu0CFtq3s74UYRV1RZr3nZb4xVhdwpYutsIwqqq3VT9Vtp2Z3yXsViEdV6N2rCjhV2GrGz81e7yW2w29PXQhr5aJF9zImxLuie5BxDWlmX/ufHp/iQi1uVotiFsM7TniQcQ1qrr+jCg1Vl/EJH7rZIzrNWS7EXulsIuT5++TCn9sfVegKo+SCm97XS61i14d3msk6dof279u7dtVFgvqcq4FsIuEthNlD39WbenIvLstLknb1ZVnoVr9ztvgKnqk5TS6Vth9sTs8Z7+LsK6rkF9UCNhL98JWBtqMti//bUdKeyNkYldQ2EIW++iK0MjYfXKwc8+ipY5tqv9BUGvReTTOwm3ji0iUpB3/fHxLkEptD3xBwtrfdhWw1mXOD6e9lER9q4txb/SPcLV7nOksLVtr9kfYRH2EwFVdXUJaoSr3RdhEbZY2GVY6x+18jn3Pxu2QliE3SPsrQmQTg/dYe4bPm663Ez7Bx7Zh+08SoCwGb246boLyC1Ng5+u+9hU2Ab0o1JSYTf6cozDRukVnwdhEXYlQJeALsFKgGWPomotFZYKS4V1PjhglCCq7MTkoUtAl4AuQcxv6f9Z6BLQJaBLQJfg8lfATVdUpaXCUmGpsFRYKmxURb3MQ4WlwlJhVe3jFTZb9nI7+6rgwcNa1+ad2Qzf4mnnzOlqVVIv8jaqsPb1Qfuw2+n2Z0rpwel074OFtek59nrj5fu4ZxMlvZcBYb2kKuNaCGtNWmal2lddVjFsmvfZdwGOFHZpo7XNpnnbBEJr23MRsanexRvCFiPbt0MrYT2tOVpYTxu9MQjrJVUZd7Cw6xJFlWfh2n33Ukqe7AjroRQQc7Cwt+byB5zdWYqmn91E2OjLdSXfkcIu/UjrO9oKMS235k+aELbl5TvJPYCwNoRk0raaPWujE/f2fC+r5BIgbAmtitijhV2qrElr46JfV5zK1q5vbIGP0hUV97QBYfdQ27HPCMIu0t7qz/6xLCK3dYYm+9ZDCott2m89bQzC7pBvzy6TCHv1Dj/zBUSELZDib/sCdwGjT6GZCoWwe6AW7oOwBcAQtgBWo1CELQCLsAWwGoUibAFYhC2A1SgUYQvAImwBrEahCFsAFmELYDUKRdgCsJklkK4uDKeqtxam21zqqKBZ7lDGYd2o6gJHGYddHh5svVdw89HqssSSzXC4fLTb/P0BHhzUubdr78GEtQU67BHtN8vJvF8erd5ZEO5CFnsR2/ZbX6J5vezXdH1ZhN2lXN1OIwlbdybH7k2XoBN/hI0BjbAxHLNZEDaLyBWAsC5M9UEIW89wuWFkJcQYlLezIGwMZSpsDMdsFoTNInIFIKwLU30QwtYzpEsQw9CVBWFdmLJBVNgsopgAhA3jyE1XDEpuujpxRNhOoG+t99ptTlSPc215DLoELeme5KZLEAMaYWM4ZrMgbBaRKwBhXZjqgxC2niHDWjEMXVkQ1oUpG0SFzSKKCUDYMI6MEsSgZFirE0eE7QSaYa0A0HQJAiB6UtAl8FDKxyBsnlFIBMKGYLRFSOgSxKCkD9uJI8J2Ak0fNgA0FTYAoicFXQIPpXwMwuYZhUQgbAhG+rAxGPNZMsLaByy6fYwi39qhI+wjIPZBj62t61do9lL6HL6ttffc2e+cAMJGGdF5+cyoZs+WB2GjrhjCRpG8mQdhozAjbBRJhO1CEmG7YKbCRmFG2CiSVNguJBG2C2YqbBRmhI0iSYXtQhJhu2CmwkZhHkRY+zT8q6hzusjz7cmn5BsdIpsWYbOInAEDCPtYRGx9gmabqn6fUnrR7AD5xAibZ+SLOFjYlyJiMjXfVNV+FN81P9D2ARA2CvzBwj4SkVZdgTNEqmpdg9+iuBXmQdhCYFfDDxa2eXdgPfGDuwUI+5kI+0pEHkWdy608qmrV1arsERvCRlE/uMLaaTwVkWdR57OVR1Wf2HFaHiOTG2Gj4A8grJ2KLb1pfy22eykl+ztyQ9go+qr6PKX0Q1Q+8mwS+EVEbBHnobdZZhzYf5X2XyZbOwJXVyNvd8jyzLMIa/OQ3pafHnsUEHgoIjcXeC7I1Sx0CmHt7FXV+o9fNiPx9078XkSuTU4cisxMwt76aslQUCdszDTrREwj7FJlj3x0OaGHriZ3e/Tsak0maDZhbV69fbboq4iTJ0eapiuwXquphF0bffBLIp+L51NV1qmFXboH1qe18VmqbdlP6M3y5M7+p5pum7LCnlJWVXtCZM/frbtgErPdJWBy2uec7L2IVk/runCfXtgulDjIMAQQdphLQUM8BBDWQ4mYYQgg7DCXgoZ4CCCshxIxwxBA2GEuBQ3xEEBYDyVihiGAsMNcChriIYCwHkrEDEMAYYe5FDTEQ+C/VWZgFi38J7o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427" y="1794991"/>
            <a:ext cx="330611" cy="330611"/>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3822" y="1800402"/>
            <a:ext cx="271347" cy="271347"/>
          </a:xfrm>
          <a:prstGeom prst="rect">
            <a:avLst/>
          </a:prstGeom>
        </p:spPr>
      </p:pic>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80911" y="3263140"/>
            <a:ext cx="285498" cy="285498"/>
          </a:xfrm>
          <a:prstGeom prst="rect">
            <a:avLst/>
          </a:prstGeom>
        </p:spPr>
      </p:pic>
    </p:spTree>
    <p:extLst>
      <p:ext uri="{BB962C8B-B14F-4D97-AF65-F5344CB8AC3E}">
        <p14:creationId xmlns:p14="http://schemas.microsoft.com/office/powerpoint/2010/main" val="377602327"/>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10-Red">
      <a:dk1>
        <a:sysClr val="windowText" lastClr="000000"/>
      </a:dk1>
      <a:lt1>
        <a:sysClr val="window" lastClr="FFFFFF"/>
      </a:lt1>
      <a:dk2>
        <a:srgbClr val="000000"/>
      </a:dk2>
      <a:lt2>
        <a:srgbClr val="E7E6E6"/>
      </a:lt2>
      <a:accent1>
        <a:srgbClr val="4B5050"/>
      </a:accent1>
      <a:accent2>
        <a:srgbClr val="FF461E"/>
      </a:accent2>
      <a:accent3>
        <a:srgbClr val="6E7378"/>
      </a:accent3>
      <a:accent4>
        <a:srgbClr val="91969B"/>
      </a:accent4>
      <a:accent5>
        <a:srgbClr val="AAAFB4"/>
      </a:accent5>
      <a:accent6>
        <a:srgbClr val="DCE1E6"/>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11094</TotalTime>
  <Words>707</Words>
  <Application>Microsoft Office PowerPoint</Application>
  <PresentationFormat>On-screen Show (16:9)</PresentationFormat>
  <Paragraphs>88</Paragraphs>
  <Slides>13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Arial</vt:lpstr>
      <vt:lpstr>Calibri</vt:lpstr>
      <vt:lpstr>Calibri Light</vt:lpstr>
      <vt:lpstr>Futura</vt:lpstr>
      <vt:lpstr>Gravedigger</vt:lpstr>
      <vt:lpstr>Josefin Sans</vt:lpstr>
      <vt:lpstr>Lato</vt:lpstr>
      <vt:lpstr>Lato Black</vt:lpstr>
      <vt:lpstr>Open Sans</vt:lpstr>
      <vt:lpstr>Roboto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MEET OUR TEAM</vt:lpstr>
      <vt:lpstr>PowerPoint Presentation</vt:lpstr>
    </vt:vector>
  </TitlesOfParts>
  <Company>Moorche 30 DVDs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Jafar</dc:creator>
  <cp:lastModifiedBy>vamshi krishna</cp:lastModifiedBy>
  <cp:revision>1166</cp:revision>
  <dcterms:created xsi:type="dcterms:W3CDTF">2015-05-25T12:45:08Z</dcterms:created>
  <dcterms:modified xsi:type="dcterms:W3CDTF">2019-07-01T10:10:11Z</dcterms:modified>
</cp:coreProperties>
</file>