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62" r:id="rId5"/>
    <p:sldId id="263" r:id="rId6"/>
    <p:sldId id="259" r:id="rId7"/>
    <p:sldId id="260" r:id="rId8"/>
    <p:sldId id="261" r:id="rId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466" autoAdjust="0"/>
    <p:restoredTop sz="94660"/>
  </p:normalViewPr>
  <p:slideViewPr>
    <p:cSldViewPr>
      <p:cViewPr varScale="1">
        <p:scale>
          <a:sx n="64" d="100"/>
          <a:sy n="64" d="100"/>
        </p:scale>
        <p:origin x="-120"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E70A6062-51C7-405A-8187-628930537188}" type="datetimeFigureOut">
              <a:rPr lang="es-AR" smtClean="0"/>
              <a:pPr/>
              <a:t>05/05/2014</a:t>
            </a:fld>
            <a:endParaRPr lang="es-AR"/>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A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E2B38150-A635-4A5D-AE73-F3521AD83698}"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70A6062-51C7-405A-8187-628930537188}" type="datetimeFigureOut">
              <a:rPr lang="es-AR" smtClean="0"/>
              <a:pPr/>
              <a:t>05/05/2014</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E2B38150-A635-4A5D-AE73-F3521AD83698}"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70A6062-51C7-405A-8187-628930537188}" type="datetimeFigureOut">
              <a:rPr lang="es-AR" smtClean="0"/>
              <a:pPr/>
              <a:t>05/05/2014</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E2B38150-A635-4A5D-AE73-F3521AD83698}"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70A6062-51C7-405A-8187-628930537188}" type="datetimeFigureOut">
              <a:rPr lang="es-AR" smtClean="0"/>
              <a:pPr/>
              <a:t>05/05/2014</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E2B38150-A635-4A5D-AE73-F3521AD83698}" type="slidenum">
              <a:rPr lang="es-AR" smtClean="0"/>
              <a:pPr/>
              <a:t>‹Nº›</a:t>
            </a:fld>
            <a:endParaRPr lang="es-AR"/>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E70A6062-51C7-405A-8187-628930537188}" type="datetimeFigureOut">
              <a:rPr lang="es-AR" smtClean="0"/>
              <a:pPr/>
              <a:t>05/05/2014</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E2B38150-A635-4A5D-AE73-F3521AD83698}" type="slidenum">
              <a:rPr lang="es-AR" smtClean="0"/>
              <a:pPr/>
              <a:t>‹Nº›</a:t>
            </a:fld>
            <a:endParaRPr lang="es-AR"/>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E70A6062-51C7-405A-8187-628930537188}" type="datetimeFigureOut">
              <a:rPr lang="es-AR" smtClean="0"/>
              <a:pPr/>
              <a:t>05/05/2014</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E2B38150-A635-4A5D-AE73-F3521AD83698}" type="slidenum">
              <a:rPr lang="es-AR" smtClean="0"/>
              <a:pPr/>
              <a:t>‹Nº›</a:t>
            </a:fld>
            <a:endParaRPr lang="es-AR"/>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E70A6062-51C7-405A-8187-628930537188}" type="datetimeFigureOut">
              <a:rPr lang="es-AR" smtClean="0"/>
              <a:pPr/>
              <a:t>05/05/2014</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E2B38150-A635-4A5D-AE73-F3521AD83698}"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E70A6062-51C7-405A-8187-628930537188}" type="datetimeFigureOut">
              <a:rPr lang="es-AR" smtClean="0"/>
              <a:pPr/>
              <a:t>05/05/2014</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E2B38150-A635-4A5D-AE73-F3521AD83698}" type="slidenum">
              <a:rPr lang="es-AR" smtClean="0"/>
              <a:pPr/>
              <a:t>‹Nº›</a:t>
            </a:fld>
            <a:endParaRPr lang="es-AR"/>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E70A6062-51C7-405A-8187-628930537188}" type="datetimeFigureOut">
              <a:rPr lang="es-AR" smtClean="0"/>
              <a:pPr/>
              <a:t>05/05/2014</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E2B38150-A635-4A5D-AE73-F3521AD83698}"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E70A6062-51C7-405A-8187-628930537188}" type="datetimeFigureOut">
              <a:rPr lang="es-AR" smtClean="0"/>
              <a:pPr/>
              <a:t>05/05/2014</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E2B38150-A635-4A5D-AE73-F3521AD83698}"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E70A6062-51C7-405A-8187-628930537188}" type="datetimeFigureOut">
              <a:rPr lang="es-AR" smtClean="0"/>
              <a:pPr/>
              <a:t>05/05/2014</a:t>
            </a:fld>
            <a:endParaRPr lang="es-AR"/>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A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E2B38150-A635-4A5D-AE73-F3521AD83698}" type="slidenum">
              <a:rPr lang="es-AR" smtClean="0"/>
              <a:pPr/>
              <a:t>‹Nº›</a:t>
            </a:fld>
            <a:endParaRPr lang="es-AR"/>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70A6062-51C7-405A-8187-628930537188}" type="datetimeFigureOut">
              <a:rPr lang="es-AR" smtClean="0"/>
              <a:pPr/>
              <a:t>05/05/2014</a:t>
            </a:fld>
            <a:endParaRPr lang="es-AR"/>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A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2B38150-A635-4A5D-AE73-F3521AD83698}"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1000108"/>
            <a:ext cx="7772400" cy="1656184"/>
          </a:xfrm>
        </p:spPr>
        <p:txBody>
          <a:bodyPr>
            <a:normAutofit fontScale="90000"/>
          </a:bodyPr>
          <a:lstStyle/>
          <a:p>
            <a:pPr algn="ctr"/>
            <a:r>
              <a:rPr lang="es-AR" sz="4800" dirty="0" smtClean="0"/>
              <a:t>Patrones de Diseño: Mediator</a:t>
            </a:r>
            <a:br>
              <a:rPr lang="es-AR" sz="4800" dirty="0" smtClean="0"/>
            </a:br>
            <a:r>
              <a:rPr lang="es-AR" dirty="0" smtClean="0"/>
              <a:t> </a:t>
            </a:r>
            <a:endParaRPr lang="es-AR" dirty="0"/>
          </a:p>
        </p:txBody>
      </p:sp>
      <p:sp>
        <p:nvSpPr>
          <p:cNvPr id="3" name="2 Subtítulo"/>
          <p:cNvSpPr>
            <a:spLocks noGrp="1"/>
          </p:cNvSpPr>
          <p:nvPr>
            <p:ph type="subTitle" idx="1"/>
          </p:nvPr>
        </p:nvSpPr>
        <p:spPr>
          <a:xfrm>
            <a:off x="467544" y="4697760"/>
            <a:ext cx="6768752" cy="2160240"/>
          </a:xfrm>
        </p:spPr>
        <p:txBody>
          <a:bodyPr>
            <a:normAutofit fontScale="92500" lnSpcReduction="20000"/>
          </a:bodyPr>
          <a:lstStyle/>
          <a:p>
            <a:pPr algn="just"/>
            <a:r>
              <a:rPr lang="es-AR" sz="2800" u="sng" dirty="0" smtClean="0">
                <a:solidFill>
                  <a:schemeClr val="tx1"/>
                </a:solidFill>
              </a:rPr>
              <a:t>Alumnas: </a:t>
            </a:r>
          </a:p>
          <a:p>
            <a:pPr algn="just"/>
            <a:endParaRPr lang="es-AR" sz="2800" u="sng" dirty="0" smtClean="0">
              <a:solidFill>
                <a:schemeClr val="tx1"/>
              </a:solidFill>
            </a:endParaRPr>
          </a:p>
          <a:p>
            <a:pPr algn="just">
              <a:buClr>
                <a:srgbClr val="FF0000"/>
              </a:buClr>
              <a:buFont typeface="Wingdings" pitchFamily="2" charset="2"/>
              <a:buChar char="Ø"/>
            </a:pPr>
            <a:r>
              <a:rPr lang="es-AR" sz="2400" dirty="0" smtClean="0">
                <a:solidFill>
                  <a:schemeClr val="tx1"/>
                </a:solidFill>
              </a:rPr>
              <a:t>Bueno, María Victoria</a:t>
            </a:r>
          </a:p>
          <a:p>
            <a:pPr algn="just">
              <a:buClr>
                <a:srgbClr val="FF0000"/>
              </a:buClr>
              <a:buFont typeface="Wingdings" pitchFamily="2" charset="2"/>
              <a:buChar char="Ø"/>
            </a:pPr>
            <a:r>
              <a:rPr lang="es-AR" sz="2400" dirty="0" smtClean="0">
                <a:solidFill>
                  <a:schemeClr val="tx1"/>
                </a:solidFill>
              </a:rPr>
              <a:t>García, Silvia</a:t>
            </a:r>
          </a:p>
          <a:p>
            <a:pPr algn="just">
              <a:buClr>
                <a:srgbClr val="FF0000"/>
              </a:buClr>
              <a:buFont typeface="Wingdings" pitchFamily="2" charset="2"/>
              <a:buChar char="Ø"/>
            </a:pPr>
            <a:r>
              <a:rPr lang="es-AR" sz="2400" dirty="0" smtClean="0">
                <a:solidFill>
                  <a:schemeClr val="tx1"/>
                </a:solidFill>
              </a:rPr>
              <a:t>Gómez, </a:t>
            </a:r>
            <a:r>
              <a:rPr lang="es-AR" sz="2400" dirty="0" err="1" smtClean="0">
                <a:solidFill>
                  <a:schemeClr val="tx1"/>
                </a:solidFill>
              </a:rPr>
              <a:t>Seyla</a:t>
            </a:r>
            <a:r>
              <a:rPr lang="es-AR" sz="2400" dirty="0" smtClean="0">
                <a:solidFill>
                  <a:schemeClr val="tx1"/>
                </a:solidFill>
              </a:rPr>
              <a:t> </a:t>
            </a:r>
            <a:r>
              <a:rPr lang="es-AR" sz="2400" dirty="0" err="1" smtClean="0">
                <a:solidFill>
                  <a:schemeClr val="tx1"/>
                </a:solidFill>
              </a:rPr>
              <a:t>Damaris</a:t>
            </a:r>
            <a:endParaRPr lang="es-AR" sz="2400" dirty="0" smtClean="0">
              <a:solidFill>
                <a:schemeClr val="tx1"/>
              </a:solidFill>
            </a:endParaRPr>
          </a:p>
          <a:p>
            <a:pPr algn="just">
              <a:buClr>
                <a:srgbClr val="FF0000"/>
              </a:buClr>
              <a:buFont typeface="Wingdings" pitchFamily="2" charset="2"/>
              <a:buChar char="Ø"/>
            </a:pPr>
            <a:r>
              <a:rPr lang="es-AR" sz="2400" dirty="0" smtClean="0">
                <a:solidFill>
                  <a:schemeClr val="tx1"/>
                </a:solidFill>
              </a:rPr>
              <a:t>Zabala, Ana Carolina</a:t>
            </a:r>
            <a:endParaRPr lang="es-AR"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Font typeface="Wingdings" pitchFamily="2" charset="2"/>
              <a:buChar char="v"/>
            </a:pPr>
            <a:r>
              <a:rPr lang="es-ES" sz="2800" dirty="0"/>
              <a:t>Define un objeto que encapsula cómo interactúan un conjunto de </a:t>
            </a:r>
            <a:r>
              <a:rPr lang="es-ES" sz="2800" dirty="0" smtClean="0"/>
              <a:t>objetos.</a:t>
            </a:r>
          </a:p>
          <a:p>
            <a:pPr>
              <a:buFont typeface="Wingdings" pitchFamily="2" charset="2"/>
              <a:buChar char="v"/>
            </a:pPr>
            <a:r>
              <a:rPr lang="es-ES" sz="2800" dirty="0" smtClean="0"/>
              <a:t>Promueve un bajo acoplamiento evitando que los objetos se comuniquen entre sí explícitamente.</a:t>
            </a:r>
          </a:p>
          <a:p>
            <a:pPr>
              <a:buFont typeface="Wingdings" pitchFamily="2" charset="2"/>
              <a:buChar char="v"/>
            </a:pPr>
            <a:r>
              <a:rPr lang="es-ES" sz="2800" dirty="0" smtClean="0"/>
              <a:t>Permitirá modificar las interacciones de forma independiente a los objetos que interactúan.</a:t>
            </a:r>
          </a:p>
          <a:p>
            <a:pPr>
              <a:buNone/>
            </a:pPr>
            <a:endParaRPr lang="es-ES" dirty="0"/>
          </a:p>
        </p:txBody>
      </p:sp>
      <p:sp>
        <p:nvSpPr>
          <p:cNvPr id="2" name="1 Título"/>
          <p:cNvSpPr>
            <a:spLocks noGrp="1"/>
          </p:cNvSpPr>
          <p:nvPr>
            <p:ph type="title"/>
          </p:nvPr>
        </p:nvSpPr>
        <p:spPr/>
        <p:txBody>
          <a:bodyPr>
            <a:normAutofit/>
          </a:bodyPr>
          <a:lstStyle/>
          <a:p>
            <a:pPr algn="l"/>
            <a:r>
              <a:rPr lang="es-AR" sz="4800" dirty="0" smtClean="0">
                <a:latin typeface="Arial" pitchFamily="34" charset="0"/>
                <a:cs typeface="Arial" pitchFamily="34" charset="0"/>
              </a:rPr>
              <a:t>Mediator: Intención</a:t>
            </a:r>
            <a:r>
              <a:rPr lang="es-AR" dirty="0" smtClean="0"/>
              <a:t> </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a:buFont typeface="Wingdings" pitchFamily="2" charset="2"/>
              <a:buChar char="v"/>
            </a:pPr>
            <a:r>
              <a:rPr lang="es-AR" dirty="0" smtClean="0"/>
              <a:t>Problema:</a:t>
            </a:r>
          </a:p>
          <a:p>
            <a:pPr lvl="1">
              <a:buClr>
                <a:srgbClr val="FF0000"/>
              </a:buClr>
              <a:buFont typeface="Wingdings" pitchFamily="2" charset="2"/>
              <a:buChar char="Ø"/>
            </a:pPr>
            <a:r>
              <a:rPr lang="es-AR" dirty="0" smtClean="0"/>
              <a:t> En ciertos tipos de sistemas se puede tener una estructura de objetos con muchas conexiones. Al final todos los objetos terminan conociéndose.</a:t>
            </a:r>
          </a:p>
          <a:p>
            <a:pPr lvl="1"/>
            <a:endParaRPr lang="es-AR" dirty="0" smtClean="0"/>
          </a:p>
          <a:p>
            <a:pPr>
              <a:buFont typeface="Wingdings" pitchFamily="2" charset="2"/>
              <a:buChar char="v"/>
            </a:pPr>
            <a:r>
              <a:rPr lang="es-AR" dirty="0" smtClean="0"/>
              <a:t>Solución:</a:t>
            </a:r>
          </a:p>
          <a:p>
            <a:pPr lvl="1">
              <a:buClr>
                <a:srgbClr val="FF0000"/>
              </a:buClr>
              <a:buFont typeface="Wingdings" pitchFamily="2" charset="2"/>
              <a:buChar char="Ø"/>
            </a:pPr>
            <a:r>
              <a:rPr lang="es-AR" dirty="0" smtClean="0"/>
              <a:t> Encapsular el comportamiento colectivo en un objeto mediador.</a:t>
            </a:r>
          </a:p>
          <a:p>
            <a:pPr lvl="1">
              <a:buClr>
                <a:srgbClr val="FF0000"/>
              </a:buClr>
              <a:buFont typeface="Wingdings" pitchFamily="2" charset="2"/>
              <a:buChar char="Ø"/>
            </a:pPr>
            <a:r>
              <a:rPr lang="es-AR" dirty="0" smtClean="0"/>
              <a:t> Sera responsable de coordinar y </a:t>
            </a:r>
            <a:r>
              <a:rPr lang="es-AR" dirty="0" smtClean="0"/>
              <a:t>controlar </a:t>
            </a:r>
            <a:r>
              <a:rPr lang="es-AR" dirty="0" smtClean="0"/>
              <a:t>las interacciones entre los objetos</a:t>
            </a:r>
          </a:p>
          <a:p>
            <a:pPr lvl="1">
              <a:buClr>
                <a:srgbClr val="FF0000"/>
              </a:buClr>
              <a:buFont typeface="Wingdings" pitchFamily="2" charset="2"/>
              <a:buChar char="Ø"/>
            </a:pPr>
            <a:r>
              <a:rPr lang="es-AR" dirty="0" smtClean="0"/>
              <a:t> Los objetos conocerán únicamente al mediador de esta forma se reduce el numero de interconexiones. </a:t>
            </a:r>
          </a:p>
          <a:p>
            <a:pPr lvl="1">
              <a:buNone/>
            </a:pPr>
            <a:endParaRPr lang="es-AR" dirty="0" smtClean="0"/>
          </a:p>
          <a:p>
            <a:pPr lvl="1">
              <a:buNone/>
            </a:pPr>
            <a:endParaRPr lang="es-AR" dirty="0" smtClean="0"/>
          </a:p>
          <a:p>
            <a:pPr lvl="1">
              <a:buNone/>
            </a:pPr>
            <a:endParaRPr lang="es-AR" dirty="0" smtClean="0"/>
          </a:p>
          <a:p>
            <a:pPr lvl="1">
              <a:buNone/>
            </a:pPr>
            <a:endParaRPr lang="es-AR" dirty="0" smtClean="0"/>
          </a:p>
          <a:p>
            <a:pPr lvl="1">
              <a:buNone/>
            </a:pPr>
            <a:endParaRPr lang="es-AR" dirty="0" smtClean="0"/>
          </a:p>
          <a:p>
            <a:pPr lvl="1">
              <a:buNone/>
            </a:pPr>
            <a:endParaRPr lang="es-AR" dirty="0" smtClean="0"/>
          </a:p>
          <a:p>
            <a:pPr lvl="1">
              <a:buNone/>
            </a:pPr>
            <a:endParaRPr lang="es-AR" dirty="0" smtClean="0"/>
          </a:p>
          <a:p>
            <a:pPr lvl="1">
              <a:buNone/>
            </a:pPr>
            <a:endParaRPr lang="es-AR" dirty="0" smtClean="0"/>
          </a:p>
          <a:p>
            <a:pPr lvl="1">
              <a:buNone/>
            </a:pPr>
            <a:endParaRPr lang="es-AR" dirty="0" smtClean="0"/>
          </a:p>
          <a:p>
            <a:pPr lvl="1">
              <a:buNone/>
            </a:pPr>
            <a:endParaRPr lang="es-AR" dirty="0" smtClean="0"/>
          </a:p>
          <a:p>
            <a:pPr lvl="1">
              <a:buNone/>
            </a:pPr>
            <a:endParaRPr lang="es-AR" dirty="0" smtClean="0"/>
          </a:p>
          <a:p>
            <a:pPr lvl="1">
              <a:buNone/>
            </a:pPr>
            <a:endParaRPr lang="es-AR" dirty="0" smtClean="0"/>
          </a:p>
        </p:txBody>
      </p:sp>
      <p:sp>
        <p:nvSpPr>
          <p:cNvPr id="2" name="1 Título"/>
          <p:cNvSpPr>
            <a:spLocks noGrp="1"/>
          </p:cNvSpPr>
          <p:nvPr>
            <p:ph type="title"/>
          </p:nvPr>
        </p:nvSpPr>
        <p:spPr/>
        <p:txBody>
          <a:bodyPr>
            <a:normAutofit/>
          </a:bodyPr>
          <a:lstStyle/>
          <a:p>
            <a:pPr algn="l"/>
            <a:r>
              <a:rPr lang="es-AR" sz="4800" dirty="0" smtClean="0">
                <a:latin typeface="Arial" pitchFamily="34" charset="0"/>
                <a:cs typeface="Arial" pitchFamily="34" charset="0"/>
              </a:rPr>
              <a:t>Mediator: Motivación </a:t>
            </a:r>
            <a:endParaRPr lang="es-AR" sz="48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219256" cy="4525963"/>
          </a:xfrm>
        </p:spPr>
        <p:txBody>
          <a:bodyPr>
            <a:normAutofit fontScale="92500" lnSpcReduction="20000"/>
          </a:bodyPr>
          <a:lstStyle/>
          <a:p>
            <a:pPr algn="just">
              <a:buNone/>
            </a:pPr>
            <a:r>
              <a:rPr lang="es-AR" sz="3100" dirty="0" smtClean="0"/>
              <a:t>     </a:t>
            </a:r>
            <a:r>
              <a:rPr lang="es-AR" sz="2800" dirty="0" smtClean="0"/>
              <a:t>La torre de control en un aeropuerto controlado, demuestra este patrón bastante bien. Los pilotos de los aviones que se aproximan o salen de la terminal, se comunican con la torre en lugar de hacerlo explícitamente entre ellos. Las restricciones sobre quien puede aterrizar o despegar son impuestas por la torre. Es importante notar que la torre no controla la totalidad de los vuelos, sino solamente los que se encuentran en el área de la terminal.</a:t>
            </a:r>
            <a:endParaRPr lang="es-AR" sz="3100" dirty="0" smtClean="0"/>
          </a:p>
          <a:p>
            <a:pPr algn="just">
              <a:buNone/>
            </a:pPr>
            <a:r>
              <a:rPr lang="es-AR" dirty="0" smtClean="0"/>
              <a:t/>
            </a:r>
            <a:br>
              <a:rPr lang="es-AR" dirty="0" smtClean="0"/>
            </a:br>
            <a:endParaRPr lang="es-AR" dirty="0"/>
          </a:p>
        </p:txBody>
      </p:sp>
      <p:sp>
        <p:nvSpPr>
          <p:cNvPr id="3" name="2 Título"/>
          <p:cNvSpPr>
            <a:spLocks noGrp="1"/>
          </p:cNvSpPr>
          <p:nvPr>
            <p:ph type="title"/>
          </p:nvPr>
        </p:nvSpPr>
        <p:spPr>
          <a:xfrm>
            <a:off x="539552" y="188640"/>
            <a:ext cx="8157592" cy="1296144"/>
          </a:xfrm>
        </p:spPr>
        <p:txBody>
          <a:bodyPr/>
          <a:lstStyle/>
          <a:p>
            <a:r>
              <a:rPr lang="es-AR" dirty="0" smtClean="0">
                <a:latin typeface="Arial" pitchFamily="34" charset="0"/>
                <a:cs typeface="Arial" pitchFamily="34" charset="0"/>
              </a:rPr>
              <a:t>Mediator : Ejemplo</a:t>
            </a:r>
            <a:endParaRPr lang="es-AR"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torre.jpg"/>
          <p:cNvPicPr>
            <a:picLocks noGrp="1" noChangeAspect="1"/>
          </p:cNvPicPr>
          <p:nvPr>
            <p:ph idx="1"/>
          </p:nvPr>
        </p:nvPicPr>
        <p:blipFill>
          <a:blip r:embed="rId2" cstate="print"/>
          <a:stretch>
            <a:fillRect/>
          </a:stretch>
        </p:blipFill>
        <p:spPr>
          <a:xfrm>
            <a:off x="1763688" y="1839873"/>
            <a:ext cx="5832648" cy="3317319"/>
          </a:xfrm>
        </p:spPr>
      </p:pic>
      <p:sp>
        <p:nvSpPr>
          <p:cNvPr id="3" name="2 Título"/>
          <p:cNvSpPr>
            <a:spLocks noGrp="1"/>
          </p:cNvSpPr>
          <p:nvPr>
            <p:ph type="title"/>
          </p:nvPr>
        </p:nvSpPr>
        <p:spPr/>
        <p:txBody>
          <a:bodyPr/>
          <a:lstStyle/>
          <a:p>
            <a:r>
              <a:rPr lang="es-AR" dirty="0" smtClean="0">
                <a:latin typeface="Arial" pitchFamily="34" charset="0"/>
                <a:cs typeface="Arial" pitchFamily="34" charset="0"/>
              </a:rPr>
              <a:t>Mediator : Ejemplo</a:t>
            </a:r>
            <a:endParaRPr lang="es-AR"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pattern-mediator"/>
          <p:cNvPicPr>
            <a:picLocks noGrp="1" noChangeAspect="1" noChangeArrowheads="1"/>
          </p:cNvPicPr>
          <p:nvPr>
            <p:ph idx="1"/>
          </p:nvPr>
        </p:nvPicPr>
        <p:blipFill>
          <a:blip r:embed="rId2" cstate="print"/>
          <a:stretch>
            <a:fillRect/>
          </a:stretch>
        </p:blipFill>
        <p:spPr>
          <a:xfrm>
            <a:off x="2085973" y="1486735"/>
            <a:ext cx="4986357" cy="4371157"/>
          </a:xfrm>
          <a:noFill/>
        </p:spPr>
      </p:pic>
      <p:sp>
        <p:nvSpPr>
          <p:cNvPr id="2" name="1 Título"/>
          <p:cNvSpPr>
            <a:spLocks noGrp="1"/>
          </p:cNvSpPr>
          <p:nvPr>
            <p:ph type="title"/>
          </p:nvPr>
        </p:nvSpPr>
        <p:spPr/>
        <p:txBody>
          <a:bodyPr>
            <a:normAutofit/>
          </a:bodyPr>
          <a:lstStyle/>
          <a:p>
            <a:pPr algn="l"/>
            <a:r>
              <a:rPr lang="es-AR" sz="4800" dirty="0" smtClean="0">
                <a:latin typeface="Arial" pitchFamily="34" charset="0"/>
                <a:cs typeface="Arial" pitchFamily="34" charset="0"/>
              </a:rPr>
              <a:t>Mediator: Estructura </a:t>
            </a:r>
            <a:endParaRPr lang="es-AR" sz="48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None/>
            </a:pPr>
            <a:endParaRPr lang="es-AR" dirty="0" smtClean="0"/>
          </a:p>
          <a:p>
            <a:pPr>
              <a:buNone/>
            </a:pPr>
            <a:r>
              <a:rPr lang="es-AR" sz="2800" dirty="0" smtClean="0">
                <a:latin typeface="Arial" pitchFamily="34" charset="0"/>
                <a:cs typeface="Arial" pitchFamily="34" charset="0"/>
              </a:rPr>
              <a:t>Ventajas:</a:t>
            </a:r>
          </a:p>
          <a:p>
            <a:pPr>
              <a:buNone/>
            </a:pPr>
            <a:endParaRPr lang="es-AR" sz="2800" dirty="0" smtClean="0">
              <a:latin typeface="Arial" pitchFamily="34" charset="0"/>
              <a:cs typeface="Arial" pitchFamily="34" charset="0"/>
            </a:endParaRPr>
          </a:p>
          <a:p>
            <a:pPr lvl="1">
              <a:buFont typeface="Wingdings" pitchFamily="2" charset="2"/>
              <a:buChar char="v"/>
            </a:pPr>
            <a:r>
              <a:rPr lang="es-AR" dirty="0">
                <a:latin typeface="Arial" pitchFamily="34" charset="0"/>
                <a:cs typeface="Arial" pitchFamily="34" charset="0"/>
              </a:rPr>
              <a:t> L</a:t>
            </a:r>
            <a:r>
              <a:rPr lang="es-AR" dirty="0" smtClean="0">
                <a:latin typeface="Arial" pitchFamily="34" charset="0"/>
                <a:cs typeface="Arial" pitchFamily="34" charset="0"/>
              </a:rPr>
              <a:t>imita </a:t>
            </a:r>
            <a:r>
              <a:rPr lang="es-AR" dirty="0">
                <a:latin typeface="Arial" pitchFamily="34" charset="0"/>
                <a:cs typeface="Arial" pitchFamily="34" charset="0"/>
              </a:rPr>
              <a:t>l</a:t>
            </a:r>
            <a:r>
              <a:rPr lang="es-AR" dirty="0" smtClean="0">
                <a:latin typeface="Arial" pitchFamily="34" charset="0"/>
                <a:cs typeface="Arial" pitchFamily="34" charset="0"/>
              </a:rPr>
              <a:t>a herencia</a:t>
            </a:r>
          </a:p>
          <a:p>
            <a:pPr lvl="1">
              <a:buFont typeface="Wingdings" pitchFamily="2" charset="2"/>
              <a:buChar char="v"/>
            </a:pPr>
            <a:r>
              <a:rPr lang="es-AR" dirty="0" smtClean="0">
                <a:latin typeface="Arial" pitchFamily="34" charset="0"/>
                <a:cs typeface="Arial" pitchFamily="34" charset="0"/>
              </a:rPr>
              <a:t> Simplifica la comunicación entre los objetos</a:t>
            </a:r>
          </a:p>
          <a:p>
            <a:pPr lvl="1">
              <a:buFont typeface="Wingdings" pitchFamily="2" charset="2"/>
              <a:buChar char="v"/>
            </a:pPr>
            <a:r>
              <a:rPr lang="es-AR" dirty="0">
                <a:latin typeface="Arial" pitchFamily="34" charset="0"/>
                <a:cs typeface="Arial" pitchFamily="34" charset="0"/>
              </a:rPr>
              <a:t> </a:t>
            </a:r>
            <a:r>
              <a:rPr lang="es-AR" dirty="0" smtClean="0">
                <a:latin typeface="Arial" pitchFamily="34" charset="0"/>
                <a:cs typeface="Arial" pitchFamily="34" charset="0"/>
              </a:rPr>
              <a:t>Abstrae como los objetos cooperan</a:t>
            </a:r>
          </a:p>
          <a:p>
            <a:pPr lvl="1">
              <a:buFont typeface="Wingdings" pitchFamily="2" charset="2"/>
              <a:buChar char="v"/>
            </a:pPr>
            <a:r>
              <a:rPr lang="es-AR" dirty="0">
                <a:latin typeface="Arial" pitchFamily="34" charset="0"/>
                <a:cs typeface="Arial" pitchFamily="34" charset="0"/>
              </a:rPr>
              <a:t> </a:t>
            </a:r>
            <a:r>
              <a:rPr lang="es-AR" dirty="0" smtClean="0">
                <a:latin typeface="Arial" pitchFamily="34" charset="0"/>
                <a:cs typeface="Arial" pitchFamily="34" charset="0"/>
              </a:rPr>
              <a:t>Desacopla los objetos</a:t>
            </a:r>
          </a:p>
          <a:p>
            <a:pPr>
              <a:buNone/>
            </a:pPr>
            <a:endParaRPr lang="es-AR" sz="2800" dirty="0">
              <a:latin typeface="Arial" pitchFamily="34" charset="0"/>
              <a:cs typeface="Arial" pitchFamily="34" charset="0"/>
            </a:endParaRPr>
          </a:p>
        </p:txBody>
      </p:sp>
      <p:sp>
        <p:nvSpPr>
          <p:cNvPr id="2" name="1 Título"/>
          <p:cNvSpPr>
            <a:spLocks noGrp="1"/>
          </p:cNvSpPr>
          <p:nvPr>
            <p:ph type="title"/>
          </p:nvPr>
        </p:nvSpPr>
        <p:spPr/>
        <p:txBody>
          <a:bodyPr>
            <a:normAutofit/>
          </a:bodyPr>
          <a:lstStyle/>
          <a:p>
            <a:pPr algn="l"/>
            <a:r>
              <a:rPr lang="es-AR" dirty="0" smtClean="0">
                <a:latin typeface="Arial" pitchFamily="34" charset="0"/>
                <a:cs typeface="Arial" pitchFamily="34" charset="0"/>
              </a:rPr>
              <a:t>Mediator: Ventajas-Desventajas</a:t>
            </a:r>
            <a:endParaRPr lang="es-AR"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AR" sz="2800" dirty="0" smtClean="0">
                <a:latin typeface="Arial" pitchFamily="34" charset="0"/>
                <a:cs typeface="Arial" pitchFamily="34" charset="0"/>
              </a:rPr>
              <a:t>Desventajas</a:t>
            </a:r>
          </a:p>
          <a:p>
            <a:pPr>
              <a:buNone/>
            </a:pPr>
            <a:endParaRPr lang="es-AR" sz="2800" dirty="0" smtClean="0">
              <a:latin typeface="Arial" pitchFamily="34" charset="0"/>
              <a:cs typeface="Arial" pitchFamily="34" charset="0"/>
            </a:endParaRPr>
          </a:p>
          <a:p>
            <a:pPr lvl="1">
              <a:buFont typeface="Wingdings" pitchFamily="2" charset="2"/>
              <a:buChar char="v"/>
            </a:pPr>
            <a:r>
              <a:rPr lang="es-AR" dirty="0">
                <a:latin typeface="Arial" pitchFamily="34" charset="0"/>
                <a:cs typeface="Arial" pitchFamily="34" charset="0"/>
              </a:rPr>
              <a:t> Centraliza el control</a:t>
            </a:r>
            <a:r>
              <a:rPr lang="es-AR" dirty="0" smtClean="0">
                <a:latin typeface="Arial" pitchFamily="34" charset="0"/>
                <a:cs typeface="Arial" pitchFamily="34" charset="0"/>
              </a:rPr>
              <a:t>:</a:t>
            </a:r>
          </a:p>
          <a:p>
            <a:pPr lvl="1">
              <a:buFont typeface="Wingdings" pitchFamily="2" charset="2"/>
              <a:buChar char="v"/>
            </a:pPr>
            <a:endParaRPr lang="es-AR" dirty="0">
              <a:latin typeface="Arial" pitchFamily="34" charset="0"/>
              <a:cs typeface="Arial" pitchFamily="34" charset="0"/>
            </a:endParaRPr>
          </a:p>
          <a:p>
            <a:pPr lvl="2">
              <a:buFont typeface="Wingdings" pitchFamily="2" charset="2"/>
              <a:buChar char="Ø"/>
            </a:pPr>
            <a:r>
              <a:rPr lang="es-AR" sz="2800" dirty="0" smtClean="0">
                <a:latin typeface="Arial" pitchFamily="34" charset="0"/>
                <a:cs typeface="Arial" pitchFamily="34" charset="0"/>
              </a:rPr>
              <a:t> Cambia la complejidad en las interacciones entre objetos por complejidad en el objeto mediador.</a:t>
            </a:r>
          </a:p>
          <a:p>
            <a:pPr lvl="2">
              <a:buFont typeface="Wingdings" pitchFamily="2" charset="2"/>
              <a:buChar char="Ø"/>
            </a:pPr>
            <a:r>
              <a:rPr lang="es-AR" sz="2800" dirty="0" smtClean="0">
                <a:latin typeface="Arial" pitchFamily="34" charset="0"/>
                <a:cs typeface="Arial" pitchFamily="34" charset="0"/>
              </a:rPr>
              <a:t> Puede ser muy complejo, difícil de entender y de modificar. </a:t>
            </a:r>
          </a:p>
          <a:p>
            <a:pPr>
              <a:buNone/>
            </a:pPr>
            <a:endParaRPr lang="es-AR" dirty="0"/>
          </a:p>
        </p:txBody>
      </p:sp>
      <p:sp>
        <p:nvSpPr>
          <p:cNvPr id="2" name="1 Título"/>
          <p:cNvSpPr>
            <a:spLocks noGrp="1"/>
          </p:cNvSpPr>
          <p:nvPr>
            <p:ph type="title"/>
          </p:nvPr>
        </p:nvSpPr>
        <p:spPr/>
        <p:txBody>
          <a:bodyPr>
            <a:normAutofit/>
          </a:bodyPr>
          <a:lstStyle/>
          <a:p>
            <a:pPr algn="l"/>
            <a:r>
              <a:rPr lang="es-AR" dirty="0" smtClean="0">
                <a:latin typeface="Arial" pitchFamily="34" charset="0"/>
                <a:cs typeface="Arial" pitchFamily="34" charset="0"/>
              </a:rPr>
              <a:t>Mediator: Ventajas-Desventajas</a:t>
            </a:r>
            <a:endParaRPr lang="es-AR"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178</TotalTime>
  <Words>292</Words>
  <Application>Microsoft Office PowerPoint</Application>
  <PresentationFormat>Presentación en pantalla (4:3)</PresentationFormat>
  <Paragraphs>49</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Concurrencia</vt:lpstr>
      <vt:lpstr>Patrones de Diseño: Mediator  </vt:lpstr>
      <vt:lpstr>Mediator: Intención </vt:lpstr>
      <vt:lpstr>Mediator: Motivación </vt:lpstr>
      <vt:lpstr>Mediator : Ejemplo</vt:lpstr>
      <vt:lpstr>Mediator : Ejemplo</vt:lpstr>
      <vt:lpstr>Mediator: Estructura </vt:lpstr>
      <vt:lpstr>Mediator: Ventajas-Desventajas</vt:lpstr>
      <vt:lpstr>Mediator: Ventajas-Desventajas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 Mediator</dc:title>
  <dc:creator>Silvia</dc:creator>
  <cp:lastModifiedBy>CH</cp:lastModifiedBy>
  <cp:revision>23</cp:revision>
  <dcterms:created xsi:type="dcterms:W3CDTF">2014-05-01T18:56:26Z</dcterms:created>
  <dcterms:modified xsi:type="dcterms:W3CDTF">2014-05-06T01:07:26Z</dcterms:modified>
</cp:coreProperties>
</file>